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48660" y="1328420"/>
            <a:ext cx="357377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190" y="1447800"/>
            <a:ext cx="8643619" cy="1553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86.png"/><Relationship Id="rId7" Type="http://schemas.openxmlformats.org/officeDocument/2006/relationships/image" Target="../media/image7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2.jp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91.png"/><Relationship Id="rId4" Type="http://schemas.openxmlformats.org/officeDocument/2006/relationships/image" Target="../media/image1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60.png"/><Relationship Id="rId21" Type="http://schemas.openxmlformats.org/officeDocument/2006/relationships/image" Target="../media/image78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6639" y="2086610"/>
            <a:ext cx="510540" cy="1196340"/>
          </a:xfrm>
          <a:custGeom>
            <a:avLst/>
            <a:gdLst/>
            <a:ahLst/>
            <a:cxnLst/>
            <a:rect l="l" t="t" r="r" b="b"/>
            <a:pathLst>
              <a:path w="510540" h="1196339">
                <a:moveTo>
                  <a:pt x="337819" y="0"/>
                </a:moveTo>
                <a:lnTo>
                  <a:pt x="172719" y="0"/>
                </a:lnTo>
                <a:lnTo>
                  <a:pt x="0" y="1187607"/>
                </a:lnTo>
                <a:lnTo>
                  <a:pt x="0" y="1196339"/>
                </a:lnTo>
                <a:lnTo>
                  <a:pt x="165100" y="1196339"/>
                </a:lnTo>
                <a:lnTo>
                  <a:pt x="185419" y="1009650"/>
                </a:lnTo>
                <a:lnTo>
                  <a:pt x="483586" y="1009650"/>
                </a:lnTo>
                <a:lnTo>
                  <a:pt x="438848" y="699769"/>
                </a:lnTo>
                <a:lnTo>
                  <a:pt x="222250" y="699769"/>
                </a:lnTo>
                <a:lnTo>
                  <a:pt x="254000" y="438150"/>
                </a:lnTo>
                <a:lnTo>
                  <a:pt x="401077" y="438150"/>
                </a:lnTo>
                <a:lnTo>
                  <a:pt x="337819" y="0"/>
                </a:lnTo>
                <a:close/>
              </a:path>
              <a:path w="510540" h="1196339">
                <a:moveTo>
                  <a:pt x="483586" y="1009650"/>
                </a:moveTo>
                <a:lnTo>
                  <a:pt x="320040" y="1009650"/>
                </a:lnTo>
                <a:lnTo>
                  <a:pt x="341629" y="1196339"/>
                </a:lnTo>
                <a:lnTo>
                  <a:pt x="510540" y="1196339"/>
                </a:lnTo>
                <a:lnTo>
                  <a:pt x="483586" y="1009650"/>
                </a:lnTo>
                <a:close/>
              </a:path>
              <a:path w="510540" h="1196339">
                <a:moveTo>
                  <a:pt x="401077" y="438150"/>
                </a:moveTo>
                <a:lnTo>
                  <a:pt x="254000" y="438150"/>
                </a:lnTo>
                <a:lnTo>
                  <a:pt x="284479" y="699769"/>
                </a:lnTo>
                <a:lnTo>
                  <a:pt x="438848" y="699769"/>
                </a:lnTo>
                <a:lnTo>
                  <a:pt x="401077" y="43815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56639" y="2085339"/>
            <a:ext cx="511809" cy="1197610"/>
          </a:xfrm>
          <a:custGeom>
            <a:avLst/>
            <a:gdLst/>
            <a:ahLst/>
            <a:cxnLst/>
            <a:rect l="l" t="t" r="r" b="b"/>
            <a:pathLst>
              <a:path w="511809" h="1197610">
                <a:moveTo>
                  <a:pt x="321309" y="1010920"/>
                </a:moveTo>
                <a:lnTo>
                  <a:pt x="186690" y="1010920"/>
                </a:lnTo>
                <a:lnTo>
                  <a:pt x="165100" y="1197610"/>
                </a:lnTo>
                <a:lnTo>
                  <a:pt x="0" y="1197610"/>
                </a:lnTo>
                <a:lnTo>
                  <a:pt x="173990" y="0"/>
                </a:lnTo>
                <a:lnTo>
                  <a:pt x="337819" y="0"/>
                </a:lnTo>
                <a:lnTo>
                  <a:pt x="511809" y="1197610"/>
                </a:lnTo>
                <a:lnTo>
                  <a:pt x="342900" y="1197610"/>
                </a:lnTo>
                <a:lnTo>
                  <a:pt x="321309" y="101092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80160" y="2524760"/>
            <a:ext cx="62230" cy="261620"/>
          </a:xfrm>
          <a:custGeom>
            <a:avLst/>
            <a:gdLst/>
            <a:ahLst/>
            <a:cxnLst/>
            <a:rect l="l" t="t" r="r" b="b"/>
            <a:pathLst>
              <a:path w="62230" h="261619">
                <a:moveTo>
                  <a:pt x="62230" y="261619"/>
                </a:moveTo>
                <a:lnTo>
                  <a:pt x="30480" y="0"/>
                </a:lnTo>
                <a:lnTo>
                  <a:pt x="0" y="261619"/>
                </a:lnTo>
                <a:lnTo>
                  <a:pt x="62230" y="26161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37360" y="2430779"/>
            <a:ext cx="160020" cy="852169"/>
          </a:xfrm>
          <a:custGeom>
            <a:avLst/>
            <a:gdLst/>
            <a:ahLst/>
            <a:cxnLst/>
            <a:rect l="l" t="t" r="r" b="b"/>
            <a:pathLst>
              <a:path w="160019" h="852170">
                <a:moveTo>
                  <a:pt x="160019" y="0"/>
                </a:moveTo>
                <a:lnTo>
                  <a:pt x="0" y="0"/>
                </a:lnTo>
                <a:lnTo>
                  <a:pt x="0" y="852170"/>
                </a:lnTo>
                <a:lnTo>
                  <a:pt x="160019" y="852170"/>
                </a:lnTo>
                <a:lnTo>
                  <a:pt x="160019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00200" y="2086610"/>
            <a:ext cx="435609" cy="344170"/>
          </a:xfrm>
          <a:custGeom>
            <a:avLst/>
            <a:gdLst/>
            <a:ahLst/>
            <a:cxnLst/>
            <a:rect l="l" t="t" r="r" b="b"/>
            <a:pathLst>
              <a:path w="435610" h="344169">
                <a:moveTo>
                  <a:pt x="435610" y="0"/>
                </a:moveTo>
                <a:lnTo>
                  <a:pt x="0" y="0"/>
                </a:lnTo>
                <a:lnTo>
                  <a:pt x="0" y="344169"/>
                </a:lnTo>
                <a:lnTo>
                  <a:pt x="435610" y="344169"/>
                </a:lnTo>
                <a:lnTo>
                  <a:pt x="43561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00200" y="2085339"/>
            <a:ext cx="435609" cy="1197610"/>
          </a:xfrm>
          <a:custGeom>
            <a:avLst/>
            <a:gdLst/>
            <a:ahLst/>
            <a:cxnLst/>
            <a:rect l="l" t="t" r="r" b="b"/>
            <a:pathLst>
              <a:path w="435610" h="1197610">
                <a:moveTo>
                  <a:pt x="0" y="0"/>
                </a:moveTo>
                <a:lnTo>
                  <a:pt x="435610" y="0"/>
                </a:lnTo>
                <a:lnTo>
                  <a:pt x="435610" y="345439"/>
                </a:lnTo>
                <a:lnTo>
                  <a:pt x="298450" y="345439"/>
                </a:lnTo>
                <a:lnTo>
                  <a:pt x="298450" y="1197610"/>
                </a:lnTo>
                <a:lnTo>
                  <a:pt x="138430" y="1197610"/>
                </a:lnTo>
                <a:lnTo>
                  <a:pt x="138430" y="345439"/>
                </a:lnTo>
                <a:lnTo>
                  <a:pt x="0" y="3454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72639" y="2086610"/>
            <a:ext cx="511809" cy="1196340"/>
          </a:xfrm>
          <a:custGeom>
            <a:avLst/>
            <a:gdLst/>
            <a:ahLst/>
            <a:cxnLst/>
            <a:rect l="l" t="t" r="r" b="b"/>
            <a:pathLst>
              <a:path w="511810" h="1196339">
                <a:moveTo>
                  <a:pt x="337820" y="0"/>
                </a:moveTo>
                <a:lnTo>
                  <a:pt x="175260" y="0"/>
                </a:lnTo>
                <a:lnTo>
                  <a:pt x="0" y="1196339"/>
                </a:lnTo>
                <a:lnTo>
                  <a:pt x="165100" y="1196339"/>
                </a:lnTo>
                <a:lnTo>
                  <a:pt x="187960" y="1009650"/>
                </a:lnTo>
                <a:lnTo>
                  <a:pt x="484658" y="1009650"/>
                </a:lnTo>
                <a:lnTo>
                  <a:pt x="439591" y="699769"/>
                </a:lnTo>
                <a:lnTo>
                  <a:pt x="223520" y="699769"/>
                </a:lnTo>
                <a:lnTo>
                  <a:pt x="254000" y="438150"/>
                </a:lnTo>
                <a:lnTo>
                  <a:pt x="401542" y="438150"/>
                </a:lnTo>
                <a:lnTo>
                  <a:pt x="337820" y="0"/>
                </a:lnTo>
                <a:close/>
              </a:path>
              <a:path w="511810" h="1196339">
                <a:moveTo>
                  <a:pt x="484658" y="1009650"/>
                </a:moveTo>
                <a:lnTo>
                  <a:pt x="321310" y="1009650"/>
                </a:lnTo>
                <a:lnTo>
                  <a:pt x="342900" y="1196339"/>
                </a:lnTo>
                <a:lnTo>
                  <a:pt x="511810" y="1196339"/>
                </a:lnTo>
                <a:lnTo>
                  <a:pt x="484658" y="1009650"/>
                </a:lnTo>
                <a:close/>
              </a:path>
              <a:path w="511810" h="1196339">
                <a:moveTo>
                  <a:pt x="401542" y="438150"/>
                </a:moveTo>
                <a:lnTo>
                  <a:pt x="254000" y="438150"/>
                </a:lnTo>
                <a:lnTo>
                  <a:pt x="285750" y="699769"/>
                </a:lnTo>
                <a:lnTo>
                  <a:pt x="439591" y="699769"/>
                </a:lnTo>
                <a:lnTo>
                  <a:pt x="401542" y="43815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72639" y="2085339"/>
            <a:ext cx="511809" cy="1197610"/>
          </a:xfrm>
          <a:custGeom>
            <a:avLst/>
            <a:gdLst/>
            <a:ahLst/>
            <a:cxnLst/>
            <a:rect l="l" t="t" r="r" b="b"/>
            <a:pathLst>
              <a:path w="511810" h="1197610">
                <a:moveTo>
                  <a:pt x="321310" y="1010920"/>
                </a:moveTo>
                <a:lnTo>
                  <a:pt x="186690" y="1010920"/>
                </a:lnTo>
                <a:lnTo>
                  <a:pt x="166370" y="1197610"/>
                </a:lnTo>
                <a:lnTo>
                  <a:pt x="0" y="1197610"/>
                </a:lnTo>
                <a:lnTo>
                  <a:pt x="173990" y="0"/>
                </a:lnTo>
                <a:lnTo>
                  <a:pt x="339090" y="0"/>
                </a:lnTo>
                <a:lnTo>
                  <a:pt x="511810" y="1197610"/>
                </a:lnTo>
                <a:lnTo>
                  <a:pt x="342900" y="1197610"/>
                </a:lnTo>
                <a:lnTo>
                  <a:pt x="321310" y="101092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96160" y="2524760"/>
            <a:ext cx="62230" cy="261620"/>
          </a:xfrm>
          <a:custGeom>
            <a:avLst/>
            <a:gdLst/>
            <a:ahLst/>
            <a:cxnLst/>
            <a:rect l="l" t="t" r="r" b="b"/>
            <a:pathLst>
              <a:path w="62230" h="261619">
                <a:moveTo>
                  <a:pt x="62229" y="261619"/>
                </a:moveTo>
                <a:lnTo>
                  <a:pt x="31750" y="0"/>
                </a:lnTo>
                <a:lnTo>
                  <a:pt x="0" y="261619"/>
                </a:lnTo>
                <a:lnTo>
                  <a:pt x="62229" y="26161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55900" y="2430779"/>
            <a:ext cx="158750" cy="852169"/>
          </a:xfrm>
          <a:custGeom>
            <a:avLst/>
            <a:gdLst/>
            <a:ahLst/>
            <a:cxnLst/>
            <a:rect l="l" t="t" r="r" b="b"/>
            <a:pathLst>
              <a:path w="158750" h="852170">
                <a:moveTo>
                  <a:pt x="158750" y="0"/>
                </a:moveTo>
                <a:lnTo>
                  <a:pt x="0" y="0"/>
                </a:lnTo>
                <a:lnTo>
                  <a:pt x="0" y="852170"/>
                </a:lnTo>
                <a:lnTo>
                  <a:pt x="158750" y="852170"/>
                </a:lnTo>
                <a:lnTo>
                  <a:pt x="15875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17470" y="2086610"/>
            <a:ext cx="434340" cy="344170"/>
          </a:xfrm>
          <a:custGeom>
            <a:avLst/>
            <a:gdLst/>
            <a:ahLst/>
            <a:cxnLst/>
            <a:rect l="l" t="t" r="r" b="b"/>
            <a:pathLst>
              <a:path w="434339" h="344169">
                <a:moveTo>
                  <a:pt x="434340" y="0"/>
                </a:moveTo>
                <a:lnTo>
                  <a:pt x="0" y="0"/>
                </a:lnTo>
                <a:lnTo>
                  <a:pt x="0" y="344169"/>
                </a:lnTo>
                <a:lnTo>
                  <a:pt x="434340" y="344169"/>
                </a:lnTo>
                <a:lnTo>
                  <a:pt x="43434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17470" y="2085339"/>
            <a:ext cx="435609" cy="1197610"/>
          </a:xfrm>
          <a:custGeom>
            <a:avLst/>
            <a:gdLst/>
            <a:ahLst/>
            <a:cxnLst/>
            <a:rect l="l" t="t" r="r" b="b"/>
            <a:pathLst>
              <a:path w="435610" h="1197610">
                <a:moveTo>
                  <a:pt x="0" y="0"/>
                </a:moveTo>
                <a:lnTo>
                  <a:pt x="435610" y="0"/>
                </a:lnTo>
                <a:lnTo>
                  <a:pt x="435610" y="345439"/>
                </a:lnTo>
                <a:lnTo>
                  <a:pt x="297180" y="345439"/>
                </a:lnTo>
                <a:lnTo>
                  <a:pt x="297180" y="1197610"/>
                </a:lnTo>
                <a:lnTo>
                  <a:pt x="137160" y="1197610"/>
                </a:lnTo>
                <a:lnTo>
                  <a:pt x="137160" y="345439"/>
                </a:lnTo>
                <a:lnTo>
                  <a:pt x="0" y="3454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39439" y="1822450"/>
            <a:ext cx="443230" cy="1479550"/>
          </a:xfrm>
          <a:custGeom>
            <a:avLst/>
            <a:gdLst/>
            <a:ahLst/>
            <a:cxnLst/>
            <a:rect l="l" t="t" r="r" b="b"/>
            <a:pathLst>
              <a:path w="443229" h="1479550">
                <a:moveTo>
                  <a:pt x="158750" y="264160"/>
                </a:moveTo>
                <a:lnTo>
                  <a:pt x="0" y="264160"/>
                </a:lnTo>
                <a:lnTo>
                  <a:pt x="0" y="1017270"/>
                </a:lnTo>
                <a:lnTo>
                  <a:pt x="1397" y="1042670"/>
                </a:lnTo>
                <a:lnTo>
                  <a:pt x="2540" y="1065529"/>
                </a:lnTo>
                <a:lnTo>
                  <a:pt x="5080" y="1090929"/>
                </a:lnTo>
                <a:lnTo>
                  <a:pt x="6350" y="1116329"/>
                </a:lnTo>
                <a:lnTo>
                  <a:pt x="12700" y="1172210"/>
                </a:lnTo>
                <a:lnTo>
                  <a:pt x="17780" y="1207770"/>
                </a:lnTo>
                <a:lnTo>
                  <a:pt x="22860" y="1225550"/>
                </a:lnTo>
                <a:lnTo>
                  <a:pt x="24130" y="1244600"/>
                </a:lnTo>
                <a:lnTo>
                  <a:pt x="29210" y="1262379"/>
                </a:lnTo>
                <a:lnTo>
                  <a:pt x="33020" y="1278889"/>
                </a:lnTo>
                <a:lnTo>
                  <a:pt x="43180" y="1314450"/>
                </a:lnTo>
                <a:lnTo>
                  <a:pt x="49530" y="1330960"/>
                </a:lnTo>
                <a:lnTo>
                  <a:pt x="55880" y="1346200"/>
                </a:lnTo>
                <a:lnTo>
                  <a:pt x="60960" y="1360170"/>
                </a:lnTo>
                <a:lnTo>
                  <a:pt x="86360" y="1409700"/>
                </a:lnTo>
                <a:lnTo>
                  <a:pt x="115570" y="1443989"/>
                </a:lnTo>
                <a:lnTo>
                  <a:pt x="124460" y="1450339"/>
                </a:lnTo>
                <a:lnTo>
                  <a:pt x="132080" y="1456689"/>
                </a:lnTo>
                <a:lnTo>
                  <a:pt x="142239" y="1460500"/>
                </a:lnTo>
                <a:lnTo>
                  <a:pt x="151130" y="1465579"/>
                </a:lnTo>
                <a:lnTo>
                  <a:pt x="160020" y="1466850"/>
                </a:lnTo>
                <a:lnTo>
                  <a:pt x="179070" y="1474470"/>
                </a:lnTo>
                <a:lnTo>
                  <a:pt x="215900" y="1479550"/>
                </a:lnTo>
                <a:lnTo>
                  <a:pt x="246380" y="1479550"/>
                </a:lnTo>
                <a:lnTo>
                  <a:pt x="260350" y="1478279"/>
                </a:lnTo>
                <a:lnTo>
                  <a:pt x="273050" y="1475739"/>
                </a:lnTo>
                <a:lnTo>
                  <a:pt x="298450" y="1465579"/>
                </a:lnTo>
                <a:lnTo>
                  <a:pt x="308610" y="1457960"/>
                </a:lnTo>
                <a:lnTo>
                  <a:pt x="320039" y="1450339"/>
                </a:lnTo>
                <a:lnTo>
                  <a:pt x="331470" y="1441450"/>
                </a:lnTo>
                <a:lnTo>
                  <a:pt x="340360" y="1432560"/>
                </a:lnTo>
                <a:lnTo>
                  <a:pt x="346710" y="1423670"/>
                </a:lnTo>
                <a:lnTo>
                  <a:pt x="354330" y="1413510"/>
                </a:lnTo>
                <a:lnTo>
                  <a:pt x="360680" y="1400810"/>
                </a:lnTo>
                <a:lnTo>
                  <a:pt x="368300" y="1388110"/>
                </a:lnTo>
                <a:lnTo>
                  <a:pt x="375920" y="1372870"/>
                </a:lnTo>
                <a:lnTo>
                  <a:pt x="382270" y="1356360"/>
                </a:lnTo>
                <a:lnTo>
                  <a:pt x="391160" y="1339850"/>
                </a:lnTo>
                <a:lnTo>
                  <a:pt x="396239" y="1320800"/>
                </a:lnTo>
                <a:lnTo>
                  <a:pt x="403860" y="1301750"/>
                </a:lnTo>
                <a:lnTo>
                  <a:pt x="408939" y="1281429"/>
                </a:lnTo>
                <a:lnTo>
                  <a:pt x="414020" y="1262379"/>
                </a:lnTo>
                <a:lnTo>
                  <a:pt x="419100" y="1240789"/>
                </a:lnTo>
                <a:lnTo>
                  <a:pt x="422910" y="1217929"/>
                </a:lnTo>
                <a:lnTo>
                  <a:pt x="426720" y="1196339"/>
                </a:lnTo>
                <a:lnTo>
                  <a:pt x="430530" y="1172210"/>
                </a:lnTo>
                <a:lnTo>
                  <a:pt x="432936" y="1149350"/>
                </a:lnTo>
                <a:lnTo>
                  <a:pt x="214630" y="1149350"/>
                </a:lnTo>
                <a:lnTo>
                  <a:pt x="207010" y="1148079"/>
                </a:lnTo>
                <a:lnTo>
                  <a:pt x="200660" y="1145539"/>
                </a:lnTo>
                <a:lnTo>
                  <a:pt x="191770" y="1136650"/>
                </a:lnTo>
                <a:lnTo>
                  <a:pt x="189230" y="1135379"/>
                </a:lnTo>
                <a:lnTo>
                  <a:pt x="187960" y="1131570"/>
                </a:lnTo>
                <a:lnTo>
                  <a:pt x="184150" y="1127760"/>
                </a:lnTo>
                <a:lnTo>
                  <a:pt x="181610" y="1123950"/>
                </a:lnTo>
                <a:lnTo>
                  <a:pt x="180339" y="1118870"/>
                </a:lnTo>
                <a:lnTo>
                  <a:pt x="175260" y="1108710"/>
                </a:lnTo>
                <a:lnTo>
                  <a:pt x="175260" y="1103629"/>
                </a:lnTo>
                <a:lnTo>
                  <a:pt x="171450" y="1097279"/>
                </a:lnTo>
                <a:lnTo>
                  <a:pt x="170180" y="1092200"/>
                </a:lnTo>
                <a:lnTo>
                  <a:pt x="168910" y="1085850"/>
                </a:lnTo>
                <a:lnTo>
                  <a:pt x="167639" y="1078229"/>
                </a:lnTo>
                <a:lnTo>
                  <a:pt x="166370" y="1071879"/>
                </a:lnTo>
                <a:lnTo>
                  <a:pt x="163830" y="1064260"/>
                </a:lnTo>
                <a:lnTo>
                  <a:pt x="163830" y="1056639"/>
                </a:lnTo>
                <a:lnTo>
                  <a:pt x="162560" y="1041400"/>
                </a:lnTo>
                <a:lnTo>
                  <a:pt x="160020" y="1024889"/>
                </a:lnTo>
                <a:lnTo>
                  <a:pt x="160020" y="1007110"/>
                </a:lnTo>
                <a:lnTo>
                  <a:pt x="158750" y="988060"/>
                </a:lnTo>
                <a:lnTo>
                  <a:pt x="158750" y="264160"/>
                </a:lnTo>
                <a:close/>
              </a:path>
              <a:path w="443229" h="1479550">
                <a:moveTo>
                  <a:pt x="443230" y="264160"/>
                </a:moveTo>
                <a:lnTo>
                  <a:pt x="283210" y="264160"/>
                </a:lnTo>
                <a:lnTo>
                  <a:pt x="283210" y="1007110"/>
                </a:lnTo>
                <a:lnTo>
                  <a:pt x="280670" y="1042670"/>
                </a:lnTo>
                <a:lnTo>
                  <a:pt x="279400" y="1057910"/>
                </a:lnTo>
                <a:lnTo>
                  <a:pt x="278130" y="1064260"/>
                </a:lnTo>
                <a:lnTo>
                  <a:pt x="276860" y="1073150"/>
                </a:lnTo>
                <a:lnTo>
                  <a:pt x="276860" y="1079500"/>
                </a:lnTo>
                <a:lnTo>
                  <a:pt x="274320" y="1085850"/>
                </a:lnTo>
                <a:lnTo>
                  <a:pt x="273050" y="1092200"/>
                </a:lnTo>
                <a:lnTo>
                  <a:pt x="270510" y="1097279"/>
                </a:lnTo>
                <a:lnTo>
                  <a:pt x="269239" y="1103629"/>
                </a:lnTo>
                <a:lnTo>
                  <a:pt x="266700" y="1108710"/>
                </a:lnTo>
                <a:lnTo>
                  <a:pt x="264160" y="1118870"/>
                </a:lnTo>
                <a:lnTo>
                  <a:pt x="260350" y="1122679"/>
                </a:lnTo>
                <a:lnTo>
                  <a:pt x="257810" y="1127760"/>
                </a:lnTo>
                <a:lnTo>
                  <a:pt x="255270" y="1130300"/>
                </a:lnTo>
                <a:lnTo>
                  <a:pt x="252730" y="1134110"/>
                </a:lnTo>
                <a:lnTo>
                  <a:pt x="251460" y="1136650"/>
                </a:lnTo>
                <a:lnTo>
                  <a:pt x="247650" y="1140460"/>
                </a:lnTo>
                <a:lnTo>
                  <a:pt x="234950" y="1148079"/>
                </a:lnTo>
                <a:lnTo>
                  <a:pt x="228600" y="1149350"/>
                </a:lnTo>
                <a:lnTo>
                  <a:pt x="432936" y="1149350"/>
                </a:lnTo>
                <a:lnTo>
                  <a:pt x="435737" y="1122679"/>
                </a:lnTo>
                <a:lnTo>
                  <a:pt x="438150" y="1098550"/>
                </a:lnTo>
                <a:lnTo>
                  <a:pt x="439420" y="1073150"/>
                </a:lnTo>
                <a:lnTo>
                  <a:pt x="441960" y="1047750"/>
                </a:lnTo>
                <a:lnTo>
                  <a:pt x="443103" y="1024889"/>
                </a:lnTo>
                <a:lnTo>
                  <a:pt x="443230" y="264160"/>
                </a:lnTo>
                <a:close/>
              </a:path>
              <a:path w="443229" h="1479550">
                <a:moveTo>
                  <a:pt x="209550" y="0"/>
                </a:moveTo>
                <a:lnTo>
                  <a:pt x="106680" y="0"/>
                </a:lnTo>
                <a:lnTo>
                  <a:pt x="106680" y="257810"/>
                </a:lnTo>
                <a:lnTo>
                  <a:pt x="209550" y="257810"/>
                </a:lnTo>
                <a:lnTo>
                  <a:pt x="209550" y="0"/>
                </a:lnTo>
                <a:close/>
              </a:path>
              <a:path w="443229" h="1479550">
                <a:moveTo>
                  <a:pt x="335280" y="0"/>
                </a:moveTo>
                <a:lnTo>
                  <a:pt x="232410" y="0"/>
                </a:lnTo>
                <a:lnTo>
                  <a:pt x="232410" y="257810"/>
                </a:lnTo>
                <a:lnTo>
                  <a:pt x="335280" y="257810"/>
                </a:lnTo>
                <a:lnTo>
                  <a:pt x="33528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9439" y="2085339"/>
            <a:ext cx="444500" cy="1217930"/>
          </a:xfrm>
          <a:custGeom>
            <a:avLst/>
            <a:gdLst/>
            <a:ahLst/>
            <a:cxnLst/>
            <a:rect l="l" t="t" r="r" b="b"/>
            <a:pathLst>
              <a:path w="444500" h="1217929">
                <a:moveTo>
                  <a:pt x="284480" y="0"/>
                </a:moveTo>
                <a:lnTo>
                  <a:pt x="444500" y="0"/>
                </a:lnTo>
                <a:lnTo>
                  <a:pt x="444500" y="707389"/>
                </a:lnTo>
                <a:lnTo>
                  <a:pt x="443230" y="734060"/>
                </a:lnTo>
                <a:lnTo>
                  <a:pt x="443230" y="759460"/>
                </a:lnTo>
                <a:lnTo>
                  <a:pt x="441960" y="786130"/>
                </a:lnTo>
                <a:lnTo>
                  <a:pt x="440689" y="810260"/>
                </a:lnTo>
                <a:lnTo>
                  <a:pt x="439420" y="835660"/>
                </a:lnTo>
                <a:lnTo>
                  <a:pt x="436880" y="859789"/>
                </a:lnTo>
                <a:lnTo>
                  <a:pt x="434339" y="885189"/>
                </a:lnTo>
                <a:lnTo>
                  <a:pt x="430530" y="909320"/>
                </a:lnTo>
                <a:lnTo>
                  <a:pt x="427989" y="932180"/>
                </a:lnTo>
                <a:lnTo>
                  <a:pt x="422910" y="955039"/>
                </a:lnTo>
                <a:lnTo>
                  <a:pt x="419100" y="976630"/>
                </a:lnTo>
                <a:lnTo>
                  <a:pt x="408939" y="1018539"/>
                </a:lnTo>
                <a:lnTo>
                  <a:pt x="396239" y="1057910"/>
                </a:lnTo>
                <a:lnTo>
                  <a:pt x="389889" y="1075689"/>
                </a:lnTo>
                <a:lnTo>
                  <a:pt x="383539" y="1093470"/>
                </a:lnTo>
                <a:lnTo>
                  <a:pt x="375920" y="1109980"/>
                </a:lnTo>
                <a:lnTo>
                  <a:pt x="369570" y="1123950"/>
                </a:lnTo>
                <a:lnTo>
                  <a:pt x="361950" y="1137920"/>
                </a:lnTo>
                <a:lnTo>
                  <a:pt x="354330" y="1149350"/>
                </a:lnTo>
                <a:lnTo>
                  <a:pt x="346710" y="1159510"/>
                </a:lnTo>
                <a:lnTo>
                  <a:pt x="339089" y="1169670"/>
                </a:lnTo>
                <a:lnTo>
                  <a:pt x="309880" y="1195070"/>
                </a:lnTo>
                <a:lnTo>
                  <a:pt x="274320" y="1211580"/>
                </a:lnTo>
                <a:lnTo>
                  <a:pt x="232410" y="1217930"/>
                </a:lnTo>
                <a:lnTo>
                  <a:pt x="215900" y="1216660"/>
                </a:lnTo>
                <a:lnTo>
                  <a:pt x="161289" y="1205230"/>
                </a:lnTo>
                <a:lnTo>
                  <a:pt x="124460" y="1186180"/>
                </a:lnTo>
                <a:lnTo>
                  <a:pt x="101600" y="1164589"/>
                </a:lnTo>
                <a:lnTo>
                  <a:pt x="93980" y="1155700"/>
                </a:lnTo>
                <a:lnTo>
                  <a:pt x="87630" y="1145539"/>
                </a:lnTo>
                <a:lnTo>
                  <a:pt x="81280" y="1135380"/>
                </a:lnTo>
                <a:lnTo>
                  <a:pt x="74930" y="1123950"/>
                </a:lnTo>
                <a:lnTo>
                  <a:pt x="68580" y="1109980"/>
                </a:lnTo>
                <a:lnTo>
                  <a:pt x="62230" y="1097280"/>
                </a:lnTo>
                <a:lnTo>
                  <a:pt x="55880" y="1082039"/>
                </a:lnTo>
                <a:lnTo>
                  <a:pt x="49530" y="1066800"/>
                </a:lnTo>
                <a:lnTo>
                  <a:pt x="44450" y="1050289"/>
                </a:lnTo>
                <a:lnTo>
                  <a:pt x="39370" y="1032510"/>
                </a:lnTo>
                <a:lnTo>
                  <a:pt x="34290" y="1016000"/>
                </a:lnTo>
                <a:lnTo>
                  <a:pt x="29210" y="998220"/>
                </a:lnTo>
                <a:lnTo>
                  <a:pt x="25400" y="981710"/>
                </a:lnTo>
                <a:lnTo>
                  <a:pt x="21590" y="962660"/>
                </a:lnTo>
                <a:lnTo>
                  <a:pt x="17780" y="944880"/>
                </a:lnTo>
                <a:lnTo>
                  <a:pt x="15240" y="925830"/>
                </a:lnTo>
                <a:lnTo>
                  <a:pt x="12700" y="908050"/>
                </a:lnTo>
                <a:lnTo>
                  <a:pt x="7620" y="853439"/>
                </a:lnTo>
                <a:lnTo>
                  <a:pt x="5080" y="828039"/>
                </a:lnTo>
                <a:lnTo>
                  <a:pt x="3810" y="802639"/>
                </a:lnTo>
                <a:lnTo>
                  <a:pt x="2540" y="777239"/>
                </a:lnTo>
                <a:lnTo>
                  <a:pt x="1270" y="753110"/>
                </a:lnTo>
                <a:lnTo>
                  <a:pt x="0" y="730250"/>
                </a:lnTo>
                <a:lnTo>
                  <a:pt x="0" y="707389"/>
                </a:lnTo>
                <a:lnTo>
                  <a:pt x="0" y="0"/>
                </a:lnTo>
                <a:lnTo>
                  <a:pt x="160020" y="0"/>
                </a:lnTo>
                <a:lnTo>
                  <a:pt x="160020" y="723900"/>
                </a:lnTo>
                <a:lnTo>
                  <a:pt x="160020" y="742950"/>
                </a:lnTo>
                <a:lnTo>
                  <a:pt x="161289" y="760730"/>
                </a:lnTo>
                <a:lnTo>
                  <a:pt x="162560" y="777239"/>
                </a:lnTo>
                <a:lnTo>
                  <a:pt x="163830" y="793750"/>
                </a:lnTo>
                <a:lnTo>
                  <a:pt x="165100" y="801370"/>
                </a:lnTo>
                <a:lnTo>
                  <a:pt x="166370" y="807720"/>
                </a:lnTo>
                <a:lnTo>
                  <a:pt x="167639" y="815339"/>
                </a:lnTo>
                <a:lnTo>
                  <a:pt x="168910" y="821689"/>
                </a:lnTo>
                <a:lnTo>
                  <a:pt x="170180" y="828039"/>
                </a:lnTo>
                <a:lnTo>
                  <a:pt x="172720" y="834389"/>
                </a:lnTo>
                <a:lnTo>
                  <a:pt x="173989" y="840739"/>
                </a:lnTo>
                <a:lnTo>
                  <a:pt x="176530" y="845820"/>
                </a:lnTo>
                <a:lnTo>
                  <a:pt x="177800" y="850900"/>
                </a:lnTo>
                <a:lnTo>
                  <a:pt x="180339" y="855980"/>
                </a:lnTo>
                <a:lnTo>
                  <a:pt x="182880" y="859789"/>
                </a:lnTo>
                <a:lnTo>
                  <a:pt x="185420" y="863600"/>
                </a:lnTo>
                <a:lnTo>
                  <a:pt x="186689" y="868680"/>
                </a:lnTo>
                <a:lnTo>
                  <a:pt x="190500" y="871220"/>
                </a:lnTo>
                <a:lnTo>
                  <a:pt x="193039" y="873760"/>
                </a:lnTo>
                <a:lnTo>
                  <a:pt x="195580" y="876300"/>
                </a:lnTo>
                <a:lnTo>
                  <a:pt x="201930" y="882650"/>
                </a:lnTo>
                <a:lnTo>
                  <a:pt x="208280" y="885189"/>
                </a:lnTo>
                <a:lnTo>
                  <a:pt x="214630" y="886460"/>
                </a:lnTo>
                <a:lnTo>
                  <a:pt x="222250" y="887730"/>
                </a:lnTo>
                <a:lnTo>
                  <a:pt x="229870" y="886460"/>
                </a:lnTo>
                <a:lnTo>
                  <a:pt x="236220" y="885189"/>
                </a:lnTo>
                <a:lnTo>
                  <a:pt x="242570" y="881380"/>
                </a:lnTo>
                <a:lnTo>
                  <a:pt x="248920" y="876300"/>
                </a:lnTo>
                <a:lnTo>
                  <a:pt x="251460" y="873760"/>
                </a:lnTo>
                <a:lnTo>
                  <a:pt x="254000" y="871220"/>
                </a:lnTo>
                <a:lnTo>
                  <a:pt x="256539" y="867410"/>
                </a:lnTo>
                <a:lnTo>
                  <a:pt x="259080" y="863600"/>
                </a:lnTo>
                <a:lnTo>
                  <a:pt x="261620" y="859789"/>
                </a:lnTo>
                <a:lnTo>
                  <a:pt x="264160" y="854710"/>
                </a:lnTo>
                <a:lnTo>
                  <a:pt x="265430" y="850900"/>
                </a:lnTo>
                <a:lnTo>
                  <a:pt x="267970" y="845820"/>
                </a:lnTo>
                <a:lnTo>
                  <a:pt x="269239" y="840739"/>
                </a:lnTo>
                <a:lnTo>
                  <a:pt x="271780" y="834389"/>
                </a:lnTo>
                <a:lnTo>
                  <a:pt x="273050" y="828039"/>
                </a:lnTo>
                <a:lnTo>
                  <a:pt x="274320" y="821689"/>
                </a:lnTo>
                <a:lnTo>
                  <a:pt x="276860" y="815339"/>
                </a:lnTo>
                <a:lnTo>
                  <a:pt x="278130" y="808989"/>
                </a:lnTo>
                <a:lnTo>
                  <a:pt x="279400" y="801370"/>
                </a:lnTo>
                <a:lnTo>
                  <a:pt x="279400" y="793750"/>
                </a:lnTo>
                <a:lnTo>
                  <a:pt x="281939" y="778510"/>
                </a:lnTo>
                <a:lnTo>
                  <a:pt x="283210" y="760730"/>
                </a:lnTo>
                <a:lnTo>
                  <a:pt x="283210" y="742950"/>
                </a:lnTo>
                <a:lnTo>
                  <a:pt x="284480" y="723900"/>
                </a:lnTo>
                <a:lnTo>
                  <a:pt x="28448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6120" y="1821179"/>
            <a:ext cx="102870" cy="259079"/>
          </a:xfrm>
          <a:custGeom>
            <a:avLst/>
            <a:gdLst/>
            <a:ahLst/>
            <a:cxnLst/>
            <a:rect l="l" t="t" r="r" b="b"/>
            <a:pathLst>
              <a:path w="102870" h="259080">
                <a:moveTo>
                  <a:pt x="0" y="0"/>
                </a:moveTo>
                <a:lnTo>
                  <a:pt x="102869" y="0"/>
                </a:lnTo>
                <a:lnTo>
                  <a:pt x="102869" y="259080"/>
                </a:lnTo>
                <a:lnTo>
                  <a:pt x="0" y="2590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73120" y="1821179"/>
            <a:ext cx="102870" cy="259079"/>
          </a:xfrm>
          <a:custGeom>
            <a:avLst/>
            <a:gdLst/>
            <a:ahLst/>
            <a:cxnLst/>
            <a:rect l="l" t="t" r="r" b="b"/>
            <a:pathLst>
              <a:path w="102870" h="259080">
                <a:moveTo>
                  <a:pt x="0" y="0"/>
                </a:moveTo>
                <a:lnTo>
                  <a:pt x="102869" y="0"/>
                </a:lnTo>
                <a:lnTo>
                  <a:pt x="102869" y="259080"/>
                </a:lnTo>
                <a:lnTo>
                  <a:pt x="0" y="2590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9509" y="2085339"/>
            <a:ext cx="462280" cy="1197610"/>
          </a:xfrm>
          <a:custGeom>
            <a:avLst/>
            <a:gdLst/>
            <a:ahLst/>
            <a:cxnLst/>
            <a:rect l="l" t="t" r="r" b="b"/>
            <a:pathLst>
              <a:path w="462279" h="1197610">
                <a:moveTo>
                  <a:pt x="237489" y="0"/>
                </a:moveTo>
                <a:lnTo>
                  <a:pt x="0" y="0"/>
                </a:lnTo>
                <a:lnTo>
                  <a:pt x="0" y="1197610"/>
                </a:lnTo>
                <a:lnTo>
                  <a:pt x="161289" y="1197610"/>
                </a:lnTo>
                <a:lnTo>
                  <a:pt x="161289" y="737870"/>
                </a:lnTo>
                <a:lnTo>
                  <a:pt x="364788" y="737870"/>
                </a:lnTo>
                <a:lnTo>
                  <a:pt x="360679" y="723900"/>
                </a:lnTo>
                <a:lnTo>
                  <a:pt x="354329" y="706120"/>
                </a:lnTo>
                <a:lnTo>
                  <a:pt x="351789" y="695960"/>
                </a:lnTo>
                <a:lnTo>
                  <a:pt x="347979" y="690880"/>
                </a:lnTo>
                <a:lnTo>
                  <a:pt x="345439" y="683260"/>
                </a:lnTo>
                <a:lnTo>
                  <a:pt x="342900" y="680720"/>
                </a:lnTo>
                <a:lnTo>
                  <a:pt x="340360" y="675639"/>
                </a:lnTo>
                <a:lnTo>
                  <a:pt x="340360" y="673100"/>
                </a:lnTo>
                <a:lnTo>
                  <a:pt x="339089" y="670560"/>
                </a:lnTo>
                <a:lnTo>
                  <a:pt x="339089" y="665480"/>
                </a:lnTo>
                <a:lnTo>
                  <a:pt x="345757" y="665480"/>
                </a:lnTo>
                <a:lnTo>
                  <a:pt x="346710" y="661670"/>
                </a:lnTo>
                <a:lnTo>
                  <a:pt x="351789" y="656589"/>
                </a:lnTo>
                <a:lnTo>
                  <a:pt x="354329" y="648970"/>
                </a:lnTo>
                <a:lnTo>
                  <a:pt x="361950" y="636270"/>
                </a:lnTo>
                <a:lnTo>
                  <a:pt x="368300" y="623570"/>
                </a:lnTo>
                <a:lnTo>
                  <a:pt x="377189" y="609600"/>
                </a:lnTo>
                <a:lnTo>
                  <a:pt x="381000" y="594360"/>
                </a:lnTo>
                <a:lnTo>
                  <a:pt x="387350" y="579120"/>
                </a:lnTo>
                <a:lnTo>
                  <a:pt x="392429" y="562610"/>
                </a:lnTo>
                <a:lnTo>
                  <a:pt x="397510" y="543560"/>
                </a:lnTo>
                <a:lnTo>
                  <a:pt x="402589" y="527050"/>
                </a:lnTo>
                <a:lnTo>
                  <a:pt x="405129" y="508000"/>
                </a:lnTo>
                <a:lnTo>
                  <a:pt x="408939" y="486410"/>
                </a:lnTo>
                <a:lnTo>
                  <a:pt x="412750" y="466089"/>
                </a:lnTo>
                <a:lnTo>
                  <a:pt x="413646" y="458470"/>
                </a:lnTo>
                <a:lnTo>
                  <a:pt x="161289" y="458470"/>
                </a:lnTo>
                <a:lnTo>
                  <a:pt x="161289" y="294639"/>
                </a:lnTo>
                <a:lnTo>
                  <a:pt x="418050" y="294639"/>
                </a:lnTo>
                <a:lnTo>
                  <a:pt x="417829" y="289560"/>
                </a:lnTo>
                <a:lnTo>
                  <a:pt x="415289" y="264160"/>
                </a:lnTo>
                <a:lnTo>
                  <a:pt x="412750" y="237489"/>
                </a:lnTo>
                <a:lnTo>
                  <a:pt x="410210" y="213360"/>
                </a:lnTo>
                <a:lnTo>
                  <a:pt x="406400" y="187960"/>
                </a:lnTo>
                <a:lnTo>
                  <a:pt x="402589" y="167639"/>
                </a:lnTo>
                <a:lnTo>
                  <a:pt x="396239" y="146050"/>
                </a:lnTo>
                <a:lnTo>
                  <a:pt x="391160" y="124460"/>
                </a:lnTo>
                <a:lnTo>
                  <a:pt x="384810" y="106680"/>
                </a:lnTo>
                <a:lnTo>
                  <a:pt x="377189" y="90170"/>
                </a:lnTo>
                <a:lnTo>
                  <a:pt x="370839" y="73660"/>
                </a:lnTo>
                <a:lnTo>
                  <a:pt x="339089" y="30480"/>
                </a:lnTo>
                <a:lnTo>
                  <a:pt x="294639" y="7620"/>
                </a:lnTo>
                <a:lnTo>
                  <a:pt x="267969" y="2539"/>
                </a:lnTo>
                <a:lnTo>
                  <a:pt x="237489" y="0"/>
                </a:lnTo>
                <a:close/>
              </a:path>
              <a:path w="462279" h="1197610">
                <a:moveTo>
                  <a:pt x="364788" y="737870"/>
                </a:moveTo>
                <a:lnTo>
                  <a:pt x="163829" y="737870"/>
                </a:lnTo>
                <a:lnTo>
                  <a:pt x="166369" y="739139"/>
                </a:lnTo>
                <a:lnTo>
                  <a:pt x="170179" y="740410"/>
                </a:lnTo>
                <a:lnTo>
                  <a:pt x="179069" y="749300"/>
                </a:lnTo>
                <a:lnTo>
                  <a:pt x="182879" y="754380"/>
                </a:lnTo>
                <a:lnTo>
                  <a:pt x="186689" y="758189"/>
                </a:lnTo>
                <a:lnTo>
                  <a:pt x="186689" y="759460"/>
                </a:lnTo>
                <a:lnTo>
                  <a:pt x="187960" y="763270"/>
                </a:lnTo>
                <a:lnTo>
                  <a:pt x="190500" y="769620"/>
                </a:lnTo>
                <a:lnTo>
                  <a:pt x="191769" y="775970"/>
                </a:lnTo>
                <a:lnTo>
                  <a:pt x="195579" y="784860"/>
                </a:lnTo>
                <a:lnTo>
                  <a:pt x="196850" y="796289"/>
                </a:lnTo>
                <a:lnTo>
                  <a:pt x="200660" y="807720"/>
                </a:lnTo>
                <a:lnTo>
                  <a:pt x="205739" y="834389"/>
                </a:lnTo>
                <a:lnTo>
                  <a:pt x="281939" y="1197610"/>
                </a:lnTo>
                <a:lnTo>
                  <a:pt x="462279" y="1197610"/>
                </a:lnTo>
                <a:lnTo>
                  <a:pt x="386079" y="815339"/>
                </a:lnTo>
                <a:lnTo>
                  <a:pt x="384810" y="807720"/>
                </a:lnTo>
                <a:lnTo>
                  <a:pt x="379729" y="788670"/>
                </a:lnTo>
                <a:lnTo>
                  <a:pt x="374650" y="768350"/>
                </a:lnTo>
                <a:lnTo>
                  <a:pt x="367029" y="745489"/>
                </a:lnTo>
                <a:lnTo>
                  <a:pt x="364788" y="737870"/>
                </a:lnTo>
                <a:close/>
              </a:path>
              <a:path w="462279" h="1197610">
                <a:moveTo>
                  <a:pt x="344169" y="668020"/>
                </a:moveTo>
                <a:lnTo>
                  <a:pt x="342900" y="670560"/>
                </a:lnTo>
                <a:lnTo>
                  <a:pt x="342900" y="673100"/>
                </a:lnTo>
                <a:lnTo>
                  <a:pt x="345439" y="673100"/>
                </a:lnTo>
                <a:lnTo>
                  <a:pt x="347979" y="670560"/>
                </a:lnTo>
                <a:lnTo>
                  <a:pt x="344169" y="668020"/>
                </a:lnTo>
                <a:close/>
              </a:path>
              <a:path w="462279" h="1197610">
                <a:moveTo>
                  <a:pt x="345757" y="665480"/>
                </a:moveTo>
                <a:lnTo>
                  <a:pt x="340360" y="665480"/>
                </a:lnTo>
                <a:lnTo>
                  <a:pt x="341629" y="666750"/>
                </a:lnTo>
                <a:lnTo>
                  <a:pt x="344169" y="668020"/>
                </a:lnTo>
                <a:lnTo>
                  <a:pt x="345439" y="666750"/>
                </a:lnTo>
                <a:lnTo>
                  <a:pt x="345757" y="665480"/>
                </a:lnTo>
                <a:close/>
              </a:path>
              <a:path w="462279" h="1197610">
                <a:moveTo>
                  <a:pt x="418050" y="294639"/>
                </a:moveTo>
                <a:lnTo>
                  <a:pt x="214629" y="294639"/>
                </a:lnTo>
                <a:lnTo>
                  <a:pt x="222250" y="295910"/>
                </a:lnTo>
                <a:lnTo>
                  <a:pt x="228600" y="298450"/>
                </a:lnTo>
                <a:lnTo>
                  <a:pt x="233679" y="299720"/>
                </a:lnTo>
                <a:lnTo>
                  <a:pt x="238760" y="302260"/>
                </a:lnTo>
                <a:lnTo>
                  <a:pt x="241300" y="304800"/>
                </a:lnTo>
                <a:lnTo>
                  <a:pt x="242569" y="307339"/>
                </a:lnTo>
                <a:lnTo>
                  <a:pt x="250189" y="314960"/>
                </a:lnTo>
                <a:lnTo>
                  <a:pt x="250189" y="318770"/>
                </a:lnTo>
                <a:lnTo>
                  <a:pt x="251460" y="321310"/>
                </a:lnTo>
                <a:lnTo>
                  <a:pt x="251460" y="323850"/>
                </a:lnTo>
                <a:lnTo>
                  <a:pt x="252729" y="326389"/>
                </a:lnTo>
                <a:lnTo>
                  <a:pt x="254000" y="327660"/>
                </a:lnTo>
                <a:lnTo>
                  <a:pt x="254000" y="332739"/>
                </a:lnTo>
                <a:lnTo>
                  <a:pt x="255269" y="336550"/>
                </a:lnTo>
                <a:lnTo>
                  <a:pt x="255269" y="340360"/>
                </a:lnTo>
                <a:lnTo>
                  <a:pt x="256539" y="344170"/>
                </a:lnTo>
                <a:lnTo>
                  <a:pt x="256539" y="347980"/>
                </a:lnTo>
                <a:lnTo>
                  <a:pt x="257810" y="351789"/>
                </a:lnTo>
                <a:lnTo>
                  <a:pt x="257810" y="394970"/>
                </a:lnTo>
                <a:lnTo>
                  <a:pt x="256539" y="400050"/>
                </a:lnTo>
                <a:lnTo>
                  <a:pt x="255269" y="406400"/>
                </a:lnTo>
                <a:lnTo>
                  <a:pt x="254000" y="411480"/>
                </a:lnTo>
                <a:lnTo>
                  <a:pt x="254000" y="416560"/>
                </a:lnTo>
                <a:lnTo>
                  <a:pt x="252729" y="420370"/>
                </a:lnTo>
                <a:lnTo>
                  <a:pt x="251460" y="425450"/>
                </a:lnTo>
                <a:lnTo>
                  <a:pt x="250189" y="429260"/>
                </a:lnTo>
                <a:lnTo>
                  <a:pt x="247650" y="433070"/>
                </a:lnTo>
                <a:lnTo>
                  <a:pt x="246379" y="436880"/>
                </a:lnTo>
                <a:lnTo>
                  <a:pt x="241300" y="441960"/>
                </a:lnTo>
                <a:lnTo>
                  <a:pt x="238760" y="441960"/>
                </a:lnTo>
                <a:lnTo>
                  <a:pt x="237489" y="444500"/>
                </a:lnTo>
                <a:lnTo>
                  <a:pt x="226060" y="449580"/>
                </a:lnTo>
                <a:lnTo>
                  <a:pt x="217169" y="454660"/>
                </a:lnTo>
                <a:lnTo>
                  <a:pt x="209550" y="458470"/>
                </a:lnTo>
                <a:lnTo>
                  <a:pt x="413646" y="458470"/>
                </a:lnTo>
                <a:lnTo>
                  <a:pt x="415289" y="444500"/>
                </a:lnTo>
                <a:lnTo>
                  <a:pt x="416626" y="420370"/>
                </a:lnTo>
                <a:lnTo>
                  <a:pt x="419100" y="373380"/>
                </a:lnTo>
                <a:lnTo>
                  <a:pt x="419100" y="318770"/>
                </a:lnTo>
                <a:lnTo>
                  <a:pt x="418050" y="294639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9509" y="2085339"/>
            <a:ext cx="463550" cy="1197610"/>
          </a:xfrm>
          <a:custGeom>
            <a:avLst/>
            <a:gdLst/>
            <a:ahLst/>
            <a:cxnLst/>
            <a:rect l="l" t="t" r="r" b="b"/>
            <a:pathLst>
              <a:path w="463550" h="1197610">
                <a:moveTo>
                  <a:pt x="0" y="1197610"/>
                </a:moveTo>
                <a:lnTo>
                  <a:pt x="0" y="0"/>
                </a:lnTo>
                <a:lnTo>
                  <a:pt x="237489" y="0"/>
                </a:lnTo>
                <a:lnTo>
                  <a:pt x="267969" y="1270"/>
                </a:lnTo>
                <a:lnTo>
                  <a:pt x="281939" y="3810"/>
                </a:lnTo>
                <a:lnTo>
                  <a:pt x="294639" y="7620"/>
                </a:lnTo>
                <a:lnTo>
                  <a:pt x="307339" y="11430"/>
                </a:lnTo>
                <a:lnTo>
                  <a:pt x="318769" y="16510"/>
                </a:lnTo>
                <a:lnTo>
                  <a:pt x="328929" y="22860"/>
                </a:lnTo>
                <a:lnTo>
                  <a:pt x="337819" y="30480"/>
                </a:lnTo>
                <a:lnTo>
                  <a:pt x="346710" y="38100"/>
                </a:lnTo>
                <a:lnTo>
                  <a:pt x="355600" y="48260"/>
                </a:lnTo>
                <a:lnTo>
                  <a:pt x="363219" y="60960"/>
                </a:lnTo>
                <a:lnTo>
                  <a:pt x="370839" y="73660"/>
                </a:lnTo>
                <a:lnTo>
                  <a:pt x="391160" y="124460"/>
                </a:lnTo>
                <a:lnTo>
                  <a:pt x="402589" y="166370"/>
                </a:lnTo>
                <a:lnTo>
                  <a:pt x="406400" y="189230"/>
                </a:lnTo>
                <a:lnTo>
                  <a:pt x="410210" y="212089"/>
                </a:lnTo>
                <a:lnTo>
                  <a:pt x="414019" y="236220"/>
                </a:lnTo>
                <a:lnTo>
                  <a:pt x="416560" y="262889"/>
                </a:lnTo>
                <a:lnTo>
                  <a:pt x="417829" y="289560"/>
                </a:lnTo>
                <a:lnTo>
                  <a:pt x="419100" y="317500"/>
                </a:lnTo>
                <a:lnTo>
                  <a:pt x="419100" y="346710"/>
                </a:lnTo>
                <a:lnTo>
                  <a:pt x="419100" y="372110"/>
                </a:lnTo>
                <a:lnTo>
                  <a:pt x="419100" y="396239"/>
                </a:lnTo>
                <a:lnTo>
                  <a:pt x="416560" y="420370"/>
                </a:lnTo>
                <a:lnTo>
                  <a:pt x="415289" y="443230"/>
                </a:lnTo>
                <a:lnTo>
                  <a:pt x="412750" y="464820"/>
                </a:lnTo>
                <a:lnTo>
                  <a:pt x="410210" y="486410"/>
                </a:lnTo>
                <a:lnTo>
                  <a:pt x="406400" y="506730"/>
                </a:lnTo>
                <a:lnTo>
                  <a:pt x="402589" y="525780"/>
                </a:lnTo>
                <a:lnTo>
                  <a:pt x="397510" y="543560"/>
                </a:lnTo>
                <a:lnTo>
                  <a:pt x="392429" y="561339"/>
                </a:lnTo>
                <a:lnTo>
                  <a:pt x="387350" y="579120"/>
                </a:lnTo>
                <a:lnTo>
                  <a:pt x="369569" y="623570"/>
                </a:lnTo>
                <a:lnTo>
                  <a:pt x="347979" y="660400"/>
                </a:lnTo>
                <a:lnTo>
                  <a:pt x="345439" y="665480"/>
                </a:lnTo>
                <a:lnTo>
                  <a:pt x="344169" y="668020"/>
                </a:lnTo>
                <a:lnTo>
                  <a:pt x="344169" y="669289"/>
                </a:lnTo>
                <a:lnTo>
                  <a:pt x="344169" y="670560"/>
                </a:lnTo>
                <a:lnTo>
                  <a:pt x="344169" y="671830"/>
                </a:lnTo>
                <a:lnTo>
                  <a:pt x="345439" y="671830"/>
                </a:lnTo>
                <a:lnTo>
                  <a:pt x="346710" y="671830"/>
                </a:lnTo>
                <a:lnTo>
                  <a:pt x="349250" y="670560"/>
                </a:lnTo>
                <a:lnTo>
                  <a:pt x="345439" y="668020"/>
                </a:lnTo>
                <a:lnTo>
                  <a:pt x="341629" y="665480"/>
                </a:lnTo>
                <a:lnTo>
                  <a:pt x="340360" y="665480"/>
                </a:lnTo>
                <a:lnTo>
                  <a:pt x="339089" y="665480"/>
                </a:lnTo>
                <a:lnTo>
                  <a:pt x="339089" y="666750"/>
                </a:lnTo>
                <a:lnTo>
                  <a:pt x="339089" y="668020"/>
                </a:lnTo>
                <a:lnTo>
                  <a:pt x="339089" y="670560"/>
                </a:lnTo>
                <a:lnTo>
                  <a:pt x="340360" y="671830"/>
                </a:lnTo>
                <a:lnTo>
                  <a:pt x="341629" y="674370"/>
                </a:lnTo>
                <a:lnTo>
                  <a:pt x="344169" y="679450"/>
                </a:lnTo>
                <a:lnTo>
                  <a:pt x="346710" y="684530"/>
                </a:lnTo>
                <a:lnTo>
                  <a:pt x="349250" y="690880"/>
                </a:lnTo>
                <a:lnTo>
                  <a:pt x="351789" y="697230"/>
                </a:lnTo>
                <a:lnTo>
                  <a:pt x="354329" y="704850"/>
                </a:lnTo>
                <a:lnTo>
                  <a:pt x="360679" y="722630"/>
                </a:lnTo>
                <a:lnTo>
                  <a:pt x="368300" y="745489"/>
                </a:lnTo>
                <a:lnTo>
                  <a:pt x="374650" y="767080"/>
                </a:lnTo>
                <a:lnTo>
                  <a:pt x="381000" y="788670"/>
                </a:lnTo>
                <a:lnTo>
                  <a:pt x="384810" y="806450"/>
                </a:lnTo>
                <a:lnTo>
                  <a:pt x="387350" y="814070"/>
                </a:lnTo>
                <a:lnTo>
                  <a:pt x="388619" y="821689"/>
                </a:lnTo>
                <a:lnTo>
                  <a:pt x="463550" y="1197610"/>
                </a:lnTo>
                <a:lnTo>
                  <a:pt x="281939" y="1197610"/>
                </a:lnTo>
                <a:lnTo>
                  <a:pt x="207010" y="834389"/>
                </a:lnTo>
                <a:lnTo>
                  <a:pt x="200660" y="806450"/>
                </a:lnTo>
                <a:lnTo>
                  <a:pt x="190500" y="768350"/>
                </a:lnTo>
                <a:lnTo>
                  <a:pt x="186689" y="759460"/>
                </a:lnTo>
                <a:lnTo>
                  <a:pt x="186689" y="758189"/>
                </a:lnTo>
                <a:lnTo>
                  <a:pt x="182879" y="753110"/>
                </a:lnTo>
                <a:lnTo>
                  <a:pt x="180339" y="749300"/>
                </a:lnTo>
                <a:lnTo>
                  <a:pt x="176529" y="745489"/>
                </a:lnTo>
                <a:lnTo>
                  <a:pt x="173989" y="742950"/>
                </a:lnTo>
                <a:lnTo>
                  <a:pt x="171450" y="740410"/>
                </a:lnTo>
                <a:lnTo>
                  <a:pt x="167639" y="739139"/>
                </a:lnTo>
                <a:lnTo>
                  <a:pt x="163829" y="737870"/>
                </a:lnTo>
                <a:lnTo>
                  <a:pt x="160019" y="737870"/>
                </a:lnTo>
                <a:lnTo>
                  <a:pt x="161289" y="737870"/>
                </a:lnTo>
                <a:lnTo>
                  <a:pt x="161289" y="1197610"/>
                </a:lnTo>
                <a:lnTo>
                  <a:pt x="0" y="119761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56127" y="2375307"/>
            <a:ext cx="107134" cy="173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24020" y="2086610"/>
            <a:ext cx="497840" cy="1196340"/>
          </a:xfrm>
          <a:custGeom>
            <a:avLst/>
            <a:gdLst/>
            <a:ahLst/>
            <a:cxnLst/>
            <a:rect l="l" t="t" r="r" b="b"/>
            <a:pathLst>
              <a:path w="497839" h="1196339">
                <a:moveTo>
                  <a:pt x="160019" y="0"/>
                </a:moveTo>
                <a:lnTo>
                  <a:pt x="0" y="0"/>
                </a:lnTo>
                <a:lnTo>
                  <a:pt x="0" y="1196339"/>
                </a:lnTo>
                <a:lnTo>
                  <a:pt x="160019" y="1196339"/>
                </a:lnTo>
                <a:lnTo>
                  <a:pt x="160019" y="900429"/>
                </a:lnTo>
                <a:lnTo>
                  <a:pt x="213359" y="754379"/>
                </a:lnTo>
                <a:lnTo>
                  <a:pt x="392903" y="754379"/>
                </a:lnTo>
                <a:lnTo>
                  <a:pt x="323850" y="463550"/>
                </a:lnTo>
                <a:lnTo>
                  <a:pt x="358648" y="370839"/>
                </a:lnTo>
                <a:lnTo>
                  <a:pt x="160019" y="370839"/>
                </a:lnTo>
                <a:lnTo>
                  <a:pt x="160019" y="0"/>
                </a:lnTo>
                <a:close/>
              </a:path>
              <a:path w="497839" h="1196339">
                <a:moveTo>
                  <a:pt x="392903" y="754379"/>
                </a:moveTo>
                <a:lnTo>
                  <a:pt x="213359" y="754379"/>
                </a:lnTo>
                <a:lnTo>
                  <a:pt x="300989" y="1196339"/>
                </a:lnTo>
                <a:lnTo>
                  <a:pt x="497839" y="1196339"/>
                </a:lnTo>
                <a:lnTo>
                  <a:pt x="392903" y="754379"/>
                </a:lnTo>
                <a:close/>
              </a:path>
              <a:path w="497839" h="1196339">
                <a:moveTo>
                  <a:pt x="497839" y="0"/>
                </a:moveTo>
                <a:lnTo>
                  <a:pt x="281939" y="0"/>
                </a:lnTo>
                <a:lnTo>
                  <a:pt x="160019" y="370839"/>
                </a:lnTo>
                <a:lnTo>
                  <a:pt x="358648" y="370839"/>
                </a:lnTo>
                <a:lnTo>
                  <a:pt x="497839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4020" y="2085339"/>
            <a:ext cx="497840" cy="1197610"/>
          </a:xfrm>
          <a:custGeom>
            <a:avLst/>
            <a:gdLst/>
            <a:ahLst/>
            <a:cxnLst/>
            <a:rect l="l" t="t" r="r" b="b"/>
            <a:pathLst>
              <a:path w="497839" h="1197610">
                <a:moveTo>
                  <a:pt x="0" y="0"/>
                </a:moveTo>
                <a:lnTo>
                  <a:pt x="160019" y="0"/>
                </a:lnTo>
                <a:lnTo>
                  <a:pt x="160019" y="370839"/>
                </a:lnTo>
                <a:lnTo>
                  <a:pt x="283209" y="0"/>
                </a:lnTo>
                <a:lnTo>
                  <a:pt x="497839" y="0"/>
                </a:lnTo>
                <a:lnTo>
                  <a:pt x="325119" y="463550"/>
                </a:lnTo>
                <a:lnTo>
                  <a:pt x="497839" y="1197610"/>
                </a:lnTo>
                <a:lnTo>
                  <a:pt x="300989" y="1197610"/>
                </a:lnTo>
                <a:lnTo>
                  <a:pt x="214629" y="755650"/>
                </a:lnTo>
                <a:lnTo>
                  <a:pt x="160019" y="901700"/>
                </a:lnTo>
                <a:lnTo>
                  <a:pt x="160019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41900" y="2086610"/>
            <a:ext cx="160020" cy="1196340"/>
          </a:xfrm>
          <a:custGeom>
            <a:avLst/>
            <a:gdLst/>
            <a:ahLst/>
            <a:cxnLst/>
            <a:rect l="l" t="t" r="r" b="b"/>
            <a:pathLst>
              <a:path w="160020" h="1196339">
                <a:moveTo>
                  <a:pt x="160020" y="0"/>
                </a:moveTo>
                <a:lnTo>
                  <a:pt x="0" y="0"/>
                </a:lnTo>
                <a:lnTo>
                  <a:pt x="0" y="1196339"/>
                </a:lnTo>
                <a:lnTo>
                  <a:pt x="160020" y="1196339"/>
                </a:lnTo>
                <a:lnTo>
                  <a:pt x="16002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3490" y="1786889"/>
            <a:ext cx="118110" cy="295910"/>
          </a:xfrm>
          <a:custGeom>
            <a:avLst/>
            <a:gdLst/>
            <a:ahLst/>
            <a:cxnLst/>
            <a:rect l="l" t="t" r="r" b="b"/>
            <a:pathLst>
              <a:path w="118110" h="295910">
                <a:moveTo>
                  <a:pt x="118110" y="0"/>
                </a:moveTo>
                <a:lnTo>
                  <a:pt x="0" y="0"/>
                </a:lnTo>
                <a:lnTo>
                  <a:pt x="0" y="295910"/>
                </a:lnTo>
                <a:lnTo>
                  <a:pt x="118110" y="295910"/>
                </a:lnTo>
                <a:lnTo>
                  <a:pt x="11811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41900" y="2085339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20" h="1197610">
                <a:moveTo>
                  <a:pt x="0" y="0"/>
                </a:moveTo>
                <a:lnTo>
                  <a:pt x="160020" y="0"/>
                </a:lnTo>
                <a:lnTo>
                  <a:pt x="160020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3490" y="1785620"/>
            <a:ext cx="119380" cy="297180"/>
          </a:xfrm>
          <a:custGeom>
            <a:avLst/>
            <a:gdLst/>
            <a:ahLst/>
            <a:cxnLst/>
            <a:rect l="l" t="t" r="r" b="b"/>
            <a:pathLst>
              <a:path w="119379" h="297180">
                <a:moveTo>
                  <a:pt x="0" y="0"/>
                </a:moveTo>
                <a:lnTo>
                  <a:pt x="119380" y="0"/>
                </a:lnTo>
                <a:lnTo>
                  <a:pt x="119380" y="297179"/>
                </a:lnTo>
                <a:lnTo>
                  <a:pt x="0" y="29717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25109" y="2938779"/>
            <a:ext cx="369570" cy="344170"/>
          </a:xfrm>
          <a:custGeom>
            <a:avLst/>
            <a:gdLst/>
            <a:ahLst/>
            <a:cxnLst/>
            <a:rect l="l" t="t" r="r" b="b"/>
            <a:pathLst>
              <a:path w="369570" h="344170">
                <a:moveTo>
                  <a:pt x="0" y="344170"/>
                </a:moveTo>
                <a:lnTo>
                  <a:pt x="369569" y="344170"/>
                </a:lnTo>
                <a:lnTo>
                  <a:pt x="369569" y="0"/>
                </a:lnTo>
                <a:lnTo>
                  <a:pt x="0" y="0"/>
                </a:lnTo>
                <a:lnTo>
                  <a:pt x="0" y="3441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25109" y="2086610"/>
            <a:ext cx="158750" cy="852169"/>
          </a:xfrm>
          <a:custGeom>
            <a:avLst/>
            <a:gdLst/>
            <a:ahLst/>
            <a:cxnLst/>
            <a:rect l="l" t="t" r="r" b="b"/>
            <a:pathLst>
              <a:path w="158750" h="852169">
                <a:moveTo>
                  <a:pt x="0" y="852170"/>
                </a:moveTo>
                <a:lnTo>
                  <a:pt x="158750" y="852170"/>
                </a:lnTo>
                <a:lnTo>
                  <a:pt x="15875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600" y="2938779"/>
            <a:ext cx="369570" cy="344170"/>
          </a:xfrm>
          <a:custGeom>
            <a:avLst/>
            <a:gdLst/>
            <a:ahLst/>
            <a:cxnLst/>
            <a:rect l="l" t="t" r="r" b="b"/>
            <a:pathLst>
              <a:path w="369570" h="344170">
                <a:moveTo>
                  <a:pt x="0" y="344170"/>
                </a:moveTo>
                <a:lnTo>
                  <a:pt x="369570" y="344170"/>
                </a:lnTo>
                <a:lnTo>
                  <a:pt x="369570" y="0"/>
                </a:lnTo>
                <a:lnTo>
                  <a:pt x="0" y="0"/>
                </a:lnTo>
                <a:lnTo>
                  <a:pt x="0" y="3441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600" y="2086610"/>
            <a:ext cx="160020" cy="852169"/>
          </a:xfrm>
          <a:custGeom>
            <a:avLst/>
            <a:gdLst/>
            <a:ahLst/>
            <a:cxnLst/>
            <a:rect l="l" t="t" r="r" b="b"/>
            <a:pathLst>
              <a:path w="160020" h="852169">
                <a:moveTo>
                  <a:pt x="0" y="852170"/>
                </a:moveTo>
                <a:lnTo>
                  <a:pt x="160020" y="852170"/>
                </a:lnTo>
                <a:lnTo>
                  <a:pt x="16002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83830" y="2085339"/>
            <a:ext cx="461009" cy="1197610"/>
          </a:xfrm>
          <a:custGeom>
            <a:avLst/>
            <a:gdLst/>
            <a:ahLst/>
            <a:cxnLst/>
            <a:rect l="l" t="t" r="r" b="b"/>
            <a:pathLst>
              <a:path w="461009" h="1197610">
                <a:moveTo>
                  <a:pt x="236220" y="0"/>
                </a:moveTo>
                <a:lnTo>
                  <a:pt x="0" y="0"/>
                </a:lnTo>
                <a:lnTo>
                  <a:pt x="0" y="1197610"/>
                </a:lnTo>
                <a:lnTo>
                  <a:pt x="158750" y="1197610"/>
                </a:lnTo>
                <a:lnTo>
                  <a:pt x="158750" y="737870"/>
                </a:lnTo>
                <a:lnTo>
                  <a:pt x="363518" y="737870"/>
                </a:lnTo>
                <a:lnTo>
                  <a:pt x="359410" y="723900"/>
                </a:lnTo>
                <a:lnTo>
                  <a:pt x="353060" y="706120"/>
                </a:lnTo>
                <a:lnTo>
                  <a:pt x="349250" y="695960"/>
                </a:lnTo>
                <a:lnTo>
                  <a:pt x="346710" y="690880"/>
                </a:lnTo>
                <a:lnTo>
                  <a:pt x="344170" y="683260"/>
                </a:lnTo>
                <a:lnTo>
                  <a:pt x="344170" y="680720"/>
                </a:lnTo>
                <a:lnTo>
                  <a:pt x="339090" y="675639"/>
                </a:lnTo>
                <a:lnTo>
                  <a:pt x="339090" y="673100"/>
                </a:lnTo>
                <a:lnTo>
                  <a:pt x="337820" y="670560"/>
                </a:lnTo>
                <a:lnTo>
                  <a:pt x="337820" y="668020"/>
                </a:lnTo>
                <a:lnTo>
                  <a:pt x="336550" y="668020"/>
                </a:lnTo>
                <a:lnTo>
                  <a:pt x="336550" y="666750"/>
                </a:lnTo>
                <a:lnTo>
                  <a:pt x="337820" y="666750"/>
                </a:lnTo>
                <a:lnTo>
                  <a:pt x="337820" y="665480"/>
                </a:lnTo>
                <a:lnTo>
                  <a:pt x="344804" y="665480"/>
                </a:lnTo>
                <a:lnTo>
                  <a:pt x="353060" y="648970"/>
                </a:lnTo>
                <a:lnTo>
                  <a:pt x="360679" y="636270"/>
                </a:lnTo>
                <a:lnTo>
                  <a:pt x="369570" y="623570"/>
                </a:lnTo>
                <a:lnTo>
                  <a:pt x="374650" y="609600"/>
                </a:lnTo>
                <a:lnTo>
                  <a:pt x="379729" y="594360"/>
                </a:lnTo>
                <a:lnTo>
                  <a:pt x="386079" y="579120"/>
                </a:lnTo>
                <a:lnTo>
                  <a:pt x="391160" y="562610"/>
                </a:lnTo>
                <a:lnTo>
                  <a:pt x="396240" y="543560"/>
                </a:lnTo>
                <a:lnTo>
                  <a:pt x="401320" y="527050"/>
                </a:lnTo>
                <a:lnTo>
                  <a:pt x="405129" y="508000"/>
                </a:lnTo>
                <a:lnTo>
                  <a:pt x="407670" y="486410"/>
                </a:lnTo>
                <a:lnTo>
                  <a:pt x="411479" y="466089"/>
                </a:lnTo>
                <a:lnTo>
                  <a:pt x="412376" y="458470"/>
                </a:lnTo>
                <a:lnTo>
                  <a:pt x="158750" y="458470"/>
                </a:lnTo>
                <a:lnTo>
                  <a:pt x="158750" y="294639"/>
                </a:lnTo>
                <a:lnTo>
                  <a:pt x="416780" y="294639"/>
                </a:lnTo>
                <a:lnTo>
                  <a:pt x="416560" y="289560"/>
                </a:lnTo>
                <a:lnTo>
                  <a:pt x="415290" y="264160"/>
                </a:lnTo>
                <a:lnTo>
                  <a:pt x="411479" y="237489"/>
                </a:lnTo>
                <a:lnTo>
                  <a:pt x="408940" y="213360"/>
                </a:lnTo>
                <a:lnTo>
                  <a:pt x="405129" y="187960"/>
                </a:lnTo>
                <a:lnTo>
                  <a:pt x="401320" y="167639"/>
                </a:lnTo>
                <a:lnTo>
                  <a:pt x="394970" y="146050"/>
                </a:lnTo>
                <a:lnTo>
                  <a:pt x="389890" y="124460"/>
                </a:lnTo>
                <a:lnTo>
                  <a:pt x="369570" y="73660"/>
                </a:lnTo>
                <a:lnTo>
                  <a:pt x="345440" y="39370"/>
                </a:lnTo>
                <a:lnTo>
                  <a:pt x="293370" y="7620"/>
                </a:lnTo>
                <a:lnTo>
                  <a:pt x="267970" y="2539"/>
                </a:lnTo>
                <a:lnTo>
                  <a:pt x="236220" y="0"/>
                </a:lnTo>
                <a:close/>
              </a:path>
              <a:path w="461009" h="1197610">
                <a:moveTo>
                  <a:pt x="363518" y="737870"/>
                </a:moveTo>
                <a:lnTo>
                  <a:pt x="162560" y="737870"/>
                </a:lnTo>
                <a:lnTo>
                  <a:pt x="166370" y="739139"/>
                </a:lnTo>
                <a:lnTo>
                  <a:pt x="168910" y="740410"/>
                </a:lnTo>
                <a:lnTo>
                  <a:pt x="175260" y="746760"/>
                </a:lnTo>
                <a:lnTo>
                  <a:pt x="179070" y="749300"/>
                </a:lnTo>
                <a:lnTo>
                  <a:pt x="181610" y="754380"/>
                </a:lnTo>
                <a:lnTo>
                  <a:pt x="184150" y="758189"/>
                </a:lnTo>
                <a:lnTo>
                  <a:pt x="185420" y="759460"/>
                </a:lnTo>
                <a:lnTo>
                  <a:pt x="186690" y="763270"/>
                </a:lnTo>
                <a:lnTo>
                  <a:pt x="191770" y="775970"/>
                </a:lnTo>
                <a:lnTo>
                  <a:pt x="194310" y="784860"/>
                </a:lnTo>
                <a:lnTo>
                  <a:pt x="199390" y="807720"/>
                </a:lnTo>
                <a:lnTo>
                  <a:pt x="204470" y="834389"/>
                </a:lnTo>
                <a:lnTo>
                  <a:pt x="280670" y="1197610"/>
                </a:lnTo>
                <a:lnTo>
                  <a:pt x="461010" y="1197610"/>
                </a:lnTo>
                <a:lnTo>
                  <a:pt x="384810" y="815339"/>
                </a:lnTo>
                <a:lnTo>
                  <a:pt x="383540" y="807720"/>
                </a:lnTo>
                <a:lnTo>
                  <a:pt x="378460" y="788670"/>
                </a:lnTo>
                <a:lnTo>
                  <a:pt x="373379" y="768350"/>
                </a:lnTo>
                <a:lnTo>
                  <a:pt x="365760" y="745489"/>
                </a:lnTo>
                <a:lnTo>
                  <a:pt x="363518" y="737870"/>
                </a:lnTo>
                <a:close/>
              </a:path>
              <a:path w="461009" h="1197610">
                <a:moveTo>
                  <a:pt x="344170" y="668020"/>
                </a:moveTo>
                <a:lnTo>
                  <a:pt x="344170" y="673100"/>
                </a:lnTo>
                <a:lnTo>
                  <a:pt x="346710" y="670560"/>
                </a:lnTo>
                <a:lnTo>
                  <a:pt x="344170" y="668020"/>
                </a:lnTo>
                <a:close/>
              </a:path>
              <a:path w="461009" h="1197610">
                <a:moveTo>
                  <a:pt x="344804" y="665480"/>
                </a:moveTo>
                <a:lnTo>
                  <a:pt x="339090" y="665480"/>
                </a:lnTo>
                <a:lnTo>
                  <a:pt x="340360" y="666750"/>
                </a:lnTo>
                <a:lnTo>
                  <a:pt x="344170" y="668020"/>
                </a:lnTo>
                <a:lnTo>
                  <a:pt x="344170" y="666750"/>
                </a:lnTo>
                <a:lnTo>
                  <a:pt x="344804" y="665480"/>
                </a:lnTo>
                <a:close/>
              </a:path>
              <a:path w="461009" h="1197610">
                <a:moveTo>
                  <a:pt x="416780" y="294639"/>
                </a:moveTo>
                <a:lnTo>
                  <a:pt x="213360" y="294639"/>
                </a:lnTo>
                <a:lnTo>
                  <a:pt x="220979" y="295910"/>
                </a:lnTo>
                <a:lnTo>
                  <a:pt x="227329" y="298450"/>
                </a:lnTo>
                <a:lnTo>
                  <a:pt x="232410" y="299720"/>
                </a:lnTo>
                <a:lnTo>
                  <a:pt x="237490" y="302260"/>
                </a:lnTo>
                <a:lnTo>
                  <a:pt x="243840" y="308610"/>
                </a:lnTo>
                <a:lnTo>
                  <a:pt x="245110" y="311150"/>
                </a:lnTo>
                <a:lnTo>
                  <a:pt x="246379" y="312420"/>
                </a:lnTo>
                <a:lnTo>
                  <a:pt x="247650" y="314960"/>
                </a:lnTo>
                <a:lnTo>
                  <a:pt x="248920" y="318770"/>
                </a:lnTo>
                <a:lnTo>
                  <a:pt x="250190" y="321310"/>
                </a:lnTo>
                <a:lnTo>
                  <a:pt x="250190" y="323850"/>
                </a:lnTo>
                <a:lnTo>
                  <a:pt x="251460" y="326389"/>
                </a:lnTo>
                <a:lnTo>
                  <a:pt x="252729" y="327660"/>
                </a:lnTo>
                <a:lnTo>
                  <a:pt x="255270" y="332739"/>
                </a:lnTo>
                <a:lnTo>
                  <a:pt x="255270" y="347980"/>
                </a:lnTo>
                <a:lnTo>
                  <a:pt x="256540" y="351789"/>
                </a:lnTo>
                <a:lnTo>
                  <a:pt x="256540" y="356870"/>
                </a:lnTo>
                <a:lnTo>
                  <a:pt x="257810" y="365760"/>
                </a:lnTo>
                <a:lnTo>
                  <a:pt x="257810" y="382270"/>
                </a:lnTo>
                <a:lnTo>
                  <a:pt x="256540" y="388620"/>
                </a:lnTo>
                <a:lnTo>
                  <a:pt x="256540" y="394970"/>
                </a:lnTo>
                <a:lnTo>
                  <a:pt x="255270" y="400050"/>
                </a:lnTo>
                <a:lnTo>
                  <a:pt x="255270" y="411480"/>
                </a:lnTo>
                <a:lnTo>
                  <a:pt x="252729" y="416560"/>
                </a:lnTo>
                <a:lnTo>
                  <a:pt x="251460" y="420370"/>
                </a:lnTo>
                <a:lnTo>
                  <a:pt x="250190" y="425450"/>
                </a:lnTo>
                <a:lnTo>
                  <a:pt x="247650" y="429260"/>
                </a:lnTo>
                <a:lnTo>
                  <a:pt x="245110" y="436880"/>
                </a:lnTo>
                <a:lnTo>
                  <a:pt x="242570" y="439420"/>
                </a:lnTo>
                <a:lnTo>
                  <a:pt x="242570" y="440689"/>
                </a:lnTo>
                <a:lnTo>
                  <a:pt x="240029" y="441960"/>
                </a:lnTo>
                <a:lnTo>
                  <a:pt x="237490" y="441960"/>
                </a:lnTo>
                <a:lnTo>
                  <a:pt x="236220" y="444500"/>
                </a:lnTo>
                <a:lnTo>
                  <a:pt x="226060" y="449580"/>
                </a:lnTo>
                <a:lnTo>
                  <a:pt x="217170" y="454660"/>
                </a:lnTo>
                <a:lnTo>
                  <a:pt x="208279" y="458470"/>
                </a:lnTo>
                <a:lnTo>
                  <a:pt x="412376" y="458470"/>
                </a:lnTo>
                <a:lnTo>
                  <a:pt x="414020" y="444500"/>
                </a:lnTo>
                <a:lnTo>
                  <a:pt x="415356" y="420370"/>
                </a:lnTo>
                <a:lnTo>
                  <a:pt x="417829" y="373380"/>
                </a:lnTo>
                <a:lnTo>
                  <a:pt x="417829" y="318770"/>
                </a:lnTo>
                <a:lnTo>
                  <a:pt x="416780" y="294639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83830" y="2085339"/>
            <a:ext cx="462280" cy="1197610"/>
          </a:xfrm>
          <a:custGeom>
            <a:avLst/>
            <a:gdLst/>
            <a:ahLst/>
            <a:cxnLst/>
            <a:rect l="l" t="t" r="r" b="b"/>
            <a:pathLst>
              <a:path w="462279" h="1197610">
                <a:moveTo>
                  <a:pt x="0" y="1197610"/>
                </a:moveTo>
                <a:lnTo>
                  <a:pt x="0" y="0"/>
                </a:lnTo>
                <a:lnTo>
                  <a:pt x="236220" y="0"/>
                </a:lnTo>
                <a:lnTo>
                  <a:pt x="280670" y="3810"/>
                </a:lnTo>
                <a:lnTo>
                  <a:pt x="317500" y="16510"/>
                </a:lnTo>
                <a:lnTo>
                  <a:pt x="354329" y="48260"/>
                </a:lnTo>
                <a:lnTo>
                  <a:pt x="369570" y="73660"/>
                </a:lnTo>
                <a:lnTo>
                  <a:pt x="377190" y="88900"/>
                </a:lnTo>
                <a:lnTo>
                  <a:pt x="396240" y="144780"/>
                </a:lnTo>
                <a:lnTo>
                  <a:pt x="406400" y="189230"/>
                </a:lnTo>
                <a:lnTo>
                  <a:pt x="412750" y="236220"/>
                </a:lnTo>
                <a:lnTo>
                  <a:pt x="416560" y="289560"/>
                </a:lnTo>
                <a:lnTo>
                  <a:pt x="417829" y="317500"/>
                </a:lnTo>
                <a:lnTo>
                  <a:pt x="417829" y="346710"/>
                </a:lnTo>
                <a:lnTo>
                  <a:pt x="417829" y="372110"/>
                </a:lnTo>
                <a:lnTo>
                  <a:pt x="417829" y="396239"/>
                </a:lnTo>
                <a:lnTo>
                  <a:pt x="416560" y="420370"/>
                </a:lnTo>
                <a:lnTo>
                  <a:pt x="414020" y="443230"/>
                </a:lnTo>
                <a:lnTo>
                  <a:pt x="411479" y="464820"/>
                </a:lnTo>
                <a:lnTo>
                  <a:pt x="408940" y="486410"/>
                </a:lnTo>
                <a:lnTo>
                  <a:pt x="405129" y="506730"/>
                </a:lnTo>
                <a:lnTo>
                  <a:pt x="401320" y="525780"/>
                </a:lnTo>
                <a:lnTo>
                  <a:pt x="396240" y="543560"/>
                </a:lnTo>
                <a:lnTo>
                  <a:pt x="391160" y="561339"/>
                </a:lnTo>
                <a:lnTo>
                  <a:pt x="387350" y="579120"/>
                </a:lnTo>
                <a:lnTo>
                  <a:pt x="381000" y="594360"/>
                </a:lnTo>
                <a:lnTo>
                  <a:pt x="374650" y="609600"/>
                </a:lnTo>
                <a:lnTo>
                  <a:pt x="368300" y="623570"/>
                </a:lnTo>
                <a:lnTo>
                  <a:pt x="361950" y="636270"/>
                </a:lnTo>
                <a:lnTo>
                  <a:pt x="354329" y="648970"/>
                </a:lnTo>
                <a:lnTo>
                  <a:pt x="350520" y="655320"/>
                </a:lnTo>
                <a:lnTo>
                  <a:pt x="346710" y="660400"/>
                </a:lnTo>
                <a:lnTo>
                  <a:pt x="344170" y="665480"/>
                </a:lnTo>
                <a:lnTo>
                  <a:pt x="342900" y="668020"/>
                </a:lnTo>
                <a:lnTo>
                  <a:pt x="342900" y="669289"/>
                </a:lnTo>
                <a:lnTo>
                  <a:pt x="342900" y="670560"/>
                </a:lnTo>
                <a:lnTo>
                  <a:pt x="342900" y="671830"/>
                </a:lnTo>
                <a:lnTo>
                  <a:pt x="344170" y="671830"/>
                </a:lnTo>
                <a:lnTo>
                  <a:pt x="345440" y="671830"/>
                </a:lnTo>
                <a:lnTo>
                  <a:pt x="347979" y="670560"/>
                </a:lnTo>
                <a:lnTo>
                  <a:pt x="344170" y="668020"/>
                </a:lnTo>
                <a:lnTo>
                  <a:pt x="341629" y="665480"/>
                </a:lnTo>
                <a:lnTo>
                  <a:pt x="340360" y="665480"/>
                </a:lnTo>
                <a:lnTo>
                  <a:pt x="339090" y="665480"/>
                </a:lnTo>
                <a:lnTo>
                  <a:pt x="337820" y="665480"/>
                </a:lnTo>
                <a:lnTo>
                  <a:pt x="337820" y="666750"/>
                </a:lnTo>
                <a:lnTo>
                  <a:pt x="337820" y="668020"/>
                </a:lnTo>
                <a:lnTo>
                  <a:pt x="339090" y="670560"/>
                </a:lnTo>
                <a:lnTo>
                  <a:pt x="339090" y="671830"/>
                </a:lnTo>
                <a:lnTo>
                  <a:pt x="340360" y="674370"/>
                </a:lnTo>
                <a:lnTo>
                  <a:pt x="342900" y="679450"/>
                </a:lnTo>
                <a:lnTo>
                  <a:pt x="345440" y="684530"/>
                </a:lnTo>
                <a:lnTo>
                  <a:pt x="347979" y="690880"/>
                </a:lnTo>
                <a:lnTo>
                  <a:pt x="350520" y="697230"/>
                </a:lnTo>
                <a:lnTo>
                  <a:pt x="353060" y="704850"/>
                </a:lnTo>
                <a:lnTo>
                  <a:pt x="359410" y="722630"/>
                </a:lnTo>
                <a:lnTo>
                  <a:pt x="367029" y="745489"/>
                </a:lnTo>
                <a:lnTo>
                  <a:pt x="373379" y="767080"/>
                </a:lnTo>
                <a:lnTo>
                  <a:pt x="379729" y="788670"/>
                </a:lnTo>
                <a:lnTo>
                  <a:pt x="383540" y="806450"/>
                </a:lnTo>
                <a:lnTo>
                  <a:pt x="386079" y="814070"/>
                </a:lnTo>
                <a:lnTo>
                  <a:pt x="387350" y="821689"/>
                </a:lnTo>
                <a:lnTo>
                  <a:pt x="462279" y="1197610"/>
                </a:lnTo>
                <a:lnTo>
                  <a:pt x="280670" y="1197610"/>
                </a:lnTo>
                <a:lnTo>
                  <a:pt x="205740" y="834389"/>
                </a:lnTo>
                <a:lnTo>
                  <a:pt x="199390" y="806450"/>
                </a:lnTo>
                <a:lnTo>
                  <a:pt x="189229" y="768350"/>
                </a:lnTo>
                <a:lnTo>
                  <a:pt x="186690" y="762000"/>
                </a:lnTo>
                <a:lnTo>
                  <a:pt x="186690" y="759460"/>
                </a:lnTo>
                <a:lnTo>
                  <a:pt x="185420" y="758189"/>
                </a:lnTo>
                <a:lnTo>
                  <a:pt x="182879" y="753110"/>
                </a:lnTo>
                <a:lnTo>
                  <a:pt x="179070" y="749300"/>
                </a:lnTo>
                <a:lnTo>
                  <a:pt x="176529" y="745489"/>
                </a:lnTo>
                <a:lnTo>
                  <a:pt x="172720" y="742950"/>
                </a:lnTo>
                <a:lnTo>
                  <a:pt x="170179" y="740410"/>
                </a:lnTo>
                <a:lnTo>
                  <a:pt x="166370" y="739139"/>
                </a:lnTo>
                <a:lnTo>
                  <a:pt x="162560" y="737870"/>
                </a:lnTo>
                <a:lnTo>
                  <a:pt x="158750" y="737870"/>
                </a:lnTo>
                <a:lnTo>
                  <a:pt x="160020" y="737870"/>
                </a:lnTo>
                <a:lnTo>
                  <a:pt x="160020" y="1197610"/>
                </a:lnTo>
                <a:lnTo>
                  <a:pt x="0" y="119761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6323737" y="2074317"/>
          <a:ext cx="393699" cy="1197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233679"/>
              </a:tblGrid>
              <a:tr h="3073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solidFill>
                      <a:srgbClr val="BFBFBF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BFBFBF">
                        <a:alpha val="79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9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FBFBF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BFBFBF">
                        <a:alpha val="79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57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7272427" y="2067967"/>
          <a:ext cx="393699" cy="1197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/>
                <a:gridCol w="233679"/>
              </a:tblGrid>
              <a:tr h="30733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14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BFBFBF">
                        <a:alpha val="79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91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FBFBF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7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BFBFBF">
                        <a:alpha val="799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257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>
                        <a:alpha val="7999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7939177" y="2375307"/>
            <a:ext cx="107134" cy="173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12150" y="2086610"/>
            <a:ext cx="158750" cy="1196340"/>
          </a:xfrm>
          <a:custGeom>
            <a:avLst/>
            <a:gdLst/>
            <a:ahLst/>
            <a:cxnLst/>
            <a:rect l="l" t="t" r="r" b="b"/>
            <a:pathLst>
              <a:path w="158750" h="1196339">
                <a:moveTo>
                  <a:pt x="158750" y="0"/>
                </a:moveTo>
                <a:lnTo>
                  <a:pt x="0" y="0"/>
                </a:lnTo>
                <a:lnTo>
                  <a:pt x="0" y="1196339"/>
                </a:lnTo>
                <a:lnTo>
                  <a:pt x="158750" y="1196339"/>
                </a:lnTo>
                <a:lnTo>
                  <a:pt x="15875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33740" y="1786889"/>
            <a:ext cx="118110" cy="295910"/>
          </a:xfrm>
          <a:custGeom>
            <a:avLst/>
            <a:gdLst/>
            <a:ahLst/>
            <a:cxnLst/>
            <a:rect l="l" t="t" r="r" b="b"/>
            <a:pathLst>
              <a:path w="118109" h="295910">
                <a:moveTo>
                  <a:pt x="118109" y="0"/>
                </a:moveTo>
                <a:lnTo>
                  <a:pt x="0" y="0"/>
                </a:lnTo>
                <a:lnTo>
                  <a:pt x="0" y="295910"/>
                </a:lnTo>
                <a:lnTo>
                  <a:pt x="118109" y="295910"/>
                </a:lnTo>
                <a:lnTo>
                  <a:pt x="118109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12150" y="2085339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20" h="1197610">
                <a:moveTo>
                  <a:pt x="0" y="0"/>
                </a:moveTo>
                <a:lnTo>
                  <a:pt x="160020" y="0"/>
                </a:lnTo>
                <a:lnTo>
                  <a:pt x="160020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33740" y="1785620"/>
            <a:ext cx="119380" cy="297180"/>
          </a:xfrm>
          <a:custGeom>
            <a:avLst/>
            <a:gdLst/>
            <a:ahLst/>
            <a:cxnLst/>
            <a:rect l="l" t="t" r="r" b="b"/>
            <a:pathLst>
              <a:path w="119379" h="297180">
                <a:moveTo>
                  <a:pt x="0" y="0"/>
                </a:moveTo>
                <a:lnTo>
                  <a:pt x="119379" y="0"/>
                </a:lnTo>
                <a:lnTo>
                  <a:pt x="119379" y="297179"/>
                </a:lnTo>
                <a:lnTo>
                  <a:pt x="0" y="29717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50060" y="3977640"/>
            <a:ext cx="410209" cy="883919"/>
          </a:xfrm>
          <a:custGeom>
            <a:avLst/>
            <a:gdLst/>
            <a:ahLst/>
            <a:cxnLst/>
            <a:rect l="l" t="t" r="r" b="b"/>
            <a:pathLst>
              <a:path w="410210" h="883920">
                <a:moveTo>
                  <a:pt x="154939" y="0"/>
                </a:moveTo>
                <a:lnTo>
                  <a:pt x="0" y="0"/>
                </a:lnTo>
                <a:lnTo>
                  <a:pt x="0" y="7833"/>
                </a:lnTo>
                <a:lnTo>
                  <a:pt x="142034" y="883920"/>
                </a:lnTo>
                <a:lnTo>
                  <a:pt x="265637" y="883920"/>
                </a:lnTo>
                <a:lnTo>
                  <a:pt x="337923" y="441960"/>
                </a:lnTo>
                <a:lnTo>
                  <a:pt x="205739" y="441960"/>
                </a:lnTo>
                <a:lnTo>
                  <a:pt x="154939" y="0"/>
                </a:lnTo>
                <a:close/>
              </a:path>
              <a:path w="410210" h="883920">
                <a:moveTo>
                  <a:pt x="410209" y="0"/>
                </a:moveTo>
                <a:lnTo>
                  <a:pt x="260350" y="0"/>
                </a:lnTo>
                <a:lnTo>
                  <a:pt x="205739" y="441960"/>
                </a:lnTo>
                <a:lnTo>
                  <a:pt x="337923" y="441960"/>
                </a:lnTo>
                <a:lnTo>
                  <a:pt x="410209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50060" y="3977640"/>
            <a:ext cx="411480" cy="883919"/>
          </a:xfrm>
          <a:custGeom>
            <a:avLst/>
            <a:gdLst/>
            <a:ahLst/>
            <a:cxnLst/>
            <a:rect l="l" t="t" r="r" b="b"/>
            <a:pathLst>
              <a:path w="411480" h="883920">
                <a:moveTo>
                  <a:pt x="0" y="0"/>
                </a:moveTo>
                <a:lnTo>
                  <a:pt x="154939" y="0"/>
                </a:lnTo>
                <a:lnTo>
                  <a:pt x="207009" y="440690"/>
                </a:lnTo>
                <a:lnTo>
                  <a:pt x="260350" y="0"/>
                </a:lnTo>
                <a:lnTo>
                  <a:pt x="411479" y="0"/>
                </a:lnTo>
                <a:lnTo>
                  <a:pt x="266700" y="883920"/>
                </a:lnTo>
                <a:lnTo>
                  <a:pt x="142239" y="88392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00910" y="3958590"/>
            <a:ext cx="391160" cy="922019"/>
          </a:xfrm>
          <a:custGeom>
            <a:avLst/>
            <a:gdLst/>
            <a:ahLst/>
            <a:cxnLst/>
            <a:rect l="l" t="t" r="r" b="b"/>
            <a:pathLst>
              <a:path w="391160" h="922020">
                <a:moveTo>
                  <a:pt x="190500" y="0"/>
                </a:moveTo>
                <a:lnTo>
                  <a:pt x="148589" y="7620"/>
                </a:lnTo>
                <a:lnTo>
                  <a:pt x="110489" y="31750"/>
                </a:lnTo>
                <a:lnTo>
                  <a:pt x="93979" y="50800"/>
                </a:lnTo>
                <a:lnTo>
                  <a:pt x="85089" y="60960"/>
                </a:lnTo>
                <a:lnTo>
                  <a:pt x="77469" y="73660"/>
                </a:lnTo>
                <a:lnTo>
                  <a:pt x="69850" y="85090"/>
                </a:lnTo>
                <a:lnTo>
                  <a:pt x="57150" y="113030"/>
                </a:lnTo>
                <a:lnTo>
                  <a:pt x="50800" y="128270"/>
                </a:lnTo>
                <a:lnTo>
                  <a:pt x="43179" y="143510"/>
                </a:lnTo>
                <a:lnTo>
                  <a:pt x="38100" y="161290"/>
                </a:lnTo>
                <a:lnTo>
                  <a:pt x="34289" y="179070"/>
                </a:lnTo>
                <a:lnTo>
                  <a:pt x="27939" y="198120"/>
                </a:lnTo>
                <a:lnTo>
                  <a:pt x="22859" y="217170"/>
                </a:lnTo>
                <a:lnTo>
                  <a:pt x="15239" y="255270"/>
                </a:lnTo>
                <a:lnTo>
                  <a:pt x="8889" y="295910"/>
                </a:lnTo>
                <a:lnTo>
                  <a:pt x="2539" y="364490"/>
                </a:lnTo>
                <a:lnTo>
                  <a:pt x="0" y="412750"/>
                </a:lnTo>
                <a:lnTo>
                  <a:pt x="0" y="532130"/>
                </a:lnTo>
                <a:lnTo>
                  <a:pt x="5079" y="598170"/>
                </a:lnTo>
                <a:lnTo>
                  <a:pt x="12700" y="659130"/>
                </a:lnTo>
                <a:lnTo>
                  <a:pt x="24129" y="715010"/>
                </a:lnTo>
                <a:lnTo>
                  <a:pt x="38100" y="765810"/>
                </a:lnTo>
                <a:lnTo>
                  <a:pt x="46989" y="787400"/>
                </a:lnTo>
                <a:lnTo>
                  <a:pt x="53339" y="808990"/>
                </a:lnTo>
                <a:lnTo>
                  <a:pt x="60959" y="828040"/>
                </a:lnTo>
                <a:lnTo>
                  <a:pt x="69850" y="844550"/>
                </a:lnTo>
                <a:lnTo>
                  <a:pt x="80009" y="859790"/>
                </a:lnTo>
                <a:lnTo>
                  <a:pt x="88900" y="873760"/>
                </a:lnTo>
                <a:lnTo>
                  <a:pt x="110489" y="895350"/>
                </a:lnTo>
                <a:lnTo>
                  <a:pt x="135889" y="910590"/>
                </a:lnTo>
                <a:lnTo>
                  <a:pt x="148589" y="915670"/>
                </a:lnTo>
                <a:lnTo>
                  <a:pt x="162559" y="918210"/>
                </a:lnTo>
                <a:lnTo>
                  <a:pt x="177800" y="922020"/>
                </a:lnTo>
                <a:lnTo>
                  <a:pt x="212089" y="922020"/>
                </a:lnTo>
                <a:lnTo>
                  <a:pt x="229869" y="918210"/>
                </a:lnTo>
                <a:lnTo>
                  <a:pt x="245109" y="914400"/>
                </a:lnTo>
                <a:lnTo>
                  <a:pt x="260350" y="908050"/>
                </a:lnTo>
                <a:lnTo>
                  <a:pt x="275589" y="900430"/>
                </a:lnTo>
                <a:lnTo>
                  <a:pt x="288289" y="889000"/>
                </a:lnTo>
                <a:lnTo>
                  <a:pt x="300989" y="878840"/>
                </a:lnTo>
                <a:lnTo>
                  <a:pt x="331469" y="828040"/>
                </a:lnTo>
                <a:lnTo>
                  <a:pt x="351789" y="777240"/>
                </a:lnTo>
                <a:lnTo>
                  <a:pt x="372109" y="711200"/>
                </a:lnTo>
                <a:lnTo>
                  <a:pt x="382269" y="673100"/>
                </a:lnTo>
                <a:lnTo>
                  <a:pt x="382539" y="671830"/>
                </a:lnTo>
                <a:lnTo>
                  <a:pt x="190500" y="671830"/>
                </a:lnTo>
                <a:lnTo>
                  <a:pt x="187959" y="670560"/>
                </a:lnTo>
                <a:lnTo>
                  <a:pt x="186689" y="669290"/>
                </a:lnTo>
                <a:lnTo>
                  <a:pt x="182879" y="668020"/>
                </a:lnTo>
                <a:lnTo>
                  <a:pt x="180339" y="666750"/>
                </a:lnTo>
                <a:lnTo>
                  <a:pt x="177800" y="664210"/>
                </a:lnTo>
                <a:lnTo>
                  <a:pt x="176529" y="661670"/>
                </a:lnTo>
                <a:lnTo>
                  <a:pt x="173989" y="659130"/>
                </a:lnTo>
                <a:lnTo>
                  <a:pt x="171450" y="655320"/>
                </a:lnTo>
                <a:lnTo>
                  <a:pt x="170179" y="651510"/>
                </a:lnTo>
                <a:lnTo>
                  <a:pt x="167639" y="648970"/>
                </a:lnTo>
                <a:lnTo>
                  <a:pt x="166369" y="645160"/>
                </a:lnTo>
                <a:lnTo>
                  <a:pt x="163829" y="638810"/>
                </a:lnTo>
                <a:lnTo>
                  <a:pt x="161289" y="636270"/>
                </a:lnTo>
                <a:lnTo>
                  <a:pt x="161289" y="631190"/>
                </a:lnTo>
                <a:lnTo>
                  <a:pt x="157479" y="623570"/>
                </a:lnTo>
                <a:lnTo>
                  <a:pt x="156209" y="615950"/>
                </a:lnTo>
                <a:lnTo>
                  <a:pt x="153669" y="608330"/>
                </a:lnTo>
                <a:lnTo>
                  <a:pt x="151129" y="593090"/>
                </a:lnTo>
                <a:lnTo>
                  <a:pt x="149859" y="586740"/>
                </a:lnTo>
                <a:lnTo>
                  <a:pt x="149859" y="579120"/>
                </a:lnTo>
                <a:lnTo>
                  <a:pt x="148589" y="575310"/>
                </a:lnTo>
                <a:lnTo>
                  <a:pt x="148589" y="571500"/>
                </a:lnTo>
                <a:lnTo>
                  <a:pt x="389889" y="571500"/>
                </a:lnTo>
                <a:lnTo>
                  <a:pt x="389889" y="422910"/>
                </a:lnTo>
                <a:lnTo>
                  <a:pt x="387350" y="384810"/>
                </a:lnTo>
                <a:lnTo>
                  <a:pt x="385263" y="355600"/>
                </a:lnTo>
                <a:lnTo>
                  <a:pt x="149859" y="355600"/>
                </a:lnTo>
                <a:lnTo>
                  <a:pt x="149859" y="341630"/>
                </a:lnTo>
                <a:lnTo>
                  <a:pt x="151129" y="334010"/>
                </a:lnTo>
                <a:lnTo>
                  <a:pt x="152400" y="327660"/>
                </a:lnTo>
                <a:lnTo>
                  <a:pt x="153669" y="320040"/>
                </a:lnTo>
                <a:lnTo>
                  <a:pt x="154939" y="313690"/>
                </a:lnTo>
                <a:lnTo>
                  <a:pt x="157479" y="306070"/>
                </a:lnTo>
                <a:lnTo>
                  <a:pt x="158750" y="298450"/>
                </a:lnTo>
                <a:lnTo>
                  <a:pt x="161289" y="293370"/>
                </a:lnTo>
                <a:lnTo>
                  <a:pt x="162559" y="288290"/>
                </a:lnTo>
                <a:lnTo>
                  <a:pt x="163829" y="281940"/>
                </a:lnTo>
                <a:lnTo>
                  <a:pt x="168909" y="274320"/>
                </a:lnTo>
                <a:lnTo>
                  <a:pt x="170179" y="270510"/>
                </a:lnTo>
                <a:lnTo>
                  <a:pt x="173989" y="266700"/>
                </a:lnTo>
                <a:lnTo>
                  <a:pt x="175259" y="262890"/>
                </a:lnTo>
                <a:lnTo>
                  <a:pt x="176529" y="260350"/>
                </a:lnTo>
                <a:lnTo>
                  <a:pt x="179069" y="257810"/>
                </a:lnTo>
                <a:lnTo>
                  <a:pt x="186689" y="254000"/>
                </a:lnTo>
                <a:lnTo>
                  <a:pt x="190500" y="252730"/>
                </a:lnTo>
                <a:lnTo>
                  <a:pt x="373379" y="252730"/>
                </a:lnTo>
                <a:lnTo>
                  <a:pt x="368300" y="224790"/>
                </a:lnTo>
                <a:lnTo>
                  <a:pt x="355600" y="172720"/>
                </a:lnTo>
                <a:lnTo>
                  <a:pt x="341629" y="128270"/>
                </a:lnTo>
                <a:lnTo>
                  <a:pt x="323850" y="90170"/>
                </a:lnTo>
                <a:lnTo>
                  <a:pt x="303529" y="57150"/>
                </a:lnTo>
                <a:lnTo>
                  <a:pt x="267969" y="22860"/>
                </a:lnTo>
                <a:lnTo>
                  <a:pt x="224789" y="3810"/>
                </a:lnTo>
                <a:lnTo>
                  <a:pt x="207009" y="1270"/>
                </a:lnTo>
                <a:lnTo>
                  <a:pt x="190500" y="0"/>
                </a:lnTo>
                <a:close/>
              </a:path>
              <a:path w="391160" h="922020">
                <a:moveTo>
                  <a:pt x="245109" y="595630"/>
                </a:moveTo>
                <a:lnTo>
                  <a:pt x="238759" y="617220"/>
                </a:lnTo>
                <a:lnTo>
                  <a:pt x="233679" y="633730"/>
                </a:lnTo>
                <a:lnTo>
                  <a:pt x="231139" y="638810"/>
                </a:lnTo>
                <a:lnTo>
                  <a:pt x="228600" y="645160"/>
                </a:lnTo>
                <a:lnTo>
                  <a:pt x="226059" y="650240"/>
                </a:lnTo>
                <a:lnTo>
                  <a:pt x="224789" y="651510"/>
                </a:lnTo>
                <a:lnTo>
                  <a:pt x="220979" y="657860"/>
                </a:lnTo>
                <a:lnTo>
                  <a:pt x="214629" y="664210"/>
                </a:lnTo>
                <a:lnTo>
                  <a:pt x="212089" y="668020"/>
                </a:lnTo>
                <a:lnTo>
                  <a:pt x="207009" y="669290"/>
                </a:lnTo>
                <a:lnTo>
                  <a:pt x="203200" y="671830"/>
                </a:lnTo>
                <a:lnTo>
                  <a:pt x="382539" y="671830"/>
                </a:lnTo>
                <a:lnTo>
                  <a:pt x="391159" y="631190"/>
                </a:lnTo>
                <a:lnTo>
                  <a:pt x="245109" y="595630"/>
                </a:lnTo>
                <a:close/>
              </a:path>
              <a:path w="391160" h="922020">
                <a:moveTo>
                  <a:pt x="373379" y="252730"/>
                </a:moveTo>
                <a:lnTo>
                  <a:pt x="199389" y="252730"/>
                </a:lnTo>
                <a:lnTo>
                  <a:pt x="204469" y="254000"/>
                </a:lnTo>
                <a:lnTo>
                  <a:pt x="209550" y="256540"/>
                </a:lnTo>
                <a:lnTo>
                  <a:pt x="217169" y="264160"/>
                </a:lnTo>
                <a:lnTo>
                  <a:pt x="218439" y="266700"/>
                </a:lnTo>
                <a:lnTo>
                  <a:pt x="222250" y="270510"/>
                </a:lnTo>
                <a:lnTo>
                  <a:pt x="224789" y="275590"/>
                </a:lnTo>
                <a:lnTo>
                  <a:pt x="226059" y="281940"/>
                </a:lnTo>
                <a:lnTo>
                  <a:pt x="229869" y="290830"/>
                </a:lnTo>
                <a:lnTo>
                  <a:pt x="232409" y="298450"/>
                </a:lnTo>
                <a:lnTo>
                  <a:pt x="233679" y="307340"/>
                </a:lnTo>
                <a:lnTo>
                  <a:pt x="237489" y="316230"/>
                </a:lnTo>
                <a:lnTo>
                  <a:pt x="237489" y="325120"/>
                </a:lnTo>
                <a:lnTo>
                  <a:pt x="238759" y="334010"/>
                </a:lnTo>
                <a:lnTo>
                  <a:pt x="240029" y="345440"/>
                </a:lnTo>
                <a:lnTo>
                  <a:pt x="240029" y="355600"/>
                </a:lnTo>
                <a:lnTo>
                  <a:pt x="385263" y="355600"/>
                </a:lnTo>
                <a:lnTo>
                  <a:pt x="384809" y="349250"/>
                </a:lnTo>
                <a:lnTo>
                  <a:pt x="381000" y="314960"/>
                </a:lnTo>
                <a:lnTo>
                  <a:pt x="378459" y="281940"/>
                </a:lnTo>
                <a:lnTo>
                  <a:pt x="373379" y="25273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200910" y="3958590"/>
            <a:ext cx="392430" cy="922019"/>
          </a:xfrm>
          <a:custGeom>
            <a:avLst/>
            <a:gdLst/>
            <a:ahLst/>
            <a:cxnLst/>
            <a:rect l="l" t="t" r="r" b="b"/>
            <a:pathLst>
              <a:path w="392430" h="922020">
                <a:moveTo>
                  <a:pt x="391159" y="571500"/>
                </a:moveTo>
                <a:lnTo>
                  <a:pt x="149859" y="571500"/>
                </a:lnTo>
                <a:lnTo>
                  <a:pt x="149859" y="574040"/>
                </a:lnTo>
                <a:lnTo>
                  <a:pt x="149859" y="577850"/>
                </a:lnTo>
                <a:lnTo>
                  <a:pt x="151129" y="585470"/>
                </a:lnTo>
                <a:lnTo>
                  <a:pt x="151129" y="593090"/>
                </a:lnTo>
                <a:lnTo>
                  <a:pt x="153669" y="600710"/>
                </a:lnTo>
                <a:lnTo>
                  <a:pt x="154939" y="607060"/>
                </a:lnTo>
                <a:lnTo>
                  <a:pt x="156209" y="615950"/>
                </a:lnTo>
                <a:lnTo>
                  <a:pt x="158750" y="622300"/>
                </a:lnTo>
                <a:lnTo>
                  <a:pt x="161289" y="629920"/>
                </a:lnTo>
                <a:lnTo>
                  <a:pt x="162559" y="635000"/>
                </a:lnTo>
                <a:lnTo>
                  <a:pt x="163829" y="640080"/>
                </a:lnTo>
                <a:lnTo>
                  <a:pt x="166369" y="643890"/>
                </a:lnTo>
                <a:lnTo>
                  <a:pt x="167639" y="647700"/>
                </a:lnTo>
                <a:lnTo>
                  <a:pt x="170179" y="651510"/>
                </a:lnTo>
                <a:lnTo>
                  <a:pt x="172719" y="655320"/>
                </a:lnTo>
                <a:lnTo>
                  <a:pt x="173989" y="659130"/>
                </a:lnTo>
                <a:lnTo>
                  <a:pt x="176529" y="661670"/>
                </a:lnTo>
                <a:lnTo>
                  <a:pt x="179069" y="664210"/>
                </a:lnTo>
                <a:lnTo>
                  <a:pt x="181609" y="665480"/>
                </a:lnTo>
                <a:lnTo>
                  <a:pt x="184150" y="668020"/>
                </a:lnTo>
                <a:lnTo>
                  <a:pt x="186689" y="669290"/>
                </a:lnTo>
                <a:lnTo>
                  <a:pt x="189229" y="670560"/>
                </a:lnTo>
                <a:lnTo>
                  <a:pt x="191769" y="670560"/>
                </a:lnTo>
                <a:lnTo>
                  <a:pt x="196850" y="671830"/>
                </a:lnTo>
                <a:lnTo>
                  <a:pt x="200659" y="671830"/>
                </a:lnTo>
                <a:lnTo>
                  <a:pt x="204469" y="670560"/>
                </a:lnTo>
                <a:lnTo>
                  <a:pt x="207009" y="669290"/>
                </a:lnTo>
                <a:lnTo>
                  <a:pt x="210819" y="668020"/>
                </a:lnTo>
                <a:lnTo>
                  <a:pt x="214629" y="665480"/>
                </a:lnTo>
                <a:lnTo>
                  <a:pt x="218439" y="661670"/>
                </a:lnTo>
                <a:lnTo>
                  <a:pt x="220979" y="656590"/>
                </a:lnTo>
                <a:lnTo>
                  <a:pt x="224789" y="652780"/>
                </a:lnTo>
                <a:lnTo>
                  <a:pt x="226059" y="648970"/>
                </a:lnTo>
                <a:lnTo>
                  <a:pt x="228600" y="645160"/>
                </a:lnTo>
                <a:lnTo>
                  <a:pt x="231139" y="638810"/>
                </a:lnTo>
                <a:lnTo>
                  <a:pt x="233679" y="632460"/>
                </a:lnTo>
                <a:lnTo>
                  <a:pt x="240029" y="615950"/>
                </a:lnTo>
                <a:lnTo>
                  <a:pt x="246379" y="595630"/>
                </a:lnTo>
                <a:lnTo>
                  <a:pt x="392429" y="629920"/>
                </a:lnTo>
                <a:lnTo>
                  <a:pt x="382269" y="673100"/>
                </a:lnTo>
                <a:lnTo>
                  <a:pt x="372109" y="711200"/>
                </a:lnTo>
                <a:lnTo>
                  <a:pt x="361950" y="745490"/>
                </a:lnTo>
                <a:lnTo>
                  <a:pt x="353059" y="777240"/>
                </a:lnTo>
                <a:lnTo>
                  <a:pt x="332739" y="826770"/>
                </a:lnTo>
                <a:lnTo>
                  <a:pt x="311150" y="863600"/>
                </a:lnTo>
                <a:lnTo>
                  <a:pt x="300989" y="877570"/>
                </a:lnTo>
                <a:lnTo>
                  <a:pt x="261619" y="906780"/>
                </a:lnTo>
                <a:lnTo>
                  <a:pt x="212089" y="920750"/>
                </a:lnTo>
                <a:lnTo>
                  <a:pt x="194309" y="922020"/>
                </a:lnTo>
                <a:lnTo>
                  <a:pt x="177800" y="920750"/>
                </a:lnTo>
                <a:lnTo>
                  <a:pt x="134619" y="909320"/>
                </a:lnTo>
                <a:lnTo>
                  <a:pt x="99059" y="883920"/>
                </a:lnTo>
                <a:lnTo>
                  <a:pt x="90169" y="872490"/>
                </a:lnTo>
                <a:lnTo>
                  <a:pt x="80009" y="859790"/>
                </a:lnTo>
                <a:lnTo>
                  <a:pt x="71119" y="843280"/>
                </a:lnTo>
                <a:lnTo>
                  <a:pt x="62229" y="826770"/>
                </a:lnTo>
                <a:lnTo>
                  <a:pt x="53339" y="807720"/>
                </a:lnTo>
                <a:lnTo>
                  <a:pt x="38100" y="764540"/>
                </a:lnTo>
                <a:lnTo>
                  <a:pt x="25400" y="715010"/>
                </a:lnTo>
                <a:lnTo>
                  <a:pt x="13969" y="657860"/>
                </a:lnTo>
                <a:lnTo>
                  <a:pt x="8889" y="628650"/>
                </a:lnTo>
                <a:lnTo>
                  <a:pt x="6350" y="598170"/>
                </a:lnTo>
                <a:lnTo>
                  <a:pt x="2539" y="566420"/>
                </a:lnTo>
                <a:lnTo>
                  <a:pt x="1269" y="532130"/>
                </a:lnTo>
                <a:lnTo>
                  <a:pt x="0" y="497840"/>
                </a:lnTo>
                <a:lnTo>
                  <a:pt x="0" y="462280"/>
                </a:lnTo>
                <a:lnTo>
                  <a:pt x="0" y="412750"/>
                </a:lnTo>
                <a:lnTo>
                  <a:pt x="2539" y="364490"/>
                </a:lnTo>
                <a:lnTo>
                  <a:pt x="6350" y="318770"/>
                </a:lnTo>
                <a:lnTo>
                  <a:pt x="11429" y="275590"/>
                </a:lnTo>
                <a:lnTo>
                  <a:pt x="15239" y="255270"/>
                </a:lnTo>
                <a:lnTo>
                  <a:pt x="19050" y="234950"/>
                </a:lnTo>
                <a:lnTo>
                  <a:pt x="24129" y="215900"/>
                </a:lnTo>
                <a:lnTo>
                  <a:pt x="27939" y="196850"/>
                </a:lnTo>
                <a:lnTo>
                  <a:pt x="33019" y="179070"/>
                </a:lnTo>
                <a:lnTo>
                  <a:pt x="50800" y="128270"/>
                </a:lnTo>
                <a:lnTo>
                  <a:pt x="64769" y="99060"/>
                </a:lnTo>
                <a:lnTo>
                  <a:pt x="71119" y="85090"/>
                </a:lnTo>
                <a:lnTo>
                  <a:pt x="78739" y="72390"/>
                </a:lnTo>
                <a:lnTo>
                  <a:pt x="86359" y="60960"/>
                </a:lnTo>
                <a:lnTo>
                  <a:pt x="93979" y="49530"/>
                </a:lnTo>
                <a:lnTo>
                  <a:pt x="102869" y="40640"/>
                </a:lnTo>
                <a:lnTo>
                  <a:pt x="111759" y="31750"/>
                </a:lnTo>
                <a:lnTo>
                  <a:pt x="129539" y="17780"/>
                </a:lnTo>
                <a:lnTo>
                  <a:pt x="148589" y="7620"/>
                </a:lnTo>
                <a:lnTo>
                  <a:pt x="168909" y="1270"/>
                </a:lnTo>
                <a:lnTo>
                  <a:pt x="190500" y="0"/>
                </a:lnTo>
                <a:lnTo>
                  <a:pt x="208279" y="1270"/>
                </a:lnTo>
                <a:lnTo>
                  <a:pt x="224789" y="3810"/>
                </a:lnTo>
                <a:lnTo>
                  <a:pt x="240029" y="7620"/>
                </a:lnTo>
                <a:lnTo>
                  <a:pt x="255269" y="13970"/>
                </a:lnTo>
                <a:lnTo>
                  <a:pt x="267969" y="22860"/>
                </a:lnTo>
                <a:lnTo>
                  <a:pt x="280669" y="31750"/>
                </a:lnTo>
                <a:lnTo>
                  <a:pt x="293369" y="44450"/>
                </a:lnTo>
                <a:lnTo>
                  <a:pt x="303529" y="57150"/>
                </a:lnTo>
                <a:lnTo>
                  <a:pt x="314959" y="71120"/>
                </a:lnTo>
                <a:lnTo>
                  <a:pt x="332739" y="106680"/>
                </a:lnTo>
                <a:lnTo>
                  <a:pt x="349250" y="148590"/>
                </a:lnTo>
                <a:lnTo>
                  <a:pt x="363219" y="196850"/>
                </a:lnTo>
                <a:lnTo>
                  <a:pt x="373379" y="252730"/>
                </a:lnTo>
                <a:lnTo>
                  <a:pt x="378459" y="281940"/>
                </a:lnTo>
                <a:lnTo>
                  <a:pt x="382269" y="313690"/>
                </a:lnTo>
                <a:lnTo>
                  <a:pt x="386079" y="347980"/>
                </a:lnTo>
                <a:lnTo>
                  <a:pt x="387350" y="384810"/>
                </a:lnTo>
                <a:lnTo>
                  <a:pt x="389889" y="421640"/>
                </a:lnTo>
                <a:lnTo>
                  <a:pt x="391159" y="462280"/>
                </a:lnTo>
                <a:lnTo>
                  <a:pt x="391159" y="502920"/>
                </a:lnTo>
                <a:lnTo>
                  <a:pt x="391159" y="57150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46097" y="4205377"/>
            <a:ext cx="100784" cy="1122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41320" y="3666490"/>
            <a:ext cx="158750" cy="1195070"/>
          </a:xfrm>
          <a:custGeom>
            <a:avLst/>
            <a:gdLst/>
            <a:ahLst/>
            <a:cxnLst/>
            <a:rect l="l" t="t" r="r" b="b"/>
            <a:pathLst>
              <a:path w="158750" h="1195070">
                <a:moveTo>
                  <a:pt x="158750" y="0"/>
                </a:moveTo>
                <a:lnTo>
                  <a:pt x="0" y="0"/>
                </a:lnTo>
                <a:lnTo>
                  <a:pt x="0" y="1195070"/>
                </a:lnTo>
                <a:lnTo>
                  <a:pt x="158750" y="1195070"/>
                </a:lnTo>
                <a:lnTo>
                  <a:pt x="15875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61639" y="3366770"/>
            <a:ext cx="118110" cy="295910"/>
          </a:xfrm>
          <a:custGeom>
            <a:avLst/>
            <a:gdLst/>
            <a:ahLst/>
            <a:cxnLst/>
            <a:rect l="l" t="t" r="r" b="b"/>
            <a:pathLst>
              <a:path w="118110" h="295910">
                <a:moveTo>
                  <a:pt x="118110" y="0"/>
                </a:moveTo>
                <a:lnTo>
                  <a:pt x="0" y="0"/>
                </a:lnTo>
                <a:lnTo>
                  <a:pt x="0" y="295909"/>
                </a:lnTo>
                <a:lnTo>
                  <a:pt x="118110" y="295909"/>
                </a:lnTo>
                <a:lnTo>
                  <a:pt x="11811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1320" y="3665220"/>
            <a:ext cx="160020" cy="1196340"/>
          </a:xfrm>
          <a:custGeom>
            <a:avLst/>
            <a:gdLst/>
            <a:ahLst/>
            <a:cxnLst/>
            <a:rect l="l" t="t" r="r" b="b"/>
            <a:pathLst>
              <a:path w="160019" h="1196339">
                <a:moveTo>
                  <a:pt x="0" y="0"/>
                </a:moveTo>
                <a:lnTo>
                  <a:pt x="160019" y="0"/>
                </a:lnTo>
                <a:lnTo>
                  <a:pt x="16001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62910" y="3365500"/>
            <a:ext cx="119380" cy="297180"/>
          </a:xfrm>
          <a:custGeom>
            <a:avLst/>
            <a:gdLst/>
            <a:ahLst/>
            <a:cxnLst/>
            <a:rect l="l" t="t" r="r" b="b"/>
            <a:pathLst>
              <a:path w="119380" h="297179">
                <a:moveTo>
                  <a:pt x="0" y="0"/>
                </a:moveTo>
                <a:lnTo>
                  <a:pt x="119379" y="0"/>
                </a:lnTo>
                <a:lnTo>
                  <a:pt x="119379" y="297180"/>
                </a:lnTo>
                <a:lnTo>
                  <a:pt x="0" y="2971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47209" y="3665220"/>
            <a:ext cx="160020" cy="1196340"/>
          </a:xfrm>
          <a:custGeom>
            <a:avLst/>
            <a:gdLst/>
            <a:ahLst/>
            <a:cxnLst/>
            <a:rect l="l" t="t" r="r" b="b"/>
            <a:pathLst>
              <a:path w="160020" h="1196339">
                <a:moveTo>
                  <a:pt x="0" y="0"/>
                </a:moveTo>
                <a:lnTo>
                  <a:pt x="160019" y="0"/>
                </a:lnTo>
                <a:lnTo>
                  <a:pt x="16001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47209" y="3665220"/>
            <a:ext cx="160020" cy="1196340"/>
          </a:xfrm>
          <a:custGeom>
            <a:avLst/>
            <a:gdLst/>
            <a:ahLst/>
            <a:cxnLst/>
            <a:rect l="l" t="t" r="r" b="b"/>
            <a:pathLst>
              <a:path w="160020" h="1196339">
                <a:moveTo>
                  <a:pt x="0" y="0"/>
                </a:moveTo>
                <a:lnTo>
                  <a:pt x="160019" y="0"/>
                </a:lnTo>
                <a:lnTo>
                  <a:pt x="16001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629150" y="4518659"/>
            <a:ext cx="370840" cy="342900"/>
          </a:xfrm>
          <a:custGeom>
            <a:avLst/>
            <a:gdLst/>
            <a:ahLst/>
            <a:cxnLst/>
            <a:rect l="l" t="t" r="r" b="b"/>
            <a:pathLst>
              <a:path w="370839" h="342900">
                <a:moveTo>
                  <a:pt x="0" y="342900"/>
                </a:moveTo>
                <a:lnTo>
                  <a:pt x="370839" y="342900"/>
                </a:lnTo>
                <a:lnTo>
                  <a:pt x="370839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29150" y="3666490"/>
            <a:ext cx="160020" cy="852169"/>
          </a:xfrm>
          <a:custGeom>
            <a:avLst/>
            <a:gdLst/>
            <a:ahLst/>
            <a:cxnLst/>
            <a:rect l="l" t="t" r="r" b="b"/>
            <a:pathLst>
              <a:path w="160020" h="852170">
                <a:moveTo>
                  <a:pt x="0" y="852169"/>
                </a:moveTo>
                <a:lnTo>
                  <a:pt x="160020" y="852169"/>
                </a:lnTo>
                <a:lnTo>
                  <a:pt x="160020" y="0"/>
                </a:lnTo>
                <a:lnTo>
                  <a:pt x="0" y="0"/>
                </a:lnTo>
                <a:lnTo>
                  <a:pt x="0" y="852169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29150" y="3665220"/>
            <a:ext cx="370840" cy="1196340"/>
          </a:xfrm>
          <a:custGeom>
            <a:avLst/>
            <a:gdLst/>
            <a:ahLst/>
            <a:cxnLst/>
            <a:rect l="l" t="t" r="r" b="b"/>
            <a:pathLst>
              <a:path w="370839" h="1196339">
                <a:moveTo>
                  <a:pt x="0" y="0"/>
                </a:moveTo>
                <a:lnTo>
                  <a:pt x="160020" y="0"/>
                </a:lnTo>
                <a:lnTo>
                  <a:pt x="160020" y="852169"/>
                </a:lnTo>
                <a:lnTo>
                  <a:pt x="370839" y="852169"/>
                </a:lnTo>
                <a:lnTo>
                  <a:pt x="37083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38090" y="3666490"/>
            <a:ext cx="511809" cy="1195070"/>
          </a:xfrm>
          <a:custGeom>
            <a:avLst/>
            <a:gdLst/>
            <a:ahLst/>
            <a:cxnLst/>
            <a:rect l="l" t="t" r="r" b="b"/>
            <a:pathLst>
              <a:path w="511810" h="1195070">
                <a:moveTo>
                  <a:pt x="336550" y="0"/>
                </a:moveTo>
                <a:lnTo>
                  <a:pt x="172720" y="0"/>
                </a:lnTo>
                <a:lnTo>
                  <a:pt x="0" y="1187607"/>
                </a:lnTo>
                <a:lnTo>
                  <a:pt x="0" y="1195070"/>
                </a:lnTo>
                <a:lnTo>
                  <a:pt x="163976" y="1195070"/>
                </a:lnTo>
                <a:lnTo>
                  <a:pt x="185420" y="1009650"/>
                </a:lnTo>
                <a:lnTo>
                  <a:pt x="484460" y="1009650"/>
                </a:lnTo>
                <a:lnTo>
                  <a:pt x="439064" y="699770"/>
                </a:lnTo>
                <a:lnTo>
                  <a:pt x="222250" y="699770"/>
                </a:lnTo>
                <a:lnTo>
                  <a:pt x="252730" y="438150"/>
                </a:lnTo>
                <a:lnTo>
                  <a:pt x="400737" y="438150"/>
                </a:lnTo>
                <a:lnTo>
                  <a:pt x="336550" y="0"/>
                </a:lnTo>
                <a:close/>
              </a:path>
              <a:path w="511810" h="1195070">
                <a:moveTo>
                  <a:pt x="484460" y="1009650"/>
                </a:moveTo>
                <a:lnTo>
                  <a:pt x="321310" y="1009650"/>
                </a:lnTo>
                <a:lnTo>
                  <a:pt x="341491" y="1195070"/>
                </a:lnTo>
                <a:lnTo>
                  <a:pt x="511623" y="1195070"/>
                </a:lnTo>
                <a:lnTo>
                  <a:pt x="484460" y="1009650"/>
                </a:lnTo>
                <a:close/>
              </a:path>
              <a:path w="511810" h="1195070">
                <a:moveTo>
                  <a:pt x="400737" y="438150"/>
                </a:moveTo>
                <a:lnTo>
                  <a:pt x="252730" y="438150"/>
                </a:lnTo>
                <a:lnTo>
                  <a:pt x="284480" y="699770"/>
                </a:lnTo>
                <a:lnTo>
                  <a:pt x="439064" y="699770"/>
                </a:lnTo>
                <a:lnTo>
                  <a:pt x="400737" y="43815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38090" y="3665220"/>
            <a:ext cx="511809" cy="1196340"/>
          </a:xfrm>
          <a:custGeom>
            <a:avLst/>
            <a:gdLst/>
            <a:ahLst/>
            <a:cxnLst/>
            <a:rect l="l" t="t" r="r" b="b"/>
            <a:pathLst>
              <a:path w="511810" h="1196339">
                <a:moveTo>
                  <a:pt x="321310" y="1010919"/>
                </a:moveTo>
                <a:lnTo>
                  <a:pt x="185420" y="1010919"/>
                </a:lnTo>
                <a:lnTo>
                  <a:pt x="165100" y="1196339"/>
                </a:lnTo>
                <a:lnTo>
                  <a:pt x="0" y="1196339"/>
                </a:lnTo>
                <a:lnTo>
                  <a:pt x="172720" y="0"/>
                </a:lnTo>
                <a:lnTo>
                  <a:pt x="337820" y="0"/>
                </a:lnTo>
                <a:lnTo>
                  <a:pt x="511810" y="1196339"/>
                </a:lnTo>
                <a:lnTo>
                  <a:pt x="341630" y="1196339"/>
                </a:lnTo>
                <a:lnTo>
                  <a:pt x="321310" y="101091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61609" y="4103370"/>
            <a:ext cx="60960" cy="262890"/>
          </a:xfrm>
          <a:custGeom>
            <a:avLst/>
            <a:gdLst/>
            <a:ahLst/>
            <a:cxnLst/>
            <a:rect l="l" t="t" r="r" b="b"/>
            <a:pathLst>
              <a:path w="60960" h="262889">
                <a:moveTo>
                  <a:pt x="60960" y="262889"/>
                </a:moveTo>
                <a:lnTo>
                  <a:pt x="30479" y="0"/>
                </a:lnTo>
                <a:lnTo>
                  <a:pt x="0" y="262889"/>
                </a:lnTo>
                <a:lnTo>
                  <a:pt x="60960" y="26288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12129" y="3666490"/>
            <a:ext cx="394970" cy="1196340"/>
          </a:xfrm>
          <a:custGeom>
            <a:avLst/>
            <a:gdLst/>
            <a:ahLst/>
            <a:cxnLst/>
            <a:rect l="l" t="t" r="r" b="b"/>
            <a:pathLst>
              <a:path w="394970" h="1196339">
                <a:moveTo>
                  <a:pt x="236220" y="0"/>
                </a:moveTo>
                <a:lnTo>
                  <a:pt x="0" y="0"/>
                </a:lnTo>
                <a:lnTo>
                  <a:pt x="0" y="1196340"/>
                </a:lnTo>
                <a:lnTo>
                  <a:pt x="160020" y="1196340"/>
                </a:lnTo>
                <a:lnTo>
                  <a:pt x="160020" y="777240"/>
                </a:lnTo>
                <a:lnTo>
                  <a:pt x="220980" y="777240"/>
                </a:lnTo>
                <a:lnTo>
                  <a:pt x="261620" y="769620"/>
                </a:lnTo>
                <a:lnTo>
                  <a:pt x="297180" y="749300"/>
                </a:lnTo>
                <a:lnTo>
                  <a:pt x="326390" y="717550"/>
                </a:lnTo>
                <a:lnTo>
                  <a:pt x="332740" y="706120"/>
                </a:lnTo>
                <a:lnTo>
                  <a:pt x="339090" y="695960"/>
                </a:lnTo>
                <a:lnTo>
                  <a:pt x="345440" y="684530"/>
                </a:lnTo>
                <a:lnTo>
                  <a:pt x="350520" y="670560"/>
                </a:lnTo>
                <a:lnTo>
                  <a:pt x="356870" y="656590"/>
                </a:lnTo>
                <a:lnTo>
                  <a:pt x="361950" y="643890"/>
                </a:lnTo>
                <a:lnTo>
                  <a:pt x="365760" y="628650"/>
                </a:lnTo>
                <a:lnTo>
                  <a:pt x="369570" y="612140"/>
                </a:lnTo>
                <a:lnTo>
                  <a:pt x="374650" y="596900"/>
                </a:lnTo>
                <a:lnTo>
                  <a:pt x="377190" y="580390"/>
                </a:lnTo>
                <a:lnTo>
                  <a:pt x="382270" y="562610"/>
                </a:lnTo>
                <a:lnTo>
                  <a:pt x="383540" y="544830"/>
                </a:lnTo>
                <a:lnTo>
                  <a:pt x="386080" y="527050"/>
                </a:lnTo>
                <a:lnTo>
                  <a:pt x="388620" y="508000"/>
                </a:lnTo>
                <a:lnTo>
                  <a:pt x="391120" y="481330"/>
                </a:lnTo>
                <a:lnTo>
                  <a:pt x="160020" y="481330"/>
                </a:lnTo>
                <a:lnTo>
                  <a:pt x="160020" y="295910"/>
                </a:lnTo>
                <a:lnTo>
                  <a:pt x="392511" y="295910"/>
                </a:lnTo>
                <a:lnTo>
                  <a:pt x="392430" y="294640"/>
                </a:lnTo>
                <a:lnTo>
                  <a:pt x="388620" y="256540"/>
                </a:lnTo>
                <a:lnTo>
                  <a:pt x="387350" y="237490"/>
                </a:lnTo>
                <a:lnTo>
                  <a:pt x="382270" y="201930"/>
                </a:lnTo>
                <a:lnTo>
                  <a:pt x="378460" y="185420"/>
                </a:lnTo>
                <a:lnTo>
                  <a:pt x="375920" y="168910"/>
                </a:lnTo>
                <a:lnTo>
                  <a:pt x="372110" y="154940"/>
                </a:lnTo>
                <a:lnTo>
                  <a:pt x="369570" y="139700"/>
                </a:lnTo>
                <a:lnTo>
                  <a:pt x="364490" y="125730"/>
                </a:lnTo>
                <a:lnTo>
                  <a:pt x="349250" y="87630"/>
                </a:lnTo>
                <a:lnTo>
                  <a:pt x="344170" y="76200"/>
                </a:lnTo>
                <a:lnTo>
                  <a:pt x="337820" y="66040"/>
                </a:lnTo>
                <a:lnTo>
                  <a:pt x="331470" y="54610"/>
                </a:lnTo>
                <a:lnTo>
                  <a:pt x="326390" y="46990"/>
                </a:lnTo>
                <a:lnTo>
                  <a:pt x="318770" y="39370"/>
                </a:lnTo>
                <a:lnTo>
                  <a:pt x="311150" y="29210"/>
                </a:lnTo>
                <a:lnTo>
                  <a:pt x="306070" y="25400"/>
                </a:lnTo>
                <a:lnTo>
                  <a:pt x="289560" y="13970"/>
                </a:lnTo>
                <a:lnTo>
                  <a:pt x="273050" y="6350"/>
                </a:lnTo>
                <a:lnTo>
                  <a:pt x="255270" y="1270"/>
                </a:lnTo>
                <a:lnTo>
                  <a:pt x="236220" y="0"/>
                </a:lnTo>
                <a:close/>
              </a:path>
              <a:path w="394970" h="1196339">
                <a:moveTo>
                  <a:pt x="392511" y="295910"/>
                </a:moveTo>
                <a:lnTo>
                  <a:pt x="200660" y="295910"/>
                </a:lnTo>
                <a:lnTo>
                  <a:pt x="207010" y="299720"/>
                </a:lnTo>
                <a:lnTo>
                  <a:pt x="212090" y="302260"/>
                </a:lnTo>
                <a:lnTo>
                  <a:pt x="217170" y="306070"/>
                </a:lnTo>
                <a:lnTo>
                  <a:pt x="222250" y="311150"/>
                </a:lnTo>
                <a:lnTo>
                  <a:pt x="224790" y="316230"/>
                </a:lnTo>
                <a:lnTo>
                  <a:pt x="229870" y="321310"/>
                </a:lnTo>
                <a:lnTo>
                  <a:pt x="229870" y="330200"/>
                </a:lnTo>
                <a:lnTo>
                  <a:pt x="232410" y="337820"/>
                </a:lnTo>
                <a:lnTo>
                  <a:pt x="233680" y="345440"/>
                </a:lnTo>
                <a:lnTo>
                  <a:pt x="236220" y="353060"/>
                </a:lnTo>
                <a:lnTo>
                  <a:pt x="237490" y="361950"/>
                </a:lnTo>
                <a:lnTo>
                  <a:pt x="237490" y="370840"/>
                </a:lnTo>
                <a:lnTo>
                  <a:pt x="238760" y="379730"/>
                </a:lnTo>
                <a:lnTo>
                  <a:pt x="238760" y="389890"/>
                </a:lnTo>
                <a:lnTo>
                  <a:pt x="237490" y="397510"/>
                </a:lnTo>
                <a:lnTo>
                  <a:pt x="237490" y="412750"/>
                </a:lnTo>
                <a:lnTo>
                  <a:pt x="236220" y="417830"/>
                </a:lnTo>
                <a:lnTo>
                  <a:pt x="236220" y="421640"/>
                </a:lnTo>
                <a:lnTo>
                  <a:pt x="234950" y="426720"/>
                </a:lnTo>
                <a:lnTo>
                  <a:pt x="234950" y="430530"/>
                </a:lnTo>
                <a:lnTo>
                  <a:pt x="232410" y="438150"/>
                </a:lnTo>
                <a:lnTo>
                  <a:pt x="232410" y="441960"/>
                </a:lnTo>
                <a:lnTo>
                  <a:pt x="229870" y="445770"/>
                </a:lnTo>
                <a:lnTo>
                  <a:pt x="229870" y="448310"/>
                </a:lnTo>
                <a:lnTo>
                  <a:pt x="227330" y="452120"/>
                </a:lnTo>
                <a:lnTo>
                  <a:pt x="226060" y="455930"/>
                </a:lnTo>
                <a:lnTo>
                  <a:pt x="223520" y="461010"/>
                </a:lnTo>
                <a:lnTo>
                  <a:pt x="220980" y="464820"/>
                </a:lnTo>
                <a:lnTo>
                  <a:pt x="218440" y="467360"/>
                </a:lnTo>
                <a:lnTo>
                  <a:pt x="217170" y="469900"/>
                </a:lnTo>
                <a:lnTo>
                  <a:pt x="214630" y="471170"/>
                </a:lnTo>
                <a:lnTo>
                  <a:pt x="208280" y="473710"/>
                </a:lnTo>
                <a:lnTo>
                  <a:pt x="204470" y="477520"/>
                </a:lnTo>
                <a:lnTo>
                  <a:pt x="195580" y="480060"/>
                </a:lnTo>
                <a:lnTo>
                  <a:pt x="187960" y="481330"/>
                </a:lnTo>
                <a:lnTo>
                  <a:pt x="391120" y="481330"/>
                </a:lnTo>
                <a:lnTo>
                  <a:pt x="392430" y="467360"/>
                </a:lnTo>
                <a:lnTo>
                  <a:pt x="394893" y="426720"/>
                </a:lnTo>
                <a:lnTo>
                  <a:pt x="394970" y="334010"/>
                </a:lnTo>
                <a:lnTo>
                  <a:pt x="392511" y="29591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12129" y="3665220"/>
            <a:ext cx="394970" cy="1197610"/>
          </a:xfrm>
          <a:custGeom>
            <a:avLst/>
            <a:gdLst/>
            <a:ahLst/>
            <a:cxnLst/>
            <a:rect l="l" t="t" r="r" b="b"/>
            <a:pathLst>
              <a:path w="394970" h="1197610">
                <a:moveTo>
                  <a:pt x="0" y="0"/>
                </a:moveTo>
                <a:lnTo>
                  <a:pt x="236220" y="0"/>
                </a:lnTo>
                <a:lnTo>
                  <a:pt x="255270" y="2539"/>
                </a:lnTo>
                <a:lnTo>
                  <a:pt x="273050" y="6349"/>
                </a:lnTo>
                <a:lnTo>
                  <a:pt x="289560" y="13969"/>
                </a:lnTo>
                <a:lnTo>
                  <a:pt x="306070" y="25399"/>
                </a:lnTo>
                <a:lnTo>
                  <a:pt x="312420" y="31749"/>
                </a:lnTo>
                <a:lnTo>
                  <a:pt x="320040" y="39369"/>
                </a:lnTo>
                <a:lnTo>
                  <a:pt x="326390" y="46989"/>
                </a:lnTo>
                <a:lnTo>
                  <a:pt x="332740" y="57149"/>
                </a:lnTo>
                <a:lnTo>
                  <a:pt x="339090" y="66039"/>
                </a:lnTo>
                <a:lnTo>
                  <a:pt x="344170" y="77469"/>
                </a:lnTo>
                <a:lnTo>
                  <a:pt x="350520" y="87629"/>
                </a:lnTo>
                <a:lnTo>
                  <a:pt x="355600" y="100329"/>
                </a:lnTo>
                <a:lnTo>
                  <a:pt x="360680" y="113029"/>
                </a:lnTo>
                <a:lnTo>
                  <a:pt x="364490" y="125729"/>
                </a:lnTo>
                <a:lnTo>
                  <a:pt x="368300" y="140969"/>
                </a:lnTo>
                <a:lnTo>
                  <a:pt x="373380" y="154939"/>
                </a:lnTo>
                <a:lnTo>
                  <a:pt x="375920" y="170179"/>
                </a:lnTo>
                <a:lnTo>
                  <a:pt x="379730" y="186689"/>
                </a:lnTo>
                <a:lnTo>
                  <a:pt x="382270" y="203199"/>
                </a:lnTo>
                <a:lnTo>
                  <a:pt x="384810" y="219709"/>
                </a:lnTo>
                <a:lnTo>
                  <a:pt x="387350" y="238759"/>
                </a:lnTo>
                <a:lnTo>
                  <a:pt x="389890" y="256539"/>
                </a:lnTo>
                <a:lnTo>
                  <a:pt x="392430" y="295909"/>
                </a:lnTo>
                <a:lnTo>
                  <a:pt x="394970" y="336549"/>
                </a:lnTo>
                <a:lnTo>
                  <a:pt x="394970" y="380999"/>
                </a:lnTo>
                <a:lnTo>
                  <a:pt x="394970" y="425449"/>
                </a:lnTo>
                <a:lnTo>
                  <a:pt x="392430" y="468629"/>
                </a:lnTo>
                <a:lnTo>
                  <a:pt x="389890" y="507999"/>
                </a:lnTo>
                <a:lnTo>
                  <a:pt x="384810" y="546099"/>
                </a:lnTo>
                <a:lnTo>
                  <a:pt x="381000" y="563879"/>
                </a:lnTo>
                <a:lnTo>
                  <a:pt x="378460" y="581659"/>
                </a:lnTo>
                <a:lnTo>
                  <a:pt x="374650" y="598169"/>
                </a:lnTo>
                <a:lnTo>
                  <a:pt x="370840" y="613409"/>
                </a:lnTo>
                <a:lnTo>
                  <a:pt x="365760" y="628649"/>
                </a:lnTo>
                <a:lnTo>
                  <a:pt x="361950" y="643889"/>
                </a:lnTo>
                <a:lnTo>
                  <a:pt x="356870" y="657859"/>
                </a:lnTo>
                <a:lnTo>
                  <a:pt x="351790" y="671829"/>
                </a:lnTo>
                <a:lnTo>
                  <a:pt x="345440" y="684529"/>
                </a:lnTo>
                <a:lnTo>
                  <a:pt x="320040" y="727709"/>
                </a:lnTo>
                <a:lnTo>
                  <a:pt x="312420" y="735329"/>
                </a:lnTo>
                <a:lnTo>
                  <a:pt x="297180" y="750569"/>
                </a:lnTo>
                <a:lnTo>
                  <a:pt x="280670" y="763269"/>
                </a:lnTo>
                <a:lnTo>
                  <a:pt x="262890" y="770889"/>
                </a:lnTo>
                <a:lnTo>
                  <a:pt x="242570" y="775969"/>
                </a:lnTo>
                <a:lnTo>
                  <a:pt x="222250" y="777239"/>
                </a:lnTo>
                <a:lnTo>
                  <a:pt x="160020" y="777239"/>
                </a:lnTo>
                <a:lnTo>
                  <a:pt x="160020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67477" y="3957727"/>
            <a:ext cx="88084" cy="1947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3620" y="4518659"/>
            <a:ext cx="369570" cy="342900"/>
          </a:xfrm>
          <a:custGeom>
            <a:avLst/>
            <a:gdLst/>
            <a:ahLst/>
            <a:cxnLst/>
            <a:rect l="l" t="t" r="r" b="b"/>
            <a:pathLst>
              <a:path w="369570" h="342900">
                <a:moveTo>
                  <a:pt x="0" y="342900"/>
                </a:moveTo>
                <a:lnTo>
                  <a:pt x="369569" y="342900"/>
                </a:lnTo>
                <a:lnTo>
                  <a:pt x="369569" y="0"/>
                </a:lnTo>
                <a:lnTo>
                  <a:pt x="0" y="0"/>
                </a:lnTo>
                <a:lnTo>
                  <a:pt x="0" y="34290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03620" y="3666490"/>
            <a:ext cx="160020" cy="852169"/>
          </a:xfrm>
          <a:custGeom>
            <a:avLst/>
            <a:gdLst/>
            <a:ahLst/>
            <a:cxnLst/>
            <a:rect l="l" t="t" r="r" b="b"/>
            <a:pathLst>
              <a:path w="160020" h="852170">
                <a:moveTo>
                  <a:pt x="0" y="852169"/>
                </a:moveTo>
                <a:lnTo>
                  <a:pt x="160019" y="852169"/>
                </a:lnTo>
                <a:lnTo>
                  <a:pt x="160019" y="0"/>
                </a:lnTo>
                <a:lnTo>
                  <a:pt x="0" y="0"/>
                </a:lnTo>
                <a:lnTo>
                  <a:pt x="0" y="852169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03620" y="3665220"/>
            <a:ext cx="370840" cy="1196340"/>
          </a:xfrm>
          <a:custGeom>
            <a:avLst/>
            <a:gdLst/>
            <a:ahLst/>
            <a:cxnLst/>
            <a:rect l="l" t="t" r="r" b="b"/>
            <a:pathLst>
              <a:path w="370839" h="1196339">
                <a:moveTo>
                  <a:pt x="0" y="0"/>
                </a:moveTo>
                <a:lnTo>
                  <a:pt x="160019" y="0"/>
                </a:lnTo>
                <a:lnTo>
                  <a:pt x="160019" y="852169"/>
                </a:lnTo>
                <a:lnTo>
                  <a:pt x="370839" y="852169"/>
                </a:lnTo>
                <a:lnTo>
                  <a:pt x="370839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11473" y="3666490"/>
            <a:ext cx="511809" cy="1195070"/>
          </a:xfrm>
          <a:custGeom>
            <a:avLst/>
            <a:gdLst/>
            <a:ahLst/>
            <a:cxnLst/>
            <a:rect l="l" t="t" r="r" b="b"/>
            <a:pathLst>
              <a:path w="511809" h="1195070">
                <a:moveTo>
                  <a:pt x="337636" y="0"/>
                </a:moveTo>
                <a:lnTo>
                  <a:pt x="172536" y="0"/>
                </a:lnTo>
                <a:lnTo>
                  <a:pt x="0" y="1195070"/>
                </a:lnTo>
                <a:lnTo>
                  <a:pt x="165063" y="1195070"/>
                </a:lnTo>
                <a:lnTo>
                  <a:pt x="186506" y="1009650"/>
                </a:lnTo>
                <a:lnTo>
                  <a:pt x="484475" y="1009650"/>
                </a:lnTo>
                <a:lnTo>
                  <a:pt x="439407" y="699770"/>
                </a:lnTo>
                <a:lnTo>
                  <a:pt x="223336" y="699770"/>
                </a:lnTo>
                <a:lnTo>
                  <a:pt x="253816" y="438150"/>
                </a:lnTo>
                <a:lnTo>
                  <a:pt x="401359" y="438150"/>
                </a:lnTo>
                <a:lnTo>
                  <a:pt x="337636" y="0"/>
                </a:lnTo>
                <a:close/>
              </a:path>
              <a:path w="511809" h="1195070">
                <a:moveTo>
                  <a:pt x="484475" y="1009650"/>
                </a:moveTo>
                <a:lnTo>
                  <a:pt x="321126" y="1009650"/>
                </a:lnTo>
                <a:lnTo>
                  <a:pt x="342569" y="1195070"/>
                </a:lnTo>
                <a:lnTo>
                  <a:pt x="511441" y="1195070"/>
                </a:lnTo>
                <a:lnTo>
                  <a:pt x="484475" y="1009650"/>
                </a:lnTo>
                <a:close/>
              </a:path>
              <a:path w="511809" h="1195070">
                <a:moveTo>
                  <a:pt x="401359" y="438150"/>
                </a:moveTo>
                <a:lnTo>
                  <a:pt x="253816" y="438150"/>
                </a:lnTo>
                <a:lnTo>
                  <a:pt x="285566" y="699770"/>
                </a:lnTo>
                <a:lnTo>
                  <a:pt x="439407" y="699770"/>
                </a:lnTo>
                <a:lnTo>
                  <a:pt x="401359" y="43815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11290" y="3665220"/>
            <a:ext cx="511809" cy="1196340"/>
          </a:xfrm>
          <a:custGeom>
            <a:avLst/>
            <a:gdLst/>
            <a:ahLst/>
            <a:cxnLst/>
            <a:rect l="l" t="t" r="r" b="b"/>
            <a:pathLst>
              <a:path w="511809" h="1196339">
                <a:moveTo>
                  <a:pt x="321309" y="1010919"/>
                </a:moveTo>
                <a:lnTo>
                  <a:pt x="186689" y="1010919"/>
                </a:lnTo>
                <a:lnTo>
                  <a:pt x="166369" y="1196339"/>
                </a:lnTo>
                <a:lnTo>
                  <a:pt x="0" y="1196339"/>
                </a:lnTo>
                <a:lnTo>
                  <a:pt x="173989" y="0"/>
                </a:lnTo>
                <a:lnTo>
                  <a:pt x="337819" y="0"/>
                </a:lnTo>
                <a:lnTo>
                  <a:pt x="511809" y="1196339"/>
                </a:lnTo>
                <a:lnTo>
                  <a:pt x="342900" y="1196339"/>
                </a:lnTo>
                <a:lnTo>
                  <a:pt x="321309" y="101091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734809" y="4103370"/>
            <a:ext cx="62230" cy="262890"/>
          </a:xfrm>
          <a:custGeom>
            <a:avLst/>
            <a:gdLst/>
            <a:ahLst/>
            <a:cxnLst/>
            <a:rect l="l" t="t" r="r" b="b"/>
            <a:pathLst>
              <a:path w="62229" h="262889">
                <a:moveTo>
                  <a:pt x="62230" y="262889"/>
                </a:moveTo>
                <a:lnTo>
                  <a:pt x="30480" y="0"/>
                </a:lnTo>
                <a:lnTo>
                  <a:pt x="0" y="262889"/>
                </a:lnTo>
                <a:lnTo>
                  <a:pt x="62230" y="26288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87869" y="3665220"/>
            <a:ext cx="462280" cy="1196340"/>
          </a:xfrm>
          <a:custGeom>
            <a:avLst/>
            <a:gdLst/>
            <a:ahLst/>
            <a:cxnLst/>
            <a:rect l="l" t="t" r="r" b="b"/>
            <a:pathLst>
              <a:path w="462279" h="1196339">
                <a:moveTo>
                  <a:pt x="237489" y="0"/>
                </a:moveTo>
                <a:lnTo>
                  <a:pt x="0" y="0"/>
                </a:lnTo>
                <a:lnTo>
                  <a:pt x="0" y="1196339"/>
                </a:lnTo>
                <a:lnTo>
                  <a:pt x="160020" y="1196339"/>
                </a:lnTo>
                <a:lnTo>
                  <a:pt x="160020" y="737869"/>
                </a:lnTo>
                <a:lnTo>
                  <a:pt x="364788" y="737869"/>
                </a:lnTo>
                <a:lnTo>
                  <a:pt x="360679" y="723899"/>
                </a:lnTo>
                <a:lnTo>
                  <a:pt x="354329" y="703579"/>
                </a:lnTo>
                <a:lnTo>
                  <a:pt x="350520" y="697229"/>
                </a:lnTo>
                <a:lnTo>
                  <a:pt x="345439" y="684529"/>
                </a:lnTo>
                <a:lnTo>
                  <a:pt x="342900" y="680719"/>
                </a:lnTo>
                <a:lnTo>
                  <a:pt x="341629" y="674369"/>
                </a:lnTo>
                <a:lnTo>
                  <a:pt x="341629" y="671829"/>
                </a:lnTo>
                <a:lnTo>
                  <a:pt x="339089" y="670559"/>
                </a:lnTo>
                <a:lnTo>
                  <a:pt x="337820" y="669289"/>
                </a:lnTo>
                <a:lnTo>
                  <a:pt x="337820" y="665479"/>
                </a:lnTo>
                <a:lnTo>
                  <a:pt x="344170" y="665479"/>
                </a:lnTo>
                <a:lnTo>
                  <a:pt x="346709" y="661669"/>
                </a:lnTo>
                <a:lnTo>
                  <a:pt x="361950" y="636269"/>
                </a:lnTo>
                <a:lnTo>
                  <a:pt x="368300" y="623569"/>
                </a:lnTo>
                <a:lnTo>
                  <a:pt x="375920" y="609599"/>
                </a:lnTo>
                <a:lnTo>
                  <a:pt x="381000" y="594359"/>
                </a:lnTo>
                <a:lnTo>
                  <a:pt x="387350" y="579119"/>
                </a:lnTo>
                <a:lnTo>
                  <a:pt x="392429" y="562609"/>
                </a:lnTo>
                <a:lnTo>
                  <a:pt x="397509" y="544829"/>
                </a:lnTo>
                <a:lnTo>
                  <a:pt x="401320" y="525779"/>
                </a:lnTo>
                <a:lnTo>
                  <a:pt x="406400" y="507999"/>
                </a:lnTo>
                <a:lnTo>
                  <a:pt x="408939" y="486409"/>
                </a:lnTo>
                <a:lnTo>
                  <a:pt x="411479" y="466089"/>
                </a:lnTo>
                <a:lnTo>
                  <a:pt x="412376" y="458469"/>
                </a:lnTo>
                <a:lnTo>
                  <a:pt x="160020" y="458469"/>
                </a:lnTo>
                <a:lnTo>
                  <a:pt x="160020" y="294639"/>
                </a:lnTo>
                <a:lnTo>
                  <a:pt x="418011" y="294639"/>
                </a:lnTo>
                <a:lnTo>
                  <a:pt x="417829" y="290829"/>
                </a:lnTo>
                <a:lnTo>
                  <a:pt x="417829" y="262889"/>
                </a:lnTo>
                <a:lnTo>
                  <a:pt x="412750" y="237489"/>
                </a:lnTo>
                <a:lnTo>
                  <a:pt x="410209" y="213359"/>
                </a:lnTo>
                <a:lnTo>
                  <a:pt x="406400" y="189229"/>
                </a:lnTo>
                <a:lnTo>
                  <a:pt x="401320" y="166369"/>
                </a:lnTo>
                <a:lnTo>
                  <a:pt x="396239" y="144779"/>
                </a:lnTo>
                <a:lnTo>
                  <a:pt x="392429" y="125729"/>
                </a:lnTo>
                <a:lnTo>
                  <a:pt x="384809" y="106679"/>
                </a:lnTo>
                <a:lnTo>
                  <a:pt x="377189" y="88899"/>
                </a:lnTo>
                <a:lnTo>
                  <a:pt x="370839" y="73659"/>
                </a:lnTo>
                <a:lnTo>
                  <a:pt x="346709" y="39369"/>
                </a:lnTo>
                <a:lnTo>
                  <a:pt x="306070" y="12699"/>
                </a:lnTo>
                <a:lnTo>
                  <a:pt x="294639" y="7619"/>
                </a:lnTo>
                <a:lnTo>
                  <a:pt x="281939" y="5079"/>
                </a:lnTo>
                <a:lnTo>
                  <a:pt x="267970" y="2539"/>
                </a:lnTo>
                <a:lnTo>
                  <a:pt x="237489" y="0"/>
                </a:lnTo>
                <a:close/>
              </a:path>
              <a:path w="462279" h="1196339">
                <a:moveTo>
                  <a:pt x="364788" y="737869"/>
                </a:moveTo>
                <a:lnTo>
                  <a:pt x="163829" y="737869"/>
                </a:lnTo>
                <a:lnTo>
                  <a:pt x="166370" y="739139"/>
                </a:lnTo>
                <a:lnTo>
                  <a:pt x="173989" y="744219"/>
                </a:lnTo>
                <a:lnTo>
                  <a:pt x="179070" y="749299"/>
                </a:lnTo>
                <a:lnTo>
                  <a:pt x="182879" y="754379"/>
                </a:lnTo>
                <a:lnTo>
                  <a:pt x="185420" y="758189"/>
                </a:lnTo>
                <a:lnTo>
                  <a:pt x="186689" y="760729"/>
                </a:lnTo>
                <a:lnTo>
                  <a:pt x="189229" y="763269"/>
                </a:lnTo>
                <a:lnTo>
                  <a:pt x="190500" y="767079"/>
                </a:lnTo>
                <a:lnTo>
                  <a:pt x="195579" y="784859"/>
                </a:lnTo>
                <a:lnTo>
                  <a:pt x="196850" y="796289"/>
                </a:lnTo>
                <a:lnTo>
                  <a:pt x="201929" y="805179"/>
                </a:lnTo>
                <a:lnTo>
                  <a:pt x="205739" y="834389"/>
                </a:lnTo>
                <a:lnTo>
                  <a:pt x="281673" y="1196339"/>
                </a:lnTo>
                <a:lnTo>
                  <a:pt x="462026" y="1196339"/>
                </a:lnTo>
                <a:lnTo>
                  <a:pt x="386079" y="815339"/>
                </a:lnTo>
                <a:lnTo>
                  <a:pt x="384809" y="805179"/>
                </a:lnTo>
                <a:lnTo>
                  <a:pt x="379729" y="788669"/>
                </a:lnTo>
                <a:lnTo>
                  <a:pt x="374650" y="767079"/>
                </a:lnTo>
                <a:lnTo>
                  <a:pt x="367029" y="745489"/>
                </a:lnTo>
                <a:lnTo>
                  <a:pt x="364788" y="737869"/>
                </a:lnTo>
                <a:close/>
              </a:path>
              <a:path w="462279" h="1196339">
                <a:moveTo>
                  <a:pt x="344170" y="668020"/>
                </a:moveTo>
                <a:lnTo>
                  <a:pt x="342900" y="669289"/>
                </a:lnTo>
                <a:lnTo>
                  <a:pt x="342900" y="671829"/>
                </a:lnTo>
                <a:lnTo>
                  <a:pt x="347979" y="671829"/>
                </a:lnTo>
                <a:lnTo>
                  <a:pt x="344170" y="668020"/>
                </a:lnTo>
                <a:close/>
              </a:path>
              <a:path w="462279" h="1196339">
                <a:moveTo>
                  <a:pt x="344170" y="665479"/>
                </a:moveTo>
                <a:lnTo>
                  <a:pt x="341629" y="665479"/>
                </a:lnTo>
                <a:lnTo>
                  <a:pt x="344170" y="668020"/>
                </a:lnTo>
                <a:lnTo>
                  <a:pt x="344170" y="665479"/>
                </a:lnTo>
                <a:close/>
              </a:path>
              <a:path w="462279" h="1196339">
                <a:moveTo>
                  <a:pt x="418011" y="294639"/>
                </a:moveTo>
                <a:lnTo>
                  <a:pt x="214629" y="294639"/>
                </a:lnTo>
                <a:lnTo>
                  <a:pt x="222250" y="295909"/>
                </a:lnTo>
                <a:lnTo>
                  <a:pt x="228600" y="297179"/>
                </a:lnTo>
                <a:lnTo>
                  <a:pt x="233679" y="299719"/>
                </a:lnTo>
                <a:lnTo>
                  <a:pt x="240029" y="303529"/>
                </a:lnTo>
                <a:lnTo>
                  <a:pt x="246379" y="309879"/>
                </a:lnTo>
                <a:lnTo>
                  <a:pt x="250189" y="317499"/>
                </a:lnTo>
                <a:lnTo>
                  <a:pt x="250189" y="320039"/>
                </a:lnTo>
                <a:lnTo>
                  <a:pt x="252729" y="322579"/>
                </a:lnTo>
                <a:lnTo>
                  <a:pt x="252729" y="326389"/>
                </a:lnTo>
                <a:lnTo>
                  <a:pt x="254000" y="328929"/>
                </a:lnTo>
                <a:lnTo>
                  <a:pt x="255270" y="332739"/>
                </a:lnTo>
                <a:lnTo>
                  <a:pt x="255270" y="340359"/>
                </a:lnTo>
                <a:lnTo>
                  <a:pt x="256539" y="344169"/>
                </a:lnTo>
                <a:lnTo>
                  <a:pt x="256539" y="347979"/>
                </a:lnTo>
                <a:lnTo>
                  <a:pt x="257809" y="351789"/>
                </a:lnTo>
                <a:lnTo>
                  <a:pt x="257809" y="394969"/>
                </a:lnTo>
                <a:lnTo>
                  <a:pt x="256539" y="398779"/>
                </a:lnTo>
                <a:lnTo>
                  <a:pt x="255270" y="405129"/>
                </a:lnTo>
                <a:lnTo>
                  <a:pt x="255270" y="411479"/>
                </a:lnTo>
                <a:lnTo>
                  <a:pt x="254000" y="416559"/>
                </a:lnTo>
                <a:lnTo>
                  <a:pt x="252729" y="420369"/>
                </a:lnTo>
                <a:lnTo>
                  <a:pt x="250189" y="424179"/>
                </a:lnTo>
                <a:lnTo>
                  <a:pt x="248920" y="429259"/>
                </a:lnTo>
                <a:lnTo>
                  <a:pt x="247650" y="433069"/>
                </a:lnTo>
                <a:lnTo>
                  <a:pt x="246379" y="435609"/>
                </a:lnTo>
                <a:lnTo>
                  <a:pt x="243839" y="436879"/>
                </a:lnTo>
                <a:lnTo>
                  <a:pt x="243839" y="439419"/>
                </a:lnTo>
                <a:lnTo>
                  <a:pt x="240029" y="443229"/>
                </a:lnTo>
                <a:lnTo>
                  <a:pt x="217170" y="454659"/>
                </a:lnTo>
                <a:lnTo>
                  <a:pt x="209550" y="457199"/>
                </a:lnTo>
                <a:lnTo>
                  <a:pt x="207009" y="458469"/>
                </a:lnTo>
                <a:lnTo>
                  <a:pt x="412376" y="458469"/>
                </a:lnTo>
                <a:lnTo>
                  <a:pt x="414020" y="444499"/>
                </a:lnTo>
                <a:lnTo>
                  <a:pt x="417829" y="421639"/>
                </a:lnTo>
                <a:lnTo>
                  <a:pt x="417829" y="397509"/>
                </a:lnTo>
                <a:lnTo>
                  <a:pt x="419100" y="373379"/>
                </a:lnTo>
                <a:lnTo>
                  <a:pt x="419100" y="317499"/>
                </a:lnTo>
                <a:lnTo>
                  <a:pt x="418011" y="294639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87869" y="3665220"/>
            <a:ext cx="463550" cy="1196340"/>
          </a:xfrm>
          <a:custGeom>
            <a:avLst/>
            <a:gdLst/>
            <a:ahLst/>
            <a:cxnLst/>
            <a:rect l="l" t="t" r="r" b="b"/>
            <a:pathLst>
              <a:path w="463550" h="1196339">
                <a:moveTo>
                  <a:pt x="0" y="1196339"/>
                </a:moveTo>
                <a:lnTo>
                  <a:pt x="0" y="0"/>
                </a:lnTo>
                <a:lnTo>
                  <a:pt x="237489" y="0"/>
                </a:lnTo>
                <a:lnTo>
                  <a:pt x="281939" y="3809"/>
                </a:lnTo>
                <a:lnTo>
                  <a:pt x="318770" y="16509"/>
                </a:lnTo>
                <a:lnTo>
                  <a:pt x="328929" y="22859"/>
                </a:lnTo>
                <a:lnTo>
                  <a:pt x="339089" y="29209"/>
                </a:lnTo>
                <a:lnTo>
                  <a:pt x="346709" y="38099"/>
                </a:lnTo>
                <a:lnTo>
                  <a:pt x="355600" y="48259"/>
                </a:lnTo>
                <a:lnTo>
                  <a:pt x="363220" y="60959"/>
                </a:lnTo>
                <a:lnTo>
                  <a:pt x="384809" y="105409"/>
                </a:lnTo>
                <a:lnTo>
                  <a:pt x="397509" y="144779"/>
                </a:lnTo>
                <a:lnTo>
                  <a:pt x="406400" y="189229"/>
                </a:lnTo>
                <a:lnTo>
                  <a:pt x="411479" y="212089"/>
                </a:lnTo>
                <a:lnTo>
                  <a:pt x="414020" y="236219"/>
                </a:lnTo>
                <a:lnTo>
                  <a:pt x="416559" y="262889"/>
                </a:lnTo>
                <a:lnTo>
                  <a:pt x="417829" y="289559"/>
                </a:lnTo>
                <a:lnTo>
                  <a:pt x="419100" y="317499"/>
                </a:lnTo>
                <a:lnTo>
                  <a:pt x="419100" y="346709"/>
                </a:lnTo>
                <a:lnTo>
                  <a:pt x="419100" y="372109"/>
                </a:lnTo>
                <a:lnTo>
                  <a:pt x="419100" y="396239"/>
                </a:lnTo>
                <a:lnTo>
                  <a:pt x="416559" y="420369"/>
                </a:lnTo>
                <a:lnTo>
                  <a:pt x="415289" y="443229"/>
                </a:lnTo>
                <a:lnTo>
                  <a:pt x="410209" y="486409"/>
                </a:lnTo>
                <a:lnTo>
                  <a:pt x="402589" y="525779"/>
                </a:lnTo>
                <a:lnTo>
                  <a:pt x="397509" y="543559"/>
                </a:lnTo>
                <a:lnTo>
                  <a:pt x="392429" y="561339"/>
                </a:lnTo>
                <a:lnTo>
                  <a:pt x="375920" y="609599"/>
                </a:lnTo>
                <a:lnTo>
                  <a:pt x="355600" y="647699"/>
                </a:lnTo>
                <a:lnTo>
                  <a:pt x="351789" y="655319"/>
                </a:lnTo>
                <a:lnTo>
                  <a:pt x="347979" y="660399"/>
                </a:lnTo>
                <a:lnTo>
                  <a:pt x="345439" y="665479"/>
                </a:lnTo>
                <a:lnTo>
                  <a:pt x="344170" y="666749"/>
                </a:lnTo>
                <a:lnTo>
                  <a:pt x="344170" y="669289"/>
                </a:lnTo>
                <a:lnTo>
                  <a:pt x="344170" y="670559"/>
                </a:lnTo>
                <a:lnTo>
                  <a:pt x="344170" y="671829"/>
                </a:lnTo>
                <a:lnTo>
                  <a:pt x="345439" y="671829"/>
                </a:lnTo>
                <a:lnTo>
                  <a:pt x="346709" y="671829"/>
                </a:lnTo>
                <a:lnTo>
                  <a:pt x="349250" y="670559"/>
                </a:lnTo>
                <a:lnTo>
                  <a:pt x="345439" y="666749"/>
                </a:lnTo>
                <a:lnTo>
                  <a:pt x="341629" y="665479"/>
                </a:lnTo>
                <a:lnTo>
                  <a:pt x="340359" y="665479"/>
                </a:lnTo>
                <a:lnTo>
                  <a:pt x="339089" y="665479"/>
                </a:lnTo>
                <a:lnTo>
                  <a:pt x="339089" y="666749"/>
                </a:lnTo>
                <a:lnTo>
                  <a:pt x="339089" y="668019"/>
                </a:lnTo>
                <a:lnTo>
                  <a:pt x="339089" y="669289"/>
                </a:lnTo>
                <a:lnTo>
                  <a:pt x="340359" y="671829"/>
                </a:lnTo>
                <a:lnTo>
                  <a:pt x="341629" y="674369"/>
                </a:lnTo>
                <a:lnTo>
                  <a:pt x="344170" y="679449"/>
                </a:lnTo>
                <a:lnTo>
                  <a:pt x="346709" y="684529"/>
                </a:lnTo>
                <a:lnTo>
                  <a:pt x="349250" y="689609"/>
                </a:lnTo>
                <a:lnTo>
                  <a:pt x="351789" y="697229"/>
                </a:lnTo>
                <a:lnTo>
                  <a:pt x="354329" y="704849"/>
                </a:lnTo>
                <a:lnTo>
                  <a:pt x="360679" y="722629"/>
                </a:lnTo>
                <a:lnTo>
                  <a:pt x="368300" y="744219"/>
                </a:lnTo>
                <a:lnTo>
                  <a:pt x="374650" y="767079"/>
                </a:lnTo>
                <a:lnTo>
                  <a:pt x="381000" y="787399"/>
                </a:lnTo>
                <a:lnTo>
                  <a:pt x="384809" y="806449"/>
                </a:lnTo>
                <a:lnTo>
                  <a:pt x="387350" y="814069"/>
                </a:lnTo>
                <a:lnTo>
                  <a:pt x="388620" y="821689"/>
                </a:lnTo>
                <a:lnTo>
                  <a:pt x="463550" y="1196339"/>
                </a:lnTo>
                <a:lnTo>
                  <a:pt x="281939" y="1196339"/>
                </a:lnTo>
                <a:lnTo>
                  <a:pt x="207009" y="834389"/>
                </a:lnTo>
                <a:lnTo>
                  <a:pt x="200659" y="806449"/>
                </a:lnTo>
                <a:lnTo>
                  <a:pt x="190500" y="768349"/>
                </a:lnTo>
                <a:lnTo>
                  <a:pt x="187959" y="761999"/>
                </a:lnTo>
                <a:lnTo>
                  <a:pt x="187959" y="759459"/>
                </a:lnTo>
                <a:lnTo>
                  <a:pt x="186689" y="758189"/>
                </a:lnTo>
                <a:lnTo>
                  <a:pt x="182879" y="753109"/>
                </a:lnTo>
                <a:lnTo>
                  <a:pt x="180339" y="749299"/>
                </a:lnTo>
                <a:lnTo>
                  <a:pt x="177800" y="745489"/>
                </a:lnTo>
                <a:lnTo>
                  <a:pt x="173989" y="742949"/>
                </a:lnTo>
                <a:lnTo>
                  <a:pt x="170179" y="740409"/>
                </a:lnTo>
                <a:lnTo>
                  <a:pt x="167639" y="739139"/>
                </a:lnTo>
                <a:lnTo>
                  <a:pt x="163829" y="737869"/>
                </a:lnTo>
                <a:lnTo>
                  <a:pt x="160020" y="737869"/>
                </a:lnTo>
                <a:lnTo>
                  <a:pt x="161289" y="737869"/>
                </a:lnTo>
                <a:lnTo>
                  <a:pt x="161289" y="1196339"/>
                </a:lnTo>
                <a:lnTo>
                  <a:pt x="0" y="1196339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44488" y="3955187"/>
            <a:ext cx="107134" cy="1731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617459" y="3665220"/>
            <a:ext cx="160020" cy="1196340"/>
          </a:xfrm>
          <a:custGeom>
            <a:avLst/>
            <a:gdLst/>
            <a:ahLst/>
            <a:cxnLst/>
            <a:rect l="l" t="t" r="r" b="b"/>
            <a:pathLst>
              <a:path w="160020" h="1196339">
                <a:moveTo>
                  <a:pt x="0" y="0"/>
                </a:moveTo>
                <a:lnTo>
                  <a:pt x="160020" y="0"/>
                </a:lnTo>
                <a:lnTo>
                  <a:pt x="160020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617459" y="3665220"/>
            <a:ext cx="160020" cy="1196340"/>
          </a:xfrm>
          <a:custGeom>
            <a:avLst/>
            <a:gdLst/>
            <a:ahLst/>
            <a:cxnLst/>
            <a:rect l="l" t="t" r="r" b="b"/>
            <a:pathLst>
              <a:path w="160020" h="1196339">
                <a:moveTo>
                  <a:pt x="0" y="0"/>
                </a:moveTo>
                <a:lnTo>
                  <a:pt x="160020" y="0"/>
                </a:lnTo>
                <a:lnTo>
                  <a:pt x="160020" y="1196339"/>
                </a:lnTo>
                <a:lnTo>
                  <a:pt x="0" y="11963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3939" y="2073910"/>
            <a:ext cx="510540" cy="11950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43939" y="2072639"/>
            <a:ext cx="511809" cy="1197610"/>
          </a:xfrm>
          <a:custGeom>
            <a:avLst/>
            <a:gdLst/>
            <a:ahLst/>
            <a:cxnLst/>
            <a:rect l="l" t="t" r="r" b="b"/>
            <a:pathLst>
              <a:path w="511809" h="1197610">
                <a:moveTo>
                  <a:pt x="321309" y="1010920"/>
                </a:moveTo>
                <a:lnTo>
                  <a:pt x="186690" y="1010920"/>
                </a:lnTo>
                <a:lnTo>
                  <a:pt x="165100" y="1197610"/>
                </a:lnTo>
                <a:lnTo>
                  <a:pt x="0" y="1197610"/>
                </a:lnTo>
                <a:lnTo>
                  <a:pt x="173990" y="0"/>
                </a:lnTo>
                <a:lnTo>
                  <a:pt x="337819" y="0"/>
                </a:lnTo>
                <a:lnTo>
                  <a:pt x="511809" y="1197610"/>
                </a:lnTo>
                <a:lnTo>
                  <a:pt x="342900" y="1197610"/>
                </a:lnTo>
                <a:lnTo>
                  <a:pt x="321309" y="101092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267460" y="2512060"/>
            <a:ext cx="62230" cy="261620"/>
          </a:xfrm>
          <a:custGeom>
            <a:avLst/>
            <a:gdLst/>
            <a:ahLst/>
            <a:cxnLst/>
            <a:rect l="l" t="t" r="r" b="b"/>
            <a:pathLst>
              <a:path w="62230" h="261619">
                <a:moveTo>
                  <a:pt x="62230" y="261619"/>
                </a:moveTo>
                <a:lnTo>
                  <a:pt x="30480" y="0"/>
                </a:lnTo>
                <a:lnTo>
                  <a:pt x="0" y="261619"/>
                </a:lnTo>
                <a:lnTo>
                  <a:pt x="62230" y="26161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87500" y="2073910"/>
            <a:ext cx="435610" cy="11950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87500" y="2072639"/>
            <a:ext cx="435609" cy="1197610"/>
          </a:xfrm>
          <a:custGeom>
            <a:avLst/>
            <a:gdLst/>
            <a:ahLst/>
            <a:cxnLst/>
            <a:rect l="l" t="t" r="r" b="b"/>
            <a:pathLst>
              <a:path w="435610" h="1197610">
                <a:moveTo>
                  <a:pt x="0" y="0"/>
                </a:moveTo>
                <a:lnTo>
                  <a:pt x="435610" y="0"/>
                </a:lnTo>
                <a:lnTo>
                  <a:pt x="435610" y="345439"/>
                </a:lnTo>
                <a:lnTo>
                  <a:pt x="298450" y="345439"/>
                </a:lnTo>
                <a:lnTo>
                  <a:pt x="298450" y="1197610"/>
                </a:lnTo>
                <a:lnTo>
                  <a:pt x="138430" y="1197610"/>
                </a:lnTo>
                <a:lnTo>
                  <a:pt x="138430" y="345439"/>
                </a:lnTo>
                <a:lnTo>
                  <a:pt x="0" y="3454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9939" y="2073910"/>
            <a:ext cx="511810" cy="11950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59939" y="2072639"/>
            <a:ext cx="511809" cy="1197610"/>
          </a:xfrm>
          <a:custGeom>
            <a:avLst/>
            <a:gdLst/>
            <a:ahLst/>
            <a:cxnLst/>
            <a:rect l="l" t="t" r="r" b="b"/>
            <a:pathLst>
              <a:path w="511810" h="1197610">
                <a:moveTo>
                  <a:pt x="321310" y="1010920"/>
                </a:moveTo>
                <a:lnTo>
                  <a:pt x="186690" y="1010920"/>
                </a:lnTo>
                <a:lnTo>
                  <a:pt x="166370" y="1197610"/>
                </a:lnTo>
                <a:lnTo>
                  <a:pt x="0" y="1197610"/>
                </a:lnTo>
                <a:lnTo>
                  <a:pt x="173990" y="0"/>
                </a:lnTo>
                <a:lnTo>
                  <a:pt x="339090" y="0"/>
                </a:lnTo>
                <a:lnTo>
                  <a:pt x="511810" y="1197610"/>
                </a:lnTo>
                <a:lnTo>
                  <a:pt x="342900" y="1197610"/>
                </a:lnTo>
                <a:lnTo>
                  <a:pt x="321310" y="101092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83460" y="2512060"/>
            <a:ext cx="62230" cy="261620"/>
          </a:xfrm>
          <a:custGeom>
            <a:avLst/>
            <a:gdLst/>
            <a:ahLst/>
            <a:cxnLst/>
            <a:rect l="l" t="t" r="r" b="b"/>
            <a:pathLst>
              <a:path w="62230" h="261619">
                <a:moveTo>
                  <a:pt x="62229" y="261619"/>
                </a:moveTo>
                <a:lnTo>
                  <a:pt x="31750" y="0"/>
                </a:lnTo>
                <a:lnTo>
                  <a:pt x="0" y="261619"/>
                </a:lnTo>
                <a:lnTo>
                  <a:pt x="62229" y="26161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04770" y="2073910"/>
            <a:ext cx="434340" cy="11950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04770" y="2072639"/>
            <a:ext cx="435609" cy="1197610"/>
          </a:xfrm>
          <a:custGeom>
            <a:avLst/>
            <a:gdLst/>
            <a:ahLst/>
            <a:cxnLst/>
            <a:rect l="l" t="t" r="r" b="b"/>
            <a:pathLst>
              <a:path w="435610" h="1197610">
                <a:moveTo>
                  <a:pt x="0" y="0"/>
                </a:moveTo>
                <a:lnTo>
                  <a:pt x="435610" y="0"/>
                </a:lnTo>
                <a:lnTo>
                  <a:pt x="435610" y="345439"/>
                </a:lnTo>
                <a:lnTo>
                  <a:pt x="297180" y="345439"/>
                </a:lnTo>
                <a:lnTo>
                  <a:pt x="297180" y="1197610"/>
                </a:lnTo>
                <a:lnTo>
                  <a:pt x="137160" y="1197610"/>
                </a:lnTo>
                <a:lnTo>
                  <a:pt x="137160" y="345439"/>
                </a:lnTo>
                <a:lnTo>
                  <a:pt x="0" y="34543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126739" y="2073910"/>
            <a:ext cx="443230" cy="1215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33420" y="1809750"/>
            <a:ext cx="102869" cy="2578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59150" y="1809750"/>
            <a:ext cx="102870" cy="2578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26739" y="2072639"/>
            <a:ext cx="444500" cy="1217930"/>
          </a:xfrm>
          <a:custGeom>
            <a:avLst/>
            <a:gdLst/>
            <a:ahLst/>
            <a:cxnLst/>
            <a:rect l="l" t="t" r="r" b="b"/>
            <a:pathLst>
              <a:path w="444500" h="1217929">
                <a:moveTo>
                  <a:pt x="284480" y="0"/>
                </a:moveTo>
                <a:lnTo>
                  <a:pt x="444500" y="0"/>
                </a:lnTo>
                <a:lnTo>
                  <a:pt x="444500" y="707389"/>
                </a:lnTo>
                <a:lnTo>
                  <a:pt x="443230" y="734060"/>
                </a:lnTo>
                <a:lnTo>
                  <a:pt x="443230" y="759460"/>
                </a:lnTo>
                <a:lnTo>
                  <a:pt x="441960" y="786130"/>
                </a:lnTo>
                <a:lnTo>
                  <a:pt x="440689" y="811530"/>
                </a:lnTo>
                <a:lnTo>
                  <a:pt x="439420" y="835660"/>
                </a:lnTo>
                <a:lnTo>
                  <a:pt x="436880" y="859789"/>
                </a:lnTo>
                <a:lnTo>
                  <a:pt x="434339" y="885189"/>
                </a:lnTo>
                <a:lnTo>
                  <a:pt x="430530" y="909320"/>
                </a:lnTo>
                <a:lnTo>
                  <a:pt x="427989" y="932180"/>
                </a:lnTo>
                <a:lnTo>
                  <a:pt x="424180" y="955039"/>
                </a:lnTo>
                <a:lnTo>
                  <a:pt x="419100" y="976630"/>
                </a:lnTo>
                <a:lnTo>
                  <a:pt x="414020" y="998220"/>
                </a:lnTo>
                <a:lnTo>
                  <a:pt x="408939" y="1018539"/>
                </a:lnTo>
                <a:lnTo>
                  <a:pt x="402589" y="1038860"/>
                </a:lnTo>
                <a:lnTo>
                  <a:pt x="397510" y="1057910"/>
                </a:lnTo>
                <a:lnTo>
                  <a:pt x="389889" y="1075689"/>
                </a:lnTo>
                <a:lnTo>
                  <a:pt x="383539" y="1093470"/>
                </a:lnTo>
                <a:lnTo>
                  <a:pt x="375920" y="1109980"/>
                </a:lnTo>
                <a:lnTo>
                  <a:pt x="369570" y="1123950"/>
                </a:lnTo>
                <a:lnTo>
                  <a:pt x="346710" y="1160780"/>
                </a:lnTo>
                <a:lnTo>
                  <a:pt x="309880" y="1195070"/>
                </a:lnTo>
                <a:lnTo>
                  <a:pt x="298450" y="1201420"/>
                </a:lnTo>
                <a:lnTo>
                  <a:pt x="287020" y="1207770"/>
                </a:lnTo>
                <a:lnTo>
                  <a:pt x="274320" y="1211580"/>
                </a:lnTo>
                <a:lnTo>
                  <a:pt x="260350" y="1215389"/>
                </a:lnTo>
                <a:lnTo>
                  <a:pt x="246380" y="1216660"/>
                </a:lnTo>
                <a:lnTo>
                  <a:pt x="232410" y="1217930"/>
                </a:lnTo>
                <a:lnTo>
                  <a:pt x="217170" y="1216660"/>
                </a:lnTo>
                <a:lnTo>
                  <a:pt x="161289" y="1205230"/>
                </a:lnTo>
                <a:lnTo>
                  <a:pt x="124460" y="1186180"/>
                </a:lnTo>
                <a:lnTo>
                  <a:pt x="116840" y="1179830"/>
                </a:lnTo>
                <a:lnTo>
                  <a:pt x="109220" y="1173480"/>
                </a:lnTo>
                <a:lnTo>
                  <a:pt x="101600" y="1164589"/>
                </a:lnTo>
                <a:lnTo>
                  <a:pt x="93980" y="1155700"/>
                </a:lnTo>
                <a:lnTo>
                  <a:pt x="87630" y="1145539"/>
                </a:lnTo>
                <a:lnTo>
                  <a:pt x="81280" y="1135380"/>
                </a:lnTo>
                <a:lnTo>
                  <a:pt x="74930" y="1123950"/>
                </a:lnTo>
                <a:lnTo>
                  <a:pt x="68580" y="1109980"/>
                </a:lnTo>
                <a:lnTo>
                  <a:pt x="62230" y="1097280"/>
                </a:lnTo>
                <a:lnTo>
                  <a:pt x="55880" y="1083310"/>
                </a:lnTo>
                <a:lnTo>
                  <a:pt x="50800" y="1066800"/>
                </a:lnTo>
                <a:lnTo>
                  <a:pt x="44450" y="1050289"/>
                </a:lnTo>
                <a:lnTo>
                  <a:pt x="39370" y="1032510"/>
                </a:lnTo>
                <a:lnTo>
                  <a:pt x="34290" y="1016000"/>
                </a:lnTo>
                <a:lnTo>
                  <a:pt x="29210" y="998220"/>
                </a:lnTo>
                <a:lnTo>
                  <a:pt x="25400" y="981710"/>
                </a:lnTo>
                <a:lnTo>
                  <a:pt x="21590" y="962660"/>
                </a:lnTo>
                <a:lnTo>
                  <a:pt x="17780" y="944880"/>
                </a:lnTo>
                <a:lnTo>
                  <a:pt x="15240" y="927100"/>
                </a:lnTo>
                <a:lnTo>
                  <a:pt x="12700" y="908050"/>
                </a:lnTo>
                <a:lnTo>
                  <a:pt x="7620" y="853439"/>
                </a:lnTo>
                <a:lnTo>
                  <a:pt x="5080" y="828039"/>
                </a:lnTo>
                <a:lnTo>
                  <a:pt x="3810" y="802639"/>
                </a:lnTo>
                <a:lnTo>
                  <a:pt x="2540" y="777239"/>
                </a:lnTo>
                <a:lnTo>
                  <a:pt x="1270" y="753110"/>
                </a:lnTo>
                <a:lnTo>
                  <a:pt x="0" y="730250"/>
                </a:lnTo>
                <a:lnTo>
                  <a:pt x="0" y="707389"/>
                </a:lnTo>
                <a:lnTo>
                  <a:pt x="0" y="0"/>
                </a:lnTo>
                <a:lnTo>
                  <a:pt x="160020" y="0"/>
                </a:lnTo>
                <a:lnTo>
                  <a:pt x="160020" y="723900"/>
                </a:lnTo>
                <a:lnTo>
                  <a:pt x="160020" y="742950"/>
                </a:lnTo>
                <a:lnTo>
                  <a:pt x="161289" y="760730"/>
                </a:lnTo>
                <a:lnTo>
                  <a:pt x="162560" y="777239"/>
                </a:lnTo>
                <a:lnTo>
                  <a:pt x="163830" y="793750"/>
                </a:lnTo>
                <a:lnTo>
                  <a:pt x="171450" y="828039"/>
                </a:lnTo>
                <a:lnTo>
                  <a:pt x="172720" y="834389"/>
                </a:lnTo>
                <a:lnTo>
                  <a:pt x="173989" y="840739"/>
                </a:lnTo>
                <a:lnTo>
                  <a:pt x="176530" y="845820"/>
                </a:lnTo>
                <a:lnTo>
                  <a:pt x="177800" y="850900"/>
                </a:lnTo>
                <a:lnTo>
                  <a:pt x="180339" y="855980"/>
                </a:lnTo>
                <a:lnTo>
                  <a:pt x="182880" y="859789"/>
                </a:lnTo>
                <a:lnTo>
                  <a:pt x="185420" y="863600"/>
                </a:lnTo>
                <a:lnTo>
                  <a:pt x="187960" y="868680"/>
                </a:lnTo>
                <a:lnTo>
                  <a:pt x="190500" y="871220"/>
                </a:lnTo>
                <a:lnTo>
                  <a:pt x="193039" y="873760"/>
                </a:lnTo>
                <a:lnTo>
                  <a:pt x="195580" y="876300"/>
                </a:lnTo>
                <a:lnTo>
                  <a:pt x="201930" y="882650"/>
                </a:lnTo>
                <a:lnTo>
                  <a:pt x="208280" y="885189"/>
                </a:lnTo>
                <a:lnTo>
                  <a:pt x="214630" y="886460"/>
                </a:lnTo>
                <a:lnTo>
                  <a:pt x="222250" y="887730"/>
                </a:lnTo>
                <a:lnTo>
                  <a:pt x="229870" y="886460"/>
                </a:lnTo>
                <a:lnTo>
                  <a:pt x="236220" y="885189"/>
                </a:lnTo>
                <a:lnTo>
                  <a:pt x="242570" y="881380"/>
                </a:lnTo>
                <a:lnTo>
                  <a:pt x="248920" y="876300"/>
                </a:lnTo>
                <a:lnTo>
                  <a:pt x="251460" y="873760"/>
                </a:lnTo>
                <a:lnTo>
                  <a:pt x="254000" y="871220"/>
                </a:lnTo>
                <a:lnTo>
                  <a:pt x="256539" y="867410"/>
                </a:lnTo>
                <a:lnTo>
                  <a:pt x="259080" y="863600"/>
                </a:lnTo>
                <a:lnTo>
                  <a:pt x="261620" y="859789"/>
                </a:lnTo>
                <a:lnTo>
                  <a:pt x="264160" y="854710"/>
                </a:lnTo>
                <a:lnTo>
                  <a:pt x="265430" y="850900"/>
                </a:lnTo>
                <a:lnTo>
                  <a:pt x="267970" y="845820"/>
                </a:lnTo>
                <a:lnTo>
                  <a:pt x="269239" y="840739"/>
                </a:lnTo>
                <a:lnTo>
                  <a:pt x="271780" y="834389"/>
                </a:lnTo>
                <a:lnTo>
                  <a:pt x="273050" y="828039"/>
                </a:lnTo>
                <a:lnTo>
                  <a:pt x="274320" y="821689"/>
                </a:lnTo>
                <a:lnTo>
                  <a:pt x="276860" y="816610"/>
                </a:lnTo>
                <a:lnTo>
                  <a:pt x="278130" y="808989"/>
                </a:lnTo>
                <a:lnTo>
                  <a:pt x="279400" y="801370"/>
                </a:lnTo>
                <a:lnTo>
                  <a:pt x="279400" y="795020"/>
                </a:lnTo>
                <a:lnTo>
                  <a:pt x="281939" y="778510"/>
                </a:lnTo>
                <a:lnTo>
                  <a:pt x="283210" y="760730"/>
                </a:lnTo>
                <a:lnTo>
                  <a:pt x="284480" y="742950"/>
                </a:lnTo>
                <a:lnTo>
                  <a:pt x="284480" y="723900"/>
                </a:lnTo>
                <a:lnTo>
                  <a:pt x="28448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33420" y="1808479"/>
            <a:ext cx="102870" cy="259079"/>
          </a:xfrm>
          <a:custGeom>
            <a:avLst/>
            <a:gdLst/>
            <a:ahLst/>
            <a:cxnLst/>
            <a:rect l="l" t="t" r="r" b="b"/>
            <a:pathLst>
              <a:path w="102870" h="259080">
                <a:moveTo>
                  <a:pt x="0" y="0"/>
                </a:moveTo>
                <a:lnTo>
                  <a:pt x="102869" y="0"/>
                </a:lnTo>
                <a:lnTo>
                  <a:pt x="102869" y="259080"/>
                </a:lnTo>
                <a:lnTo>
                  <a:pt x="0" y="2590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360420" y="1808479"/>
            <a:ext cx="102870" cy="259079"/>
          </a:xfrm>
          <a:custGeom>
            <a:avLst/>
            <a:gdLst/>
            <a:ahLst/>
            <a:cxnLst/>
            <a:rect l="l" t="t" r="r" b="b"/>
            <a:pathLst>
              <a:path w="102870" h="259080">
                <a:moveTo>
                  <a:pt x="0" y="0"/>
                </a:moveTo>
                <a:lnTo>
                  <a:pt x="102869" y="0"/>
                </a:lnTo>
                <a:lnTo>
                  <a:pt x="102869" y="259080"/>
                </a:lnTo>
                <a:lnTo>
                  <a:pt x="0" y="2590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8079" y="2072639"/>
            <a:ext cx="461010" cy="11963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88079" y="2072639"/>
            <a:ext cx="462280" cy="1197610"/>
          </a:xfrm>
          <a:custGeom>
            <a:avLst/>
            <a:gdLst/>
            <a:ahLst/>
            <a:cxnLst/>
            <a:rect l="l" t="t" r="r" b="b"/>
            <a:pathLst>
              <a:path w="462279" h="1197610">
                <a:moveTo>
                  <a:pt x="0" y="1197610"/>
                </a:moveTo>
                <a:lnTo>
                  <a:pt x="0" y="0"/>
                </a:lnTo>
                <a:lnTo>
                  <a:pt x="236220" y="0"/>
                </a:lnTo>
                <a:lnTo>
                  <a:pt x="280670" y="3810"/>
                </a:lnTo>
                <a:lnTo>
                  <a:pt x="317500" y="17780"/>
                </a:lnTo>
                <a:lnTo>
                  <a:pt x="354330" y="48260"/>
                </a:lnTo>
                <a:lnTo>
                  <a:pt x="361950" y="60960"/>
                </a:lnTo>
                <a:lnTo>
                  <a:pt x="369570" y="73660"/>
                </a:lnTo>
                <a:lnTo>
                  <a:pt x="389890" y="124460"/>
                </a:lnTo>
                <a:lnTo>
                  <a:pt x="401320" y="166370"/>
                </a:lnTo>
                <a:lnTo>
                  <a:pt x="405130" y="189230"/>
                </a:lnTo>
                <a:lnTo>
                  <a:pt x="408940" y="212089"/>
                </a:lnTo>
                <a:lnTo>
                  <a:pt x="412750" y="236220"/>
                </a:lnTo>
                <a:lnTo>
                  <a:pt x="415290" y="262889"/>
                </a:lnTo>
                <a:lnTo>
                  <a:pt x="416560" y="289560"/>
                </a:lnTo>
                <a:lnTo>
                  <a:pt x="417830" y="317500"/>
                </a:lnTo>
                <a:lnTo>
                  <a:pt x="417830" y="346710"/>
                </a:lnTo>
                <a:lnTo>
                  <a:pt x="417830" y="372110"/>
                </a:lnTo>
                <a:lnTo>
                  <a:pt x="417830" y="396239"/>
                </a:lnTo>
                <a:lnTo>
                  <a:pt x="415290" y="421639"/>
                </a:lnTo>
                <a:lnTo>
                  <a:pt x="414020" y="443230"/>
                </a:lnTo>
                <a:lnTo>
                  <a:pt x="411480" y="464820"/>
                </a:lnTo>
                <a:lnTo>
                  <a:pt x="408940" y="486410"/>
                </a:lnTo>
                <a:lnTo>
                  <a:pt x="405130" y="506730"/>
                </a:lnTo>
                <a:lnTo>
                  <a:pt x="401320" y="525780"/>
                </a:lnTo>
                <a:lnTo>
                  <a:pt x="396240" y="544830"/>
                </a:lnTo>
                <a:lnTo>
                  <a:pt x="392430" y="561339"/>
                </a:lnTo>
                <a:lnTo>
                  <a:pt x="386080" y="579120"/>
                </a:lnTo>
                <a:lnTo>
                  <a:pt x="381000" y="594360"/>
                </a:lnTo>
                <a:lnTo>
                  <a:pt x="374650" y="609600"/>
                </a:lnTo>
                <a:lnTo>
                  <a:pt x="354330" y="648970"/>
                </a:lnTo>
                <a:lnTo>
                  <a:pt x="346710" y="660400"/>
                </a:lnTo>
                <a:lnTo>
                  <a:pt x="344170" y="665480"/>
                </a:lnTo>
                <a:lnTo>
                  <a:pt x="344170" y="668020"/>
                </a:lnTo>
                <a:lnTo>
                  <a:pt x="342900" y="669289"/>
                </a:lnTo>
                <a:lnTo>
                  <a:pt x="342900" y="670560"/>
                </a:lnTo>
                <a:lnTo>
                  <a:pt x="342900" y="671830"/>
                </a:lnTo>
                <a:lnTo>
                  <a:pt x="344170" y="671830"/>
                </a:lnTo>
                <a:lnTo>
                  <a:pt x="345440" y="671830"/>
                </a:lnTo>
                <a:lnTo>
                  <a:pt x="347980" y="670560"/>
                </a:lnTo>
                <a:lnTo>
                  <a:pt x="344170" y="668020"/>
                </a:lnTo>
                <a:lnTo>
                  <a:pt x="341630" y="665480"/>
                </a:lnTo>
                <a:lnTo>
                  <a:pt x="340360" y="665480"/>
                </a:lnTo>
                <a:lnTo>
                  <a:pt x="339090" y="665480"/>
                </a:lnTo>
                <a:lnTo>
                  <a:pt x="337820" y="665480"/>
                </a:lnTo>
                <a:lnTo>
                  <a:pt x="337820" y="666750"/>
                </a:lnTo>
                <a:lnTo>
                  <a:pt x="337820" y="668020"/>
                </a:lnTo>
                <a:lnTo>
                  <a:pt x="339090" y="670560"/>
                </a:lnTo>
                <a:lnTo>
                  <a:pt x="339090" y="671830"/>
                </a:lnTo>
                <a:lnTo>
                  <a:pt x="340360" y="674370"/>
                </a:lnTo>
                <a:lnTo>
                  <a:pt x="342900" y="679450"/>
                </a:lnTo>
                <a:lnTo>
                  <a:pt x="345440" y="684530"/>
                </a:lnTo>
                <a:lnTo>
                  <a:pt x="347980" y="690880"/>
                </a:lnTo>
                <a:lnTo>
                  <a:pt x="350520" y="697230"/>
                </a:lnTo>
                <a:lnTo>
                  <a:pt x="353060" y="704850"/>
                </a:lnTo>
                <a:lnTo>
                  <a:pt x="359410" y="722630"/>
                </a:lnTo>
                <a:lnTo>
                  <a:pt x="367030" y="745489"/>
                </a:lnTo>
                <a:lnTo>
                  <a:pt x="373380" y="767080"/>
                </a:lnTo>
                <a:lnTo>
                  <a:pt x="379730" y="788670"/>
                </a:lnTo>
                <a:lnTo>
                  <a:pt x="383540" y="806450"/>
                </a:lnTo>
                <a:lnTo>
                  <a:pt x="386080" y="814070"/>
                </a:lnTo>
                <a:lnTo>
                  <a:pt x="387350" y="821689"/>
                </a:lnTo>
                <a:lnTo>
                  <a:pt x="462280" y="1197610"/>
                </a:lnTo>
                <a:lnTo>
                  <a:pt x="280670" y="1197610"/>
                </a:lnTo>
                <a:lnTo>
                  <a:pt x="205740" y="834389"/>
                </a:lnTo>
                <a:lnTo>
                  <a:pt x="199390" y="806450"/>
                </a:lnTo>
                <a:lnTo>
                  <a:pt x="189230" y="768350"/>
                </a:lnTo>
                <a:lnTo>
                  <a:pt x="185420" y="759460"/>
                </a:lnTo>
                <a:lnTo>
                  <a:pt x="185420" y="758189"/>
                </a:lnTo>
                <a:lnTo>
                  <a:pt x="181610" y="753110"/>
                </a:lnTo>
                <a:lnTo>
                  <a:pt x="179070" y="749300"/>
                </a:lnTo>
                <a:lnTo>
                  <a:pt x="175260" y="745489"/>
                </a:lnTo>
                <a:lnTo>
                  <a:pt x="172720" y="742950"/>
                </a:lnTo>
                <a:lnTo>
                  <a:pt x="170180" y="740410"/>
                </a:lnTo>
                <a:lnTo>
                  <a:pt x="166370" y="739139"/>
                </a:lnTo>
                <a:lnTo>
                  <a:pt x="162560" y="737870"/>
                </a:lnTo>
                <a:lnTo>
                  <a:pt x="158750" y="737870"/>
                </a:lnTo>
                <a:lnTo>
                  <a:pt x="160020" y="737870"/>
                </a:lnTo>
                <a:lnTo>
                  <a:pt x="160020" y="1197610"/>
                </a:lnTo>
                <a:lnTo>
                  <a:pt x="0" y="11976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43427" y="2362607"/>
            <a:ext cx="107134" cy="1731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211320" y="2073910"/>
            <a:ext cx="497839" cy="119506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11320" y="2072639"/>
            <a:ext cx="497840" cy="1197610"/>
          </a:xfrm>
          <a:custGeom>
            <a:avLst/>
            <a:gdLst/>
            <a:ahLst/>
            <a:cxnLst/>
            <a:rect l="l" t="t" r="r" b="b"/>
            <a:pathLst>
              <a:path w="497839" h="1197610">
                <a:moveTo>
                  <a:pt x="0" y="0"/>
                </a:moveTo>
                <a:lnTo>
                  <a:pt x="160019" y="0"/>
                </a:lnTo>
                <a:lnTo>
                  <a:pt x="160019" y="370839"/>
                </a:lnTo>
                <a:lnTo>
                  <a:pt x="283209" y="0"/>
                </a:lnTo>
                <a:lnTo>
                  <a:pt x="497839" y="0"/>
                </a:lnTo>
                <a:lnTo>
                  <a:pt x="325119" y="464820"/>
                </a:lnTo>
                <a:lnTo>
                  <a:pt x="497839" y="1197610"/>
                </a:lnTo>
                <a:lnTo>
                  <a:pt x="300989" y="1197610"/>
                </a:lnTo>
                <a:lnTo>
                  <a:pt x="214629" y="755650"/>
                </a:lnTo>
                <a:lnTo>
                  <a:pt x="160019" y="901700"/>
                </a:lnTo>
                <a:lnTo>
                  <a:pt x="160019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29200" y="2073910"/>
            <a:ext cx="160020" cy="11950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050790" y="1774189"/>
            <a:ext cx="118110" cy="2959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29200" y="2072639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20" h="1197610">
                <a:moveTo>
                  <a:pt x="0" y="0"/>
                </a:moveTo>
                <a:lnTo>
                  <a:pt x="160020" y="0"/>
                </a:lnTo>
                <a:lnTo>
                  <a:pt x="160020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050790" y="1772920"/>
            <a:ext cx="119380" cy="297180"/>
          </a:xfrm>
          <a:custGeom>
            <a:avLst/>
            <a:gdLst/>
            <a:ahLst/>
            <a:cxnLst/>
            <a:rect l="l" t="t" r="r" b="b"/>
            <a:pathLst>
              <a:path w="119379" h="297180">
                <a:moveTo>
                  <a:pt x="0" y="0"/>
                </a:moveTo>
                <a:lnTo>
                  <a:pt x="119380" y="0"/>
                </a:lnTo>
                <a:lnTo>
                  <a:pt x="119380" y="297179"/>
                </a:lnTo>
                <a:lnTo>
                  <a:pt x="0" y="29717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12409" y="2073910"/>
            <a:ext cx="386942" cy="12137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12409" y="2072639"/>
            <a:ext cx="369570" cy="1197610"/>
          </a:xfrm>
          <a:custGeom>
            <a:avLst/>
            <a:gdLst/>
            <a:ahLst/>
            <a:cxnLst/>
            <a:rect l="l" t="t" r="r" b="b"/>
            <a:pathLst>
              <a:path w="369570" h="1197610">
                <a:moveTo>
                  <a:pt x="0" y="0"/>
                </a:moveTo>
                <a:lnTo>
                  <a:pt x="160019" y="0"/>
                </a:lnTo>
                <a:lnTo>
                  <a:pt x="160019" y="852170"/>
                </a:lnTo>
                <a:lnTo>
                  <a:pt x="369569" y="852170"/>
                </a:lnTo>
                <a:lnTo>
                  <a:pt x="369569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769609" y="2073910"/>
            <a:ext cx="516482" cy="121371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769609" y="2072639"/>
            <a:ext cx="499109" cy="1197610"/>
          </a:xfrm>
          <a:custGeom>
            <a:avLst/>
            <a:gdLst/>
            <a:ahLst/>
            <a:cxnLst/>
            <a:rect l="l" t="t" r="r" b="b"/>
            <a:pathLst>
              <a:path w="499110" h="1197610">
                <a:moveTo>
                  <a:pt x="0" y="0"/>
                </a:moveTo>
                <a:lnTo>
                  <a:pt x="161289" y="0"/>
                </a:lnTo>
                <a:lnTo>
                  <a:pt x="161289" y="370839"/>
                </a:lnTo>
                <a:lnTo>
                  <a:pt x="283210" y="0"/>
                </a:lnTo>
                <a:lnTo>
                  <a:pt x="499110" y="0"/>
                </a:lnTo>
                <a:lnTo>
                  <a:pt x="326389" y="464820"/>
                </a:lnTo>
                <a:lnTo>
                  <a:pt x="499110" y="1197610"/>
                </a:lnTo>
                <a:lnTo>
                  <a:pt x="302260" y="1197610"/>
                </a:lnTo>
                <a:lnTo>
                  <a:pt x="214629" y="755650"/>
                </a:lnTo>
                <a:lnTo>
                  <a:pt x="161289" y="901700"/>
                </a:lnTo>
                <a:lnTo>
                  <a:pt x="161289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28409" y="2072639"/>
            <a:ext cx="392430" cy="11963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19900" y="2073910"/>
            <a:ext cx="388212" cy="12137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19900" y="2072639"/>
            <a:ext cx="370840" cy="1197610"/>
          </a:xfrm>
          <a:custGeom>
            <a:avLst/>
            <a:gdLst/>
            <a:ahLst/>
            <a:cxnLst/>
            <a:rect l="l" t="t" r="r" b="b"/>
            <a:pathLst>
              <a:path w="370840" h="1197610">
                <a:moveTo>
                  <a:pt x="0" y="0"/>
                </a:moveTo>
                <a:lnTo>
                  <a:pt x="160020" y="0"/>
                </a:lnTo>
                <a:lnTo>
                  <a:pt x="160020" y="852170"/>
                </a:lnTo>
                <a:lnTo>
                  <a:pt x="370840" y="852170"/>
                </a:lnTo>
                <a:lnTo>
                  <a:pt x="370840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77100" y="2072639"/>
            <a:ext cx="411072" cy="121498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771130" y="2072639"/>
            <a:ext cx="461010" cy="11963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771130" y="2072639"/>
            <a:ext cx="462280" cy="1197610"/>
          </a:xfrm>
          <a:custGeom>
            <a:avLst/>
            <a:gdLst/>
            <a:ahLst/>
            <a:cxnLst/>
            <a:rect l="l" t="t" r="r" b="b"/>
            <a:pathLst>
              <a:path w="462279" h="1197610">
                <a:moveTo>
                  <a:pt x="0" y="1197610"/>
                </a:moveTo>
                <a:lnTo>
                  <a:pt x="0" y="0"/>
                </a:lnTo>
                <a:lnTo>
                  <a:pt x="236220" y="0"/>
                </a:lnTo>
                <a:lnTo>
                  <a:pt x="280670" y="3810"/>
                </a:lnTo>
                <a:lnTo>
                  <a:pt x="317500" y="17780"/>
                </a:lnTo>
                <a:lnTo>
                  <a:pt x="354329" y="48260"/>
                </a:lnTo>
                <a:lnTo>
                  <a:pt x="377190" y="88900"/>
                </a:lnTo>
                <a:lnTo>
                  <a:pt x="396240" y="144780"/>
                </a:lnTo>
                <a:lnTo>
                  <a:pt x="406400" y="189230"/>
                </a:lnTo>
                <a:lnTo>
                  <a:pt x="412750" y="236220"/>
                </a:lnTo>
                <a:lnTo>
                  <a:pt x="416560" y="289560"/>
                </a:lnTo>
                <a:lnTo>
                  <a:pt x="419100" y="346710"/>
                </a:lnTo>
                <a:lnTo>
                  <a:pt x="417829" y="372110"/>
                </a:lnTo>
                <a:lnTo>
                  <a:pt x="417829" y="396239"/>
                </a:lnTo>
                <a:lnTo>
                  <a:pt x="416560" y="421639"/>
                </a:lnTo>
                <a:lnTo>
                  <a:pt x="414020" y="443230"/>
                </a:lnTo>
                <a:lnTo>
                  <a:pt x="411479" y="464820"/>
                </a:lnTo>
                <a:lnTo>
                  <a:pt x="408940" y="486410"/>
                </a:lnTo>
                <a:lnTo>
                  <a:pt x="405129" y="506730"/>
                </a:lnTo>
                <a:lnTo>
                  <a:pt x="401320" y="525780"/>
                </a:lnTo>
                <a:lnTo>
                  <a:pt x="397510" y="544830"/>
                </a:lnTo>
                <a:lnTo>
                  <a:pt x="392429" y="561339"/>
                </a:lnTo>
                <a:lnTo>
                  <a:pt x="387350" y="579120"/>
                </a:lnTo>
                <a:lnTo>
                  <a:pt x="381000" y="594360"/>
                </a:lnTo>
                <a:lnTo>
                  <a:pt x="374650" y="609600"/>
                </a:lnTo>
                <a:lnTo>
                  <a:pt x="368300" y="623570"/>
                </a:lnTo>
                <a:lnTo>
                  <a:pt x="361950" y="636270"/>
                </a:lnTo>
                <a:lnTo>
                  <a:pt x="354329" y="648970"/>
                </a:lnTo>
                <a:lnTo>
                  <a:pt x="350520" y="655320"/>
                </a:lnTo>
                <a:lnTo>
                  <a:pt x="346710" y="660400"/>
                </a:lnTo>
                <a:lnTo>
                  <a:pt x="344170" y="665480"/>
                </a:lnTo>
                <a:lnTo>
                  <a:pt x="344170" y="668020"/>
                </a:lnTo>
                <a:lnTo>
                  <a:pt x="342900" y="669289"/>
                </a:lnTo>
                <a:lnTo>
                  <a:pt x="342900" y="670560"/>
                </a:lnTo>
                <a:lnTo>
                  <a:pt x="342900" y="671830"/>
                </a:lnTo>
                <a:lnTo>
                  <a:pt x="344170" y="671830"/>
                </a:lnTo>
                <a:lnTo>
                  <a:pt x="345440" y="671830"/>
                </a:lnTo>
                <a:lnTo>
                  <a:pt x="347979" y="670560"/>
                </a:lnTo>
                <a:lnTo>
                  <a:pt x="344170" y="668020"/>
                </a:lnTo>
                <a:lnTo>
                  <a:pt x="341629" y="665480"/>
                </a:lnTo>
                <a:lnTo>
                  <a:pt x="340360" y="665480"/>
                </a:lnTo>
                <a:lnTo>
                  <a:pt x="339090" y="665480"/>
                </a:lnTo>
                <a:lnTo>
                  <a:pt x="337820" y="665480"/>
                </a:lnTo>
                <a:lnTo>
                  <a:pt x="337820" y="666750"/>
                </a:lnTo>
                <a:lnTo>
                  <a:pt x="337820" y="668020"/>
                </a:lnTo>
                <a:lnTo>
                  <a:pt x="339090" y="670560"/>
                </a:lnTo>
                <a:lnTo>
                  <a:pt x="339090" y="671830"/>
                </a:lnTo>
                <a:lnTo>
                  <a:pt x="340360" y="674370"/>
                </a:lnTo>
                <a:lnTo>
                  <a:pt x="342900" y="679450"/>
                </a:lnTo>
                <a:lnTo>
                  <a:pt x="345440" y="684530"/>
                </a:lnTo>
                <a:lnTo>
                  <a:pt x="347979" y="690880"/>
                </a:lnTo>
                <a:lnTo>
                  <a:pt x="350520" y="697230"/>
                </a:lnTo>
                <a:lnTo>
                  <a:pt x="353060" y="704850"/>
                </a:lnTo>
                <a:lnTo>
                  <a:pt x="359410" y="722630"/>
                </a:lnTo>
                <a:lnTo>
                  <a:pt x="367029" y="745489"/>
                </a:lnTo>
                <a:lnTo>
                  <a:pt x="373379" y="767080"/>
                </a:lnTo>
                <a:lnTo>
                  <a:pt x="379729" y="788670"/>
                </a:lnTo>
                <a:lnTo>
                  <a:pt x="383540" y="806450"/>
                </a:lnTo>
                <a:lnTo>
                  <a:pt x="386079" y="814070"/>
                </a:lnTo>
                <a:lnTo>
                  <a:pt x="387350" y="821689"/>
                </a:lnTo>
                <a:lnTo>
                  <a:pt x="462279" y="1197610"/>
                </a:lnTo>
                <a:lnTo>
                  <a:pt x="281940" y="1197610"/>
                </a:lnTo>
                <a:lnTo>
                  <a:pt x="205740" y="834389"/>
                </a:lnTo>
                <a:lnTo>
                  <a:pt x="199390" y="806450"/>
                </a:lnTo>
                <a:lnTo>
                  <a:pt x="196850" y="795020"/>
                </a:lnTo>
                <a:lnTo>
                  <a:pt x="194310" y="784860"/>
                </a:lnTo>
                <a:lnTo>
                  <a:pt x="191770" y="775970"/>
                </a:lnTo>
                <a:lnTo>
                  <a:pt x="189229" y="768350"/>
                </a:lnTo>
                <a:lnTo>
                  <a:pt x="187960" y="762000"/>
                </a:lnTo>
                <a:lnTo>
                  <a:pt x="186690" y="759460"/>
                </a:lnTo>
                <a:lnTo>
                  <a:pt x="185420" y="758189"/>
                </a:lnTo>
                <a:lnTo>
                  <a:pt x="182879" y="753110"/>
                </a:lnTo>
                <a:lnTo>
                  <a:pt x="179070" y="749300"/>
                </a:lnTo>
                <a:lnTo>
                  <a:pt x="176529" y="745489"/>
                </a:lnTo>
                <a:lnTo>
                  <a:pt x="172720" y="742950"/>
                </a:lnTo>
                <a:lnTo>
                  <a:pt x="170179" y="740410"/>
                </a:lnTo>
                <a:lnTo>
                  <a:pt x="166370" y="739139"/>
                </a:lnTo>
                <a:lnTo>
                  <a:pt x="163829" y="737870"/>
                </a:lnTo>
                <a:lnTo>
                  <a:pt x="158750" y="737870"/>
                </a:lnTo>
                <a:lnTo>
                  <a:pt x="160020" y="737870"/>
                </a:lnTo>
                <a:lnTo>
                  <a:pt x="160020" y="1197610"/>
                </a:lnTo>
                <a:lnTo>
                  <a:pt x="0" y="119761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926477" y="2362607"/>
            <a:ext cx="107134" cy="17317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99450" y="2073910"/>
            <a:ext cx="158750" cy="119506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321040" y="1774189"/>
            <a:ext cx="118109" cy="29591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99450" y="2072639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20" h="1197610">
                <a:moveTo>
                  <a:pt x="0" y="0"/>
                </a:moveTo>
                <a:lnTo>
                  <a:pt x="160020" y="0"/>
                </a:lnTo>
                <a:lnTo>
                  <a:pt x="160020" y="1197610"/>
                </a:lnTo>
                <a:lnTo>
                  <a:pt x="0" y="119761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321040" y="1772920"/>
            <a:ext cx="119380" cy="297180"/>
          </a:xfrm>
          <a:custGeom>
            <a:avLst/>
            <a:gdLst/>
            <a:ahLst/>
            <a:cxnLst/>
            <a:rect l="l" t="t" r="r" b="b"/>
            <a:pathLst>
              <a:path w="119379" h="297180">
                <a:moveTo>
                  <a:pt x="0" y="0"/>
                </a:moveTo>
                <a:lnTo>
                  <a:pt x="119379" y="0"/>
                </a:lnTo>
                <a:lnTo>
                  <a:pt x="119379" y="297179"/>
                </a:lnTo>
                <a:lnTo>
                  <a:pt x="0" y="29717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737360" y="3964940"/>
            <a:ext cx="410209" cy="8839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37360" y="3964940"/>
            <a:ext cx="411480" cy="885190"/>
          </a:xfrm>
          <a:custGeom>
            <a:avLst/>
            <a:gdLst/>
            <a:ahLst/>
            <a:cxnLst/>
            <a:rect l="l" t="t" r="r" b="b"/>
            <a:pathLst>
              <a:path w="411480" h="885189">
                <a:moveTo>
                  <a:pt x="0" y="0"/>
                </a:moveTo>
                <a:lnTo>
                  <a:pt x="154939" y="0"/>
                </a:lnTo>
                <a:lnTo>
                  <a:pt x="207009" y="440690"/>
                </a:lnTo>
                <a:lnTo>
                  <a:pt x="260350" y="0"/>
                </a:lnTo>
                <a:lnTo>
                  <a:pt x="411479" y="0"/>
                </a:lnTo>
                <a:lnTo>
                  <a:pt x="266700" y="885190"/>
                </a:lnTo>
                <a:lnTo>
                  <a:pt x="142239" y="88519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88210" y="3945890"/>
            <a:ext cx="391159" cy="9220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188210" y="3945890"/>
            <a:ext cx="392430" cy="922019"/>
          </a:xfrm>
          <a:custGeom>
            <a:avLst/>
            <a:gdLst/>
            <a:ahLst/>
            <a:cxnLst/>
            <a:rect l="l" t="t" r="r" b="b"/>
            <a:pathLst>
              <a:path w="392430" h="922020">
                <a:moveTo>
                  <a:pt x="391159" y="571500"/>
                </a:moveTo>
                <a:lnTo>
                  <a:pt x="149859" y="571500"/>
                </a:lnTo>
                <a:lnTo>
                  <a:pt x="149859" y="574040"/>
                </a:lnTo>
                <a:lnTo>
                  <a:pt x="149859" y="577850"/>
                </a:lnTo>
                <a:lnTo>
                  <a:pt x="151129" y="586740"/>
                </a:lnTo>
                <a:lnTo>
                  <a:pt x="152400" y="593090"/>
                </a:lnTo>
                <a:lnTo>
                  <a:pt x="153669" y="600710"/>
                </a:lnTo>
                <a:lnTo>
                  <a:pt x="154939" y="608330"/>
                </a:lnTo>
                <a:lnTo>
                  <a:pt x="156209" y="615950"/>
                </a:lnTo>
                <a:lnTo>
                  <a:pt x="158750" y="622300"/>
                </a:lnTo>
                <a:lnTo>
                  <a:pt x="161289" y="629920"/>
                </a:lnTo>
                <a:lnTo>
                  <a:pt x="162559" y="635000"/>
                </a:lnTo>
                <a:lnTo>
                  <a:pt x="163829" y="640080"/>
                </a:lnTo>
                <a:lnTo>
                  <a:pt x="166369" y="643890"/>
                </a:lnTo>
                <a:lnTo>
                  <a:pt x="168909" y="648970"/>
                </a:lnTo>
                <a:lnTo>
                  <a:pt x="170179" y="651510"/>
                </a:lnTo>
                <a:lnTo>
                  <a:pt x="172719" y="655320"/>
                </a:lnTo>
                <a:lnTo>
                  <a:pt x="173989" y="659130"/>
                </a:lnTo>
                <a:lnTo>
                  <a:pt x="176529" y="661670"/>
                </a:lnTo>
                <a:lnTo>
                  <a:pt x="179069" y="664210"/>
                </a:lnTo>
                <a:lnTo>
                  <a:pt x="181609" y="665480"/>
                </a:lnTo>
                <a:lnTo>
                  <a:pt x="184150" y="668020"/>
                </a:lnTo>
                <a:lnTo>
                  <a:pt x="186689" y="669290"/>
                </a:lnTo>
                <a:lnTo>
                  <a:pt x="189229" y="670560"/>
                </a:lnTo>
                <a:lnTo>
                  <a:pt x="191769" y="670560"/>
                </a:lnTo>
                <a:lnTo>
                  <a:pt x="196850" y="671830"/>
                </a:lnTo>
                <a:lnTo>
                  <a:pt x="200659" y="671830"/>
                </a:lnTo>
                <a:lnTo>
                  <a:pt x="204469" y="670560"/>
                </a:lnTo>
                <a:lnTo>
                  <a:pt x="207009" y="669290"/>
                </a:lnTo>
                <a:lnTo>
                  <a:pt x="212089" y="668020"/>
                </a:lnTo>
                <a:lnTo>
                  <a:pt x="214629" y="665480"/>
                </a:lnTo>
                <a:lnTo>
                  <a:pt x="218439" y="661670"/>
                </a:lnTo>
                <a:lnTo>
                  <a:pt x="220979" y="656590"/>
                </a:lnTo>
                <a:lnTo>
                  <a:pt x="224789" y="652780"/>
                </a:lnTo>
                <a:lnTo>
                  <a:pt x="226059" y="648970"/>
                </a:lnTo>
                <a:lnTo>
                  <a:pt x="228600" y="645160"/>
                </a:lnTo>
                <a:lnTo>
                  <a:pt x="231139" y="638810"/>
                </a:lnTo>
                <a:lnTo>
                  <a:pt x="233679" y="632460"/>
                </a:lnTo>
                <a:lnTo>
                  <a:pt x="240029" y="615950"/>
                </a:lnTo>
                <a:lnTo>
                  <a:pt x="246379" y="595630"/>
                </a:lnTo>
                <a:lnTo>
                  <a:pt x="392429" y="629920"/>
                </a:lnTo>
                <a:lnTo>
                  <a:pt x="382269" y="673100"/>
                </a:lnTo>
                <a:lnTo>
                  <a:pt x="372109" y="711200"/>
                </a:lnTo>
                <a:lnTo>
                  <a:pt x="361950" y="745490"/>
                </a:lnTo>
                <a:lnTo>
                  <a:pt x="353059" y="777240"/>
                </a:lnTo>
                <a:lnTo>
                  <a:pt x="332739" y="826770"/>
                </a:lnTo>
                <a:lnTo>
                  <a:pt x="311150" y="863600"/>
                </a:lnTo>
                <a:lnTo>
                  <a:pt x="300989" y="877570"/>
                </a:lnTo>
                <a:lnTo>
                  <a:pt x="261619" y="906780"/>
                </a:lnTo>
                <a:lnTo>
                  <a:pt x="212089" y="920750"/>
                </a:lnTo>
                <a:lnTo>
                  <a:pt x="194309" y="922020"/>
                </a:lnTo>
                <a:lnTo>
                  <a:pt x="177800" y="920750"/>
                </a:lnTo>
                <a:lnTo>
                  <a:pt x="134619" y="909320"/>
                </a:lnTo>
                <a:lnTo>
                  <a:pt x="99059" y="883920"/>
                </a:lnTo>
                <a:lnTo>
                  <a:pt x="90169" y="872490"/>
                </a:lnTo>
                <a:lnTo>
                  <a:pt x="80009" y="859790"/>
                </a:lnTo>
                <a:lnTo>
                  <a:pt x="71119" y="843280"/>
                </a:lnTo>
                <a:lnTo>
                  <a:pt x="62229" y="826770"/>
                </a:lnTo>
                <a:lnTo>
                  <a:pt x="53339" y="807720"/>
                </a:lnTo>
                <a:lnTo>
                  <a:pt x="45719" y="787400"/>
                </a:lnTo>
                <a:lnTo>
                  <a:pt x="39369" y="764540"/>
                </a:lnTo>
                <a:lnTo>
                  <a:pt x="31750" y="740410"/>
                </a:lnTo>
                <a:lnTo>
                  <a:pt x="19050" y="687070"/>
                </a:lnTo>
                <a:lnTo>
                  <a:pt x="10159" y="628650"/>
                </a:lnTo>
                <a:lnTo>
                  <a:pt x="2539" y="566420"/>
                </a:lnTo>
                <a:lnTo>
                  <a:pt x="1269" y="532130"/>
                </a:lnTo>
                <a:lnTo>
                  <a:pt x="0" y="497840"/>
                </a:lnTo>
                <a:lnTo>
                  <a:pt x="0" y="462280"/>
                </a:lnTo>
                <a:lnTo>
                  <a:pt x="0" y="412750"/>
                </a:lnTo>
                <a:lnTo>
                  <a:pt x="2539" y="364490"/>
                </a:lnTo>
                <a:lnTo>
                  <a:pt x="7619" y="318770"/>
                </a:lnTo>
                <a:lnTo>
                  <a:pt x="8889" y="297180"/>
                </a:lnTo>
                <a:lnTo>
                  <a:pt x="12700" y="275590"/>
                </a:lnTo>
                <a:lnTo>
                  <a:pt x="15239" y="255270"/>
                </a:lnTo>
                <a:lnTo>
                  <a:pt x="19050" y="234950"/>
                </a:lnTo>
                <a:lnTo>
                  <a:pt x="24129" y="215900"/>
                </a:lnTo>
                <a:lnTo>
                  <a:pt x="27939" y="196850"/>
                </a:lnTo>
                <a:lnTo>
                  <a:pt x="33019" y="179070"/>
                </a:lnTo>
                <a:lnTo>
                  <a:pt x="39369" y="161290"/>
                </a:lnTo>
                <a:lnTo>
                  <a:pt x="44450" y="144780"/>
                </a:lnTo>
                <a:lnTo>
                  <a:pt x="50800" y="128270"/>
                </a:lnTo>
                <a:lnTo>
                  <a:pt x="57150" y="113030"/>
                </a:lnTo>
                <a:lnTo>
                  <a:pt x="64769" y="99060"/>
                </a:lnTo>
                <a:lnTo>
                  <a:pt x="71119" y="85090"/>
                </a:lnTo>
                <a:lnTo>
                  <a:pt x="78739" y="72390"/>
                </a:lnTo>
                <a:lnTo>
                  <a:pt x="86359" y="60960"/>
                </a:lnTo>
                <a:lnTo>
                  <a:pt x="93979" y="49530"/>
                </a:lnTo>
                <a:lnTo>
                  <a:pt x="102869" y="40640"/>
                </a:lnTo>
                <a:lnTo>
                  <a:pt x="111759" y="31750"/>
                </a:lnTo>
                <a:lnTo>
                  <a:pt x="129539" y="17780"/>
                </a:lnTo>
                <a:lnTo>
                  <a:pt x="148589" y="7620"/>
                </a:lnTo>
                <a:lnTo>
                  <a:pt x="168909" y="1270"/>
                </a:lnTo>
                <a:lnTo>
                  <a:pt x="190500" y="0"/>
                </a:lnTo>
                <a:lnTo>
                  <a:pt x="208279" y="1270"/>
                </a:lnTo>
                <a:lnTo>
                  <a:pt x="224789" y="3810"/>
                </a:lnTo>
                <a:lnTo>
                  <a:pt x="240029" y="7620"/>
                </a:lnTo>
                <a:lnTo>
                  <a:pt x="255269" y="13970"/>
                </a:lnTo>
                <a:lnTo>
                  <a:pt x="267969" y="22860"/>
                </a:lnTo>
                <a:lnTo>
                  <a:pt x="281939" y="31750"/>
                </a:lnTo>
                <a:lnTo>
                  <a:pt x="293369" y="44450"/>
                </a:lnTo>
                <a:lnTo>
                  <a:pt x="303529" y="57150"/>
                </a:lnTo>
                <a:lnTo>
                  <a:pt x="314959" y="71120"/>
                </a:lnTo>
                <a:lnTo>
                  <a:pt x="323850" y="88900"/>
                </a:lnTo>
                <a:lnTo>
                  <a:pt x="332739" y="107950"/>
                </a:lnTo>
                <a:lnTo>
                  <a:pt x="341629" y="127000"/>
                </a:lnTo>
                <a:lnTo>
                  <a:pt x="356869" y="172720"/>
                </a:lnTo>
                <a:lnTo>
                  <a:pt x="368300" y="223520"/>
                </a:lnTo>
                <a:lnTo>
                  <a:pt x="373379" y="252730"/>
                </a:lnTo>
                <a:lnTo>
                  <a:pt x="378459" y="281940"/>
                </a:lnTo>
                <a:lnTo>
                  <a:pt x="382269" y="313690"/>
                </a:lnTo>
                <a:lnTo>
                  <a:pt x="386079" y="347980"/>
                </a:lnTo>
                <a:lnTo>
                  <a:pt x="387350" y="384810"/>
                </a:lnTo>
                <a:lnTo>
                  <a:pt x="389889" y="421640"/>
                </a:lnTo>
                <a:lnTo>
                  <a:pt x="391159" y="462280"/>
                </a:lnTo>
                <a:lnTo>
                  <a:pt x="391159" y="502920"/>
                </a:lnTo>
                <a:lnTo>
                  <a:pt x="391159" y="5715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333397" y="4192677"/>
            <a:ext cx="100784" cy="1134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28620" y="3653790"/>
            <a:ext cx="158750" cy="11950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48939" y="3354070"/>
            <a:ext cx="118110" cy="29590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28620" y="3652520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19" h="1197610">
                <a:moveTo>
                  <a:pt x="0" y="0"/>
                </a:moveTo>
                <a:lnTo>
                  <a:pt x="160019" y="0"/>
                </a:lnTo>
                <a:lnTo>
                  <a:pt x="160019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50210" y="3352800"/>
            <a:ext cx="119380" cy="297180"/>
          </a:xfrm>
          <a:custGeom>
            <a:avLst/>
            <a:gdLst/>
            <a:ahLst/>
            <a:cxnLst/>
            <a:rect l="l" t="t" r="r" b="b"/>
            <a:pathLst>
              <a:path w="119380" h="297179">
                <a:moveTo>
                  <a:pt x="0" y="0"/>
                </a:moveTo>
                <a:lnTo>
                  <a:pt x="119379" y="0"/>
                </a:lnTo>
                <a:lnTo>
                  <a:pt x="119379" y="297180"/>
                </a:lnTo>
                <a:lnTo>
                  <a:pt x="0" y="29718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213100" y="3653790"/>
            <a:ext cx="459332" cy="121244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211829" y="3652520"/>
            <a:ext cx="443230" cy="1197610"/>
          </a:xfrm>
          <a:custGeom>
            <a:avLst/>
            <a:gdLst/>
            <a:ahLst/>
            <a:cxnLst/>
            <a:rect l="l" t="t" r="r" b="b"/>
            <a:pathLst>
              <a:path w="443229" h="1197610">
                <a:moveTo>
                  <a:pt x="0" y="0"/>
                </a:moveTo>
                <a:lnTo>
                  <a:pt x="146049" y="0"/>
                </a:lnTo>
                <a:lnTo>
                  <a:pt x="290830" y="552449"/>
                </a:lnTo>
                <a:lnTo>
                  <a:pt x="290830" y="0"/>
                </a:lnTo>
                <a:lnTo>
                  <a:pt x="443230" y="0"/>
                </a:lnTo>
                <a:lnTo>
                  <a:pt x="443230" y="1197609"/>
                </a:lnTo>
                <a:lnTo>
                  <a:pt x="297180" y="1197609"/>
                </a:lnTo>
                <a:lnTo>
                  <a:pt x="152399" y="650239"/>
                </a:lnTo>
                <a:lnTo>
                  <a:pt x="152399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771900" y="3653790"/>
            <a:ext cx="513942" cy="121244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770629" y="3652520"/>
            <a:ext cx="497840" cy="1197610"/>
          </a:xfrm>
          <a:custGeom>
            <a:avLst/>
            <a:gdLst/>
            <a:ahLst/>
            <a:cxnLst/>
            <a:rect l="l" t="t" r="r" b="b"/>
            <a:pathLst>
              <a:path w="497839" h="1197610">
                <a:moveTo>
                  <a:pt x="0" y="0"/>
                </a:moveTo>
                <a:lnTo>
                  <a:pt x="160020" y="0"/>
                </a:lnTo>
                <a:lnTo>
                  <a:pt x="160020" y="370839"/>
                </a:lnTo>
                <a:lnTo>
                  <a:pt x="283210" y="0"/>
                </a:lnTo>
                <a:lnTo>
                  <a:pt x="497840" y="0"/>
                </a:lnTo>
                <a:lnTo>
                  <a:pt x="325120" y="463549"/>
                </a:lnTo>
                <a:lnTo>
                  <a:pt x="497840" y="1197609"/>
                </a:lnTo>
                <a:lnTo>
                  <a:pt x="300990" y="1197609"/>
                </a:lnTo>
                <a:lnTo>
                  <a:pt x="214630" y="755649"/>
                </a:lnTo>
                <a:lnTo>
                  <a:pt x="160020" y="901699"/>
                </a:lnTo>
                <a:lnTo>
                  <a:pt x="160020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334509" y="3653790"/>
            <a:ext cx="158750" cy="119507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334509" y="3652520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20" h="1197610">
                <a:moveTo>
                  <a:pt x="0" y="0"/>
                </a:moveTo>
                <a:lnTo>
                  <a:pt x="160019" y="0"/>
                </a:lnTo>
                <a:lnTo>
                  <a:pt x="160019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16450" y="3653790"/>
            <a:ext cx="370839" cy="119507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616450" y="3652520"/>
            <a:ext cx="370840" cy="1197610"/>
          </a:xfrm>
          <a:custGeom>
            <a:avLst/>
            <a:gdLst/>
            <a:ahLst/>
            <a:cxnLst/>
            <a:rect l="l" t="t" r="r" b="b"/>
            <a:pathLst>
              <a:path w="370839" h="1197610">
                <a:moveTo>
                  <a:pt x="0" y="0"/>
                </a:moveTo>
                <a:lnTo>
                  <a:pt x="161289" y="0"/>
                </a:lnTo>
                <a:lnTo>
                  <a:pt x="161289" y="852169"/>
                </a:lnTo>
                <a:lnTo>
                  <a:pt x="370839" y="852169"/>
                </a:lnTo>
                <a:lnTo>
                  <a:pt x="370839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025390" y="3653790"/>
            <a:ext cx="511810" cy="119507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025390" y="3652520"/>
            <a:ext cx="511809" cy="1197610"/>
          </a:xfrm>
          <a:custGeom>
            <a:avLst/>
            <a:gdLst/>
            <a:ahLst/>
            <a:cxnLst/>
            <a:rect l="l" t="t" r="r" b="b"/>
            <a:pathLst>
              <a:path w="511810" h="1197610">
                <a:moveTo>
                  <a:pt x="321310" y="1010919"/>
                </a:moveTo>
                <a:lnTo>
                  <a:pt x="185420" y="1010919"/>
                </a:lnTo>
                <a:lnTo>
                  <a:pt x="165100" y="1197609"/>
                </a:lnTo>
                <a:lnTo>
                  <a:pt x="0" y="1197609"/>
                </a:lnTo>
                <a:lnTo>
                  <a:pt x="172720" y="0"/>
                </a:lnTo>
                <a:lnTo>
                  <a:pt x="337820" y="0"/>
                </a:lnTo>
                <a:lnTo>
                  <a:pt x="511810" y="1197609"/>
                </a:lnTo>
                <a:lnTo>
                  <a:pt x="341630" y="1197609"/>
                </a:lnTo>
                <a:lnTo>
                  <a:pt x="321310" y="101091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48909" y="4091940"/>
            <a:ext cx="60960" cy="261620"/>
          </a:xfrm>
          <a:custGeom>
            <a:avLst/>
            <a:gdLst/>
            <a:ahLst/>
            <a:cxnLst/>
            <a:rect l="l" t="t" r="r" b="b"/>
            <a:pathLst>
              <a:path w="60960" h="261620">
                <a:moveTo>
                  <a:pt x="60960" y="261620"/>
                </a:moveTo>
                <a:lnTo>
                  <a:pt x="30479" y="0"/>
                </a:lnTo>
                <a:lnTo>
                  <a:pt x="0" y="261620"/>
                </a:lnTo>
                <a:lnTo>
                  <a:pt x="60960" y="26162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599429" y="3653790"/>
            <a:ext cx="394970" cy="11963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599429" y="3652520"/>
            <a:ext cx="394970" cy="1197610"/>
          </a:xfrm>
          <a:custGeom>
            <a:avLst/>
            <a:gdLst/>
            <a:ahLst/>
            <a:cxnLst/>
            <a:rect l="l" t="t" r="r" b="b"/>
            <a:pathLst>
              <a:path w="394970" h="1197610">
                <a:moveTo>
                  <a:pt x="0" y="0"/>
                </a:moveTo>
                <a:lnTo>
                  <a:pt x="236220" y="0"/>
                </a:lnTo>
                <a:lnTo>
                  <a:pt x="255270" y="2539"/>
                </a:lnTo>
                <a:lnTo>
                  <a:pt x="273050" y="6349"/>
                </a:lnTo>
                <a:lnTo>
                  <a:pt x="289560" y="13969"/>
                </a:lnTo>
                <a:lnTo>
                  <a:pt x="306070" y="25399"/>
                </a:lnTo>
                <a:lnTo>
                  <a:pt x="312420" y="31749"/>
                </a:lnTo>
                <a:lnTo>
                  <a:pt x="320040" y="39369"/>
                </a:lnTo>
                <a:lnTo>
                  <a:pt x="326390" y="46989"/>
                </a:lnTo>
                <a:lnTo>
                  <a:pt x="332740" y="57149"/>
                </a:lnTo>
                <a:lnTo>
                  <a:pt x="339090" y="66039"/>
                </a:lnTo>
                <a:lnTo>
                  <a:pt x="344170" y="77469"/>
                </a:lnTo>
                <a:lnTo>
                  <a:pt x="350520" y="87629"/>
                </a:lnTo>
                <a:lnTo>
                  <a:pt x="355600" y="100329"/>
                </a:lnTo>
                <a:lnTo>
                  <a:pt x="360680" y="113029"/>
                </a:lnTo>
                <a:lnTo>
                  <a:pt x="364490" y="126999"/>
                </a:lnTo>
                <a:lnTo>
                  <a:pt x="369570" y="140969"/>
                </a:lnTo>
                <a:lnTo>
                  <a:pt x="373380" y="154939"/>
                </a:lnTo>
                <a:lnTo>
                  <a:pt x="375920" y="170179"/>
                </a:lnTo>
                <a:lnTo>
                  <a:pt x="379730" y="186689"/>
                </a:lnTo>
                <a:lnTo>
                  <a:pt x="382270" y="203199"/>
                </a:lnTo>
                <a:lnTo>
                  <a:pt x="384810" y="220979"/>
                </a:lnTo>
                <a:lnTo>
                  <a:pt x="387350" y="238759"/>
                </a:lnTo>
                <a:lnTo>
                  <a:pt x="389890" y="256539"/>
                </a:lnTo>
                <a:lnTo>
                  <a:pt x="393700" y="295909"/>
                </a:lnTo>
                <a:lnTo>
                  <a:pt x="394970" y="336549"/>
                </a:lnTo>
                <a:lnTo>
                  <a:pt x="394970" y="380999"/>
                </a:lnTo>
                <a:lnTo>
                  <a:pt x="394970" y="425449"/>
                </a:lnTo>
                <a:lnTo>
                  <a:pt x="392430" y="468629"/>
                </a:lnTo>
                <a:lnTo>
                  <a:pt x="389890" y="507999"/>
                </a:lnTo>
                <a:lnTo>
                  <a:pt x="384810" y="546099"/>
                </a:lnTo>
                <a:lnTo>
                  <a:pt x="381000" y="563879"/>
                </a:lnTo>
                <a:lnTo>
                  <a:pt x="378460" y="581659"/>
                </a:lnTo>
                <a:lnTo>
                  <a:pt x="374650" y="598169"/>
                </a:lnTo>
                <a:lnTo>
                  <a:pt x="370840" y="613409"/>
                </a:lnTo>
                <a:lnTo>
                  <a:pt x="367030" y="629919"/>
                </a:lnTo>
                <a:lnTo>
                  <a:pt x="361950" y="643889"/>
                </a:lnTo>
                <a:lnTo>
                  <a:pt x="356870" y="657859"/>
                </a:lnTo>
                <a:lnTo>
                  <a:pt x="351790" y="671829"/>
                </a:lnTo>
                <a:lnTo>
                  <a:pt x="345440" y="684529"/>
                </a:lnTo>
                <a:lnTo>
                  <a:pt x="340360" y="695959"/>
                </a:lnTo>
                <a:lnTo>
                  <a:pt x="334010" y="707389"/>
                </a:lnTo>
                <a:lnTo>
                  <a:pt x="327660" y="717549"/>
                </a:lnTo>
                <a:lnTo>
                  <a:pt x="320040" y="727709"/>
                </a:lnTo>
                <a:lnTo>
                  <a:pt x="312420" y="735329"/>
                </a:lnTo>
                <a:lnTo>
                  <a:pt x="297180" y="750569"/>
                </a:lnTo>
                <a:lnTo>
                  <a:pt x="280670" y="763269"/>
                </a:lnTo>
                <a:lnTo>
                  <a:pt x="262890" y="770889"/>
                </a:lnTo>
                <a:lnTo>
                  <a:pt x="242570" y="775969"/>
                </a:lnTo>
                <a:lnTo>
                  <a:pt x="222250" y="777239"/>
                </a:lnTo>
                <a:lnTo>
                  <a:pt x="160020" y="777239"/>
                </a:lnTo>
                <a:lnTo>
                  <a:pt x="160020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54777" y="3945027"/>
            <a:ext cx="88084" cy="19476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90920" y="3653790"/>
            <a:ext cx="369569" cy="119507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90920" y="3652520"/>
            <a:ext cx="370840" cy="1197610"/>
          </a:xfrm>
          <a:custGeom>
            <a:avLst/>
            <a:gdLst/>
            <a:ahLst/>
            <a:cxnLst/>
            <a:rect l="l" t="t" r="r" b="b"/>
            <a:pathLst>
              <a:path w="370839" h="1197610">
                <a:moveTo>
                  <a:pt x="0" y="0"/>
                </a:moveTo>
                <a:lnTo>
                  <a:pt x="160019" y="0"/>
                </a:lnTo>
                <a:lnTo>
                  <a:pt x="160019" y="852169"/>
                </a:lnTo>
                <a:lnTo>
                  <a:pt x="370839" y="852169"/>
                </a:lnTo>
                <a:lnTo>
                  <a:pt x="370839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498590" y="3653790"/>
            <a:ext cx="511810" cy="119507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498590" y="3652520"/>
            <a:ext cx="511809" cy="1197610"/>
          </a:xfrm>
          <a:custGeom>
            <a:avLst/>
            <a:gdLst/>
            <a:ahLst/>
            <a:cxnLst/>
            <a:rect l="l" t="t" r="r" b="b"/>
            <a:pathLst>
              <a:path w="511809" h="1197610">
                <a:moveTo>
                  <a:pt x="322580" y="1010919"/>
                </a:moveTo>
                <a:lnTo>
                  <a:pt x="186689" y="1010919"/>
                </a:lnTo>
                <a:lnTo>
                  <a:pt x="166369" y="1197609"/>
                </a:lnTo>
                <a:lnTo>
                  <a:pt x="0" y="1197609"/>
                </a:lnTo>
                <a:lnTo>
                  <a:pt x="173989" y="0"/>
                </a:lnTo>
                <a:lnTo>
                  <a:pt x="339089" y="0"/>
                </a:lnTo>
                <a:lnTo>
                  <a:pt x="511810" y="1197609"/>
                </a:lnTo>
                <a:lnTo>
                  <a:pt x="342900" y="1197609"/>
                </a:lnTo>
                <a:lnTo>
                  <a:pt x="322580" y="101091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722109" y="4091940"/>
            <a:ext cx="62230" cy="261620"/>
          </a:xfrm>
          <a:custGeom>
            <a:avLst/>
            <a:gdLst/>
            <a:ahLst/>
            <a:cxnLst/>
            <a:rect l="l" t="t" r="r" b="b"/>
            <a:pathLst>
              <a:path w="62229" h="261620">
                <a:moveTo>
                  <a:pt x="62230" y="261620"/>
                </a:moveTo>
                <a:lnTo>
                  <a:pt x="31750" y="0"/>
                </a:lnTo>
                <a:lnTo>
                  <a:pt x="0" y="261620"/>
                </a:lnTo>
                <a:lnTo>
                  <a:pt x="62230" y="26162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075169" y="3652520"/>
            <a:ext cx="462279" cy="119634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75169" y="3652520"/>
            <a:ext cx="463550" cy="1197610"/>
          </a:xfrm>
          <a:custGeom>
            <a:avLst/>
            <a:gdLst/>
            <a:ahLst/>
            <a:cxnLst/>
            <a:rect l="l" t="t" r="r" b="b"/>
            <a:pathLst>
              <a:path w="463550" h="1197610">
                <a:moveTo>
                  <a:pt x="0" y="1197609"/>
                </a:moveTo>
                <a:lnTo>
                  <a:pt x="0" y="0"/>
                </a:lnTo>
                <a:lnTo>
                  <a:pt x="237489" y="0"/>
                </a:lnTo>
                <a:lnTo>
                  <a:pt x="281939" y="3809"/>
                </a:lnTo>
                <a:lnTo>
                  <a:pt x="318770" y="16509"/>
                </a:lnTo>
                <a:lnTo>
                  <a:pt x="355600" y="48259"/>
                </a:lnTo>
                <a:lnTo>
                  <a:pt x="378459" y="88899"/>
                </a:lnTo>
                <a:lnTo>
                  <a:pt x="397509" y="144779"/>
                </a:lnTo>
                <a:lnTo>
                  <a:pt x="407670" y="189229"/>
                </a:lnTo>
                <a:lnTo>
                  <a:pt x="414020" y="236219"/>
                </a:lnTo>
                <a:lnTo>
                  <a:pt x="417829" y="289559"/>
                </a:lnTo>
                <a:lnTo>
                  <a:pt x="419100" y="317499"/>
                </a:lnTo>
                <a:lnTo>
                  <a:pt x="419100" y="346709"/>
                </a:lnTo>
                <a:lnTo>
                  <a:pt x="419100" y="372109"/>
                </a:lnTo>
                <a:lnTo>
                  <a:pt x="419100" y="396239"/>
                </a:lnTo>
                <a:lnTo>
                  <a:pt x="416559" y="420369"/>
                </a:lnTo>
                <a:lnTo>
                  <a:pt x="415289" y="443229"/>
                </a:lnTo>
                <a:lnTo>
                  <a:pt x="410209" y="486409"/>
                </a:lnTo>
                <a:lnTo>
                  <a:pt x="402589" y="525779"/>
                </a:lnTo>
                <a:lnTo>
                  <a:pt x="397509" y="543559"/>
                </a:lnTo>
                <a:lnTo>
                  <a:pt x="392429" y="561339"/>
                </a:lnTo>
                <a:lnTo>
                  <a:pt x="375920" y="609599"/>
                </a:lnTo>
                <a:lnTo>
                  <a:pt x="355600" y="648969"/>
                </a:lnTo>
                <a:lnTo>
                  <a:pt x="347979" y="660399"/>
                </a:lnTo>
                <a:lnTo>
                  <a:pt x="345439" y="665479"/>
                </a:lnTo>
                <a:lnTo>
                  <a:pt x="344170" y="668019"/>
                </a:lnTo>
                <a:lnTo>
                  <a:pt x="344170" y="669289"/>
                </a:lnTo>
                <a:lnTo>
                  <a:pt x="344170" y="670559"/>
                </a:lnTo>
                <a:lnTo>
                  <a:pt x="344170" y="671829"/>
                </a:lnTo>
                <a:lnTo>
                  <a:pt x="345439" y="671829"/>
                </a:lnTo>
                <a:lnTo>
                  <a:pt x="346709" y="671829"/>
                </a:lnTo>
                <a:lnTo>
                  <a:pt x="349250" y="670559"/>
                </a:lnTo>
                <a:lnTo>
                  <a:pt x="345439" y="668019"/>
                </a:lnTo>
                <a:lnTo>
                  <a:pt x="342900" y="665479"/>
                </a:lnTo>
                <a:lnTo>
                  <a:pt x="341629" y="665479"/>
                </a:lnTo>
                <a:lnTo>
                  <a:pt x="340359" y="665479"/>
                </a:lnTo>
                <a:lnTo>
                  <a:pt x="339089" y="665479"/>
                </a:lnTo>
                <a:lnTo>
                  <a:pt x="339089" y="666749"/>
                </a:lnTo>
                <a:lnTo>
                  <a:pt x="339089" y="668019"/>
                </a:lnTo>
                <a:lnTo>
                  <a:pt x="340359" y="670559"/>
                </a:lnTo>
                <a:lnTo>
                  <a:pt x="340359" y="671829"/>
                </a:lnTo>
                <a:lnTo>
                  <a:pt x="341629" y="674369"/>
                </a:lnTo>
                <a:lnTo>
                  <a:pt x="344170" y="679449"/>
                </a:lnTo>
                <a:lnTo>
                  <a:pt x="346709" y="684529"/>
                </a:lnTo>
                <a:lnTo>
                  <a:pt x="349250" y="689609"/>
                </a:lnTo>
                <a:lnTo>
                  <a:pt x="351789" y="697229"/>
                </a:lnTo>
                <a:lnTo>
                  <a:pt x="354329" y="704849"/>
                </a:lnTo>
                <a:lnTo>
                  <a:pt x="360679" y="722629"/>
                </a:lnTo>
                <a:lnTo>
                  <a:pt x="368300" y="745489"/>
                </a:lnTo>
                <a:lnTo>
                  <a:pt x="374650" y="767079"/>
                </a:lnTo>
                <a:lnTo>
                  <a:pt x="381000" y="788669"/>
                </a:lnTo>
                <a:lnTo>
                  <a:pt x="384809" y="806449"/>
                </a:lnTo>
                <a:lnTo>
                  <a:pt x="387350" y="814069"/>
                </a:lnTo>
                <a:lnTo>
                  <a:pt x="388620" y="821689"/>
                </a:lnTo>
                <a:lnTo>
                  <a:pt x="463550" y="1197609"/>
                </a:lnTo>
                <a:lnTo>
                  <a:pt x="281939" y="1197609"/>
                </a:lnTo>
                <a:lnTo>
                  <a:pt x="207009" y="834389"/>
                </a:lnTo>
                <a:lnTo>
                  <a:pt x="200659" y="806449"/>
                </a:lnTo>
                <a:lnTo>
                  <a:pt x="190500" y="768349"/>
                </a:lnTo>
                <a:lnTo>
                  <a:pt x="187959" y="761999"/>
                </a:lnTo>
                <a:lnTo>
                  <a:pt x="187959" y="759459"/>
                </a:lnTo>
                <a:lnTo>
                  <a:pt x="186689" y="758189"/>
                </a:lnTo>
                <a:lnTo>
                  <a:pt x="182879" y="753109"/>
                </a:lnTo>
                <a:lnTo>
                  <a:pt x="180339" y="749299"/>
                </a:lnTo>
                <a:lnTo>
                  <a:pt x="177800" y="745489"/>
                </a:lnTo>
                <a:lnTo>
                  <a:pt x="173989" y="742949"/>
                </a:lnTo>
                <a:lnTo>
                  <a:pt x="171450" y="740409"/>
                </a:lnTo>
                <a:lnTo>
                  <a:pt x="167639" y="739139"/>
                </a:lnTo>
                <a:lnTo>
                  <a:pt x="163829" y="737869"/>
                </a:lnTo>
                <a:lnTo>
                  <a:pt x="160020" y="737869"/>
                </a:lnTo>
                <a:lnTo>
                  <a:pt x="161289" y="737869"/>
                </a:lnTo>
                <a:lnTo>
                  <a:pt x="161289" y="1197609"/>
                </a:lnTo>
                <a:lnTo>
                  <a:pt x="0" y="119760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31788" y="3942487"/>
            <a:ext cx="107134" cy="17317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04759" y="3653790"/>
            <a:ext cx="158750" cy="119507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04759" y="3652520"/>
            <a:ext cx="160020" cy="1197610"/>
          </a:xfrm>
          <a:custGeom>
            <a:avLst/>
            <a:gdLst/>
            <a:ahLst/>
            <a:cxnLst/>
            <a:rect l="l" t="t" r="r" b="b"/>
            <a:pathLst>
              <a:path w="160020" h="1197610">
                <a:moveTo>
                  <a:pt x="0" y="0"/>
                </a:moveTo>
                <a:lnTo>
                  <a:pt x="160020" y="0"/>
                </a:lnTo>
                <a:lnTo>
                  <a:pt x="160020" y="1197609"/>
                </a:lnTo>
                <a:lnTo>
                  <a:pt x="0" y="1197609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650" y="476250"/>
            <a:ext cx="3384550" cy="2433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869" y="3211829"/>
            <a:ext cx="3816350" cy="3040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2090" y="2924810"/>
            <a:ext cx="3333750" cy="2618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003800" y="5660390"/>
            <a:ext cx="3600450" cy="937260"/>
          </a:xfrm>
          <a:prstGeom prst="rect">
            <a:avLst/>
          </a:prstGeom>
          <a:solidFill>
            <a:srgbClr val="BFBFBF"/>
          </a:solidFill>
          <a:ln w="9344">
            <a:solidFill>
              <a:srgbClr val="000000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71450" marR="165100" algn="ctr">
              <a:lnSpc>
                <a:spcPct val="100000"/>
              </a:lnSpc>
              <a:spcBef>
                <a:spcPts val="450"/>
              </a:spcBef>
            </a:pPr>
            <a:r>
              <a:rPr sz="1800" b="1" spc="-10" dirty="0">
                <a:latin typeface="Arial"/>
                <a:cs typeface="Arial"/>
              </a:rPr>
              <a:t>Atatürkçü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düşünce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sisteminin  güncelliğini </a:t>
            </a:r>
            <a:r>
              <a:rPr sz="1800" b="1" spc="-10" dirty="0">
                <a:latin typeface="Arial"/>
                <a:cs typeface="Arial"/>
              </a:rPr>
              <a:t>koruması </a:t>
            </a:r>
            <a:r>
              <a:rPr sz="1800" b="1" spc="-5" dirty="0">
                <a:latin typeface="Arial"/>
                <a:cs typeface="Arial"/>
              </a:rPr>
              <a:t>onun  hangi özelliği </a:t>
            </a:r>
            <a:r>
              <a:rPr sz="1800" b="1" dirty="0">
                <a:latin typeface="Arial"/>
                <a:cs typeface="Arial"/>
              </a:rPr>
              <a:t>ile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ilgilidir?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56100" y="403859"/>
            <a:ext cx="4464050" cy="2668270"/>
          </a:xfrm>
          <a:custGeom>
            <a:avLst/>
            <a:gdLst/>
            <a:ahLst/>
            <a:cxnLst/>
            <a:rect l="l" t="t" r="r" b="b"/>
            <a:pathLst>
              <a:path w="4464050" h="2668270">
                <a:moveTo>
                  <a:pt x="3722370" y="2016760"/>
                </a:moveTo>
                <a:lnTo>
                  <a:pt x="2609850" y="2016760"/>
                </a:lnTo>
                <a:lnTo>
                  <a:pt x="2866390" y="2668269"/>
                </a:lnTo>
                <a:lnTo>
                  <a:pt x="3722370" y="2016760"/>
                </a:lnTo>
                <a:close/>
              </a:path>
              <a:path w="4464050" h="2668270">
                <a:moveTo>
                  <a:pt x="4464050" y="0"/>
                </a:moveTo>
                <a:lnTo>
                  <a:pt x="0" y="0"/>
                </a:lnTo>
                <a:lnTo>
                  <a:pt x="0" y="2016760"/>
                </a:lnTo>
                <a:lnTo>
                  <a:pt x="4464050" y="2016760"/>
                </a:lnTo>
                <a:lnTo>
                  <a:pt x="44640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6100" y="403859"/>
            <a:ext cx="4464050" cy="2668270"/>
          </a:xfrm>
          <a:custGeom>
            <a:avLst/>
            <a:gdLst/>
            <a:ahLst/>
            <a:cxnLst/>
            <a:rect l="l" t="t" r="r" b="b"/>
            <a:pathLst>
              <a:path w="4464050" h="2668270">
                <a:moveTo>
                  <a:pt x="0" y="0"/>
                </a:moveTo>
                <a:lnTo>
                  <a:pt x="0" y="0"/>
                </a:lnTo>
                <a:lnTo>
                  <a:pt x="0" y="2016760"/>
                </a:lnTo>
                <a:lnTo>
                  <a:pt x="741679" y="2016760"/>
                </a:lnTo>
                <a:lnTo>
                  <a:pt x="1297939" y="2016760"/>
                </a:lnTo>
                <a:lnTo>
                  <a:pt x="1852929" y="2016760"/>
                </a:lnTo>
                <a:lnTo>
                  <a:pt x="2609850" y="2016760"/>
                </a:lnTo>
                <a:lnTo>
                  <a:pt x="2866390" y="2668269"/>
                </a:lnTo>
                <a:lnTo>
                  <a:pt x="3722370" y="2016760"/>
                </a:lnTo>
                <a:lnTo>
                  <a:pt x="4464050" y="2016760"/>
                </a:lnTo>
                <a:lnTo>
                  <a:pt x="4464050" y="1681479"/>
                </a:lnTo>
                <a:lnTo>
                  <a:pt x="4464050" y="0"/>
                </a:lnTo>
                <a:lnTo>
                  <a:pt x="3722370" y="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4529" y="438150"/>
            <a:ext cx="4184015" cy="1855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99"/>
              </a:lnSpc>
              <a:spcBef>
                <a:spcPts val="95"/>
              </a:spcBef>
            </a:pPr>
            <a:r>
              <a:rPr sz="2000" b="1" spc="-5" dirty="0">
                <a:latin typeface="Arial"/>
                <a:cs typeface="Arial"/>
              </a:rPr>
              <a:t>Dünyada her </a:t>
            </a:r>
            <a:r>
              <a:rPr sz="2000" b="1" dirty="0">
                <a:latin typeface="Arial"/>
                <a:cs typeface="Arial"/>
              </a:rPr>
              <a:t>şey </a:t>
            </a:r>
            <a:r>
              <a:rPr sz="2000" b="1" spc="-10" dirty="0">
                <a:latin typeface="Arial"/>
                <a:cs typeface="Arial"/>
              </a:rPr>
              <a:t>için,medeniyet  için,hayat </a:t>
            </a:r>
            <a:r>
              <a:rPr sz="2000" b="1" spc="-5" dirty="0">
                <a:latin typeface="Arial"/>
                <a:cs typeface="Arial"/>
              </a:rPr>
              <a:t>için,başarı için </a:t>
            </a:r>
            <a:r>
              <a:rPr sz="2000" b="1" dirty="0">
                <a:latin typeface="Arial"/>
                <a:cs typeface="Arial"/>
              </a:rPr>
              <a:t>en </a:t>
            </a:r>
            <a:r>
              <a:rPr sz="2000" b="1" spc="-5" dirty="0">
                <a:latin typeface="Arial"/>
                <a:cs typeface="Arial"/>
              </a:rPr>
              <a:t>hakiki  </a:t>
            </a:r>
            <a:r>
              <a:rPr sz="2000" b="1" spc="-10" dirty="0">
                <a:latin typeface="Arial"/>
                <a:cs typeface="Arial"/>
              </a:rPr>
              <a:t>yol </a:t>
            </a:r>
            <a:r>
              <a:rPr sz="2000" b="1" spc="-5" dirty="0">
                <a:latin typeface="Arial"/>
                <a:cs typeface="Arial"/>
              </a:rPr>
              <a:t>gösterici, ilimdir, fendir.İlim </a:t>
            </a:r>
            <a:r>
              <a:rPr sz="2000" b="1" spc="-15" dirty="0">
                <a:latin typeface="Arial"/>
                <a:cs typeface="Arial"/>
              </a:rPr>
              <a:t>ve  </a:t>
            </a:r>
            <a:r>
              <a:rPr sz="2000" b="1" spc="-5" dirty="0">
                <a:latin typeface="Arial"/>
                <a:cs typeface="Arial"/>
              </a:rPr>
              <a:t>fennin dışında </a:t>
            </a:r>
            <a:r>
              <a:rPr sz="2000" b="1" spc="-10" dirty="0">
                <a:latin typeface="Arial"/>
                <a:cs typeface="Arial"/>
              </a:rPr>
              <a:t>kılavuz </a:t>
            </a:r>
            <a:r>
              <a:rPr sz="2000" b="1" spc="-5" dirty="0">
                <a:latin typeface="Arial"/>
                <a:cs typeface="Arial"/>
              </a:rPr>
              <a:t>arama  gaflettir,bilgisizliktir,doğru </a:t>
            </a:r>
            <a:r>
              <a:rPr sz="2000" b="1" spc="-10" dirty="0">
                <a:latin typeface="Arial"/>
                <a:cs typeface="Arial"/>
              </a:rPr>
              <a:t>yoldan  </a:t>
            </a:r>
            <a:r>
              <a:rPr sz="2000" b="1" spc="-5" dirty="0">
                <a:latin typeface="Arial"/>
                <a:cs typeface="Arial"/>
              </a:rPr>
              <a:t>sapmaktır.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4970" y="6236970"/>
            <a:ext cx="505459" cy="351790"/>
          </a:xfrm>
          <a:custGeom>
            <a:avLst/>
            <a:gdLst/>
            <a:ahLst/>
            <a:cxnLst/>
            <a:rect l="l" t="t" r="r" b="b"/>
            <a:pathLst>
              <a:path w="505459" h="351790">
                <a:moveTo>
                  <a:pt x="0" y="0"/>
                </a:moveTo>
                <a:lnTo>
                  <a:pt x="505460" y="0"/>
                </a:lnTo>
                <a:lnTo>
                  <a:pt x="505460" y="351789"/>
                </a:lnTo>
                <a:lnTo>
                  <a:pt x="0" y="35178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4970" y="6236970"/>
            <a:ext cx="505459" cy="22860"/>
          </a:xfrm>
          <a:custGeom>
            <a:avLst/>
            <a:gdLst/>
            <a:ahLst/>
            <a:cxnLst/>
            <a:rect l="l" t="t" r="r" b="b"/>
            <a:pathLst>
              <a:path w="505459" h="22860">
                <a:moveTo>
                  <a:pt x="0" y="22859"/>
                </a:moveTo>
                <a:lnTo>
                  <a:pt x="505460" y="22859"/>
                </a:lnTo>
                <a:lnTo>
                  <a:pt x="505460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C7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9000" y="6236970"/>
            <a:ext cx="0" cy="351790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789"/>
                </a:lnTo>
              </a:path>
            </a:pathLst>
          </a:custGeom>
          <a:ln w="22860">
            <a:solidFill>
              <a:srgbClr val="6F85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970" y="6577330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460" y="0"/>
                </a:lnTo>
              </a:path>
            </a:pathLst>
          </a:custGeom>
          <a:ln w="22860">
            <a:solidFill>
              <a:srgbClr val="95B2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400" y="6236970"/>
            <a:ext cx="0" cy="351790"/>
          </a:xfrm>
          <a:custGeom>
            <a:avLst/>
            <a:gdLst/>
            <a:ahLst/>
            <a:cxnLst/>
            <a:rect l="l" t="t" r="r" b="b"/>
            <a:pathLst>
              <a:path h="351790">
                <a:moveTo>
                  <a:pt x="0" y="0"/>
                </a:moveTo>
                <a:lnTo>
                  <a:pt x="0" y="351789"/>
                </a:lnTo>
              </a:path>
            </a:pathLst>
          </a:custGeom>
          <a:ln w="22859">
            <a:solidFill>
              <a:srgbClr val="D4E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400" y="6299200"/>
            <a:ext cx="228600" cy="227329"/>
          </a:xfrm>
          <a:custGeom>
            <a:avLst/>
            <a:gdLst/>
            <a:ahLst/>
            <a:cxnLst/>
            <a:rect l="l" t="t" r="r" b="b"/>
            <a:pathLst>
              <a:path w="228600" h="227329">
                <a:moveTo>
                  <a:pt x="228600" y="0"/>
                </a:moveTo>
                <a:lnTo>
                  <a:pt x="0" y="113029"/>
                </a:lnTo>
                <a:lnTo>
                  <a:pt x="228600" y="227329"/>
                </a:lnTo>
                <a:lnTo>
                  <a:pt x="228600" y="0"/>
                </a:lnTo>
                <a:close/>
              </a:path>
            </a:pathLst>
          </a:custGeom>
          <a:solidFill>
            <a:srgbClr val="6F85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82850" y="30670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2850" y="3070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82850" y="3078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82850" y="30848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82850" y="30924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2850" y="31000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82850" y="31064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2850" y="31140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82850" y="31216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82850" y="31280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82850" y="31356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82850" y="31432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2850" y="31496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82850" y="31572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2850" y="31642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82850" y="31711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482850" y="31788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2850" y="31857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82850" y="31927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82850" y="32004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82850" y="32080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82850" y="32143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2850" y="32219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82850" y="32296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B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82850" y="32359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2850" y="3243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2850" y="32512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F41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482850" y="3257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482850" y="3265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82850" y="32715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482850" y="32791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482850" y="32867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82850" y="32931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82850" y="33007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82850" y="33083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482850" y="33147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82850" y="33223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82850" y="33299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82850" y="33362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82850" y="33439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482850" y="33515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482850" y="33578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482850" y="33655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482850" y="33718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482850" y="33794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82850" y="33870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482850" y="33934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82850" y="34010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482850" y="34086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482850" y="3415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482850" y="3422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82850" y="3430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82850" y="34366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82850" y="34442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482850" y="34518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82850" y="34582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82850" y="34658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82850" y="34721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482850" y="34798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82850" y="34874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482850" y="34937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82850" y="35013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82850" y="35090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82850" y="35153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82850" y="35229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82850" y="35306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82850" y="35369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82850" y="35445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5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482850" y="35521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82850" y="35585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482850" y="35661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9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482850" y="35737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482850" y="35801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482850" y="35877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D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482850" y="35953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482850" y="3601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82850" y="3609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1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82850" y="3616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82850" y="36233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82850" y="36309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82850" y="3638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82850" y="36449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82850" y="36525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82850" y="36588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82850" y="36664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82850" y="36741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82850" y="36804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82850" y="36880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482850" y="36957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82850" y="37020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482850" y="37096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82850" y="37172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482850" y="37236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82850" y="37312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482850" y="37388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482850" y="37452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482850" y="37528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82850" y="37592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482850" y="37668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482850" y="37744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482850" y="3780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82850" y="3788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82850" y="3796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82850" y="38023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82850" y="38100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82850" y="38176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82850" y="38239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82850" y="38315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82850" y="38392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482850" y="38455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482850" y="38531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82850" y="38595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482850" y="38671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482850" y="38747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82850" y="38811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82850" y="38887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82850" y="38963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82850" y="39027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82850" y="39103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2C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82850" y="39179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82850" y="39243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82850" y="39319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EB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482850" y="39395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482850" y="39465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82850" y="39535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482850" y="39611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82850" y="3967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482850" y="3975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482850" y="3982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482850" y="39890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82850" y="39966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82850" y="40043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482850" y="40106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82850" y="40182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482850" y="40259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482850" y="40322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482850" y="40398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482850" y="40468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482850" y="40538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482850" y="40614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82850" y="40678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82850" y="40754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82850" y="40830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482850" y="40894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482850" y="40970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482850" y="41046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82850" y="41109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482850" y="41186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482850" y="41262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482850" y="4132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482850" y="41402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482850" y="4147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482850" y="4154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482850" y="4161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482850" y="41681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482850" y="41757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482850" y="41833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482850" y="41897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482850" y="41973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482850" y="42049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82850" y="42113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482850" y="42189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482850" y="42265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85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482850" y="42329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482850" y="42405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482850" y="42468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448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482850" y="42545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482850" y="42621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482850" y="42684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04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482850" y="42760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482850" y="42837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482850" y="42900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C3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482850" y="42976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482850" y="43053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482850" y="43122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482850" y="4319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482850" y="43268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482850" y="4333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6350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482850" y="43408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482850" y="4348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482850" y="43548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482850" y="43624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482850" y="43700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482850" y="43764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482850" y="43840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482850" y="43916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82850" y="43980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82850" y="44056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82850" y="44132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82850" y="44196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82850" y="44272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82850" y="44348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82850" y="44373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484120" y="3068320"/>
            <a:ext cx="5472430" cy="1367790"/>
          </a:xfrm>
          <a:custGeom>
            <a:avLst/>
            <a:gdLst/>
            <a:ahLst/>
            <a:cxnLst/>
            <a:rect l="l" t="t" r="r" b="b"/>
            <a:pathLst>
              <a:path w="5472430" h="1367789">
                <a:moveTo>
                  <a:pt x="2736850" y="1367789"/>
                </a:moveTo>
                <a:lnTo>
                  <a:pt x="0" y="1367789"/>
                </a:lnTo>
                <a:lnTo>
                  <a:pt x="0" y="0"/>
                </a:lnTo>
                <a:lnTo>
                  <a:pt x="5472430" y="0"/>
                </a:lnTo>
                <a:lnTo>
                  <a:pt x="5472430" y="1367789"/>
                </a:lnTo>
                <a:lnTo>
                  <a:pt x="2736850" y="1367789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2496878" y="3435350"/>
            <a:ext cx="54470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 marR="675640" indent="-13550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Atatürk </a:t>
            </a:r>
            <a:r>
              <a:rPr sz="2000" b="1" spc="-5" dirty="0">
                <a:latin typeface="Comic Sans MS"/>
                <a:cs typeface="Comic Sans MS"/>
              </a:rPr>
              <a:t>İlkelerini ve İnkılaplarını  İnceleyelim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1305560" y="3115310"/>
            <a:ext cx="1113790" cy="1277620"/>
          </a:xfrm>
          <a:custGeom>
            <a:avLst/>
            <a:gdLst/>
            <a:ahLst/>
            <a:cxnLst/>
            <a:rect l="l" t="t" r="r" b="b"/>
            <a:pathLst>
              <a:path w="1113789" h="1277620">
                <a:moveTo>
                  <a:pt x="0" y="0"/>
                </a:moveTo>
                <a:lnTo>
                  <a:pt x="1113790" y="0"/>
                </a:lnTo>
                <a:lnTo>
                  <a:pt x="1113790" y="1277620"/>
                </a:lnTo>
                <a:lnTo>
                  <a:pt x="0" y="1277620"/>
                </a:lnTo>
                <a:lnTo>
                  <a:pt x="0" y="0"/>
                </a:lnTo>
                <a:close/>
              </a:path>
            </a:pathLst>
          </a:custGeom>
          <a:ln w="53911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32230" y="3140710"/>
            <a:ext cx="1060450" cy="1224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0" y="3068320"/>
            <a:ext cx="1245870" cy="13677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956550" y="3068320"/>
            <a:ext cx="1187450" cy="13677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90620" y="1226819"/>
            <a:ext cx="2230120" cy="2510790"/>
          </a:xfrm>
          <a:custGeom>
            <a:avLst/>
            <a:gdLst/>
            <a:ahLst/>
            <a:cxnLst/>
            <a:rect l="l" t="t" r="r" b="b"/>
            <a:pathLst>
              <a:path w="2230120" h="2510790">
                <a:moveTo>
                  <a:pt x="1115059" y="0"/>
                </a:moveTo>
                <a:lnTo>
                  <a:pt x="1109979" y="1269"/>
                </a:lnTo>
                <a:lnTo>
                  <a:pt x="1097279" y="10159"/>
                </a:lnTo>
                <a:lnTo>
                  <a:pt x="1075689" y="20319"/>
                </a:lnTo>
                <a:lnTo>
                  <a:pt x="1043939" y="38100"/>
                </a:lnTo>
                <a:lnTo>
                  <a:pt x="1008379" y="58419"/>
                </a:lnTo>
                <a:lnTo>
                  <a:pt x="965200" y="85089"/>
                </a:lnTo>
                <a:lnTo>
                  <a:pt x="916939" y="113029"/>
                </a:lnTo>
                <a:lnTo>
                  <a:pt x="864869" y="147319"/>
                </a:lnTo>
                <a:lnTo>
                  <a:pt x="806450" y="181609"/>
                </a:lnTo>
                <a:lnTo>
                  <a:pt x="748029" y="224789"/>
                </a:lnTo>
                <a:lnTo>
                  <a:pt x="685800" y="267969"/>
                </a:lnTo>
                <a:lnTo>
                  <a:pt x="622300" y="314959"/>
                </a:lnTo>
                <a:lnTo>
                  <a:pt x="556259" y="367029"/>
                </a:lnTo>
                <a:lnTo>
                  <a:pt x="492759" y="421639"/>
                </a:lnTo>
                <a:lnTo>
                  <a:pt x="430529" y="477519"/>
                </a:lnTo>
                <a:lnTo>
                  <a:pt x="368300" y="537209"/>
                </a:lnTo>
                <a:lnTo>
                  <a:pt x="309879" y="599439"/>
                </a:lnTo>
                <a:lnTo>
                  <a:pt x="252729" y="664209"/>
                </a:lnTo>
                <a:lnTo>
                  <a:pt x="199389" y="731519"/>
                </a:lnTo>
                <a:lnTo>
                  <a:pt x="152400" y="800100"/>
                </a:lnTo>
                <a:lnTo>
                  <a:pt x="107950" y="872489"/>
                </a:lnTo>
                <a:lnTo>
                  <a:pt x="73659" y="944879"/>
                </a:lnTo>
                <a:lnTo>
                  <a:pt x="40639" y="1021079"/>
                </a:lnTo>
                <a:lnTo>
                  <a:pt x="20319" y="1097279"/>
                </a:lnTo>
                <a:lnTo>
                  <a:pt x="6350" y="1173479"/>
                </a:lnTo>
                <a:lnTo>
                  <a:pt x="0" y="1254759"/>
                </a:lnTo>
                <a:lnTo>
                  <a:pt x="6350" y="1333500"/>
                </a:lnTo>
                <a:lnTo>
                  <a:pt x="20319" y="1410969"/>
                </a:lnTo>
                <a:lnTo>
                  <a:pt x="40639" y="1487169"/>
                </a:lnTo>
                <a:lnTo>
                  <a:pt x="73659" y="1564639"/>
                </a:lnTo>
                <a:lnTo>
                  <a:pt x="107950" y="1635759"/>
                </a:lnTo>
                <a:lnTo>
                  <a:pt x="152400" y="1706879"/>
                </a:lnTo>
                <a:lnTo>
                  <a:pt x="199389" y="1778000"/>
                </a:lnTo>
                <a:lnTo>
                  <a:pt x="252729" y="1844039"/>
                </a:lnTo>
                <a:lnTo>
                  <a:pt x="309879" y="1908809"/>
                </a:lnTo>
                <a:lnTo>
                  <a:pt x="368300" y="1972309"/>
                </a:lnTo>
                <a:lnTo>
                  <a:pt x="430529" y="2030729"/>
                </a:lnTo>
                <a:lnTo>
                  <a:pt x="492759" y="2087879"/>
                </a:lnTo>
                <a:lnTo>
                  <a:pt x="556259" y="2142490"/>
                </a:lnTo>
                <a:lnTo>
                  <a:pt x="622300" y="2193290"/>
                </a:lnTo>
                <a:lnTo>
                  <a:pt x="685800" y="2240279"/>
                </a:lnTo>
                <a:lnTo>
                  <a:pt x="748029" y="2283459"/>
                </a:lnTo>
                <a:lnTo>
                  <a:pt x="806450" y="2325369"/>
                </a:lnTo>
                <a:lnTo>
                  <a:pt x="864869" y="2360929"/>
                </a:lnTo>
                <a:lnTo>
                  <a:pt x="916939" y="2395219"/>
                </a:lnTo>
                <a:lnTo>
                  <a:pt x="965200" y="2424429"/>
                </a:lnTo>
                <a:lnTo>
                  <a:pt x="1008379" y="2449829"/>
                </a:lnTo>
                <a:lnTo>
                  <a:pt x="1043939" y="2468879"/>
                </a:lnTo>
                <a:lnTo>
                  <a:pt x="1075689" y="2487929"/>
                </a:lnTo>
                <a:lnTo>
                  <a:pt x="1097279" y="2499360"/>
                </a:lnTo>
                <a:lnTo>
                  <a:pt x="1109979" y="2506979"/>
                </a:lnTo>
                <a:lnTo>
                  <a:pt x="1115059" y="2510790"/>
                </a:lnTo>
                <a:lnTo>
                  <a:pt x="1122679" y="2506979"/>
                </a:lnTo>
                <a:lnTo>
                  <a:pt x="1135379" y="2499360"/>
                </a:lnTo>
                <a:lnTo>
                  <a:pt x="1156969" y="2487929"/>
                </a:lnTo>
                <a:lnTo>
                  <a:pt x="1187450" y="2468879"/>
                </a:lnTo>
                <a:lnTo>
                  <a:pt x="1224279" y="2449829"/>
                </a:lnTo>
                <a:lnTo>
                  <a:pt x="1266189" y="2424429"/>
                </a:lnTo>
                <a:lnTo>
                  <a:pt x="1313179" y="2395219"/>
                </a:lnTo>
                <a:lnTo>
                  <a:pt x="1366519" y="2360929"/>
                </a:lnTo>
                <a:lnTo>
                  <a:pt x="1424939" y="2325369"/>
                </a:lnTo>
                <a:lnTo>
                  <a:pt x="1483359" y="2283459"/>
                </a:lnTo>
                <a:lnTo>
                  <a:pt x="1545589" y="2240279"/>
                </a:lnTo>
                <a:lnTo>
                  <a:pt x="1607819" y="2193290"/>
                </a:lnTo>
                <a:lnTo>
                  <a:pt x="1671319" y="2142490"/>
                </a:lnTo>
                <a:lnTo>
                  <a:pt x="1737359" y="2087879"/>
                </a:lnTo>
                <a:lnTo>
                  <a:pt x="1863089" y="1972309"/>
                </a:lnTo>
                <a:lnTo>
                  <a:pt x="1922779" y="1908809"/>
                </a:lnTo>
                <a:lnTo>
                  <a:pt x="1978659" y="1844039"/>
                </a:lnTo>
                <a:lnTo>
                  <a:pt x="2030729" y="1778000"/>
                </a:lnTo>
                <a:lnTo>
                  <a:pt x="2078989" y="1706879"/>
                </a:lnTo>
                <a:lnTo>
                  <a:pt x="2123440" y="1635759"/>
                </a:lnTo>
                <a:lnTo>
                  <a:pt x="2159000" y="1564639"/>
                </a:lnTo>
                <a:lnTo>
                  <a:pt x="2189479" y="1487169"/>
                </a:lnTo>
                <a:lnTo>
                  <a:pt x="2211069" y="1410969"/>
                </a:lnTo>
                <a:lnTo>
                  <a:pt x="2225040" y="1333500"/>
                </a:lnTo>
                <a:lnTo>
                  <a:pt x="2230119" y="1254759"/>
                </a:lnTo>
                <a:lnTo>
                  <a:pt x="2225040" y="1173479"/>
                </a:lnTo>
                <a:lnTo>
                  <a:pt x="2211069" y="1097279"/>
                </a:lnTo>
                <a:lnTo>
                  <a:pt x="2189479" y="1021079"/>
                </a:lnTo>
                <a:lnTo>
                  <a:pt x="2159000" y="944879"/>
                </a:lnTo>
                <a:lnTo>
                  <a:pt x="2123440" y="872489"/>
                </a:lnTo>
                <a:lnTo>
                  <a:pt x="2078989" y="800100"/>
                </a:lnTo>
                <a:lnTo>
                  <a:pt x="2030729" y="731519"/>
                </a:lnTo>
                <a:lnTo>
                  <a:pt x="1978659" y="664209"/>
                </a:lnTo>
                <a:lnTo>
                  <a:pt x="1922779" y="599439"/>
                </a:lnTo>
                <a:lnTo>
                  <a:pt x="1863089" y="537209"/>
                </a:lnTo>
                <a:lnTo>
                  <a:pt x="1799589" y="477519"/>
                </a:lnTo>
                <a:lnTo>
                  <a:pt x="1737359" y="421639"/>
                </a:lnTo>
                <a:lnTo>
                  <a:pt x="1607819" y="314959"/>
                </a:lnTo>
                <a:lnTo>
                  <a:pt x="1545589" y="267969"/>
                </a:lnTo>
                <a:lnTo>
                  <a:pt x="1483359" y="224789"/>
                </a:lnTo>
                <a:lnTo>
                  <a:pt x="1424939" y="181609"/>
                </a:lnTo>
                <a:lnTo>
                  <a:pt x="1366519" y="147319"/>
                </a:lnTo>
                <a:lnTo>
                  <a:pt x="1313179" y="113029"/>
                </a:lnTo>
                <a:lnTo>
                  <a:pt x="1266189" y="85089"/>
                </a:lnTo>
                <a:lnTo>
                  <a:pt x="1224279" y="58419"/>
                </a:lnTo>
                <a:lnTo>
                  <a:pt x="1187450" y="38100"/>
                </a:lnTo>
                <a:lnTo>
                  <a:pt x="1156969" y="20319"/>
                </a:lnTo>
                <a:lnTo>
                  <a:pt x="1135379" y="10159"/>
                </a:lnTo>
                <a:lnTo>
                  <a:pt x="1122679" y="1269"/>
                </a:lnTo>
                <a:lnTo>
                  <a:pt x="1115059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91890" y="1226819"/>
            <a:ext cx="2228850" cy="2509520"/>
          </a:xfrm>
          <a:custGeom>
            <a:avLst/>
            <a:gdLst/>
            <a:ahLst/>
            <a:cxnLst/>
            <a:rect l="l" t="t" r="r" b="b"/>
            <a:pathLst>
              <a:path w="2228850" h="2509520">
                <a:moveTo>
                  <a:pt x="2228850" y="1254759"/>
                </a:moveTo>
                <a:lnTo>
                  <a:pt x="2223770" y="1332229"/>
                </a:lnTo>
                <a:lnTo>
                  <a:pt x="2211070" y="1410969"/>
                </a:lnTo>
                <a:lnTo>
                  <a:pt x="2189480" y="1485900"/>
                </a:lnTo>
                <a:lnTo>
                  <a:pt x="2157730" y="1563369"/>
                </a:lnTo>
                <a:lnTo>
                  <a:pt x="2123440" y="1635759"/>
                </a:lnTo>
                <a:lnTo>
                  <a:pt x="2078989" y="1706879"/>
                </a:lnTo>
                <a:lnTo>
                  <a:pt x="2030730" y="1778000"/>
                </a:lnTo>
                <a:lnTo>
                  <a:pt x="1978660" y="1844039"/>
                </a:lnTo>
                <a:lnTo>
                  <a:pt x="1920239" y="1907539"/>
                </a:lnTo>
                <a:lnTo>
                  <a:pt x="1861820" y="1971039"/>
                </a:lnTo>
                <a:lnTo>
                  <a:pt x="1799589" y="2030729"/>
                </a:lnTo>
                <a:lnTo>
                  <a:pt x="1736089" y="2087879"/>
                </a:lnTo>
                <a:lnTo>
                  <a:pt x="1670050" y="2141219"/>
                </a:lnTo>
                <a:lnTo>
                  <a:pt x="1606550" y="2193290"/>
                </a:lnTo>
                <a:lnTo>
                  <a:pt x="1545589" y="2240279"/>
                </a:lnTo>
                <a:lnTo>
                  <a:pt x="1483360" y="2282190"/>
                </a:lnTo>
                <a:lnTo>
                  <a:pt x="1423670" y="2325369"/>
                </a:lnTo>
                <a:lnTo>
                  <a:pt x="1366520" y="2360929"/>
                </a:lnTo>
                <a:lnTo>
                  <a:pt x="1313180" y="2395219"/>
                </a:lnTo>
                <a:lnTo>
                  <a:pt x="1266189" y="2424429"/>
                </a:lnTo>
                <a:lnTo>
                  <a:pt x="1221739" y="2449829"/>
                </a:lnTo>
                <a:lnTo>
                  <a:pt x="1187450" y="2470149"/>
                </a:lnTo>
                <a:lnTo>
                  <a:pt x="1156970" y="2486660"/>
                </a:lnTo>
                <a:lnTo>
                  <a:pt x="1134110" y="2499360"/>
                </a:lnTo>
                <a:lnTo>
                  <a:pt x="1120139" y="2506979"/>
                </a:lnTo>
                <a:lnTo>
                  <a:pt x="1115060" y="2509519"/>
                </a:lnTo>
                <a:lnTo>
                  <a:pt x="1109980" y="2506979"/>
                </a:lnTo>
                <a:lnTo>
                  <a:pt x="1096010" y="2499360"/>
                </a:lnTo>
                <a:lnTo>
                  <a:pt x="1074420" y="2486660"/>
                </a:lnTo>
                <a:lnTo>
                  <a:pt x="1042670" y="2470149"/>
                </a:lnTo>
                <a:lnTo>
                  <a:pt x="1008380" y="2449829"/>
                </a:lnTo>
                <a:lnTo>
                  <a:pt x="963930" y="2424429"/>
                </a:lnTo>
                <a:lnTo>
                  <a:pt x="915670" y="2395219"/>
                </a:lnTo>
                <a:lnTo>
                  <a:pt x="863600" y="2360929"/>
                </a:lnTo>
                <a:lnTo>
                  <a:pt x="806450" y="2325369"/>
                </a:lnTo>
                <a:lnTo>
                  <a:pt x="746760" y="2282190"/>
                </a:lnTo>
                <a:lnTo>
                  <a:pt x="684530" y="2240279"/>
                </a:lnTo>
                <a:lnTo>
                  <a:pt x="621030" y="2193290"/>
                </a:lnTo>
                <a:lnTo>
                  <a:pt x="556260" y="2141219"/>
                </a:lnTo>
                <a:lnTo>
                  <a:pt x="492760" y="2087879"/>
                </a:lnTo>
                <a:lnTo>
                  <a:pt x="430530" y="2030729"/>
                </a:lnTo>
                <a:lnTo>
                  <a:pt x="368300" y="1971039"/>
                </a:lnTo>
                <a:lnTo>
                  <a:pt x="308610" y="1907539"/>
                </a:lnTo>
                <a:lnTo>
                  <a:pt x="251460" y="1844039"/>
                </a:lnTo>
                <a:lnTo>
                  <a:pt x="198120" y="1778000"/>
                </a:lnTo>
                <a:lnTo>
                  <a:pt x="151130" y="1706879"/>
                </a:lnTo>
                <a:lnTo>
                  <a:pt x="107950" y="1635759"/>
                </a:lnTo>
                <a:lnTo>
                  <a:pt x="72389" y="1563369"/>
                </a:lnTo>
                <a:lnTo>
                  <a:pt x="40639" y="1485900"/>
                </a:lnTo>
                <a:lnTo>
                  <a:pt x="19050" y="1410969"/>
                </a:lnTo>
                <a:lnTo>
                  <a:pt x="5080" y="1332229"/>
                </a:lnTo>
                <a:lnTo>
                  <a:pt x="0" y="1254759"/>
                </a:lnTo>
                <a:lnTo>
                  <a:pt x="5080" y="1174750"/>
                </a:lnTo>
                <a:lnTo>
                  <a:pt x="19050" y="1096009"/>
                </a:lnTo>
                <a:lnTo>
                  <a:pt x="40639" y="1019809"/>
                </a:lnTo>
                <a:lnTo>
                  <a:pt x="72389" y="944879"/>
                </a:lnTo>
                <a:lnTo>
                  <a:pt x="107950" y="871219"/>
                </a:lnTo>
                <a:lnTo>
                  <a:pt x="151130" y="800100"/>
                </a:lnTo>
                <a:lnTo>
                  <a:pt x="198120" y="731519"/>
                </a:lnTo>
                <a:lnTo>
                  <a:pt x="251460" y="664209"/>
                </a:lnTo>
                <a:lnTo>
                  <a:pt x="308610" y="598169"/>
                </a:lnTo>
                <a:lnTo>
                  <a:pt x="368300" y="535939"/>
                </a:lnTo>
                <a:lnTo>
                  <a:pt x="430530" y="476250"/>
                </a:lnTo>
                <a:lnTo>
                  <a:pt x="492760" y="420369"/>
                </a:lnTo>
                <a:lnTo>
                  <a:pt x="556260" y="367029"/>
                </a:lnTo>
                <a:lnTo>
                  <a:pt x="621030" y="313689"/>
                </a:lnTo>
                <a:lnTo>
                  <a:pt x="684530" y="267969"/>
                </a:lnTo>
                <a:lnTo>
                  <a:pt x="746760" y="224789"/>
                </a:lnTo>
                <a:lnTo>
                  <a:pt x="806450" y="181609"/>
                </a:lnTo>
                <a:lnTo>
                  <a:pt x="863600" y="146050"/>
                </a:lnTo>
                <a:lnTo>
                  <a:pt x="915670" y="111759"/>
                </a:lnTo>
                <a:lnTo>
                  <a:pt x="963930" y="83819"/>
                </a:lnTo>
                <a:lnTo>
                  <a:pt x="1008380" y="58419"/>
                </a:lnTo>
                <a:lnTo>
                  <a:pt x="1042670" y="36829"/>
                </a:lnTo>
                <a:lnTo>
                  <a:pt x="1074420" y="20319"/>
                </a:lnTo>
                <a:lnTo>
                  <a:pt x="1096010" y="8889"/>
                </a:lnTo>
                <a:lnTo>
                  <a:pt x="1109980" y="0"/>
                </a:lnTo>
                <a:lnTo>
                  <a:pt x="1115060" y="0"/>
                </a:lnTo>
                <a:lnTo>
                  <a:pt x="1120139" y="0"/>
                </a:lnTo>
                <a:lnTo>
                  <a:pt x="1134110" y="8889"/>
                </a:lnTo>
                <a:lnTo>
                  <a:pt x="1156970" y="20319"/>
                </a:lnTo>
                <a:lnTo>
                  <a:pt x="1187450" y="36829"/>
                </a:lnTo>
                <a:lnTo>
                  <a:pt x="1221739" y="58419"/>
                </a:lnTo>
                <a:lnTo>
                  <a:pt x="1266189" y="83819"/>
                </a:lnTo>
                <a:lnTo>
                  <a:pt x="1313180" y="111759"/>
                </a:lnTo>
                <a:lnTo>
                  <a:pt x="1366520" y="146050"/>
                </a:lnTo>
                <a:lnTo>
                  <a:pt x="1423670" y="181609"/>
                </a:lnTo>
                <a:lnTo>
                  <a:pt x="1483360" y="224789"/>
                </a:lnTo>
                <a:lnTo>
                  <a:pt x="1545589" y="267969"/>
                </a:lnTo>
                <a:lnTo>
                  <a:pt x="1606550" y="313689"/>
                </a:lnTo>
                <a:lnTo>
                  <a:pt x="1670050" y="367029"/>
                </a:lnTo>
                <a:lnTo>
                  <a:pt x="1736089" y="420369"/>
                </a:lnTo>
                <a:lnTo>
                  <a:pt x="1799589" y="476250"/>
                </a:lnTo>
                <a:lnTo>
                  <a:pt x="1861820" y="535939"/>
                </a:lnTo>
                <a:lnTo>
                  <a:pt x="1920239" y="598169"/>
                </a:lnTo>
                <a:lnTo>
                  <a:pt x="1978660" y="664209"/>
                </a:lnTo>
                <a:lnTo>
                  <a:pt x="2030730" y="731519"/>
                </a:lnTo>
                <a:lnTo>
                  <a:pt x="2078989" y="800100"/>
                </a:lnTo>
                <a:lnTo>
                  <a:pt x="2123440" y="871219"/>
                </a:lnTo>
                <a:lnTo>
                  <a:pt x="2157730" y="944879"/>
                </a:lnTo>
                <a:lnTo>
                  <a:pt x="2189480" y="1019809"/>
                </a:lnTo>
                <a:lnTo>
                  <a:pt x="2211070" y="1096009"/>
                </a:lnTo>
                <a:lnTo>
                  <a:pt x="2223770" y="1174750"/>
                </a:lnTo>
                <a:lnTo>
                  <a:pt x="2228850" y="1254759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91890" y="12268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0740" y="3736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75142" y="1125219"/>
            <a:ext cx="85725" cy="21590"/>
          </a:xfrm>
          <a:custGeom>
            <a:avLst/>
            <a:gdLst/>
            <a:ahLst/>
            <a:cxnLst/>
            <a:rect l="l" t="t" r="r" b="b"/>
            <a:pathLst>
              <a:path w="85725" h="21590">
                <a:moveTo>
                  <a:pt x="41637" y="0"/>
                </a:moveTo>
                <a:lnTo>
                  <a:pt x="36557" y="1269"/>
                </a:lnTo>
                <a:lnTo>
                  <a:pt x="23857" y="10159"/>
                </a:lnTo>
                <a:lnTo>
                  <a:pt x="2267" y="20319"/>
                </a:lnTo>
                <a:lnTo>
                  <a:pt x="0" y="21589"/>
                </a:lnTo>
                <a:lnTo>
                  <a:pt x="85719" y="21589"/>
                </a:lnTo>
                <a:lnTo>
                  <a:pt x="83547" y="20319"/>
                </a:lnTo>
                <a:lnTo>
                  <a:pt x="61957" y="10159"/>
                </a:lnTo>
                <a:lnTo>
                  <a:pt x="49257" y="1269"/>
                </a:lnTo>
                <a:lnTo>
                  <a:pt x="41637" y="0"/>
                </a:lnTo>
                <a:close/>
              </a:path>
            </a:pathLst>
          </a:custGeom>
          <a:solidFill>
            <a:srgbClr val="C5E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39384" y="1144269"/>
            <a:ext cx="156845" cy="22860"/>
          </a:xfrm>
          <a:custGeom>
            <a:avLst/>
            <a:gdLst/>
            <a:ahLst/>
            <a:cxnLst/>
            <a:rect l="l" t="t" r="r" b="b"/>
            <a:pathLst>
              <a:path w="156845" h="22859">
                <a:moveTo>
                  <a:pt x="116606" y="0"/>
                </a:moveTo>
                <a:lnTo>
                  <a:pt x="40724" y="0"/>
                </a:lnTo>
                <a:lnTo>
                  <a:pt x="38025" y="1269"/>
                </a:lnTo>
                <a:lnTo>
                  <a:pt x="6275" y="19050"/>
                </a:lnTo>
                <a:lnTo>
                  <a:pt x="0" y="22859"/>
                </a:lnTo>
                <a:lnTo>
                  <a:pt x="156217" y="22859"/>
                </a:lnTo>
                <a:lnTo>
                  <a:pt x="119305" y="1269"/>
                </a:lnTo>
                <a:lnTo>
                  <a:pt x="116606" y="0"/>
                </a:lnTo>
                <a:close/>
              </a:path>
            </a:pathLst>
          </a:custGeom>
          <a:solidFill>
            <a:srgbClr val="C5E6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05745" y="1176655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445" y="0"/>
                </a:lnTo>
              </a:path>
            </a:pathLst>
          </a:custGeom>
          <a:ln w="21589">
            <a:solidFill>
              <a:srgbClr val="C4E6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68734" y="1197610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7080" y="0"/>
                </a:lnTo>
              </a:path>
            </a:pathLst>
          </a:custGeom>
          <a:ln w="22860">
            <a:solidFill>
              <a:srgbClr val="C3E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33900" y="1217930"/>
            <a:ext cx="366395" cy="0"/>
          </a:xfrm>
          <a:custGeom>
            <a:avLst/>
            <a:gdLst/>
            <a:ahLst/>
            <a:cxnLst/>
            <a:rect l="l" t="t" r="r" b="b"/>
            <a:pathLst>
              <a:path w="366395">
                <a:moveTo>
                  <a:pt x="0" y="0"/>
                </a:moveTo>
                <a:lnTo>
                  <a:pt x="366048" y="0"/>
                </a:lnTo>
              </a:path>
            </a:pathLst>
          </a:custGeom>
          <a:ln w="22860">
            <a:solidFill>
              <a:srgbClr val="C2E5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01303" y="1238885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>
                <a:moveTo>
                  <a:pt x="0" y="0"/>
                </a:moveTo>
                <a:lnTo>
                  <a:pt x="431376" y="0"/>
                </a:lnTo>
              </a:path>
            </a:pathLst>
          </a:custGeom>
          <a:ln w="21589">
            <a:solidFill>
              <a:srgbClr val="C1E5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68518" y="1259839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745" y="0"/>
                </a:lnTo>
              </a:path>
            </a:pathLst>
          </a:custGeom>
          <a:ln w="22860">
            <a:solidFill>
              <a:srgbClr val="C0E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34134" y="1280160"/>
            <a:ext cx="567055" cy="0"/>
          </a:xfrm>
          <a:custGeom>
            <a:avLst/>
            <a:gdLst/>
            <a:ahLst/>
            <a:cxnLst/>
            <a:rect l="l" t="t" r="r" b="b"/>
            <a:pathLst>
              <a:path w="567054">
                <a:moveTo>
                  <a:pt x="0" y="0"/>
                </a:moveTo>
                <a:lnTo>
                  <a:pt x="566561" y="0"/>
                </a:lnTo>
              </a:path>
            </a:pathLst>
          </a:custGeom>
          <a:ln w="22860">
            <a:solidFill>
              <a:srgbClr val="BFE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99578" y="1301750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5672" y="0"/>
                </a:lnTo>
              </a:path>
            </a:pathLst>
          </a:custGeom>
          <a:ln w="22859">
            <a:solidFill>
              <a:srgbClr val="BEE3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2087" y="1322069"/>
            <a:ext cx="690880" cy="0"/>
          </a:xfrm>
          <a:custGeom>
            <a:avLst/>
            <a:gdLst/>
            <a:ahLst/>
            <a:cxnLst/>
            <a:rect l="l" t="t" r="r" b="b"/>
            <a:pathLst>
              <a:path w="690879">
                <a:moveTo>
                  <a:pt x="0" y="0"/>
                </a:moveTo>
                <a:lnTo>
                  <a:pt x="690655" y="0"/>
                </a:lnTo>
              </a:path>
            </a:pathLst>
          </a:custGeom>
          <a:ln w="22860">
            <a:solidFill>
              <a:srgbClr val="BDE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44437" y="1343025"/>
            <a:ext cx="746125" cy="0"/>
          </a:xfrm>
          <a:custGeom>
            <a:avLst/>
            <a:gdLst/>
            <a:ahLst/>
            <a:cxnLst/>
            <a:rect l="l" t="t" r="r" b="b"/>
            <a:pathLst>
              <a:path w="746125">
                <a:moveTo>
                  <a:pt x="0" y="0"/>
                </a:moveTo>
                <a:lnTo>
                  <a:pt x="745976" y="0"/>
                </a:lnTo>
              </a:path>
            </a:pathLst>
          </a:custGeom>
          <a:ln w="21590">
            <a:solidFill>
              <a:srgbClr val="BCE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4333" y="1363980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306" y="0"/>
                </a:lnTo>
              </a:path>
            </a:pathLst>
          </a:custGeom>
          <a:ln w="22860">
            <a:solidFill>
              <a:srgbClr val="BBE2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5999" y="1384300"/>
            <a:ext cx="863600" cy="0"/>
          </a:xfrm>
          <a:custGeom>
            <a:avLst/>
            <a:gdLst/>
            <a:ahLst/>
            <a:cxnLst/>
            <a:rect l="l" t="t" r="r" b="b"/>
            <a:pathLst>
              <a:path w="863600">
                <a:moveTo>
                  <a:pt x="0" y="0"/>
                </a:moveTo>
                <a:lnTo>
                  <a:pt x="863039" y="0"/>
                </a:lnTo>
              </a:path>
            </a:pathLst>
          </a:custGeom>
          <a:ln w="22859">
            <a:solidFill>
              <a:srgbClr val="BAE2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57666" y="1405255"/>
            <a:ext cx="919480" cy="0"/>
          </a:xfrm>
          <a:custGeom>
            <a:avLst/>
            <a:gdLst/>
            <a:ahLst/>
            <a:cxnLst/>
            <a:rect l="l" t="t" r="r" b="b"/>
            <a:pathLst>
              <a:path w="919479">
                <a:moveTo>
                  <a:pt x="0" y="0"/>
                </a:moveTo>
                <a:lnTo>
                  <a:pt x="919030" y="0"/>
                </a:lnTo>
              </a:path>
            </a:pathLst>
          </a:custGeom>
          <a:ln w="21589">
            <a:solidFill>
              <a:srgbClr val="B9E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27561" y="1426210"/>
            <a:ext cx="978535" cy="0"/>
          </a:xfrm>
          <a:custGeom>
            <a:avLst/>
            <a:gdLst/>
            <a:ahLst/>
            <a:cxnLst/>
            <a:rect l="l" t="t" r="r" b="b"/>
            <a:pathLst>
              <a:path w="978535">
                <a:moveTo>
                  <a:pt x="0" y="0"/>
                </a:moveTo>
                <a:lnTo>
                  <a:pt x="978521" y="0"/>
                </a:lnTo>
              </a:path>
            </a:pathLst>
          </a:custGeom>
          <a:ln w="22860">
            <a:solidFill>
              <a:srgbClr val="B8E1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01469" y="1446530"/>
            <a:ext cx="1029969" cy="0"/>
          </a:xfrm>
          <a:custGeom>
            <a:avLst/>
            <a:gdLst/>
            <a:ahLst/>
            <a:cxnLst/>
            <a:rect l="l" t="t" r="r" b="b"/>
            <a:pathLst>
              <a:path w="1029970">
                <a:moveTo>
                  <a:pt x="0" y="0"/>
                </a:moveTo>
                <a:lnTo>
                  <a:pt x="1029660" y="0"/>
                </a:lnTo>
              </a:path>
            </a:pathLst>
          </a:custGeom>
          <a:ln w="22860">
            <a:solidFill>
              <a:srgbClr val="B7E1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75698" y="1467485"/>
            <a:ext cx="1080135" cy="0"/>
          </a:xfrm>
          <a:custGeom>
            <a:avLst/>
            <a:gdLst/>
            <a:ahLst/>
            <a:cxnLst/>
            <a:rect l="l" t="t" r="r" b="b"/>
            <a:pathLst>
              <a:path w="1080135">
                <a:moveTo>
                  <a:pt x="0" y="0"/>
                </a:moveTo>
                <a:lnTo>
                  <a:pt x="1080106" y="0"/>
                </a:lnTo>
              </a:path>
            </a:pathLst>
          </a:custGeom>
          <a:ln w="21589">
            <a:solidFill>
              <a:srgbClr val="B6E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49119" y="1488439"/>
            <a:ext cx="1133475" cy="0"/>
          </a:xfrm>
          <a:custGeom>
            <a:avLst/>
            <a:gdLst/>
            <a:ahLst/>
            <a:cxnLst/>
            <a:rect l="l" t="t" r="r" b="b"/>
            <a:pathLst>
              <a:path w="1133475">
                <a:moveTo>
                  <a:pt x="0" y="0"/>
                </a:moveTo>
                <a:lnTo>
                  <a:pt x="1132901" y="0"/>
                </a:lnTo>
              </a:path>
            </a:pathLst>
          </a:custGeom>
          <a:ln w="22860">
            <a:solidFill>
              <a:srgbClr val="B5E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25491" y="1508760"/>
            <a:ext cx="1181735" cy="0"/>
          </a:xfrm>
          <a:custGeom>
            <a:avLst/>
            <a:gdLst/>
            <a:ahLst/>
            <a:cxnLst/>
            <a:rect l="l" t="t" r="r" b="b"/>
            <a:pathLst>
              <a:path w="1181735">
                <a:moveTo>
                  <a:pt x="0" y="0"/>
                </a:moveTo>
                <a:lnTo>
                  <a:pt x="1181203" y="0"/>
                </a:lnTo>
              </a:path>
            </a:pathLst>
          </a:custGeom>
          <a:ln w="22860">
            <a:solidFill>
              <a:srgbClr val="B5D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00386" y="1530350"/>
            <a:ext cx="1232535" cy="0"/>
          </a:xfrm>
          <a:custGeom>
            <a:avLst/>
            <a:gdLst/>
            <a:ahLst/>
            <a:cxnLst/>
            <a:rect l="l" t="t" r="r" b="b"/>
            <a:pathLst>
              <a:path w="1232535">
                <a:moveTo>
                  <a:pt x="0" y="0"/>
                </a:moveTo>
                <a:lnTo>
                  <a:pt x="1232524" y="0"/>
                </a:lnTo>
              </a:path>
            </a:pathLst>
          </a:custGeom>
          <a:ln w="22859">
            <a:solidFill>
              <a:srgbClr val="B4D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77508" y="1550669"/>
            <a:ext cx="1278890" cy="0"/>
          </a:xfrm>
          <a:custGeom>
            <a:avLst/>
            <a:gdLst/>
            <a:ahLst/>
            <a:cxnLst/>
            <a:rect l="l" t="t" r="r" b="b"/>
            <a:pathLst>
              <a:path w="1278889">
                <a:moveTo>
                  <a:pt x="0" y="0"/>
                </a:moveTo>
                <a:lnTo>
                  <a:pt x="1278543" y="0"/>
                </a:lnTo>
              </a:path>
            </a:pathLst>
          </a:custGeom>
          <a:ln w="22860">
            <a:solidFill>
              <a:srgbClr val="B3D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54879" y="1570989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801" y="0"/>
                </a:lnTo>
              </a:path>
            </a:pathLst>
          </a:custGeom>
          <a:ln w="22860">
            <a:solidFill>
              <a:srgbClr val="B2D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0926" y="1592580"/>
            <a:ext cx="1372235" cy="0"/>
          </a:xfrm>
          <a:custGeom>
            <a:avLst/>
            <a:gdLst/>
            <a:ahLst/>
            <a:cxnLst/>
            <a:rect l="l" t="t" r="r" b="b"/>
            <a:pathLst>
              <a:path w="1372235">
                <a:moveTo>
                  <a:pt x="0" y="0"/>
                </a:moveTo>
                <a:lnTo>
                  <a:pt x="1371708" y="0"/>
                </a:lnTo>
              </a:path>
            </a:pathLst>
          </a:custGeom>
          <a:ln w="22860">
            <a:solidFill>
              <a:srgbClr val="B1D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9741" y="1612900"/>
            <a:ext cx="1414145" cy="0"/>
          </a:xfrm>
          <a:custGeom>
            <a:avLst/>
            <a:gdLst/>
            <a:ahLst/>
            <a:cxnLst/>
            <a:rect l="l" t="t" r="r" b="b"/>
            <a:pathLst>
              <a:path w="1414145">
                <a:moveTo>
                  <a:pt x="0" y="0"/>
                </a:moveTo>
                <a:lnTo>
                  <a:pt x="1414077" y="0"/>
                </a:lnTo>
              </a:path>
            </a:pathLst>
          </a:custGeom>
          <a:ln w="22859">
            <a:solidFill>
              <a:srgbClr val="B0D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88556" y="1633220"/>
            <a:ext cx="1456690" cy="0"/>
          </a:xfrm>
          <a:custGeom>
            <a:avLst/>
            <a:gdLst/>
            <a:ahLst/>
            <a:cxnLst/>
            <a:rect l="l" t="t" r="r" b="b"/>
            <a:pathLst>
              <a:path w="1456689">
                <a:moveTo>
                  <a:pt x="0" y="0"/>
                </a:moveTo>
                <a:lnTo>
                  <a:pt x="1456446" y="0"/>
                </a:lnTo>
              </a:path>
            </a:pathLst>
          </a:custGeom>
          <a:ln w="22860">
            <a:solidFill>
              <a:srgbClr val="AFDD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66443" y="1654810"/>
            <a:ext cx="1501140" cy="0"/>
          </a:xfrm>
          <a:custGeom>
            <a:avLst/>
            <a:gdLst/>
            <a:ahLst/>
            <a:cxnLst/>
            <a:rect l="l" t="t" r="r" b="b"/>
            <a:pathLst>
              <a:path w="1501139">
                <a:moveTo>
                  <a:pt x="0" y="0"/>
                </a:moveTo>
                <a:lnTo>
                  <a:pt x="1500828" y="0"/>
                </a:lnTo>
              </a:path>
            </a:pathLst>
          </a:custGeom>
          <a:ln w="22860">
            <a:solidFill>
              <a:srgbClr val="AEDD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947367" y="1675129"/>
            <a:ext cx="1539875" cy="0"/>
          </a:xfrm>
          <a:custGeom>
            <a:avLst/>
            <a:gdLst/>
            <a:ahLst/>
            <a:cxnLst/>
            <a:rect l="l" t="t" r="r" b="b"/>
            <a:pathLst>
              <a:path w="1539875">
                <a:moveTo>
                  <a:pt x="0" y="0"/>
                </a:moveTo>
                <a:lnTo>
                  <a:pt x="1539810" y="0"/>
                </a:lnTo>
              </a:path>
            </a:pathLst>
          </a:custGeom>
          <a:ln w="22860">
            <a:solidFill>
              <a:srgbClr val="ADDC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28291" y="1695450"/>
            <a:ext cx="1579245" cy="0"/>
          </a:xfrm>
          <a:custGeom>
            <a:avLst/>
            <a:gdLst/>
            <a:ahLst/>
            <a:cxnLst/>
            <a:rect l="l" t="t" r="r" b="b"/>
            <a:pathLst>
              <a:path w="1579245">
                <a:moveTo>
                  <a:pt x="0" y="0"/>
                </a:moveTo>
                <a:lnTo>
                  <a:pt x="1578791" y="0"/>
                </a:lnTo>
              </a:path>
            </a:pathLst>
          </a:custGeom>
          <a:ln w="22859">
            <a:solidFill>
              <a:srgbClr val="ACD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08238" y="1717039"/>
            <a:ext cx="1619885" cy="0"/>
          </a:xfrm>
          <a:custGeom>
            <a:avLst/>
            <a:gdLst/>
            <a:ahLst/>
            <a:cxnLst/>
            <a:rect l="l" t="t" r="r" b="b"/>
            <a:pathLst>
              <a:path w="1619885">
                <a:moveTo>
                  <a:pt x="0" y="0"/>
                </a:moveTo>
                <a:lnTo>
                  <a:pt x="1619548" y="0"/>
                </a:lnTo>
              </a:path>
            </a:pathLst>
          </a:custGeom>
          <a:ln w="22860">
            <a:solidFill>
              <a:srgbClr val="ABDB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90308" y="1737360"/>
            <a:ext cx="1655445" cy="0"/>
          </a:xfrm>
          <a:custGeom>
            <a:avLst/>
            <a:gdLst/>
            <a:ahLst/>
            <a:cxnLst/>
            <a:rect l="l" t="t" r="r" b="b"/>
            <a:pathLst>
              <a:path w="1655445">
                <a:moveTo>
                  <a:pt x="0" y="0"/>
                </a:moveTo>
                <a:lnTo>
                  <a:pt x="1655009" y="0"/>
                </a:lnTo>
              </a:path>
            </a:pathLst>
          </a:custGeom>
          <a:ln w="22860">
            <a:solidFill>
              <a:srgbClr val="AAD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72379" y="1757679"/>
            <a:ext cx="1691005" cy="0"/>
          </a:xfrm>
          <a:custGeom>
            <a:avLst/>
            <a:gdLst/>
            <a:ahLst/>
            <a:cxnLst/>
            <a:rect l="l" t="t" r="r" b="b"/>
            <a:pathLst>
              <a:path w="1691004">
                <a:moveTo>
                  <a:pt x="0" y="0"/>
                </a:moveTo>
                <a:lnTo>
                  <a:pt x="1690469" y="0"/>
                </a:lnTo>
              </a:path>
            </a:pathLst>
          </a:custGeom>
          <a:ln w="22860">
            <a:solidFill>
              <a:srgbClr val="A9D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53443" y="1779270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7918" y="0"/>
                </a:lnTo>
              </a:path>
            </a:pathLst>
          </a:custGeom>
          <a:ln w="22860">
            <a:solidFill>
              <a:srgbClr val="A8DA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37340" y="1799589"/>
            <a:ext cx="1760220" cy="0"/>
          </a:xfrm>
          <a:custGeom>
            <a:avLst/>
            <a:gdLst/>
            <a:ahLst/>
            <a:cxnLst/>
            <a:rect l="l" t="t" r="r" b="b"/>
            <a:pathLst>
              <a:path w="1760220">
                <a:moveTo>
                  <a:pt x="0" y="0"/>
                </a:moveTo>
                <a:lnTo>
                  <a:pt x="1759740" y="0"/>
                </a:lnTo>
              </a:path>
            </a:pathLst>
          </a:custGeom>
          <a:ln w="22860">
            <a:solidFill>
              <a:srgbClr val="A7DA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21238" y="1819910"/>
            <a:ext cx="1791970" cy="0"/>
          </a:xfrm>
          <a:custGeom>
            <a:avLst/>
            <a:gdLst/>
            <a:ahLst/>
            <a:cxnLst/>
            <a:rect l="l" t="t" r="r" b="b"/>
            <a:pathLst>
              <a:path w="1791970">
                <a:moveTo>
                  <a:pt x="0" y="0"/>
                </a:moveTo>
                <a:lnTo>
                  <a:pt x="1791562" y="0"/>
                </a:lnTo>
              </a:path>
            </a:pathLst>
          </a:custGeom>
          <a:ln w="22860">
            <a:solidFill>
              <a:srgbClr val="A6DA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04129" y="1841500"/>
            <a:ext cx="1825625" cy="0"/>
          </a:xfrm>
          <a:custGeom>
            <a:avLst/>
            <a:gdLst/>
            <a:ahLst/>
            <a:cxnLst/>
            <a:rect l="l" t="t" r="r" b="b"/>
            <a:pathLst>
              <a:path w="1825625">
                <a:moveTo>
                  <a:pt x="0" y="0"/>
                </a:moveTo>
                <a:lnTo>
                  <a:pt x="1825373" y="0"/>
                </a:lnTo>
              </a:path>
            </a:pathLst>
          </a:custGeom>
          <a:ln w="22859">
            <a:solidFill>
              <a:srgbClr val="A5D9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89797" y="1861820"/>
            <a:ext cx="1854835" cy="0"/>
          </a:xfrm>
          <a:custGeom>
            <a:avLst/>
            <a:gdLst/>
            <a:ahLst/>
            <a:cxnLst/>
            <a:rect l="l" t="t" r="r" b="b"/>
            <a:pathLst>
              <a:path w="1854835">
                <a:moveTo>
                  <a:pt x="0" y="0"/>
                </a:moveTo>
                <a:lnTo>
                  <a:pt x="1854270" y="0"/>
                </a:lnTo>
              </a:path>
            </a:pathLst>
          </a:custGeom>
          <a:ln w="22860">
            <a:solidFill>
              <a:srgbClr val="A5D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75874" y="1882139"/>
            <a:ext cx="1882775" cy="0"/>
          </a:xfrm>
          <a:custGeom>
            <a:avLst/>
            <a:gdLst/>
            <a:ahLst/>
            <a:cxnLst/>
            <a:rect l="l" t="t" r="r" b="b"/>
            <a:pathLst>
              <a:path w="1882775">
                <a:moveTo>
                  <a:pt x="0" y="0"/>
                </a:moveTo>
                <a:lnTo>
                  <a:pt x="1882492" y="0"/>
                </a:lnTo>
              </a:path>
            </a:pathLst>
          </a:custGeom>
          <a:ln w="22860">
            <a:solidFill>
              <a:srgbClr val="A4D8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761081" y="1903729"/>
            <a:ext cx="1912620" cy="0"/>
          </a:xfrm>
          <a:custGeom>
            <a:avLst/>
            <a:gdLst/>
            <a:ahLst/>
            <a:cxnLst/>
            <a:rect l="l" t="t" r="r" b="b"/>
            <a:pathLst>
              <a:path w="1912620">
                <a:moveTo>
                  <a:pt x="0" y="0"/>
                </a:moveTo>
                <a:lnTo>
                  <a:pt x="1912478" y="0"/>
                </a:lnTo>
              </a:path>
            </a:pathLst>
          </a:custGeom>
          <a:ln w="22860">
            <a:solidFill>
              <a:srgbClr val="A3D8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47881" y="1924050"/>
            <a:ext cx="1939289" cy="0"/>
          </a:xfrm>
          <a:custGeom>
            <a:avLst/>
            <a:gdLst/>
            <a:ahLst/>
            <a:cxnLst/>
            <a:rect l="l" t="t" r="r" b="b"/>
            <a:pathLst>
              <a:path w="1939289">
                <a:moveTo>
                  <a:pt x="0" y="0"/>
                </a:moveTo>
                <a:lnTo>
                  <a:pt x="1939067" y="0"/>
                </a:lnTo>
              </a:path>
            </a:pathLst>
          </a:custGeom>
          <a:ln w="22859">
            <a:solidFill>
              <a:srgbClr val="A2D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35404" y="1944370"/>
            <a:ext cx="1964055" cy="0"/>
          </a:xfrm>
          <a:custGeom>
            <a:avLst/>
            <a:gdLst/>
            <a:ahLst/>
            <a:cxnLst/>
            <a:rect l="l" t="t" r="r" b="b"/>
            <a:pathLst>
              <a:path w="1964054">
                <a:moveTo>
                  <a:pt x="0" y="0"/>
                </a:moveTo>
                <a:lnTo>
                  <a:pt x="1964021" y="0"/>
                </a:lnTo>
              </a:path>
            </a:pathLst>
          </a:custGeom>
          <a:ln w="22860">
            <a:solidFill>
              <a:srgbClr val="A1D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22147" y="1965960"/>
            <a:ext cx="1990725" cy="0"/>
          </a:xfrm>
          <a:custGeom>
            <a:avLst/>
            <a:gdLst/>
            <a:ahLst/>
            <a:cxnLst/>
            <a:rect l="l" t="t" r="r" b="b"/>
            <a:pathLst>
              <a:path w="1990725">
                <a:moveTo>
                  <a:pt x="0" y="0"/>
                </a:moveTo>
                <a:lnTo>
                  <a:pt x="1990535" y="0"/>
                </a:lnTo>
              </a:path>
            </a:pathLst>
          </a:custGeom>
          <a:ln w="22860">
            <a:solidFill>
              <a:srgbClr val="A0D7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709670" y="1974850"/>
            <a:ext cx="2015489" cy="22860"/>
          </a:xfrm>
          <a:custGeom>
            <a:avLst/>
            <a:gdLst/>
            <a:ahLst/>
            <a:cxnLst/>
            <a:rect l="l" t="t" r="r" b="b"/>
            <a:pathLst>
              <a:path w="2015489" h="22860">
                <a:moveTo>
                  <a:pt x="0" y="22859"/>
                </a:moveTo>
                <a:lnTo>
                  <a:pt x="2015489" y="22859"/>
                </a:lnTo>
                <a:lnTo>
                  <a:pt x="201548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FD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00044" y="1996439"/>
            <a:ext cx="2035175" cy="21590"/>
          </a:xfrm>
          <a:custGeom>
            <a:avLst/>
            <a:gdLst/>
            <a:ahLst/>
            <a:cxnLst/>
            <a:rect l="l" t="t" r="r" b="b"/>
            <a:pathLst>
              <a:path w="2035175" h="21589">
                <a:moveTo>
                  <a:pt x="0" y="21590"/>
                </a:moveTo>
                <a:lnTo>
                  <a:pt x="2035097" y="21590"/>
                </a:lnTo>
                <a:lnTo>
                  <a:pt x="203509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ED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89817" y="2016760"/>
            <a:ext cx="2056130" cy="22860"/>
          </a:xfrm>
          <a:custGeom>
            <a:avLst/>
            <a:gdLst/>
            <a:ahLst/>
            <a:cxnLst/>
            <a:rect l="l" t="t" r="r" b="b"/>
            <a:pathLst>
              <a:path w="2056129" h="22860">
                <a:moveTo>
                  <a:pt x="0" y="22859"/>
                </a:moveTo>
                <a:lnTo>
                  <a:pt x="2055929" y="22859"/>
                </a:lnTo>
                <a:lnTo>
                  <a:pt x="205592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DD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80192" y="2037079"/>
            <a:ext cx="2075814" cy="22860"/>
          </a:xfrm>
          <a:custGeom>
            <a:avLst/>
            <a:gdLst/>
            <a:ahLst/>
            <a:cxnLst/>
            <a:rect l="l" t="t" r="r" b="b"/>
            <a:pathLst>
              <a:path w="2075814" h="22860">
                <a:moveTo>
                  <a:pt x="0" y="22859"/>
                </a:moveTo>
                <a:lnTo>
                  <a:pt x="2075536" y="22859"/>
                </a:lnTo>
                <a:lnTo>
                  <a:pt x="207553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CD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70977" y="2058670"/>
            <a:ext cx="2094230" cy="21590"/>
          </a:xfrm>
          <a:custGeom>
            <a:avLst/>
            <a:gdLst/>
            <a:ahLst/>
            <a:cxnLst/>
            <a:rect l="l" t="t" r="r" b="b"/>
            <a:pathLst>
              <a:path w="2094229" h="21589">
                <a:moveTo>
                  <a:pt x="0" y="21590"/>
                </a:moveTo>
                <a:lnTo>
                  <a:pt x="2093806" y="21590"/>
                </a:lnTo>
                <a:lnTo>
                  <a:pt x="2093806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BD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61621" y="2078989"/>
            <a:ext cx="2112010" cy="22860"/>
          </a:xfrm>
          <a:custGeom>
            <a:avLst/>
            <a:gdLst/>
            <a:ahLst/>
            <a:cxnLst/>
            <a:rect l="l" t="t" r="r" b="b"/>
            <a:pathLst>
              <a:path w="2112010" h="22860">
                <a:moveTo>
                  <a:pt x="0" y="22859"/>
                </a:moveTo>
                <a:lnTo>
                  <a:pt x="2111798" y="22859"/>
                </a:lnTo>
                <a:lnTo>
                  <a:pt x="211179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AD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652816" y="2099310"/>
            <a:ext cx="2129155" cy="22860"/>
          </a:xfrm>
          <a:custGeom>
            <a:avLst/>
            <a:gdLst/>
            <a:ahLst/>
            <a:cxnLst/>
            <a:rect l="l" t="t" r="r" b="b"/>
            <a:pathLst>
              <a:path w="2129154" h="22860">
                <a:moveTo>
                  <a:pt x="0" y="22859"/>
                </a:moveTo>
                <a:lnTo>
                  <a:pt x="2128731" y="22859"/>
                </a:lnTo>
                <a:lnTo>
                  <a:pt x="212873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9D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644010" y="2120900"/>
            <a:ext cx="2145665" cy="21590"/>
          </a:xfrm>
          <a:custGeom>
            <a:avLst/>
            <a:gdLst/>
            <a:ahLst/>
            <a:cxnLst/>
            <a:rect l="l" t="t" r="r" b="b"/>
            <a:pathLst>
              <a:path w="2145665" h="21589">
                <a:moveTo>
                  <a:pt x="0" y="21590"/>
                </a:moveTo>
                <a:lnTo>
                  <a:pt x="2145665" y="21590"/>
                </a:lnTo>
                <a:lnTo>
                  <a:pt x="2145665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9D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637618" y="2141220"/>
            <a:ext cx="2159000" cy="22860"/>
          </a:xfrm>
          <a:custGeom>
            <a:avLst/>
            <a:gdLst/>
            <a:ahLst/>
            <a:cxnLst/>
            <a:rect l="l" t="t" r="r" b="b"/>
            <a:pathLst>
              <a:path w="2159000" h="22860">
                <a:moveTo>
                  <a:pt x="0" y="22859"/>
                </a:moveTo>
                <a:lnTo>
                  <a:pt x="2158619" y="22859"/>
                </a:lnTo>
                <a:lnTo>
                  <a:pt x="215861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7D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32200" y="2161539"/>
            <a:ext cx="2169795" cy="22860"/>
          </a:xfrm>
          <a:custGeom>
            <a:avLst/>
            <a:gdLst/>
            <a:ahLst/>
            <a:cxnLst/>
            <a:rect l="l" t="t" r="r" b="b"/>
            <a:pathLst>
              <a:path w="2169795" h="22860">
                <a:moveTo>
                  <a:pt x="0" y="22859"/>
                </a:moveTo>
                <a:lnTo>
                  <a:pt x="2169795" y="22859"/>
                </a:lnTo>
                <a:lnTo>
                  <a:pt x="216979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6D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626442" y="2183129"/>
            <a:ext cx="2181860" cy="22860"/>
          </a:xfrm>
          <a:custGeom>
            <a:avLst/>
            <a:gdLst/>
            <a:ahLst/>
            <a:cxnLst/>
            <a:rect l="l" t="t" r="r" b="b"/>
            <a:pathLst>
              <a:path w="2181860" h="22860">
                <a:moveTo>
                  <a:pt x="0" y="22859"/>
                </a:moveTo>
                <a:lnTo>
                  <a:pt x="2181669" y="22859"/>
                </a:lnTo>
                <a:lnTo>
                  <a:pt x="218166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5D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21341" y="2203450"/>
            <a:ext cx="2192655" cy="22860"/>
          </a:xfrm>
          <a:custGeom>
            <a:avLst/>
            <a:gdLst/>
            <a:ahLst/>
            <a:cxnLst/>
            <a:rect l="l" t="t" r="r" b="b"/>
            <a:pathLst>
              <a:path w="2192654" h="22860">
                <a:moveTo>
                  <a:pt x="0" y="22859"/>
                </a:moveTo>
                <a:lnTo>
                  <a:pt x="2192147" y="22859"/>
                </a:lnTo>
                <a:lnTo>
                  <a:pt x="2192147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4D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17616" y="2225039"/>
            <a:ext cx="2199640" cy="21590"/>
          </a:xfrm>
          <a:custGeom>
            <a:avLst/>
            <a:gdLst/>
            <a:ahLst/>
            <a:cxnLst/>
            <a:rect l="l" t="t" r="r" b="b"/>
            <a:pathLst>
              <a:path w="2199640" h="21589">
                <a:moveTo>
                  <a:pt x="0" y="21590"/>
                </a:moveTo>
                <a:lnTo>
                  <a:pt x="2199597" y="21590"/>
                </a:lnTo>
                <a:lnTo>
                  <a:pt x="2199597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4D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613658" y="2245360"/>
            <a:ext cx="2207895" cy="22860"/>
          </a:xfrm>
          <a:custGeom>
            <a:avLst/>
            <a:gdLst/>
            <a:ahLst/>
            <a:cxnLst/>
            <a:rect l="l" t="t" r="r" b="b"/>
            <a:pathLst>
              <a:path w="2207895" h="22860">
                <a:moveTo>
                  <a:pt x="0" y="22859"/>
                </a:moveTo>
                <a:lnTo>
                  <a:pt x="2207514" y="22859"/>
                </a:lnTo>
                <a:lnTo>
                  <a:pt x="220751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3D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09932" y="2265679"/>
            <a:ext cx="2215515" cy="22860"/>
          </a:xfrm>
          <a:custGeom>
            <a:avLst/>
            <a:gdLst/>
            <a:ahLst/>
            <a:cxnLst/>
            <a:rect l="l" t="t" r="r" b="b"/>
            <a:pathLst>
              <a:path w="2215515" h="22860">
                <a:moveTo>
                  <a:pt x="0" y="22859"/>
                </a:moveTo>
                <a:lnTo>
                  <a:pt x="2214964" y="22859"/>
                </a:lnTo>
                <a:lnTo>
                  <a:pt x="221496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2D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07276" y="2287270"/>
            <a:ext cx="2220595" cy="21590"/>
          </a:xfrm>
          <a:custGeom>
            <a:avLst/>
            <a:gdLst/>
            <a:ahLst/>
            <a:cxnLst/>
            <a:rect l="l" t="t" r="r" b="b"/>
            <a:pathLst>
              <a:path w="2220595" h="21589">
                <a:moveTo>
                  <a:pt x="0" y="21590"/>
                </a:moveTo>
                <a:lnTo>
                  <a:pt x="2220118" y="21590"/>
                </a:lnTo>
                <a:lnTo>
                  <a:pt x="2220118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91D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05589" y="2307589"/>
            <a:ext cx="2223770" cy="22860"/>
          </a:xfrm>
          <a:custGeom>
            <a:avLst/>
            <a:gdLst/>
            <a:ahLst/>
            <a:cxnLst/>
            <a:rect l="l" t="t" r="r" b="b"/>
            <a:pathLst>
              <a:path w="2223770" h="22860">
                <a:moveTo>
                  <a:pt x="0" y="22859"/>
                </a:moveTo>
                <a:lnTo>
                  <a:pt x="2223154" y="22859"/>
                </a:lnTo>
                <a:lnTo>
                  <a:pt x="222315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90D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04002" y="2327910"/>
            <a:ext cx="2226310" cy="22860"/>
          </a:xfrm>
          <a:custGeom>
            <a:avLst/>
            <a:gdLst/>
            <a:ahLst/>
            <a:cxnLst/>
            <a:rect l="l" t="t" r="r" b="b"/>
            <a:pathLst>
              <a:path w="2226310" h="22860">
                <a:moveTo>
                  <a:pt x="0" y="22859"/>
                </a:moveTo>
                <a:lnTo>
                  <a:pt x="2226012" y="22859"/>
                </a:lnTo>
                <a:lnTo>
                  <a:pt x="222601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FD0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02414" y="2349500"/>
            <a:ext cx="2229485" cy="21590"/>
          </a:xfrm>
          <a:custGeom>
            <a:avLst/>
            <a:gdLst/>
            <a:ahLst/>
            <a:cxnLst/>
            <a:rect l="l" t="t" r="r" b="b"/>
            <a:pathLst>
              <a:path w="2229485" h="21589">
                <a:moveTo>
                  <a:pt x="0" y="21590"/>
                </a:moveTo>
                <a:lnTo>
                  <a:pt x="2228869" y="21590"/>
                </a:lnTo>
                <a:lnTo>
                  <a:pt x="222886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8EC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02232" y="2379979"/>
            <a:ext cx="2229485" cy="12700"/>
          </a:xfrm>
          <a:custGeom>
            <a:avLst/>
            <a:gdLst/>
            <a:ahLst/>
            <a:cxnLst/>
            <a:rect l="l" t="t" r="r" b="b"/>
            <a:pathLst>
              <a:path w="2229485" h="12700">
                <a:moveTo>
                  <a:pt x="0" y="12700"/>
                </a:moveTo>
                <a:lnTo>
                  <a:pt x="2229198" y="12700"/>
                </a:lnTo>
                <a:lnTo>
                  <a:pt x="222919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8DCF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02116" y="2374900"/>
            <a:ext cx="2229485" cy="0"/>
          </a:xfrm>
          <a:custGeom>
            <a:avLst/>
            <a:gdLst/>
            <a:ahLst/>
            <a:cxnLst/>
            <a:rect l="l" t="t" r="r" b="b"/>
            <a:pathLst>
              <a:path w="2229485">
                <a:moveTo>
                  <a:pt x="0" y="0"/>
                </a:moveTo>
                <a:lnTo>
                  <a:pt x="2229405" y="0"/>
                </a:lnTo>
              </a:path>
            </a:pathLst>
          </a:custGeom>
          <a:ln w="10160">
            <a:solidFill>
              <a:srgbClr val="8DC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02539" y="2390139"/>
            <a:ext cx="2228850" cy="22860"/>
          </a:xfrm>
          <a:custGeom>
            <a:avLst/>
            <a:gdLst/>
            <a:ahLst/>
            <a:cxnLst/>
            <a:rect l="l" t="t" r="r" b="b"/>
            <a:pathLst>
              <a:path w="2228850" h="22860">
                <a:moveTo>
                  <a:pt x="0" y="22859"/>
                </a:moveTo>
                <a:lnTo>
                  <a:pt x="2228645" y="22859"/>
                </a:lnTo>
                <a:lnTo>
                  <a:pt x="222864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CC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04178" y="2410460"/>
            <a:ext cx="2226310" cy="22860"/>
          </a:xfrm>
          <a:custGeom>
            <a:avLst/>
            <a:gdLst/>
            <a:ahLst/>
            <a:cxnLst/>
            <a:rect l="l" t="t" r="r" b="b"/>
            <a:pathLst>
              <a:path w="2226310" h="22860">
                <a:moveTo>
                  <a:pt x="0" y="22859"/>
                </a:moveTo>
                <a:lnTo>
                  <a:pt x="2225695" y="22859"/>
                </a:lnTo>
                <a:lnTo>
                  <a:pt x="222569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B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05919" y="2432050"/>
            <a:ext cx="2223135" cy="22860"/>
          </a:xfrm>
          <a:custGeom>
            <a:avLst/>
            <a:gdLst/>
            <a:ahLst/>
            <a:cxnLst/>
            <a:rect l="l" t="t" r="r" b="b"/>
            <a:pathLst>
              <a:path w="2223135" h="22860">
                <a:moveTo>
                  <a:pt x="0" y="22859"/>
                </a:moveTo>
                <a:lnTo>
                  <a:pt x="2222561" y="22859"/>
                </a:lnTo>
                <a:lnTo>
                  <a:pt x="222256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ACE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07558" y="2452370"/>
            <a:ext cx="2219960" cy="22860"/>
          </a:xfrm>
          <a:custGeom>
            <a:avLst/>
            <a:gdLst/>
            <a:ahLst/>
            <a:cxnLst/>
            <a:rect l="l" t="t" r="r" b="b"/>
            <a:pathLst>
              <a:path w="2219960" h="22860">
                <a:moveTo>
                  <a:pt x="0" y="22859"/>
                </a:moveTo>
                <a:lnTo>
                  <a:pt x="2219611" y="22859"/>
                </a:lnTo>
                <a:lnTo>
                  <a:pt x="221961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9C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10589" y="2472689"/>
            <a:ext cx="2214245" cy="22860"/>
          </a:xfrm>
          <a:custGeom>
            <a:avLst/>
            <a:gdLst/>
            <a:ahLst/>
            <a:cxnLst/>
            <a:rect l="l" t="t" r="r" b="b"/>
            <a:pathLst>
              <a:path w="2214245" h="22860">
                <a:moveTo>
                  <a:pt x="0" y="22859"/>
                </a:moveTo>
                <a:lnTo>
                  <a:pt x="2213651" y="22859"/>
                </a:lnTo>
                <a:lnTo>
                  <a:pt x="2213651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8C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14482" y="2494279"/>
            <a:ext cx="2205990" cy="22860"/>
          </a:xfrm>
          <a:custGeom>
            <a:avLst/>
            <a:gdLst/>
            <a:ahLst/>
            <a:cxnLst/>
            <a:rect l="l" t="t" r="r" b="b"/>
            <a:pathLst>
              <a:path w="2205990" h="22860">
                <a:moveTo>
                  <a:pt x="0" y="22859"/>
                </a:moveTo>
                <a:lnTo>
                  <a:pt x="2205865" y="22859"/>
                </a:lnTo>
                <a:lnTo>
                  <a:pt x="220586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7C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18146" y="2514600"/>
            <a:ext cx="2199005" cy="22860"/>
          </a:xfrm>
          <a:custGeom>
            <a:avLst/>
            <a:gdLst/>
            <a:ahLst/>
            <a:cxnLst/>
            <a:rect l="l" t="t" r="r" b="b"/>
            <a:pathLst>
              <a:path w="2199004" h="22860">
                <a:moveTo>
                  <a:pt x="0" y="22859"/>
                </a:moveTo>
                <a:lnTo>
                  <a:pt x="2198536" y="22859"/>
                </a:lnTo>
                <a:lnTo>
                  <a:pt x="219853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6C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21811" y="2534920"/>
            <a:ext cx="2191385" cy="22860"/>
          </a:xfrm>
          <a:custGeom>
            <a:avLst/>
            <a:gdLst/>
            <a:ahLst/>
            <a:cxnLst/>
            <a:rect l="l" t="t" r="r" b="b"/>
            <a:pathLst>
              <a:path w="2191385" h="22860">
                <a:moveTo>
                  <a:pt x="0" y="22859"/>
                </a:moveTo>
                <a:lnTo>
                  <a:pt x="2191208" y="22859"/>
                </a:lnTo>
                <a:lnTo>
                  <a:pt x="219120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5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27458" y="2556510"/>
            <a:ext cx="2179955" cy="22860"/>
          </a:xfrm>
          <a:custGeom>
            <a:avLst/>
            <a:gdLst/>
            <a:ahLst/>
            <a:cxnLst/>
            <a:rect l="l" t="t" r="r" b="b"/>
            <a:pathLst>
              <a:path w="2179954" h="22860">
                <a:moveTo>
                  <a:pt x="0" y="22859"/>
                </a:moveTo>
                <a:lnTo>
                  <a:pt x="2179574" y="22859"/>
                </a:lnTo>
                <a:lnTo>
                  <a:pt x="217957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4C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32877" y="2576829"/>
            <a:ext cx="2168525" cy="22860"/>
          </a:xfrm>
          <a:custGeom>
            <a:avLst/>
            <a:gdLst/>
            <a:ahLst/>
            <a:cxnLst/>
            <a:rect l="l" t="t" r="r" b="b"/>
            <a:pathLst>
              <a:path w="2168525" h="22860">
                <a:moveTo>
                  <a:pt x="0" y="22859"/>
                </a:moveTo>
                <a:lnTo>
                  <a:pt x="2168398" y="22859"/>
                </a:lnTo>
                <a:lnTo>
                  <a:pt x="2168398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4C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38296" y="2597150"/>
            <a:ext cx="2157730" cy="22860"/>
          </a:xfrm>
          <a:custGeom>
            <a:avLst/>
            <a:gdLst/>
            <a:ahLst/>
            <a:cxnLst/>
            <a:rect l="l" t="t" r="r" b="b"/>
            <a:pathLst>
              <a:path w="2157729" h="22860">
                <a:moveTo>
                  <a:pt x="0" y="22859"/>
                </a:moveTo>
                <a:lnTo>
                  <a:pt x="2157222" y="22859"/>
                </a:lnTo>
                <a:lnTo>
                  <a:pt x="215722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3C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45066" y="2618739"/>
            <a:ext cx="2143760" cy="22860"/>
          </a:xfrm>
          <a:custGeom>
            <a:avLst/>
            <a:gdLst/>
            <a:ahLst/>
            <a:cxnLst/>
            <a:rect l="l" t="t" r="r" b="b"/>
            <a:pathLst>
              <a:path w="2143760" h="22860">
                <a:moveTo>
                  <a:pt x="0" y="22859"/>
                </a:moveTo>
                <a:lnTo>
                  <a:pt x="2143635" y="22859"/>
                </a:lnTo>
                <a:lnTo>
                  <a:pt x="2143635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2C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53727" y="2639060"/>
            <a:ext cx="2127250" cy="22860"/>
          </a:xfrm>
          <a:custGeom>
            <a:avLst/>
            <a:gdLst/>
            <a:ahLst/>
            <a:cxnLst/>
            <a:rect l="l" t="t" r="r" b="b"/>
            <a:pathLst>
              <a:path w="2127250" h="22860">
                <a:moveTo>
                  <a:pt x="0" y="22859"/>
                </a:moveTo>
                <a:lnTo>
                  <a:pt x="2126979" y="22859"/>
                </a:lnTo>
                <a:lnTo>
                  <a:pt x="2126979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81C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62929" y="2660650"/>
            <a:ext cx="2109470" cy="21590"/>
          </a:xfrm>
          <a:custGeom>
            <a:avLst/>
            <a:gdLst/>
            <a:ahLst/>
            <a:cxnLst/>
            <a:rect l="l" t="t" r="r" b="b"/>
            <a:pathLst>
              <a:path w="2109470" h="21589">
                <a:moveTo>
                  <a:pt x="0" y="21590"/>
                </a:moveTo>
                <a:lnTo>
                  <a:pt x="2109282" y="21590"/>
                </a:lnTo>
                <a:lnTo>
                  <a:pt x="2109282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80C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71591" y="2680970"/>
            <a:ext cx="2092960" cy="22860"/>
          </a:xfrm>
          <a:custGeom>
            <a:avLst/>
            <a:gdLst/>
            <a:ahLst/>
            <a:cxnLst/>
            <a:rect l="l" t="t" r="r" b="b"/>
            <a:pathLst>
              <a:path w="2092960" h="22860">
                <a:moveTo>
                  <a:pt x="0" y="22859"/>
                </a:moveTo>
                <a:lnTo>
                  <a:pt x="2092626" y="22859"/>
                </a:lnTo>
                <a:lnTo>
                  <a:pt x="2092626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7F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80890" y="2701289"/>
            <a:ext cx="2074545" cy="22860"/>
          </a:xfrm>
          <a:custGeom>
            <a:avLst/>
            <a:gdLst/>
            <a:ahLst/>
            <a:cxnLst/>
            <a:rect l="l" t="t" r="r" b="b"/>
            <a:pathLst>
              <a:path w="2074545" h="22860">
                <a:moveTo>
                  <a:pt x="0" y="22859"/>
                </a:moveTo>
                <a:lnTo>
                  <a:pt x="2074114" y="22859"/>
                </a:lnTo>
                <a:lnTo>
                  <a:pt x="207411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7EC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91300" y="2722879"/>
            <a:ext cx="2052955" cy="21590"/>
          </a:xfrm>
          <a:custGeom>
            <a:avLst/>
            <a:gdLst/>
            <a:ahLst/>
            <a:cxnLst/>
            <a:rect l="l" t="t" r="r" b="b"/>
            <a:pathLst>
              <a:path w="2052954" h="21589">
                <a:moveTo>
                  <a:pt x="0" y="21590"/>
                </a:moveTo>
                <a:lnTo>
                  <a:pt x="2052909" y="21590"/>
                </a:lnTo>
                <a:lnTo>
                  <a:pt x="2052909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7DC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701097" y="2743200"/>
            <a:ext cx="2033270" cy="22860"/>
          </a:xfrm>
          <a:custGeom>
            <a:avLst/>
            <a:gdLst/>
            <a:ahLst/>
            <a:cxnLst/>
            <a:rect l="l" t="t" r="r" b="b"/>
            <a:pathLst>
              <a:path w="2033270" h="22860">
                <a:moveTo>
                  <a:pt x="0" y="22859"/>
                </a:moveTo>
                <a:lnTo>
                  <a:pt x="2032952" y="22859"/>
                </a:lnTo>
                <a:lnTo>
                  <a:pt x="2032952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7CC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11257" y="2763520"/>
            <a:ext cx="2012314" cy="22860"/>
          </a:xfrm>
          <a:custGeom>
            <a:avLst/>
            <a:gdLst/>
            <a:ahLst/>
            <a:cxnLst/>
            <a:rect l="l" t="t" r="r" b="b"/>
            <a:pathLst>
              <a:path w="2012314" h="22860">
                <a:moveTo>
                  <a:pt x="0" y="22859"/>
                </a:moveTo>
                <a:lnTo>
                  <a:pt x="2012314" y="22859"/>
                </a:lnTo>
                <a:lnTo>
                  <a:pt x="2012314" y="0"/>
                </a:lnTo>
                <a:lnTo>
                  <a:pt x="0" y="0"/>
                </a:lnTo>
                <a:lnTo>
                  <a:pt x="0" y="22859"/>
                </a:lnTo>
                <a:close/>
              </a:path>
            </a:pathLst>
          </a:custGeom>
          <a:solidFill>
            <a:srgbClr val="7BC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724751" y="2795904"/>
            <a:ext cx="1985645" cy="0"/>
          </a:xfrm>
          <a:custGeom>
            <a:avLst/>
            <a:gdLst/>
            <a:ahLst/>
            <a:cxnLst/>
            <a:rect l="l" t="t" r="r" b="b"/>
            <a:pathLst>
              <a:path w="1985645">
                <a:moveTo>
                  <a:pt x="0" y="0"/>
                </a:moveTo>
                <a:lnTo>
                  <a:pt x="1985327" y="0"/>
                </a:lnTo>
              </a:path>
            </a:pathLst>
          </a:custGeom>
          <a:ln w="21589">
            <a:solidFill>
              <a:srgbClr val="7AC7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737451" y="2816860"/>
            <a:ext cx="1960245" cy="0"/>
          </a:xfrm>
          <a:custGeom>
            <a:avLst/>
            <a:gdLst/>
            <a:ahLst/>
            <a:cxnLst/>
            <a:rect l="l" t="t" r="r" b="b"/>
            <a:pathLst>
              <a:path w="1960245">
                <a:moveTo>
                  <a:pt x="0" y="0"/>
                </a:moveTo>
                <a:lnTo>
                  <a:pt x="1959927" y="0"/>
                </a:lnTo>
              </a:path>
            </a:pathLst>
          </a:custGeom>
          <a:ln w="22860">
            <a:solidFill>
              <a:srgbClr val="79C7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50151" y="2837179"/>
            <a:ext cx="1934845" cy="0"/>
          </a:xfrm>
          <a:custGeom>
            <a:avLst/>
            <a:gdLst/>
            <a:ahLst/>
            <a:cxnLst/>
            <a:rect l="l" t="t" r="r" b="b"/>
            <a:pathLst>
              <a:path w="1934845">
                <a:moveTo>
                  <a:pt x="0" y="0"/>
                </a:moveTo>
                <a:lnTo>
                  <a:pt x="1934527" y="0"/>
                </a:lnTo>
              </a:path>
            </a:pathLst>
          </a:custGeom>
          <a:ln w="22860">
            <a:solidFill>
              <a:srgbClr val="78C6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764189" y="2858135"/>
            <a:ext cx="1906270" cy="0"/>
          </a:xfrm>
          <a:custGeom>
            <a:avLst/>
            <a:gdLst/>
            <a:ahLst/>
            <a:cxnLst/>
            <a:rect l="l" t="t" r="r" b="b"/>
            <a:pathLst>
              <a:path w="1906270">
                <a:moveTo>
                  <a:pt x="0" y="0"/>
                </a:moveTo>
                <a:lnTo>
                  <a:pt x="1906179" y="0"/>
                </a:lnTo>
              </a:path>
            </a:pathLst>
          </a:custGeom>
          <a:ln w="21589">
            <a:solidFill>
              <a:srgbClr val="77C6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777615" y="2879089"/>
            <a:ext cx="1878964" cy="0"/>
          </a:xfrm>
          <a:custGeom>
            <a:avLst/>
            <a:gdLst/>
            <a:ahLst/>
            <a:cxnLst/>
            <a:rect l="l" t="t" r="r" b="b"/>
            <a:pathLst>
              <a:path w="1878964">
                <a:moveTo>
                  <a:pt x="0" y="0"/>
                </a:moveTo>
                <a:lnTo>
                  <a:pt x="1878964" y="0"/>
                </a:lnTo>
              </a:path>
            </a:pathLst>
          </a:custGeom>
          <a:ln w="22860">
            <a:solidFill>
              <a:srgbClr val="76C5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791879" y="2900045"/>
            <a:ext cx="1850389" cy="0"/>
          </a:xfrm>
          <a:custGeom>
            <a:avLst/>
            <a:gdLst/>
            <a:ahLst/>
            <a:cxnLst/>
            <a:rect l="l" t="t" r="r" b="b"/>
            <a:pathLst>
              <a:path w="1850389">
                <a:moveTo>
                  <a:pt x="0" y="0"/>
                </a:moveTo>
                <a:lnTo>
                  <a:pt x="1850049" y="0"/>
                </a:lnTo>
              </a:path>
            </a:pathLst>
          </a:custGeom>
          <a:ln w="21589">
            <a:solidFill>
              <a:srgbClr val="75C5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806142" y="2921000"/>
            <a:ext cx="1821814" cy="0"/>
          </a:xfrm>
          <a:custGeom>
            <a:avLst/>
            <a:gdLst/>
            <a:ahLst/>
            <a:cxnLst/>
            <a:rect l="l" t="t" r="r" b="b"/>
            <a:pathLst>
              <a:path w="1821814">
                <a:moveTo>
                  <a:pt x="0" y="0"/>
                </a:moveTo>
                <a:lnTo>
                  <a:pt x="1821395" y="0"/>
                </a:lnTo>
              </a:path>
            </a:pathLst>
          </a:custGeom>
          <a:ln w="22859">
            <a:solidFill>
              <a:srgbClr val="74C5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22244" y="2941320"/>
            <a:ext cx="1790064" cy="0"/>
          </a:xfrm>
          <a:custGeom>
            <a:avLst/>
            <a:gdLst/>
            <a:ahLst/>
            <a:cxnLst/>
            <a:rect l="l" t="t" r="r" b="b"/>
            <a:pathLst>
              <a:path w="1790064">
                <a:moveTo>
                  <a:pt x="0" y="0"/>
                </a:moveTo>
                <a:lnTo>
                  <a:pt x="1789573" y="0"/>
                </a:lnTo>
              </a:path>
            </a:pathLst>
          </a:custGeom>
          <a:ln w="22860">
            <a:solidFill>
              <a:srgbClr val="73C4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39353" y="2962275"/>
            <a:ext cx="1755775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763" y="0"/>
                </a:lnTo>
              </a:path>
            </a:pathLst>
          </a:custGeom>
          <a:ln w="21590">
            <a:solidFill>
              <a:srgbClr val="73C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55592" y="2983229"/>
            <a:ext cx="1724025" cy="0"/>
          </a:xfrm>
          <a:custGeom>
            <a:avLst/>
            <a:gdLst/>
            <a:ahLst/>
            <a:cxnLst/>
            <a:rect l="l" t="t" r="r" b="b"/>
            <a:pathLst>
              <a:path w="1724025">
                <a:moveTo>
                  <a:pt x="0" y="0"/>
                </a:moveTo>
                <a:lnTo>
                  <a:pt x="1723669" y="0"/>
                </a:lnTo>
              </a:path>
            </a:pathLst>
          </a:custGeom>
          <a:ln w="22860">
            <a:solidFill>
              <a:srgbClr val="72C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73880" y="3003550"/>
            <a:ext cx="1687830" cy="0"/>
          </a:xfrm>
          <a:custGeom>
            <a:avLst/>
            <a:gdLst/>
            <a:ahLst/>
            <a:cxnLst/>
            <a:rect l="l" t="t" r="r" b="b"/>
            <a:pathLst>
              <a:path w="1687829">
                <a:moveTo>
                  <a:pt x="0" y="0"/>
                </a:moveTo>
                <a:lnTo>
                  <a:pt x="1687499" y="0"/>
                </a:lnTo>
              </a:path>
            </a:pathLst>
          </a:custGeom>
          <a:ln w="22859">
            <a:solidFill>
              <a:srgbClr val="71C3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893311" y="3024504"/>
            <a:ext cx="1649095" cy="0"/>
          </a:xfrm>
          <a:custGeom>
            <a:avLst/>
            <a:gdLst/>
            <a:ahLst/>
            <a:cxnLst/>
            <a:rect l="l" t="t" r="r" b="b"/>
            <a:pathLst>
              <a:path w="1649095">
                <a:moveTo>
                  <a:pt x="0" y="0"/>
                </a:moveTo>
                <a:lnTo>
                  <a:pt x="1649069" y="0"/>
                </a:lnTo>
              </a:path>
            </a:pathLst>
          </a:custGeom>
          <a:ln w="21589">
            <a:solidFill>
              <a:srgbClr val="70C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911600" y="3045460"/>
            <a:ext cx="1612900" cy="0"/>
          </a:xfrm>
          <a:custGeom>
            <a:avLst/>
            <a:gdLst/>
            <a:ahLst/>
            <a:cxnLst/>
            <a:rect l="l" t="t" r="r" b="b"/>
            <a:pathLst>
              <a:path w="1612900">
                <a:moveTo>
                  <a:pt x="0" y="0"/>
                </a:moveTo>
                <a:lnTo>
                  <a:pt x="1612900" y="0"/>
                </a:lnTo>
              </a:path>
            </a:pathLst>
          </a:custGeom>
          <a:ln w="22860">
            <a:solidFill>
              <a:srgbClr val="6FC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30294" y="3065779"/>
            <a:ext cx="1574800" cy="0"/>
          </a:xfrm>
          <a:custGeom>
            <a:avLst/>
            <a:gdLst/>
            <a:ahLst/>
            <a:cxnLst/>
            <a:rect l="l" t="t" r="r" b="b"/>
            <a:pathLst>
              <a:path w="1574800">
                <a:moveTo>
                  <a:pt x="0" y="0"/>
                </a:moveTo>
                <a:lnTo>
                  <a:pt x="1574698" y="0"/>
                </a:lnTo>
              </a:path>
            </a:pathLst>
          </a:custGeom>
          <a:ln w="22860">
            <a:solidFill>
              <a:srgbClr val="6EC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950157" y="3086735"/>
            <a:ext cx="1534160" cy="0"/>
          </a:xfrm>
          <a:custGeom>
            <a:avLst/>
            <a:gdLst/>
            <a:ahLst/>
            <a:cxnLst/>
            <a:rect l="l" t="t" r="r" b="b"/>
            <a:pathLst>
              <a:path w="1534160">
                <a:moveTo>
                  <a:pt x="0" y="0"/>
                </a:moveTo>
                <a:lnTo>
                  <a:pt x="1534109" y="0"/>
                </a:lnTo>
              </a:path>
            </a:pathLst>
          </a:custGeom>
          <a:ln w="21589">
            <a:solidFill>
              <a:srgbClr val="6DC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68851" y="3107689"/>
            <a:ext cx="1496060" cy="0"/>
          </a:xfrm>
          <a:custGeom>
            <a:avLst/>
            <a:gdLst/>
            <a:ahLst/>
            <a:cxnLst/>
            <a:rect l="l" t="t" r="r" b="b"/>
            <a:pathLst>
              <a:path w="1496060">
                <a:moveTo>
                  <a:pt x="0" y="0"/>
                </a:moveTo>
                <a:lnTo>
                  <a:pt x="1495907" y="0"/>
                </a:lnTo>
              </a:path>
            </a:pathLst>
          </a:custGeom>
          <a:ln w="22860">
            <a:solidFill>
              <a:srgbClr val="6CC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990312" y="3128010"/>
            <a:ext cx="1453515" cy="0"/>
          </a:xfrm>
          <a:custGeom>
            <a:avLst/>
            <a:gdLst/>
            <a:ahLst/>
            <a:cxnLst/>
            <a:rect l="l" t="t" r="r" b="b"/>
            <a:pathLst>
              <a:path w="1453514">
                <a:moveTo>
                  <a:pt x="0" y="0"/>
                </a:moveTo>
                <a:lnTo>
                  <a:pt x="1452935" y="0"/>
                </a:lnTo>
              </a:path>
            </a:pathLst>
          </a:custGeom>
          <a:ln w="22860">
            <a:solidFill>
              <a:srgbClr val="6BC1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13310" y="3148964"/>
            <a:ext cx="1407160" cy="0"/>
          </a:xfrm>
          <a:custGeom>
            <a:avLst/>
            <a:gdLst/>
            <a:ahLst/>
            <a:cxnLst/>
            <a:rect l="l" t="t" r="r" b="b"/>
            <a:pathLst>
              <a:path w="1407160">
                <a:moveTo>
                  <a:pt x="0" y="0"/>
                </a:moveTo>
                <a:lnTo>
                  <a:pt x="1406939" y="0"/>
                </a:lnTo>
              </a:path>
            </a:pathLst>
          </a:custGeom>
          <a:ln w="21589">
            <a:solidFill>
              <a:srgbClr val="6AC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035015" y="3169920"/>
            <a:ext cx="1363980" cy="0"/>
          </a:xfrm>
          <a:custGeom>
            <a:avLst/>
            <a:gdLst/>
            <a:ahLst/>
            <a:cxnLst/>
            <a:rect l="l" t="t" r="r" b="b"/>
            <a:pathLst>
              <a:path w="1363979">
                <a:moveTo>
                  <a:pt x="0" y="0"/>
                </a:moveTo>
                <a:lnTo>
                  <a:pt x="1363528" y="0"/>
                </a:lnTo>
              </a:path>
            </a:pathLst>
          </a:custGeom>
          <a:ln w="22860">
            <a:solidFill>
              <a:srgbClr val="69C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57141" y="3190239"/>
            <a:ext cx="1319530" cy="0"/>
          </a:xfrm>
          <a:custGeom>
            <a:avLst/>
            <a:gdLst/>
            <a:ahLst/>
            <a:cxnLst/>
            <a:rect l="l" t="t" r="r" b="b"/>
            <a:pathLst>
              <a:path w="1319529">
                <a:moveTo>
                  <a:pt x="0" y="0"/>
                </a:moveTo>
                <a:lnTo>
                  <a:pt x="1319275" y="0"/>
                </a:lnTo>
              </a:path>
            </a:pathLst>
          </a:custGeom>
          <a:ln w="22860">
            <a:solidFill>
              <a:srgbClr val="68C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80650" y="3211195"/>
            <a:ext cx="1272540" cy="0"/>
          </a:xfrm>
          <a:custGeom>
            <a:avLst/>
            <a:gdLst/>
            <a:ahLst/>
            <a:cxnLst/>
            <a:rect l="l" t="t" r="r" b="b"/>
            <a:pathLst>
              <a:path w="1272539">
                <a:moveTo>
                  <a:pt x="0" y="0"/>
                </a:moveTo>
                <a:lnTo>
                  <a:pt x="1272257" y="0"/>
                </a:lnTo>
              </a:path>
            </a:pathLst>
          </a:custGeom>
          <a:ln w="21589">
            <a:solidFill>
              <a:srgbClr val="67B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03340" y="3232150"/>
            <a:ext cx="1226820" cy="0"/>
          </a:xfrm>
          <a:custGeom>
            <a:avLst/>
            <a:gdLst/>
            <a:ahLst/>
            <a:cxnLst/>
            <a:rect l="l" t="t" r="r" b="b"/>
            <a:pathLst>
              <a:path w="1226820">
                <a:moveTo>
                  <a:pt x="0" y="0"/>
                </a:moveTo>
                <a:lnTo>
                  <a:pt x="1226524" y="0"/>
                </a:lnTo>
              </a:path>
            </a:pathLst>
          </a:custGeom>
          <a:ln w="22859">
            <a:solidFill>
              <a:srgbClr val="66B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26968" y="3252470"/>
            <a:ext cx="1178560" cy="0"/>
          </a:xfrm>
          <a:custGeom>
            <a:avLst/>
            <a:gdLst/>
            <a:ahLst/>
            <a:cxnLst/>
            <a:rect l="l" t="t" r="r" b="b"/>
            <a:pathLst>
              <a:path w="1178560">
                <a:moveTo>
                  <a:pt x="0" y="0"/>
                </a:moveTo>
                <a:lnTo>
                  <a:pt x="1178323" y="0"/>
                </a:lnTo>
              </a:path>
            </a:pathLst>
          </a:custGeom>
          <a:ln w="22860">
            <a:solidFill>
              <a:srgbClr val="66B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52072" y="3273425"/>
            <a:ext cx="1127125" cy="0"/>
          </a:xfrm>
          <a:custGeom>
            <a:avLst/>
            <a:gdLst/>
            <a:ahLst/>
            <a:cxnLst/>
            <a:rect l="l" t="t" r="r" b="b"/>
            <a:pathLst>
              <a:path w="1127125">
                <a:moveTo>
                  <a:pt x="0" y="0"/>
                </a:moveTo>
                <a:lnTo>
                  <a:pt x="1127110" y="0"/>
                </a:lnTo>
              </a:path>
            </a:pathLst>
          </a:custGeom>
          <a:ln w="21590">
            <a:solidFill>
              <a:srgbClr val="64BE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77791" y="3294379"/>
            <a:ext cx="1076325" cy="0"/>
          </a:xfrm>
          <a:custGeom>
            <a:avLst/>
            <a:gdLst/>
            <a:ahLst/>
            <a:cxnLst/>
            <a:rect l="l" t="t" r="r" b="b"/>
            <a:pathLst>
              <a:path w="1076325">
                <a:moveTo>
                  <a:pt x="0" y="0"/>
                </a:moveTo>
                <a:lnTo>
                  <a:pt x="1076198" y="0"/>
                </a:lnTo>
              </a:path>
            </a:pathLst>
          </a:custGeom>
          <a:ln w="22860">
            <a:solidFill>
              <a:srgbClr val="63B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204208" y="3314700"/>
            <a:ext cx="1024890" cy="0"/>
          </a:xfrm>
          <a:custGeom>
            <a:avLst/>
            <a:gdLst/>
            <a:ahLst/>
            <a:cxnLst/>
            <a:rect l="l" t="t" r="r" b="b"/>
            <a:pathLst>
              <a:path w="1024889">
                <a:moveTo>
                  <a:pt x="0" y="0"/>
                </a:moveTo>
                <a:lnTo>
                  <a:pt x="1024381" y="0"/>
                </a:lnTo>
              </a:path>
            </a:pathLst>
          </a:custGeom>
          <a:ln w="22859">
            <a:solidFill>
              <a:srgbClr val="63BD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232600" y="3335654"/>
            <a:ext cx="969010" cy="0"/>
          </a:xfrm>
          <a:custGeom>
            <a:avLst/>
            <a:gdLst/>
            <a:ahLst/>
            <a:cxnLst/>
            <a:rect l="l" t="t" r="r" b="b"/>
            <a:pathLst>
              <a:path w="969010">
                <a:moveTo>
                  <a:pt x="0" y="0"/>
                </a:moveTo>
                <a:lnTo>
                  <a:pt x="968529" y="0"/>
                </a:lnTo>
              </a:path>
            </a:pathLst>
          </a:custGeom>
          <a:ln w="21589">
            <a:solidFill>
              <a:srgbClr val="62B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260060" y="3356609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159" y="0"/>
                </a:lnTo>
              </a:path>
            </a:pathLst>
          </a:custGeom>
          <a:ln w="22860">
            <a:solidFill>
              <a:srgbClr val="61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287520" y="3376929"/>
            <a:ext cx="859790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789" y="0"/>
                </a:lnTo>
              </a:path>
            </a:pathLst>
          </a:custGeom>
          <a:ln w="22860">
            <a:solidFill>
              <a:srgbClr val="60BC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318634" y="3397884"/>
            <a:ext cx="797560" cy="0"/>
          </a:xfrm>
          <a:custGeom>
            <a:avLst/>
            <a:gdLst/>
            <a:ahLst/>
            <a:cxnLst/>
            <a:rect l="l" t="t" r="r" b="b"/>
            <a:pathLst>
              <a:path w="797560">
                <a:moveTo>
                  <a:pt x="0" y="0"/>
                </a:moveTo>
                <a:lnTo>
                  <a:pt x="797559" y="0"/>
                </a:lnTo>
              </a:path>
            </a:pathLst>
          </a:custGeom>
          <a:ln w="21589">
            <a:solidFill>
              <a:srgbClr val="5FB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47919" y="3418840"/>
            <a:ext cx="739140" cy="0"/>
          </a:xfrm>
          <a:custGeom>
            <a:avLst/>
            <a:gdLst/>
            <a:ahLst/>
            <a:cxnLst/>
            <a:rect l="l" t="t" r="r" b="b"/>
            <a:pathLst>
              <a:path w="739139">
                <a:moveTo>
                  <a:pt x="0" y="0"/>
                </a:moveTo>
                <a:lnTo>
                  <a:pt x="738990" y="0"/>
                </a:lnTo>
              </a:path>
            </a:pathLst>
          </a:custGeom>
          <a:ln w="22860">
            <a:solidFill>
              <a:srgbClr val="5EB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375523" y="3439159"/>
            <a:ext cx="683895" cy="0"/>
          </a:xfrm>
          <a:custGeom>
            <a:avLst/>
            <a:gdLst/>
            <a:ahLst/>
            <a:cxnLst/>
            <a:rect l="l" t="t" r="r" b="b"/>
            <a:pathLst>
              <a:path w="683895">
                <a:moveTo>
                  <a:pt x="0" y="0"/>
                </a:moveTo>
                <a:lnTo>
                  <a:pt x="683782" y="0"/>
                </a:lnTo>
              </a:path>
            </a:pathLst>
          </a:custGeom>
          <a:ln w="22860">
            <a:solidFill>
              <a:srgbClr val="5DBB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404733" y="3460115"/>
            <a:ext cx="625475" cy="0"/>
          </a:xfrm>
          <a:custGeom>
            <a:avLst/>
            <a:gdLst/>
            <a:ahLst/>
            <a:cxnLst/>
            <a:rect l="l" t="t" r="r" b="b"/>
            <a:pathLst>
              <a:path w="625475">
                <a:moveTo>
                  <a:pt x="0" y="0"/>
                </a:moveTo>
                <a:lnTo>
                  <a:pt x="625362" y="0"/>
                </a:lnTo>
              </a:path>
            </a:pathLst>
          </a:custGeom>
          <a:ln w="21589">
            <a:solidFill>
              <a:srgbClr val="5CBA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38462" y="3481070"/>
            <a:ext cx="558165" cy="0"/>
          </a:xfrm>
          <a:custGeom>
            <a:avLst/>
            <a:gdLst/>
            <a:ahLst/>
            <a:cxnLst/>
            <a:rect l="l" t="t" r="r" b="b"/>
            <a:pathLst>
              <a:path w="558164">
                <a:moveTo>
                  <a:pt x="0" y="0"/>
                </a:moveTo>
                <a:lnTo>
                  <a:pt x="557906" y="0"/>
                </a:lnTo>
              </a:path>
            </a:pathLst>
          </a:custGeom>
          <a:ln w="22860">
            <a:solidFill>
              <a:srgbClr val="5BB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472375" y="350139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937" y="0"/>
                </a:lnTo>
              </a:path>
            </a:pathLst>
          </a:custGeom>
          <a:ln w="22860">
            <a:solidFill>
              <a:srgbClr val="5ABA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05160" y="3522345"/>
            <a:ext cx="424180" cy="0"/>
          </a:xfrm>
          <a:custGeom>
            <a:avLst/>
            <a:gdLst/>
            <a:ahLst/>
            <a:cxnLst/>
            <a:rect l="l" t="t" r="r" b="b"/>
            <a:pathLst>
              <a:path w="424179">
                <a:moveTo>
                  <a:pt x="0" y="0"/>
                </a:moveTo>
                <a:lnTo>
                  <a:pt x="423568" y="0"/>
                </a:lnTo>
              </a:path>
            </a:pathLst>
          </a:custGeom>
          <a:ln w="21589">
            <a:solidFill>
              <a:srgbClr val="59B9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37544" y="3543300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8968" y="0"/>
                </a:lnTo>
              </a:path>
            </a:pathLst>
          </a:custGeom>
          <a:ln w="22859">
            <a:solidFill>
              <a:srgbClr val="58B9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73396" y="3564254"/>
            <a:ext cx="288290" cy="0"/>
          </a:xfrm>
          <a:custGeom>
            <a:avLst/>
            <a:gdLst/>
            <a:ahLst/>
            <a:cxnLst/>
            <a:rect l="l" t="t" r="r" b="b"/>
            <a:pathLst>
              <a:path w="288289">
                <a:moveTo>
                  <a:pt x="0" y="0"/>
                </a:moveTo>
                <a:lnTo>
                  <a:pt x="288226" y="0"/>
                </a:lnTo>
              </a:path>
            </a:pathLst>
          </a:custGeom>
          <a:ln w="21589">
            <a:solidFill>
              <a:srgbClr val="57B8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607940" y="3573779"/>
            <a:ext cx="220345" cy="22860"/>
          </a:xfrm>
          <a:custGeom>
            <a:avLst/>
            <a:gdLst/>
            <a:ahLst/>
            <a:cxnLst/>
            <a:rect l="l" t="t" r="r" b="b"/>
            <a:pathLst>
              <a:path w="220345" h="22860">
                <a:moveTo>
                  <a:pt x="220154" y="0"/>
                </a:moveTo>
                <a:lnTo>
                  <a:pt x="0" y="0"/>
                </a:lnTo>
                <a:lnTo>
                  <a:pt x="2159" y="1270"/>
                </a:lnTo>
                <a:lnTo>
                  <a:pt x="37719" y="20320"/>
                </a:lnTo>
                <a:lnTo>
                  <a:pt x="41952" y="22860"/>
                </a:lnTo>
                <a:lnTo>
                  <a:pt x="177165" y="22860"/>
                </a:lnTo>
                <a:lnTo>
                  <a:pt x="181229" y="20320"/>
                </a:lnTo>
                <a:lnTo>
                  <a:pt x="218059" y="1270"/>
                </a:lnTo>
                <a:lnTo>
                  <a:pt x="220154" y="0"/>
                </a:lnTo>
                <a:close/>
              </a:path>
            </a:pathLst>
          </a:custGeom>
          <a:solidFill>
            <a:srgbClr val="56B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645659" y="3594100"/>
            <a:ext cx="143510" cy="22860"/>
          </a:xfrm>
          <a:custGeom>
            <a:avLst/>
            <a:gdLst/>
            <a:ahLst/>
            <a:cxnLst/>
            <a:rect l="l" t="t" r="r" b="b"/>
            <a:pathLst>
              <a:path w="143510" h="22860">
                <a:moveTo>
                  <a:pt x="143510" y="0"/>
                </a:moveTo>
                <a:lnTo>
                  <a:pt x="0" y="0"/>
                </a:lnTo>
                <a:lnTo>
                  <a:pt x="31750" y="19050"/>
                </a:lnTo>
                <a:lnTo>
                  <a:pt x="38946" y="22860"/>
                </a:lnTo>
                <a:lnTo>
                  <a:pt x="105833" y="22860"/>
                </a:lnTo>
                <a:lnTo>
                  <a:pt x="113029" y="19050"/>
                </a:lnTo>
                <a:lnTo>
                  <a:pt x="143510" y="0"/>
                </a:lnTo>
                <a:close/>
              </a:path>
            </a:pathLst>
          </a:custGeom>
          <a:solidFill>
            <a:srgbClr val="55B8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682207" y="3615690"/>
            <a:ext cx="71755" cy="20320"/>
          </a:xfrm>
          <a:custGeom>
            <a:avLst/>
            <a:gdLst/>
            <a:ahLst/>
            <a:cxnLst/>
            <a:rect l="l" t="t" r="r" b="b"/>
            <a:pathLst>
              <a:path w="71754" h="20320">
                <a:moveTo>
                  <a:pt x="71684" y="0"/>
                </a:moveTo>
                <a:lnTo>
                  <a:pt x="0" y="0"/>
                </a:lnTo>
                <a:lnTo>
                  <a:pt x="16792" y="8890"/>
                </a:lnTo>
                <a:lnTo>
                  <a:pt x="29492" y="16510"/>
                </a:lnTo>
                <a:lnTo>
                  <a:pt x="34572" y="20320"/>
                </a:lnTo>
                <a:lnTo>
                  <a:pt x="42192" y="16510"/>
                </a:lnTo>
                <a:lnTo>
                  <a:pt x="54892" y="8890"/>
                </a:lnTo>
                <a:lnTo>
                  <a:pt x="71684" y="0"/>
                </a:lnTo>
                <a:close/>
              </a:path>
            </a:pathLst>
          </a:custGeom>
          <a:solidFill>
            <a:srgbClr val="54B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02990" y="1125219"/>
            <a:ext cx="2228850" cy="2509520"/>
          </a:xfrm>
          <a:custGeom>
            <a:avLst/>
            <a:gdLst/>
            <a:ahLst/>
            <a:cxnLst/>
            <a:rect l="l" t="t" r="r" b="b"/>
            <a:pathLst>
              <a:path w="2228850" h="2509520">
                <a:moveTo>
                  <a:pt x="2228850" y="1254759"/>
                </a:moveTo>
                <a:lnTo>
                  <a:pt x="2223770" y="1332229"/>
                </a:lnTo>
                <a:lnTo>
                  <a:pt x="2211070" y="1410969"/>
                </a:lnTo>
                <a:lnTo>
                  <a:pt x="2189480" y="1487169"/>
                </a:lnTo>
                <a:lnTo>
                  <a:pt x="2157730" y="1563369"/>
                </a:lnTo>
                <a:lnTo>
                  <a:pt x="2123440" y="1635759"/>
                </a:lnTo>
                <a:lnTo>
                  <a:pt x="2078989" y="1706879"/>
                </a:lnTo>
                <a:lnTo>
                  <a:pt x="2030730" y="1778000"/>
                </a:lnTo>
                <a:lnTo>
                  <a:pt x="1978660" y="1844039"/>
                </a:lnTo>
                <a:lnTo>
                  <a:pt x="1920239" y="1907539"/>
                </a:lnTo>
                <a:lnTo>
                  <a:pt x="1861820" y="1971039"/>
                </a:lnTo>
                <a:lnTo>
                  <a:pt x="1799589" y="2030729"/>
                </a:lnTo>
                <a:lnTo>
                  <a:pt x="1736089" y="2087879"/>
                </a:lnTo>
                <a:lnTo>
                  <a:pt x="1670050" y="2141219"/>
                </a:lnTo>
                <a:lnTo>
                  <a:pt x="1606550" y="2193290"/>
                </a:lnTo>
                <a:lnTo>
                  <a:pt x="1545589" y="2240279"/>
                </a:lnTo>
                <a:lnTo>
                  <a:pt x="1483360" y="2282190"/>
                </a:lnTo>
                <a:lnTo>
                  <a:pt x="1423670" y="2325369"/>
                </a:lnTo>
                <a:lnTo>
                  <a:pt x="1366520" y="2360929"/>
                </a:lnTo>
                <a:lnTo>
                  <a:pt x="1313180" y="2395219"/>
                </a:lnTo>
                <a:lnTo>
                  <a:pt x="1266189" y="2424429"/>
                </a:lnTo>
                <a:lnTo>
                  <a:pt x="1221739" y="2449829"/>
                </a:lnTo>
                <a:lnTo>
                  <a:pt x="1187450" y="2470150"/>
                </a:lnTo>
                <a:lnTo>
                  <a:pt x="1156970" y="2486660"/>
                </a:lnTo>
                <a:lnTo>
                  <a:pt x="1134110" y="2499360"/>
                </a:lnTo>
                <a:lnTo>
                  <a:pt x="1120139" y="2506979"/>
                </a:lnTo>
                <a:lnTo>
                  <a:pt x="1115060" y="2509519"/>
                </a:lnTo>
                <a:lnTo>
                  <a:pt x="1109980" y="2506979"/>
                </a:lnTo>
                <a:lnTo>
                  <a:pt x="1096010" y="2499360"/>
                </a:lnTo>
                <a:lnTo>
                  <a:pt x="1074420" y="2486660"/>
                </a:lnTo>
                <a:lnTo>
                  <a:pt x="1042670" y="2470150"/>
                </a:lnTo>
                <a:lnTo>
                  <a:pt x="1008380" y="2449829"/>
                </a:lnTo>
                <a:lnTo>
                  <a:pt x="963930" y="2424429"/>
                </a:lnTo>
                <a:lnTo>
                  <a:pt x="915670" y="2395219"/>
                </a:lnTo>
                <a:lnTo>
                  <a:pt x="863600" y="2360929"/>
                </a:lnTo>
                <a:lnTo>
                  <a:pt x="806450" y="2325369"/>
                </a:lnTo>
                <a:lnTo>
                  <a:pt x="746760" y="2282190"/>
                </a:lnTo>
                <a:lnTo>
                  <a:pt x="684530" y="2240279"/>
                </a:lnTo>
                <a:lnTo>
                  <a:pt x="621030" y="2193290"/>
                </a:lnTo>
                <a:lnTo>
                  <a:pt x="556260" y="2141219"/>
                </a:lnTo>
                <a:lnTo>
                  <a:pt x="492760" y="2087879"/>
                </a:lnTo>
                <a:lnTo>
                  <a:pt x="430530" y="2030729"/>
                </a:lnTo>
                <a:lnTo>
                  <a:pt x="368300" y="1971039"/>
                </a:lnTo>
                <a:lnTo>
                  <a:pt x="308610" y="1907539"/>
                </a:lnTo>
                <a:lnTo>
                  <a:pt x="251460" y="1844039"/>
                </a:lnTo>
                <a:lnTo>
                  <a:pt x="198120" y="1778000"/>
                </a:lnTo>
                <a:lnTo>
                  <a:pt x="151130" y="1706879"/>
                </a:lnTo>
                <a:lnTo>
                  <a:pt x="107950" y="1635759"/>
                </a:lnTo>
                <a:lnTo>
                  <a:pt x="72389" y="1563369"/>
                </a:lnTo>
                <a:lnTo>
                  <a:pt x="40639" y="1487169"/>
                </a:lnTo>
                <a:lnTo>
                  <a:pt x="19050" y="1410969"/>
                </a:lnTo>
                <a:lnTo>
                  <a:pt x="5080" y="1332229"/>
                </a:lnTo>
                <a:lnTo>
                  <a:pt x="0" y="1254759"/>
                </a:lnTo>
                <a:lnTo>
                  <a:pt x="5080" y="1174750"/>
                </a:lnTo>
                <a:lnTo>
                  <a:pt x="19050" y="1096009"/>
                </a:lnTo>
                <a:lnTo>
                  <a:pt x="40639" y="1019809"/>
                </a:lnTo>
                <a:lnTo>
                  <a:pt x="72389" y="944879"/>
                </a:lnTo>
                <a:lnTo>
                  <a:pt x="107950" y="871219"/>
                </a:lnTo>
                <a:lnTo>
                  <a:pt x="151130" y="800100"/>
                </a:lnTo>
                <a:lnTo>
                  <a:pt x="198120" y="731519"/>
                </a:lnTo>
                <a:lnTo>
                  <a:pt x="251460" y="664209"/>
                </a:lnTo>
                <a:lnTo>
                  <a:pt x="308610" y="599439"/>
                </a:lnTo>
                <a:lnTo>
                  <a:pt x="368300" y="535939"/>
                </a:lnTo>
                <a:lnTo>
                  <a:pt x="430530" y="476250"/>
                </a:lnTo>
                <a:lnTo>
                  <a:pt x="492760" y="420369"/>
                </a:lnTo>
                <a:lnTo>
                  <a:pt x="556260" y="367029"/>
                </a:lnTo>
                <a:lnTo>
                  <a:pt x="621030" y="313689"/>
                </a:lnTo>
                <a:lnTo>
                  <a:pt x="684530" y="267969"/>
                </a:lnTo>
                <a:lnTo>
                  <a:pt x="746760" y="224789"/>
                </a:lnTo>
                <a:lnTo>
                  <a:pt x="806450" y="181609"/>
                </a:lnTo>
                <a:lnTo>
                  <a:pt x="863600" y="146050"/>
                </a:lnTo>
                <a:lnTo>
                  <a:pt x="915670" y="111759"/>
                </a:lnTo>
                <a:lnTo>
                  <a:pt x="963930" y="83819"/>
                </a:lnTo>
                <a:lnTo>
                  <a:pt x="1008380" y="58419"/>
                </a:lnTo>
                <a:lnTo>
                  <a:pt x="1042670" y="36829"/>
                </a:lnTo>
                <a:lnTo>
                  <a:pt x="1074420" y="20319"/>
                </a:lnTo>
                <a:lnTo>
                  <a:pt x="1096010" y="8889"/>
                </a:lnTo>
                <a:lnTo>
                  <a:pt x="1109980" y="0"/>
                </a:lnTo>
                <a:lnTo>
                  <a:pt x="1115060" y="0"/>
                </a:lnTo>
                <a:lnTo>
                  <a:pt x="1120139" y="0"/>
                </a:lnTo>
                <a:lnTo>
                  <a:pt x="1134110" y="8889"/>
                </a:lnTo>
                <a:lnTo>
                  <a:pt x="1156970" y="20319"/>
                </a:lnTo>
                <a:lnTo>
                  <a:pt x="1187450" y="36829"/>
                </a:lnTo>
                <a:lnTo>
                  <a:pt x="1221739" y="58419"/>
                </a:lnTo>
                <a:lnTo>
                  <a:pt x="1266189" y="83819"/>
                </a:lnTo>
                <a:lnTo>
                  <a:pt x="1313180" y="111759"/>
                </a:lnTo>
                <a:lnTo>
                  <a:pt x="1366520" y="146050"/>
                </a:lnTo>
                <a:lnTo>
                  <a:pt x="1423670" y="181609"/>
                </a:lnTo>
                <a:lnTo>
                  <a:pt x="1483360" y="224789"/>
                </a:lnTo>
                <a:lnTo>
                  <a:pt x="1545589" y="267969"/>
                </a:lnTo>
                <a:lnTo>
                  <a:pt x="1606550" y="313689"/>
                </a:lnTo>
                <a:lnTo>
                  <a:pt x="1670050" y="367029"/>
                </a:lnTo>
                <a:lnTo>
                  <a:pt x="1736089" y="420369"/>
                </a:lnTo>
                <a:lnTo>
                  <a:pt x="1799589" y="476250"/>
                </a:lnTo>
                <a:lnTo>
                  <a:pt x="1861820" y="535939"/>
                </a:lnTo>
                <a:lnTo>
                  <a:pt x="1920239" y="599439"/>
                </a:lnTo>
                <a:lnTo>
                  <a:pt x="1978660" y="664209"/>
                </a:lnTo>
                <a:lnTo>
                  <a:pt x="2030730" y="731519"/>
                </a:lnTo>
                <a:lnTo>
                  <a:pt x="2078989" y="800100"/>
                </a:lnTo>
                <a:lnTo>
                  <a:pt x="2123440" y="871219"/>
                </a:lnTo>
                <a:lnTo>
                  <a:pt x="2157730" y="944879"/>
                </a:lnTo>
                <a:lnTo>
                  <a:pt x="2189480" y="1019809"/>
                </a:lnTo>
                <a:lnTo>
                  <a:pt x="2211070" y="1096009"/>
                </a:lnTo>
                <a:lnTo>
                  <a:pt x="2223770" y="1174750"/>
                </a:lnTo>
                <a:lnTo>
                  <a:pt x="2228850" y="1254759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02990" y="1125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831840" y="36347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470660" y="2222500"/>
            <a:ext cx="3638550" cy="1697989"/>
          </a:xfrm>
          <a:custGeom>
            <a:avLst/>
            <a:gdLst/>
            <a:ahLst/>
            <a:cxnLst/>
            <a:rect l="l" t="t" r="r" b="b"/>
            <a:pathLst>
              <a:path w="3638550" h="1697989">
                <a:moveTo>
                  <a:pt x="327659" y="0"/>
                </a:moveTo>
                <a:lnTo>
                  <a:pt x="246379" y="0"/>
                </a:lnTo>
                <a:lnTo>
                  <a:pt x="173990" y="2539"/>
                </a:lnTo>
                <a:lnTo>
                  <a:pt x="113030" y="2539"/>
                </a:lnTo>
                <a:lnTo>
                  <a:pt x="63500" y="3810"/>
                </a:lnTo>
                <a:lnTo>
                  <a:pt x="30480" y="5079"/>
                </a:lnTo>
                <a:lnTo>
                  <a:pt x="7620" y="5079"/>
                </a:lnTo>
                <a:lnTo>
                  <a:pt x="0" y="6350"/>
                </a:lnTo>
                <a:lnTo>
                  <a:pt x="0" y="10160"/>
                </a:lnTo>
                <a:lnTo>
                  <a:pt x="2540" y="22860"/>
                </a:lnTo>
                <a:lnTo>
                  <a:pt x="2540" y="41910"/>
                </a:lnTo>
                <a:lnTo>
                  <a:pt x="12700" y="104139"/>
                </a:lnTo>
                <a:lnTo>
                  <a:pt x="20320" y="142239"/>
                </a:lnTo>
                <a:lnTo>
                  <a:pt x="30480" y="189229"/>
                </a:lnTo>
                <a:lnTo>
                  <a:pt x="45720" y="238760"/>
                </a:lnTo>
                <a:lnTo>
                  <a:pt x="62230" y="292100"/>
                </a:lnTo>
                <a:lnTo>
                  <a:pt x="83820" y="350520"/>
                </a:lnTo>
                <a:lnTo>
                  <a:pt x="109220" y="414020"/>
                </a:lnTo>
                <a:lnTo>
                  <a:pt x="142240" y="478789"/>
                </a:lnTo>
                <a:lnTo>
                  <a:pt x="175259" y="544829"/>
                </a:lnTo>
                <a:lnTo>
                  <a:pt x="218440" y="614679"/>
                </a:lnTo>
                <a:lnTo>
                  <a:pt x="265429" y="685800"/>
                </a:lnTo>
                <a:lnTo>
                  <a:pt x="317500" y="756920"/>
                </a:lnTo>
                <a:lnTo>
                  <a:pt x="378459" y="829310"/>
                </a:lnTo>
                <a:lnTo>
                  <a:pt x="449579" y="900429"/>
                </a:lnTo>
                <a:lnTo>
                  <a:pt x="524510" y="972820"/>
                </a:lnTo>
                <a:lnTo>
                  <a:pt x="607060" y="1041400"/>
                </a:lnTo>
                <a:lnTo>
                  <a:pt x="701040" y="1111250"/>
                </a:lnTo>
                <a:lnTo>
                  <a:pt x="802640" y="1177289"/>
                </a:lnTo>
                <a:lnTo>
                  <a:pt x="911860" y="1239520"/>
                </a:lnTo>
                <a:lnTo>
                  <a:pt x="1032510" y="1300479"/>
                </a:lnTo>
                <a:lnTo>
                  <a:pt x="1155700" y="1353820"/>
                </a:lnTo>
                <a:lnTo>
                  <a:pt x="1285240" y="1402080"/>
                </a:lnTo>
                <a:lnTo>
                  <a:pt x="1416050" y="1446530"/>
                </a:lnTo>
                <a:lnTo>
                  <a:pt x="1551940" y="1484630"/>
                </a:lnTo>
                <a:lnTo>
                  <a:pt x="1691639" y="1520189"/>
                </a:lnTo>
                <a:lnTo>
                  <a:pt x="1968500" y="1578610"/>
                </a:lnTo>
                <a:lnTo>
                  <a:pt x="2246629" y="1623060"/>
                </a:lnTo>
                <a:lnTo>
                  <a:pt x="2382519" y="1638300"/>
                </a:lnTo>
                <a:lnTo>
                  <a:pt x="2517140" y="1654810"/>
                </a:lnTo>
                <a:lnTo>
                  <a:pt x="2773679" y="1676400"/>
                </a:lnTo>
                <a:lnTo>
                  <a:pt x="2898140" y="1684020"/>
                </a:lnTo>
                <a:lnTo>
                  <a:pt x="3116579" y="1692910"/>
                </a:lnTo>
                <a:lnTo>
                  <a:pt x="3216910" y="1695450"/>
                </a:lnTo>
                <a:lnTo>
                  <a:pt x="3393440" y="1697989"/>
                </a:lnTo>
                <a:lnTo>
                  <a:pt x="3521710" y="1695450"/>
                </a:lnTo>
                <a:lnTo>
                  <a:pt x="3572510" y="1695450"/>
                </a:lnTo>
                <a:lnTo>
                  <a:pt x="3606800" y="1694180"/>
                </a:lnTo>
                <a:lnTo>
                  <a:pt x="3628390" y="1692910"/>
                </a:lnTo>
                <a:lnTo>
                  <a:pt x="3637788" y="1692910"/>
                </a:lnTo>
                <a:lnTo>
                  <a:pt x="3634740" y="1687830"/>
                </a:lnTo>
                <a:lnTo>
                  <a:pt x="3634740" y="1676400"/>
                </a:lnTo>
                <a:lnTo>
                  <a:pt x="3632200" y="1657350"/>
                </a:lnTo>
                <a:lnTo>
                  <a:pt x="3629660" y="1629410"/>
                </a:lnTo>
                <a:lnTo>
                  <a:pt x="3625850" y="1596389"/>
                </a:lnTo>
                <a:lnTo>
                  <a:pt x="3615690" y="1557020"/>
                </a:lnTo>
                <a:lnTo>
                  <a:pt x="3606800" y="1511300"/>
                </a:lnTo>
                <a:lnTo>
                  <a:pt x="3592829" y="1460500"/>
                </a:lnTo>
                <a:lnTo>
                  <a:pt x="3576319" y="1407160"/>
                </a:lnTo>
                <a:lnTo>
                  <a:pt x="3552190" y="1348739"/>
                </a:lnTo>
                <a:lnTo>
                  <a:pt x="3529329" y="1286510"/>
                </a:lnTo>
                <a:lnTo>
                  <a:pt x="3497579" y="1221739"/>
                </a:lnTo>
                <a:lnTo>
                  <a:pt x="3460750" y="1154429"/>
                </a:lnTo>
                <a:lnTo>
                  <a:pt x="3420110" y="1084579"/>
                </a:lnTo>
                <a:lnTo>
                  <a:pt x="3373119" y="1013460"/>
                </a:lnTo>
                <a:lnTo>
                  <a:pt x="3319779" y="942339"/>
                </a:lnTo>
                <a:lnTo>
                  <a:pt x="3257550" y="869950"/>
                </a:lnTo>
                <a:lnTo>
                  <a:pt x="3190240" y="797560"/>
                </a:lnTo>
                <a:lnTo>
                  <a:pt x="3114040" y="727710"/>
                </a:lnTo>
                <a:lnTo>
                  <a:pt x="3028950" y="656589"/>
                </a:lnTo>
                <a:lnTo>
                  <a:pt x="2936240" y="589279"/>
                </a:lnTo>
                <a:lnTo>
                  <a:pt x="2835910" y="523239"/>
                </a:lnTo>
                <a:lnTo>
                  <a:pt x="2724150" y="459739"/>
                </a:lnTo>
                <a:lnTo>
                  <a:pt x="2603500" y="398779"/>
                </a:lnTo>
                <a:lnTo>
                  <a:pt x="2479040" y="346710"/>
                </a:lnTo>
                <a:lnTo>
                  <a:pt x="2352040" y="298450"/>
                </a:lnTo>
                <a:lnTo>
                  <a:pt x="2222500" y="254000"/>
                </a:lnTo>
                <a:lnTo>
                  <a:pt x="2085339" y="213360"/>
                </a:lnTo>
                <a:lnTo>
                  <a:pt x="1948179" y="177800"/>
                </a:lnTo>
                <a:lnTo>
                  <a:pt x="1808479" y="148589"/>
                </a:lnTo>
                <a:lnTo>
                  <a:pt x="1670050" y="121920"/>
                </a:lnTo>
                <a:lnTo>
                  <a:pt x="1389380" y="76200"/>
                </a:lnTo>
                <a:lnTo>
                  <a:pt x="1252220" y="58420"/>
                </a:lnTo>
                <a:lnTo>
                  <a:pt x="1120140" y="44450"/>
                </a:lnTo>
                <a:lnTo>
                  <a:pt x="989329" y="33020"/>
                </a:lnTo>
                <a:lnTo>
                  <a:pt x="741679" y="15239"/>
                </a:lnTo>
                <a:lnTo>
                  <a:pt x="520700" y="6350"/>
                </a:lnTo>
                <a:lnTo>
                  <a:pt x="419100" y="3810"/>
                </a:lnTo>
                <a:lnTo>
                  <a:pt x="327659" y="0"/>
                </a:lnTo>
                <a:close/>
              </a:path>
              <a:path w="3638550" h="1697989">
                <a:moveTo>
                  <a:pt x="3637788" y="1692910"/>
                </a:moveTo>
                <a:lnTo>
                  <a:pt x="3628390" y="1692910"/>
                </a:lnTo>
                <a:lnTo>
                  <a:pt x="3638550" y="1694180"/>
                </a:lnTo>
                <a:lnTo>
                  <a:pt x="3637788" y="169291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470660" y="2222500"/>
            <a:ext cx="3638550" cy="1697989"/>
          </a:xfrm>
          <a:custGeom>
            <a:avLst/>
            <a:gdLst/>
            <a:ahLst/>
            <a:cxnLst/>
            <a:rect l="l" t="t" r="r" b="b"/>
            <a:pathLst>
              <a:path w="3638550" h="1697989">
                <a:moveTo>
                  <a:pt x="2604769" y="398779"/>
                </a:moveTo>
                <a:lnTo>
                  <a:pt x="2725419" y="459739"/>
                </a:lnTo>
                <a:lnTo>
                  <a:pt x="2835910" y="521970"/>
                </a:lnTo>
                <a:lnTo>
                  <a:pt x="2937510" y="588010"/>
                </a:lnTo>
                <a:lnTo>
                  <a:pt x="3030219" y="656589"/>
                </a:lnTo>
                <a:lnTo>
                  <a:pt x="3114040" y="726439"/>
                </a:lnTo>
                <a:lnTo>
                  <a:pt x="3188969" y="797560"/>
                </a:lnTo>
                <a:lnTo>
                  <a:pt x="3258819" y="869950"/>
                </a:lnTo>
                <a:lnTo>
                  <a:pt x="3319779" y="941070"/>
                </a:lnTo>
                <a:lnTo>
                  <a:pt x="3373119" y="1012189"/>
                </a:lnTo>
                <a:lnTo>
                  <a:pt x="3421379" y="1083310"/>
                </a:lnTo>
                <a:lnTo>
                  <a:pt x="3460750" y="1154429"/>
                </a:lnTo>
                <a:lnTo>
                  <a:pt x="3498850" y="1221739"/>
                </a:lnTo>
                <a:lnTo>
                  <a:pt x="3530600" y="1285239"/>
                </a:lnTo>
                <a:lnTo>
                  <a:pt x="3552190" y="1347470"/>
                </a:lnTo>
                <a:lnTo>
                  <a:pt x="3576319" y="1407160"/>
                </a:lnTo>
                <a:lnTo>
                  <a:pt x="3592829" y="1460500"/>
                </a:lnTo>
                <a:lnTo>
                  <a:pt x="3608069" y="1511300"/>
                </a:lnTo>
                <a:lnTo>
                  <a:pt x="3615690" y="1557020"/>
                </a:lnTo>
                <a:lnTo>
                  <a:pt x="3625850" y="1595120"/>
                </a:lnTo>
                <a:lnTo>
                  <a:pt x="3630929" y="1629410"/>
                </a:lnTo>
                <a:lnTo>
                  <a:pt x="3633469" y="1657350"/>
                </a:lnTo>
                <a:lnTo>
                  <a:pt x="3636010" y="1676400"/>
                </a:lnTo>
                <a:lnTo>
                  <a:pt x="3636010" y="1687830"/>
                </a:lnTo>
                <a:lnTo>
                  <a:pt x="3638550" y="1694180"/>
                </a:lnTo>
                <a:lnTo>
                  <a:pt x="3629660" y="1692910"/>
                </a:lnTo>
                <a:lnTo>
                  <a:pt x="3608069" y="1694180"/>
                </a:lnTo>
                <a:lnTo>
                  <a:pt x="3572510" y="1694180"/>
                </a:lnTo>
                <a:lnTo>
                  <a:pt x="3522979" y="1695450"/>
                </a:lnTo>
                <a:lnTo>
                  <a:pt x="3462019" y="1695450"/>
                </a:lnTo>
                <a:lnTo>
                  <a:pt x="3393440" y="1697989"/>
                </a:lnTo>
                <a:lnTo>
                  <a:pt x="3308350" y="1696720"/>
                </a:lnTo>
                <a:lnTo>
                  <a:pt x="3218179" y="1695450"/>
                </a:lnTo>
                <a:lnTo>
                  <a:pt x="3117850" y="1692910"/>
                </a:lnTo>
                <a:lnTo>
                  <a:pt x="3012440" y="1689100"/>
                </a:lnTo>
                <a:lnTo>
                  <a:pt x="2896869" y="1682750"/>
                </a:lnTo>
                <a:lnTo>
                  <a:pt x="2774950" y="1676400"/>
                </a:lnTo>
                <a:lnTo>
                  <a:pt x="2649219" y="1666239"/>
                </a:lnTo>
                <a:lnTo>
                  <a:pt x="2518410" y="1653539"/>
                </a:lnTo>
                <a:lnTo>
                  <a:pt x="2383790" y="1639570"/>
                </a:lnTo>
                <a:lnTo>
                  <a:pt x="2246629" y="1621789"/>
                </a:lnTo>
                <a:lnTo>
                  <a:pt x="2108200" y="1601470"/>
                </a:lnTo>
                <a:lnTo>
                  <a:pt x="1969769" y="1577339"/>
                </a:lnTo>
                <a:lnTo>
                  <a:pt x="1828800" y="1549400"/>
                </a:lnTo>
                <a:lnTo>
                  <a:pt x="1691639" y="1520189"/>
                </a:lnTo>
                <a:lnTo>
                  <a:pt x="1551940" y="1484630"/>
                </a:lnTo>
                <a:lnTo>
                  <a:pt x="1416050" y="1445260"/>
                </a:lnTo>
                <a:lnTo>
                  <a:pt x="1286510" y="1400810"/>
                </a:lnTo>
                <a:lnTo>
                  <a:pt x="1155700" y="1352550"/>
                </a:lnTo>
                <a:lnTo>
                  <a:pt x="1032510" y="1299210"/>
                </a:lnTo>
                <a:lnTo>
                  <a:pt x="911860" y="1239520"/>
                </a:lnTo>
                <a:lnTo>
                  <a:pt x="802640" y="1176020"/>
                </a:lnTo>
                <a:lnTo>
                  <a:pt x="701040" y="1109979"/>
                </a:lnTo>
                <a:lnTo>
                  <a:pt x="607060" y="1041400"/>
                </a:lnTo>
                <a:lnTo>
                  <a:pt x="524510" y="971550"/>
                </a:lnTo>
                <a:lnTo>
                  <a:pt x="450850" y="900429"/>
                </a:lnTo>
                <a:lnTo>
                  <a:pt x="379729" y="828039"/>
                </a:lnTo>
                <a:lnTo>
                  <a:pt x="318770" y="756920"/>
                </a:lnTo>
                <a:lnTo>
                  <a:pt x="266700" y="684529"/>
                </a:lnTo>
                <a:lnTo>
                  <a:pt x="218440" y="613410"/>
                </a:lnTo>
                <a:lnTo>
                  <a:pt x="176529" y="544829"/>
                </a:lnTo>
                <a:lnTo>
                  <a:pt x="140970" y="478789"/>
                </a:lnTo>
                <a:lnTo>
                  <a:pt x="109220" y="412750"/>
                </a:lnTo>
                <a:lnTo>
                  <a:pt x="83820" y="349250"/>
                </a:lnTo>
                <a:lnTo>
                  <a:pt x="62230" y="290829"/>
                </a:lnTo>
                <a:lnTo>
                  <a:pt x="46990" y="237489"/>
                </a:lnTo>
                <a:lnTo>
                  <a:pt x="31750" y="187960"/>
                </a:lnTo>
                <a:lnTo>
                  <a:pt x="20320" y="140970"/>
                </a:lnTo>
                <a:lnTo>
                  <a:pt x="12700" y="102870"/>
                </a:lnTo>
                <a:lnTo>
                  <a:pt x="7620" y="68579"/>
                </a:lnTo>
                <a:lnTo>
                  <a:pt x="2540" y="40639"/>
                </a:lnTo>
                <a:lnTo>
                  <a:pt x="3809" y="21589"/>
                </a:lnTo>
                <a:lnTo>
                  <a:pt x="0" y="8889"/>
                </a:lnTo>
                <a:lnTo>
                  <a:pt x="1270" y="6350"/>
                </a:lnTo>
                <a:lnTo>
                  <a:pt x="8890" y="5079"/>
                </a:lnTo>
                <a:lnTo>
                  <a:pt x="31750" y="5079"/>
                </a:lnTo>
                <a:lnTo>
                  <a:pt x="64770" y="2539"/>
                </a:lnTo>
                <a:lnTo>
                  <a:pt x="113030" y="2539"/>
                </a:lnTo>
                <a:lnTo>
                  <a:pt x="175259" y="1270"/>
                </a:lnTo>
                <a:lnTo>
                  <a:pt x="246379" y="1270"/>
                </a:lnTo>
                <a:lnTo>
                  <a:pt x="327659" y="0"/>
                </a:lnTo>
                <a:lnTo>
                  <a:pt x="420370" y="3810"/>
                </a:lnTo>
                <a:lnTo>
                  <a:pt x="521970" y="6350"/>
                </a:lnTo>
                <a:lnTo>
                  <a:pt x="627379" y="8889"/>
                </a:lnTo>
                <a:lnTo>
                  <a:pt x="741679" y="15239"/>
                </a:lnTo>
                <a:lnTo>
                  <a:pt x="864870" y="24129"/>
                </a:lnTo>
                <a:lnTo>
                  <a:pt x="990600" y="33020"/>
                </a:lnTo>
                <a:lnTo>
                  <a:pt x="1120140" y="43179"/>
                </a:lnTo>
                <a:lnTo>
                  <a:pt x="1252220" y="58420"/>
                </a:lnTo>
                <a:lnTo>
                  <a:pt x="1390650" y="76200"/>
                </a:lnTo>
                <a:lnTo>
                  <a:pt x="1531620" y="97789"/>
                </a:lnTo>
                <a:lnTo>
                  <a:pt x="1670050" y="121920"/>
                </a:lnTo>
                <a:lnTo>
                  <a:pt x="1808479" y="148589"/>
                </a:lnTo>
                <a:lnTo>
                  <a:pt x="1948179" y="177800"/>
                </a:lnTo>
                <a:lnTo>
                  <a:pt x="2085339" y="213360"/>
                </a:lnTo>
                <a:lnTo>
                  <a:pt x="2223769" y="254000"/>
                </a:lnTo>
                <a:lnTo>
                  <a:pt x="2353310" y="297179"/>
                </a:lnTo>
                <a:lnTo>
                  <a:pt x="2480310" y="345439"/>
                </a:lnTo>
                <a:lnTo>
                  <a:pt x="2604769" y="398779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498600" y="2066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82540" y="40779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381760" y="2120900"/>
            <a:ext cx="284480" cy="238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426882" y="2120900"/>
            <a:ext cx="270510" cy="262890"/>
          </a:xfrm>
          <a:custGeom>
            <a:avLst/>
            <a:gdLst/>
            <a:ahLst/>
            <a:cxnLst/>
            <a:rect l="l" t="t" r="r" b="b"/>
            <a:pathLst>
              <a:path w="270510" h="262889">
                <a:moveTo>
                  <a:pt x="270316" y="0"/>
                </a:moveTo>
                <a:lnTo>
                  <a:pt x="236817" y="0"/>
                </a:lnTo>
                <a:lnTo>
                  <a:pt x="0" y="236817"/>
                </a:lnTo>
                <a:lnTo>
                  <a:pt x="7885" y="262306"/>
                </a:lnTo>
                <a:lnTo>
                  <a:pt x="270316" y="0"/>
                </a:lnTo>
                <a:close/>
              </a:path>
            </a:pathLst>
          </a:custGeom>
          <a:solidFill>
            <a:srgbClr val="A1E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34083" y="2120900"/>
            <a:ext cx="295275" cy="287655"/>
          </a:xfrm>
          <a:custGeom>
            <a:avLst/>
            <a:gdLst/>
            <a:ahLst/>
            <a:cxnLst/>
            <a:rect l="l" t="t" r="r" b="b"/>
            <a:pathLst>
              <a:path w="295275" h="287655">
                <a:moveTo>
                  <a:pt x="275336" y="0"/>
                </a:moveTo>
                <a:lnTo>
                  <a:pt x="260095" y="0"/>
                </a:lnTo>
                <a:lnTo>
                  <a:pt x="0" y="260096"/>
                </a:lnTo>
                <a:lnTo>
                  <a:pt x="8405" y="287250"/>
                </a:lnTo>
                <a:lnTo>
                  <a:pt x="294843" y="812"/>
                </a:lnTo>
                <a:lnTo>
                  <a:pt x="275336" y="0"/>
                </a:lnTo>
                <a:close/>
              </a:path>
            </a:pathLst>
          </a:custGeom>
          <a:solidFill>
            <a:srgbClr val="A0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441588" y="2121560"/>
            <a:ext cx="316865" cy="309880"/>
          </a:xfrm>
          <a:custGeom>
            <a:avLst/>
            <a:gdLst/>
            <a:ahLst/>
            <a:cxnLst/>
            <a:rect l="l" t="t" r="r" b="b"/>
            <a:pathLst>
              <a:path w="316864" h="309880">
                <a:moveTo>
                  <a:pt x="283681" y="0"/>
                </a:moveTo>
                <a:lnTo>
                  <a:pt x="0" y="283681"/>
                </a:lnTo>
                <a:lnTo>
                  <a:pt x="2401" y="291439"/>
                </a:lnTo>
                <a:lnTo>
                  <a:pt x="8628" y="309342"/>
                </a:lnTo>
                <a:lnTo>
                  <a:pt x="316599" y="1371"/>
                </a:lnTo>
                <a:lnTo>
                  <a:pt x="283681" y="0"/>
                </a:lnTo>
                <a:close/>
              </a:path>
            </a:pathLst>
          </a:custGeom>
          <a:solidFill>
            <a:srgbClr val="9F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449561" y="2122830"/>
            <a:ext cx="339725" cy="332105"/>
          </a:xfrm>
          <a:custGeom>
            <a:avLst/>
            <a:gdLst/>
            <a:ahLst/>
            <a:cxnLst/>
            <a:rect l="l" t="t" r="r" b="b"/>
            <a:pathLst>
              <a:path w="339725" h="332105">
                <a:moveTo>
                  <a:pt x="306187" y="0"/>
                </a:moveTo>
                <a:lnTo>
                  <a:pt x="0" y="306187"/>
                </a:lnTo>
                <a:lnTo>
                  <a:pt x="8937" y="331883"/>
                </a:lnTo>
                <a:lnTo>
                  <a:pt x="339586" y="1391"/>
                </a:lnTo>
                <a:lnTo>
                  <a:pt x="306187" y="0"/>
                </a:lnTo>
                <a:close/>
              </a:path>
            </a:pathLst>
          </a:custGeom>
          <a:solidFill>
            <a:srgbClr val="9E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457516" y="2124069"/>
            <a:ext cx="361950" cy="353695"/>
          </a:xfrm>
          <a:custGeom>
            <a:avLst/>
            <a:gdLst/>
            <a:ahLst/>
            <a:cxnLst/>
            <a:rect l="l" t="t" r="r" b="b"/>
            <a:pathLst>
              <a:path w="361950" h="353694">
                <a:moveTo>
                  <a:pt x="327973" y="0"/>
                </a:moveTo>
                <a:lnTo>
                  <a:pt x="0" y="327817"/>
                </a:lnTo>
                <a:lnTo>
                  <a:pt x="6793" y="347350"/>
                </a:lnTo>
                <a:lnTo>
                  <a:pt x="9423" y="353610"/>
                </a:lnTo>
                <a:lnTo>
                  <a:pt x="361929" y="1105"/>
                </a:lnTo>
                <a:lnTo>
                  <a:pt x="343343" y="640"/>
                </a:lnTo>
                <a:lnTo>
                  <a:pt x="327973" y="0"/>
                </a:lnTo>
                <a:close/>
              </a:path>
            </a:pathLst>
          </a:custGeom>
          <a:solidFill>
            <a:srgbClr val="9D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465913" y="2125094"/>
            <a:ext cx="383540" cy="374650"/>
          </a:xfrm>
          <a:custGeom>
            <a:avLst/>
            <a:gdLst/>
            <a:ahLst/>
            <a:cxnLst/>
            <a:rect l="l" t="t" r="r" b="b"/>
            <a:pathLst>
              <a:path w="383539" h="374650">
                <a:moveTo>
                  <a:pt x="350309" y="0"/>
                </a:moveTo>
                <a:lnTo>
                  <a:pt x="0" y="350142"/>
                </a:lnTo>
                <a:lnTo>
                  <a:pt x="10041" y="374051"/>
                </a:lnTo>
                <a:lnTo>
                  <a:pt x="383268" y="823"/>
                </a:lnTo>
                <a:lnTo>
                  <a:pt x="350309" y="0"/>
                </a:lnTo>
                <a:close/>
              </a:path>
            </a:pathLst>
          </a:custGeom>
          <a:solidFill>
            <a:srgbClr val="9C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475203" y="2125856"/>
            <a:ext cx="406400" cy="396875"/>
          </a:xfrm>
          <a:custGeom>
            <a:avLst/>
            <a:gdLst/>
            <a:ahLst/>
            <a:cxnLst/>
            <a:rect l="l" t="t" r="r" b="b"/>
            <a:pathLst>
              <a:path w="406400" h="396875">
                <a:moveTo>
                  <a:pt x="371500" y="0"/>
                </a:moveTo>
                <a:lnTo>
                  <a:pt x="0" y="371500"/>
                </a:lnTo>
                <a:lnTo>
                  <a:pt x="10517" y="396542"/>
                </a:lnTo>
                <a:lnTo>
                  <a:pt x="406193" y="867"/>
                </a:lnTo>
                <a:lnTo>
                  <a:pt x="371500" y="0"/>
                </a:lnTo>
                <a:close/>
              </a:path>
            </a:pathLst>
          </a:custGeom>
          <a:solidFill>
            <a:srgbClr val="9B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84594" y="2126630"/>
            <a:ext cx="426720" cy="417195"/>
          </a:xfrm>
          <a:custGeom>
            <a:avLst/>
            <a:gdLst/>
            <a:ahLst/>
            <a:cxnLst/>
            <a:rect l="l" t="t" r="r" b="b"/>
            <a:pathLst>
              <a:path w="426719" h="417194">
                <a:moveTo>
                  <a:pt x="393085" y="0"/>
                </a:moveTo>
                <a:lnTo>
                  <a:pt x="0" y="393085"/>
                </a:lnTo>
                <a:lnTo>
                  <a:pt x="6385" y="408289"/>
                </a:lnTo>
                <a:lnTo>
                  <a:pt x="10674" y="416701"/>
                </a:lnTo>
                <a:lnTo>
                  <a:pt x="426411" y="963"/>
                </a:lnTo>
                <a:lnTo>
                  <a:pt x="417865" y="619"/>
                </a:lnTo>
                <a:lnTo>
                  <a:pt x="393085" y="0"/>
                </a:lnTo>
                <a:close/>
              </a:path>
            </a:pathLst>
          </a:custGeom>
          <a:solidFill>
            <a:srgbClr val="9A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494410" y="2127495"/>
            <a:ext cx="446405" cy="436245"/>
          </a:xfrm>
          <a:custGeom>
            <a:avLst/>
            <a:gdLst/>
            <a:ahLst/>
            <a:cxnLst/>
            <a:rect l="l" t="t" r="r" b="b"/>
            <a:pathLst>
              <a:path w="446405" h="436244">
                <a:moveTo>
                  <a:pt x="414153" y="0"/>
                </a:moveTo>
                <a:lnTo>
                  <a:pt x="0" y="414153"/>
                </a:lnTo>
                <a:lnTo>
                  <a:pt x="11260" y="436241"/>
                </a:lnTo>
                <a:lnTo>
                  <a:pt x="446411" y="1297"/>
                </a:lnTo>
                <a:lnTo>
                  <a:pt x="414153" y="0"/>
                </a:lnTo>
                <a:close/>
              </a:path>
            </a:pathLst>
          </a:custGeom>
          <a:solidFill>
            <a:srgbClr val="99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504702" y="2128674"/>
            <a:ext cx="467359" cy="457200"/>
          </a:xfrm>
          <a:custGeom>
            <a:avLst/>
            <a:gdLst/>
            <a:ahLst/>
            <a:cxnLst/>
            <a:rect l="l" t="t" r="r" b="b"/>
            <a:pathLst>
              <a:path w="467360" h="457200">
                <a:moveTo>
                  <a:pt x="433163" y="0"/>
                </a:moveTo>
                <a:lnTo>
                  <a:pt x="0" y="433163"/>
                </a:lnTo>
                <a:lnTo>
                  <a:pt x="12007" y="456715"/>
                </a:lnTo>
                <a:lnTo>
                  <a:pt x="467347" y="1375"/>
                </a:lnTo>
                <a:lnTo>
                  <a:pt x="433163" y="0"/>
                </a:lnTo>
                <a:close/>
              </a:path>
            </a:pathLst>
          </a:custGeom>
          <a:solidFill>
            <a:srgbClr val="99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515742" y="2129930"/>
            <a:ext cx="485775" cy="476250"/>
          </a:xfrm>
          <a:custGeom>
            <a:avLst/>
            <a:gdLst/>
            <a:ahLst/>
            <a:cxnLst/>
            <a:rect l="l" t="t" r="r" b="b"/>
            <a:pathLst>
              <a:path w="485775" h="476250">
                <a:moveTo>
                  <a:pt x="453345" y="0"/>
                </a:moveTo>
                <a:lnTo>
                  <a:pt x="0" y="453561"/>
                </a:lnTo>
                <a:lnTo>
                  <a:pt x="8257" y="469759"/>
                </a:lnTo>
                <a:lnTo>
                  <a:pt x="11221" y="475686"/>
                </a:lnTo>
                <a:lnTo>
                  <a:pt x="485609" y="1297"/>
                </a:lnTo>
                <a:lnTo>
                  <a:pt x="453345" y="0"/>
                </a:lnTo>
                <a:close/>
              </a:path>
            </a:pathLst>
          </a:custGeom>
          <a:solidFill>
            <a:srgbClr val="97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26116" y="2131130"/>
            <a:ext cx="505459" cy="495300"/>
          </a:xfrm>
          <a:custGeom>
            <a:avLst/>
            <a:gdLst/>
            <a:ahLst/>
            <a:cxnLst/>
            <a:rect l="l" t="t" r="r" b="b"/>
            <a:pathLst>
              <a:path w="505460" h="495300">
                <a:moveTo>
                  <a:pt x="472793" y="0"/>
                </a:moveTo>
                <a:lnTo>
                  <a:pt x="0" y="472793"/>
                </a:lnTo>
                <a:lnTo>
                  <a:pt x="11113" y="495020"/>
                </a:lnTo>
                <a:lnTo>
                  <a:pt x="505070" y="1298"/>
                </a:lnTo>
                <a:lnTo>
                  <a:pt x="472793" y="0"/>
                </a:lnTo>
                <a:close/>
              </a:path>
            </a:pathLst>
          </a:custGeom>
          <a:solidFill>
            <a:srgbClr val="96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536276" y="2132308"/>
            <a:ext cx="526415" cy="516255"/>
          </a:xfrm>
          <a:custGeom>
            <a:avLst/>
            <a:gdLst/>
            <a:ahLst/>
            <a:cxnLst/>
            <a:rect l="l" t="t" r="r" b="b"/>
            <a:pathLst>
              <a:path w="526414" h="516255">
                <a:moveTo>
                  <a:pt x="491934" y="0"/>
                </a:moveTo>
                <a:lnTo>
                  <a:pt x="0" y="491934"/>
                </a:lnTo>
                <a:lnTo>
                  <a:pt x="11853" y="515641"/>
                </a:lnTo>
                <a:lnTo>
                  <a:pt x="526119" y="1375"/>
                </a:lnTo>
                <a:lnTo>
                  <a:pt x="491934" y="0"/>
                </a:lnTo>
                <a:close/>
              </a:path>
            </a:pathLst>
          </a:custGeom>
          <a:solidFill>
            <a:srgbClr val="95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547283" y="2133586"/>
            <a:ext cx="544830" cy="534670"/>
          </a:xfrm>
          <a:custGeom>
            <a:avLst/>
            <a:gdLst/>
            <a:ahLst/>
            <a:cxnLst/>
            <a:rect l="l" t="t" r="r" b="b"/>
            <a:pathLst>
              <a:path w="544830" h="534669">
                <a:moveTo>
                  <a:pt x="512670" y="0"/>
                </a:moveTo>
                <a:lnTo>
                  <a:pt x="0" y="512670"/>
                </a:lnTo>
                <a:lnTo>
                  <a:pt x="9736" y="532144"/>
                </a:lnTo>
                <a:lnTo>
                  <a:pt x="11192" y="534498"/>
                </a:lnTo>
                <a:lnTo>
                  <a:pt x="544413" y="1277"/>
                </a:lnTo>
                <a:lnTo>
                  <a:pt x="512670" y="0"/>
                </a:lnTo>
                <a:close/>
              </a:path>
            </a:pathLst>
          </a:custGeom>
          <a:solidFill>
            <a:srgbClr val="94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557505" y="2134764"/>
            <a:ext cx="565150" cy="553720"/>
          </a:xfrm>
          <a:custGeom>
            <a:avLst/>
            <a:gdLst/>
            <a:ahLst/>
            <a:cxnLst/>
            <a:rect l="l" t="t" r="r" b="b"/>
            <a:pathLst>
              <a:path w="565150" h="553719">
                <a:moveTo>
                  <a:pt x="531750" y="0"/>
                </a:moveTo>
                <a:lnTo>
                  <a:pt x="0" y="531750"/>
                </a:lnTo>
                <a:lnTo>
                  <a:pt x="13344" y="553336"/>
                </a:lnTo>
                <a:lnTo>
                  <a:pt x="564825" y="1330"/>
                </a:lnTo>
                <a:lnTo>
                  <a:pt x="531750" y="0"/>
                </a:lnTo>
                <a:close/>
              </a:path>
            </a:pathLst>
          </a:custGeom>
          <a:solidFill>
            <a:srgbClr val="93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569149" y="2135943"/>
            <a:ext cx="582930" cy="571500"/>
          </a:xfrm>
          <a:custGeom>
            <a:avLst/>
            <a:gdLst/>
            <a:ahLst/>
            <a:cxnLst/>
            <a:rect l="l" t="t" r="r" b="b"/>
            <a:pathLst>
              <a:path w="582930" h="571500">
                <a:moveTo>
                  <a:pt x="549407" y="0"/>
                </a:moveTo>
                <a:lnTo>
                  <a:pt x="0" y="549407"/>
                </a:lnTo>
                <a:lnTo>
                  <a:pt x="13584" y="571382"/>
                </a:lnTo>
                <a:lnTo>
                  <a:pt x="582729" y="2238"/>
                </a:lnTo>
                <a:lnTo>
                  <a:pt x="554290" y="196"/>
                </a:lnTo>
                <a:lnTo>
                  <a:pt x="549407" y="0"/>
                </a:lnTo>
                <a:close/>
              </a:path>
            </a:pathLst>
          </a:custGeom>
          <a:solidFill>
            <a:srgbClr val="92D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581763" y="2138011"/>
            <a:ext cx="599440" cy="589280"/>
          </a:xfrm>
          <a:custGeom>
            <a:avLst/>
            <a:gdLst/>
            <a:ahLst/>
            <a:cxnLst/>
            <a:rect l="l" t="t" r="r" b="b"/>
            <a:pathLst>
              <a:path w="599439" h="589280">
                <a:moveTo>
                  <a:pt x="567744" y="0"/>
                </a:moveTo>
                <a:lnTo>
                  <a:pt x="0" y="567744"/>
                </a:lnTo>
                <a:lnTo>
                  <a:pt x="12980" y="588743"/>
                </a:lnTo>
                <a:lnTo>
                  <a:pt x="599187" y="2257"/>
                </a:lnTo>
                <a:lnTo>
                  <a:pt x="567744" y="0"/>
                </a:lnTo>
                <a:close/>
              </a:path>
            </a:pathLst>
          </a:custGeom>
          <a:solidFill>
            <a:srgbClr val="91D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593407" y="2140053"/>
            <a:ext cx="617220" cy="606425"/>
          </a:xfrm>
          <a:custGeom>
            <a:avLst/>
            <a:gdLst/>
            <a:ahLst/>
            <a:cxnLst/>
            <a:rect l="l" t="t" r="r" b="b"/>
            <a:pathLst>
              <a:path w="617219" h="606425">
                <a:moveTo>
                  <a:pt x="584539" y="0"/>
                </a:moveTo>
                <a:lnTo>
                  <a:pt x="0" y="584539"/>
                </a:lnTo>
                <a:lnTo>
                  <a:pt x="6792" y="595526"/>
                </a:lnTo>
                <a:lnTo>
                  <a:pt x="13743" y="606046"/>
                </a:lnTo>
                <a:lnTo>
                  <a:pt x="617160" y="2342"/>
                </a:lnTo>
                <a:lnTo>
                  <a:pt x="584539" y="0"/>
                </a:lnTo>
                <a:close/>
              </a:path>
            </a:pathLst>
          </a:custGeom>
          <a:solidFill>
            <a:srgbClr val="90D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605635" y="2142140"/>
            <a:ext cx="634365" cy="622935"/>
          </a:xfrm>
          <a:custGeom>
            <a:avLst/>
            <a:gdLst/>
            <a:ahLst/>
            <a:cxnLst/>
            <a:rect l="l" t="t" r="r" b="b"/>
            <a:pathLst>
              <a:path w="634364" h="622935">
                <a:moveTo>
                  <a:pt x="601379" y="0"/>
                </a:moveTo>
                <a:lnTo>
                  <a:pt x="0" y="601665"/>
                </a:lnTo>
                <a:lnTo>
                  <a:pt x="13765" y="622499"/>
                </a:lnTo>
                <a:lnTo>
                  <a:pt x="633927" y="2336"/>
                </a:lnTo>
                <a:lnTo>
                  <a:pt x="601379" y="0"/>
                </a:lnTo>
                <a:close/>
              </a:path>
            </a:pathLst>
          </a:custGeom>
          <a:solidFill>
            <a:srgbClr val="8FD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618389" y="2144306"/>
            <a:ext cx="650875" cy="639445"/>
          </a:xfrm>
          <a:custGeom>
            <a:avLst/>
            <a:gdLst/>
            <a:ahLst/>
            <a:cxnLst/>
            <a:rect l="l" t="t" r="r" b="b"/>
            <a:pathLst>
              <a:path w="650875" h="639444">
                <a:moveTo>
                  <a:pt x="618803" y="0"/>
                </a:moveTo>
                <a:lnTo>
                  <a:pt x="0" y="618803"/>
                </a:lnTo>
                <a:lnTo>
                  <a:pt x="13642" y="639451"/>
                </a:lnTo>
                <a:lnTo>
                  <a:pt x="650796" y="2296"/>
                </a:lnTo>
                <a:lnTo>
                  <a:pt x="618803" y="0"/>
                </a:lnTo>
                <a:close/>
              </a:path>
            </a:pathLst>
          </a:custGeom>
          <a:solidFill>
            <a:srgbClr val="8ED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630516" y="2146348"/>
            <a:ext cx="668020" cy="655955"/>
          </a:xfrm>
          <a:custGeom>
            <a:avLst/>
            <a:gdLst/>
            <a:ahLst/>
            <a:cxnLst/>
            <a:rect l="l" t="t" r="r" b="b"/>
            <a:pathLst>
              <a:path w="668019" h="655955">
                <a:moveTo>
                  <a:pt x="635115" y="0"/>
                </a:moveTo>
                <a:lnTo>
                  <a:pt x="0" y="635115"/>
                </a:lnTo>
                <a:lnTo>
                  <a:pt x="13763" y="655946"/>
                </a:lnTo>
                <a:lnTo>
                  <a:pt x="667682" y="2338"/>
                </a:lnTo>
                <a:lnTo>
                  <a:pt x="635115" y="0"/>
                </a:lnTo>
                <a:close/>
              </a:path>
            </a:pathLst>
          </a:custGeom>
          <a:solidFill>
            <a:srgbClr val="8DD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642763" y="2148431"/>
            <a:ext cx="684530" cy="672465"/>
          </a:xfrm>
          <a:custGeom>
            <a:avLst/>
            <a:gdLst/>
            <a:ahLst/>
            <a:cxnLst/>
            <a:rect l="l" t="t" r="r" b="b"/>
            <a:pathLst>
              <a:path w="684530" h="672464">
                <a:moveTo>
                  <a:pt x="651879" y="0"/>
                </a:moveTo>
                <a:lnTo>
                  <a:pt x="0" y="651569"/>
                </a:lnTo>
                <a:lnTo>
                  <a:pt x="4426" y="658268"/>
                </a:lnTo>
                <a:lnTo>
                  <a:pt x="14521" y="672303"/>
                </a:lnTo>
                <a:lnTo>
                  <a:pt x="684483" y="2340"/>
                </a:lnTo>
                <a:lnTo>
                  <a:pt x="651879" y="0"/>
                </a:lnTo>
                <a:close/>
              </a:path>
            </a:pathLst>
          </a:custGeom>
          <a:solidFill>
            <a:srgbClr val="8CD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656222" y="2150602"/>
            <a:ext cx="701675" cy="688975"/>
          </a:xfrm>
          <a:custGeom>
            <a:avLst/>
            <a:gdLst/>
            <a:ahLst/>
            <a:cxnLst/>
            <a:rect l="l" t="t" r="r" b="b"/>
            <a:pathLst>
              <a:path w="701675" h="688975">
                <a:moveTo>
                  <a:pt x="668655" y="0"/>
                </a:moveTo>
                <a:lnTo>
                  <a:pt x="0" y="668655"/>
                </a:lnTo>
                <a:lnTo>
                  <a:pt x="14472" y="688774"/>
                </a:lnTo>
                <a:lnTo>
                  <a:pt x="701234" y="2339"/>
                </a:lnTo>
                <a:lnTo>
                  <a:pt x="668655" y="0"/>
                </a:lnTo>
                <a:close/>
              </a:path>
            </a:pathLst>
          </a:custGeom>
          <a:solidFill>
            <a:srgbClr val="8BD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669100" y="2152686"/>
            <a:ext cx="717550" cy="705485"/>
          </a:xfrm>
          <a:custGeom>
            <a:avLst/>
            <a:gdLst/>
            <a:ahLst/>
            <a:cxnLst/>
            <a:rect l="l" t="t" r="r" b="b"/>
            <a:pathLst>
              <a:path w="717550" h="705485">
                <a:moveTo>
                  <a:pt x="684800" y="0"/>
                </a:moveTo>
                <a:lnTo>
                  <a:pt x="0" y="684475"/>
                </a:lnTo>
                <a:lnTo>
                  <a:pt x="14750" y="704982"/>
                </a:lnTo>
                <a:lnTo>
                  <a:pt x="717172" y="2560"/>
                </a:lnTo>
                <a:lnTo>
                  <a:pt x="701989" y="1234"/>
                </a:lnTo>
                <a:lnTo>
                  <a:pt x="684800" y="0"/>
                </a:lnTo>
                <a:close/>
              </a:path>
            </a:pathLst>
          </a:custGeom>
          <a:solidFill>
            <a:srgbClr val="8AD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682383" y="2154991"/>
            <a:ext cx="732155" cy="720725"/>
          </a:xfrm>
          <a:custGeom>
            <a:avLst/>
            <a:gdLst/>
            <a:ahLst/>
            <a:cxnLst/>
            <a:rect l="l" t="t" r="r" b="b"/>
            <a:pathLst>
              <a:path w="732155" h="720725">
                <a:moveTo>
                  <a:pt x="700969" y="0"/>
                </a:moveTo>
                <a:lnTo>
                  <a:pt x="0" y="700635"/>
                </a:lnTo>
                <a:lnTo>
                  <a:pt x="14220" y="720405"/>
                </a:lnTo>
                <a:lnTo>
                  <a:pt x="731920" y="2704"/>
                </a:lnTo>
                <a:lnTo>
                  <a:pt x="700969" y="0"/>
                </a:lnTo>
                <a:close/>
              </a:path>
            </a:pathLst>
          </a:custGeom>
          <a:solidFill>
            <a:srgbClr val="89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695540" y="2157491"/>
            <a:ext cx="748665" cy="735965"/>
          </a:xfrm>
          <a:custGeom>
            <a:avLst/>
            <a:gdLst/>
            <a:ahLst/>
            <a:cxnLst/>
            <a:rect l="l" t="t" r="r" b="b"/>
            <a:pathLst>
              <a:path w="748664" h="735964">
                <a:moveTo>
                  <a:pt x="716427" y="0"/>
                </a:moveTo>
                <a:lnTo>
                  <a:pt x="0" y="716427"/>
                </a:lnTo>
                <a:lnTo>
                  <a:pt x="3719" y="721598"/>
                </a:lnTo>
                <a:lnTo>
                  <a:pt x="15890" y="735797"/>
                </a:lnTo>
                <a:lnTo>
                  <a:pt x="748534" y="2805"/>
                </a:lnTo>
                <a:lnTo>
                  <a:pt x="716427" y="0"/>
                </a:lnTo>
                <a:close/>
              </a:path>
            </a:pathLst>
          </a:custGeom>
          <a:solidFill>
            <a:srgbClr val="88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709672" y="2159991"/>
            <a:ext cx="763270" cy="749935"/>
          </a:xfrm>
          <a:custGeom>
            <a:avLst/>
            <a:gdLst/>
            <a:ahLst/>
            <a:cxnLst/>
            <a:rect l="l" t="t" r="r" b="b"/>
            <a:pathLst>
              <a:path w="763269" h="749935">
                <a:moveTo>
                  <a:pt x="730899" y="0"/>
                </a:moveTo>
                <a:lnTo>
                  <a:pt x="0" y="731247"/>
                </a:lnTo>
                <a:lnTo>
                  <a:pt x="15964" y="749871"/>
                </a:lnTo>
                <a:lnTo>
                  <a:pt x="763028" y="2807"/>
                </a:lnTo>
                <a:lnTo>
                  <a:pt x="730899" y="0"/>
                </a:lnTo>
                <a:close/>
              </a:path>
            </a:pathLst>
          </a:custGeom>
          <a:solidFill>
            <a:srgbClr val="87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724326" y="2162542"/>
            <a:ext cx="776605" cy="763905"/>
          </a:xfrm>
          <a:custGeom>
            <a:avLst/>
            <a:gdLst/>
            <a:ahLst/>
            <a:cxnLst/>
            <a:rect l="l" t="t" r="r" b="b"/>
            <a:pathLst>
              <a:path w="776605" h="763905">
                <a:moveTo>
                  <a:pt x="745438" y="0"/>
                </a:moveTo>
                <a:lnTo>
                  <a:pt x="0" y="745792"/>
                </a:lnTo>
                <a:lnTo>
                  <a:pt x="15377" y="763733"/>
                </a:lnTo>
                <a:lnTo>
                  <a:pt x="776405" y="2705"/>
                </a:lnTo>
                <a:lnTo>
                  <a:pt x="745438" y="0"/>
                </a:lnTo>
                <a:close/>
              </a:path>
            </a:pathLst>
          </a:custGeom>
          <a:solidFill>
            <a:srgbClr val="86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738532" y="2165043"/>
            <a:ext cx="792480" cy="779145"/>
          </a:xfrm>
          <a:custGeom>
            <a:avLst/>
            <a:gdLst/>
            <a:ahLst/>
            <a:cxnLst/>
            <a:rect l="l" t="t" r="r" b="b"/>
            <a:pathLst>
              <a:path w="792480" h="779144">
                <a:moveTo>
                  <a:pt x="759863" y="0"/>
                </a:moveTo>
                <a:lnTo>
                  <a:pt x="0" y="759863"/>
                </a:lnTo>
                <a:lnTo>
                  <a:pt x="16412" y="779011"/>
                </a:lnTo>
                <a:lnTo>
                  <a:pt x="792080" y="3343"/>
                </a:lnTo>
                <a:lnTo>
                  <a:pt x="763367" y="306"/>
                </a:lnTo>
                <a:lnTo>
                  <a:pt x="759863" y="0"/>
                </a:lnTo>
                <a:close/>
              </a:path>
            </a:pathLst>
          </a:custGeom>
          <a:solidFill>
            <a:srgbClr val="85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753186" y="2168022"/>
            <a:ext cx="805180" cy="791845"/>
          </a:xfrm>
          <a:custGeom>
            <a:avLst/>
            <a:gdLst/>
            <a:ahLst/>
            <a:cxnLst/>
            <a:rect l="l" t="t" r="r" b="b"/>
            <a:pathLst>
              <a:path w="805180" h="791844">
                <a:moveTo>
                  <a:pt x="773981" y="0"/>
                </a:moveTo>
                <a:lnTo>
                  <a:pt x="0" y="773981"/>
                </a:lnTo>
                <a:lnTo>
                  <a:pt x="7033" y="782187"/>
                </a:lnTo>
                <a:lnTo>
                  <a:pt x="16558" y="791712"/>
                </a:lnTo>
                <a:lnTo>
                  <a:pt x="804991" y="3279"/>
                </a:lnTo>
                <a:lnTo>
                  <a:pt x="773981" y="0"/>
                </a:lnTo>
                <a:close/>
              </a:path>
            </a:pathLst>
          </a:custGeom>
          <a:solidFill>
            <a:srgbClr val="84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768475" y="2171059"/>
            <a:ext cx="817880" cy="803910"/>
          </a:xfrm>
          <a:custGeom>
            <a:avLst/>
            <a:gdLst/>
            <a:ahLst/>
            <a:cxnLst/>
            <a:rect l="l" t="t" r="r" b="b"/>
            <a:pathLst>
              <a:path w="817880" h="803910">
                <a:moveTo>
                  <a:pt x="787405" y="0"/>
                </a:moveTo>
                <a:lnTo>
                  <a:pt x="0" y="787405"/>
                </a:lnTo>
                <a:lnTo>
                  <a:pt x="16509" y="803915"/>
                </a:lnTo>
                <a:lnTo>
                  <a:pt x="817267" y="3158"/>
                </a:lnTo>
                <a:lnTo>
                  <a:pt x="787405" y="0"/>
                </a:lnTo>
                <a:close/>
              </a:path>
            </a:pathLst>
          </a:custGeom>
          <a:solidFill>
            <a:srgbClr val="83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783714" y="2173974"/>
            <a:ext cx="832485" cy="817880"/>
          </a:xfrm>
          <a:custGeom>
            <a:avLst/>
            <a:gdLst/>
            <a:ahLst/>
            <a:cxnLst/>
            <a:rect l="l" t="t" r="r" b="b"/>
            <a:pathLst>
              <a:path w="832485" h="817880">
                <a:moveTo>
                  <a:pt x="799730" y="0"/>
                </a:moveTo>
                <a:lnTo>
                  <a:pt x="0" y="799730"/>
                </a:lnTo>
                <a:lnTo>
                  <a:pt x="17780" y="817510"/>
                </a:lnTo>
                <a:lnTo>
                  <a:pt x="831888" y="3401"/>
                </a:lnTo>
                <a:lnTo>
                  <a:pt x="799730" y="0"/>
                </a:lnTo>
                <a:close/>
              </a:path>
            </a:pathLst>
          </a:custGeom>
          <a:solidFill>
            <a:srgbClr val="82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99738" y="2177077"/>
            <a:ext cx="843280" cy="829944"/>
          </a:xfrm>
          <a:custGeom>
            <a:avLst/>
            <a:gdLst/>
            <a:ahLst/>
            <a:cxnLst/>
            <a:rect l="l" t="t" r="r" b="b"/>
            <a:pathLst>
              <a:path w="843280" h="829944">
                <a:moveTo>
                  <a:pt x="813037" y="0"/>
                </a:moveTo>
                <a:lnTo>
                  <a:pt x="0" y="812651"/>
                </a:lnTo>
                <a:lnTo>
                  <a:pt x="16996" y="829647"/>
                </a:lnTo>
                <a:lnTo>
                  <a:pt x="843235" y="3408"/>
                </a:lnTo>
                <a:lnTo>
                  <a:pt x="834241" y="2242"/>
                </a:lnTo>
                <a:lnTo>
                  <a:pt x="813037" y="0"/>
                </a:lnTo>
                <a:close/>
              </a:path>
            </a:pathLst>
          </a:custGeom>
          <a:solidFill>
            <a:srgbClr val="81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815464" y="2180194"/>
            <a:ext cx="855344" cy="842644"/>
          </a:xfrm>
          <a:custGeom>
            <a:avLst/>
            <a:gdLst/>
            <a:ahLst/>
            <a:cxnLst/>
            <a:rect l="l" t="t" r="r" b="b"/>
            <a:pathLst>
              <a:path w="855344" h="842644">
                <a:moveTo>
                  <a:pt x="825260" y="0"/>
                </a:moveTo>
                <a:lnTo>
                  <a:pt x="0" y="825260"/>
                </a:lnTo>
                <a:lnTo>
                  <a:pt x="15874" y="841135"/>
                </a:lnTo>
                <a:lnTo>
                  <a:pt x="17015" y="842237"/>
                </a:lnTo>
                <a:lnTo>
                  <a:pt x="854999" y="3855"/>
                </a:lnTo>
                <a:lnTo>
                  <a:pt x="825260" y="0"/>
                </a:lnTo>
                <a:close/>
              </a:path>
            </a:pathLst>
          </a:custGeom>
          <a:solidFill>
            <a:srgbClr val="80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830704" y="2183692"/>
            <a:ext cx="868680" cy="854710"/>
          </a:xfrm>
          <a:custGeom>
            <a:avLst/>
            <a:gdLst/>
            <a:ahLst/>
            <a:cxnLst/>
            <a:rect l="l" t="t" r="r" b="b"/>
            <a:pathLst>
              <a:path w="868680" h="854710">
                <a:moveTo>
                  <a:pt x="837002" y="0"/>
                </a:moveTo>
                <a:lnTo>
                  <a:pt x="0" y="837002"/>
                </a:lnTo>
                <a:lnTo>
                  <a:pt x="634" y="837637"/>
                </a:lnTo>
                <a:lnTo>
                  <a:pt x="18075" y="854487"/>
                </a:lnTo>
                <a:lnTo>
                  <a:pt x="868482" y="4080"/>
                </a:lnTo>
                <a:lnTo>
                  <a:pt x="837002" y="0"/>
                </a:lnTo>
                <a:close/>
              </a:path>
            </a:pathLst>
          </a:custGeom>
          <a:solidFill>
            <a:srgbClr val="7F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47488" y="2187481"/>
            <a:ext cx="878840" cy="866140"/>
          </a:xfrm>
          <a:custGeom>
            <a:avLst/>
            <a:gdLst/>
            <a:ahLst/>
            <a:cxnLst/>
            <a:rect l="l" t="t" r="r" b="b"/>
            <a:pathLst>
              <a:path w="878839" h="866139">
                <a:moveTo>
                  <a:pt x="849449" y="0"/>
                </a:moveTo>
                <a:lnTo>
                  <a:pt x="0" y="849449"/>
                </a:lnTo>
                <a:lnTo>
                  <a:pt x="16794" y="865675"/>
                </a:lnTo>
                <a:lnTo>
                  <a:pt x="878680" y="3789"/>
                </a:lnTo>
                <a:lnTo>
                  <a:pt x="849449" y="0"/>
                </a:lnTo>
                <a:close/>
              </a:path>
            </a:pathLst>
          </a:custGeom>
          <a:solidFill>
            <a:srgbClr val="7E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862991" y="2190979"/>
            <a:ext cx="891540" cy="878205"/>
          </a:xfrm>
          <a:custGeom>
            <a:avLst/>
            <a:gdLst/>
            <a:ahLst/>
            <a:cxnLst/>
            <a:rect l="l" t="t" r="r" b="b"/>
            <a:pathLst>
              <a:path w="891539" h="878205">
                <a:moveTo>
                  <a:pt x="860929" y="0"/>
                </a:moveTo>
                <a:lnTo>
                  <a:pt x="0" y="860929"/>
                </a:lnTo>
                <a:lnTo>
                  <a:pt x="17440" y="877778"/>
                </a:lnTo>
                <a:lnTo>
                  <a:pt x="891284" y="3934"/>
                </a:lnTo>
                <a:lnTo>
                  <a:pt x="860929" y="0"/>
                </a:lnTo>
                <a:close/>
              </a:path>
            </a:pathLst>
          </a:custGeom>
          <a:solidFill>
            <a:srgbClr val="7D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878494" y="2194476"/>
            <a:ext cx="903605" cy="890269"/>
          </a:xfrm>
          <a:custGeom>
            <a:avLst/>
            <a:gdLst/>
            <a:ahLst/>
            <a:cxnLst/>
            <a:rect l="l" t="t" r="r" b="b"/>
            <a:pathLst>
              <a:path w="903605" h="890269">
                <a:moveTo>
                  <a:pt x="872409" y="0"/>
                </a:moveTo>
                <a:lnTo>
                  <a:pt x="0" y="872409"/>
                </a:lnTo>
                <a:lnTo>
                  <a:pt x="18086" y="889882"/>
                </a:lnTo>
                <a:lnTo>
                  <a:pt x="903566" y="4402"/>
                </a:lnTo>
                <a:lnTo>
                  <a:pt x="892645" y="2623"/>
                </a:lnTo>
                <a:lnTo>
                  <a:pt x="872409" y="0"/>
                </a:lnTo>
                <a:close/>
              </a:path>
            </a:pathLst>
          </a:custGeom>
          <a:solidFill>
            <a:srgbClr val="7C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895288" y="2198523"/>
            <a:ext cx="913765" cy="901065"/>
          </a:xfrm>
          <a:custGeom>
            <a:avLst/>
            <a:gdLst/>
            <a:ahLst/>
            <a:cxnLst/>
            <a:rect l="l" t="t" r="r" b="b"/>
            <a:pathLst>
              <a:path w="913764" h="901064">
                <a:moveTo>
                  <a:pt x="884587" y="0"/>
                </a:moveTo>
                <a:lnTo>
                  <a:pt x="0" y="884587"/>
                </a:lnTo>
                <a:lnTo>
                  <a:pt x="10981" y="895196"/>
                </a:lnTo>
                <a:lnTo>
                  <a:pt x="17387" y="900518"/>
                </a:lnTo>
                <a:lnTo>
                  <a:pt x="913605" y="4726"/>
                </a:lnTo>
                <a:lnTo>
                  <a:pt x="884587" y="0"/>
                </a:lnTo>
                <a:close/>
              </a:path>
            </a:pathLst>
          </a:custGeom>
          <a:solidFill>
            <a:srgbClr val="7B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911125" y="2202792"/>
            <a:ext cx="925830" cy="911225"/>
          </a:xfrm>
          <a:custGeom>
            <a:avLst/>
            <a:gdLst/>
            <a:ahLst/>
            <a:cxnLst/>
            <a:rect l="l" t="t" r="r" b="b"/>
            <a:pathLst>
              <a:path w="925830" h="911225">
                <a:moveTo>
                  <a:pt x="894961" y="0"/>
                </a:moveTo>
                <a:lnTo>
                  <a:pt x="0" y="894961"/>
                </a:lnTo>
                <a:lnTo>
                  <a:pt x="19423" y="911097"/>
                </a:lnTo>
                <a:lnTo>
                  <a:pt x="925540" y="4981"/>
                </a:lnTo>
                <a:lnTo>
                  <a:pt x="894961" y="0"/>
                </a:lnTo>
                <a:close/>
              </a:path>
            </a:pathLst>
          </a:custGeom>
          <a:solidFill>
            <a:srgbClr val="7A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28999" y="2207316"/>
            <a:ext cx="934085" cy="920750"/>
          </a:xfrm>
          <a:custGeom>
            <a:avLst/>
            <a:gdLst/>
            <a:ahLst/>
            <a:cxnLst/>
            <a:rect l="l" t="t" r="r" b="b"/>
            <a:pathLst>
              <a:path w="934085" h="920750">
                <a:moveTo>
                  <a:pt x="904856" y="0"/>
                </a:moveTo>
                <a:lnTo>
                  <a:pt x="0" y="905286"/>
                </a:lnTo>
                <a:lnTo>
                  <a:pt x="18199" y="920405"/>
                </a:lnTo>
                <a:lnTo>
                  <a:pt x="933877" y="4727"/>
                </a:lnTo>
                <a:lnTo>
                  <a:pt x="904856" y="0"/>
                </a:lnTo>
                <a:close/>
              </a:path>
            </a:pathLst>
          </a:custGeom>
          <a:solidFill>
            <a:srgbClr val="79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945810" y="2211687"/>
            <a:ext cx="944880" cy="930910"/>
          </a:xfrm>
          <a:custGeom>
            <a:avLst/>
            <a:gdLst/>
            <a:ahLst/>
            <a:cxnLst/>
            <a:rect l="l" t="t" r="r" b="b"/>
            <a:pathLst>
              <a:path w="944880" h="930910">
                <a:moveTo>
                  <a:pt x="914881" y="0"/>
                </a:moveTo>
                <a:lnTo>
                  <a:pt x="0" y="914881"/>
                </a:lnTo>
                <a:lnTo>
                  <a:pt x="18729" y="930441"/>
                </a:lnTo>
                <a:lnTo>
                  <a:pt x="944368" y="4803"/>
                </a:lnTo>
                <a:lnTo>
                  <a:pt x="914881" y="0"/>
                </a:lnTo>
                <a:close/>
              </a:path>
            </a:pathLst>
          </a:custGeom>
          <a:solidFill>
            <a:srgbClr val="78D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962459" y="2215957"/>
            <a:ext cx="955040" cy="941069"/>
          </a:xfrm>
          <a:custGeom>
            <a:avLst/>
            <a:gdLst/>
            <a:ahLst/>
            <a:cxnLst/>
            <a:rect l="l" t="t" r="r" b="b"/>
            <a:pathLst>
              <a:path w="955039" h="941069">
                <a:moveTo>
                  <a:pt x="924443" y="0"/>
                </a:moveTo>
                <a:lnTo>
                  <a:pt x="0" y="924443"/>
                </a:lnTo>
                <a:lnTo>
                  <a:pt x="19423" y="940579"/>
                </a:lnTo>
                <a:lnTo>
                  <a:pt x="955022" y="4981"/>
                </a:lnTo>
                <a:lnTo>
                  <a:pt x="924443" y="0"/>
                </a:lnTo>
                <a:close/>
              </a:path>
            </a:pathLst>
          </a:custGeom>
          <a:solidFill>
            <a:srgbClr val="77D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979965" y="2220509"/>
            <a:ext cx="963930" cy="949960"/>
          </a:xfrm>
          <a:custGeom>
            <a:avLst/>
            <a:gdLst/>
            <a:ahLst/>
            <a:cxnLst/>
            <a:rect l="l" t="t" r="r" b="b"/>
            <a:pathLst>
              <a:path w="963930" h="949960">
                <a:moveTo>
                  <a:pt x="934879" y="0"/>
                </a:moveTo>
                <a:lnTo>
                  <a:pt x="0" y="934435"/>
                </a:lnTo>
                <a:lnTo>
                  <a:pt x="8854" y="941790"/>
                </a:lnTo>
                <a:lnTo>
                  <a:pt x="19053" y="949371"/>
                </a:lnTo>
                <a:lnTo>
                  <a:pt x="963726" y="4698"/>
                </a:lnTo>
                <a:lnTo>
                  <a:pt x="934879" y="0"/>
                </a:lnTo>
                <a:close/>
              </a:path>
            </a:pathLst>
          </a:custGeom>
          <a:solidFill>
            <a:srgbClr val="76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997562" y="2224852"/>
            <a:ext cx="974090" cy="959485"/>
          </a:xfrm>
          <a:custGeom>
            <a:avLst/>
            <a:gdLst/>
            <a:ahLst/>
            <a:cxnLst/>
            <a:rect l="l" t="t" r="r" b="b"/>
            <a:pathLst>
              <a:path w="974089" h="959485">
                <a:moveTo>
                  <a:pt x="943945" y="0"/>
                </a:moveTo>
                <a:lnTo>
                  <a:pt x="0" y="943945"/>
                </a:lnTo>
                <a:lnTo>
                  <a:pt x="20225" y="958977"/>
                </a:lnTo>
                <a:lnTo>
                  <a:pt x="973873" y="4875"/>
                </a:lnTo>
                <a:lnTo>
                  <a:pt x="943945" y="0"/>
                </a:lnTo>
                <a:close/>
              </a:path>
            </a:pathLst>
          </a:custGeom>
          <a:solidFill>
            <a:srgbClr val="75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015602" y="2229193"/>
            <a:ext cx="982980" cy="968375"/>
          </a:xfrm>
          <a:custGeom>
            <a:avLst/>
            <a:gdLst/>
            <a:ahLst/>
            <a:cxnLst/>
            <a:rect l="l" t="t" r="r" b="b"/>
            <a:pathLst>
              <a:path w="982980" h="968375">
                <a:moveTo>
                  <a:pt x="952558" y="0"/>
                </a:moveTo>
                <a:lnTo>
                  <a:pt x="0" y="953011"/>
                </a:lnTo>
                <a:lnTo>
                  <a:pt x="19843" y="967760"/>
                </a:lnTo>
                <a:lnTo>
                  <a:pt x="982694" y="4909"/>
                </a:lnTo>
                <a:lnTo>
                  <a:pt x="952558" y="0"/>
                </a:lnTo>
                <a:close/>
              </a:path>
            </a:pathLst>
          </a:custGeom>
          <a:solidFill>
            <a:srgbClr val="74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033988" y="2233747"/>
            <a:ext cx="990600" cy="976630"/>
          </a:xfrm>
          <a:custGeom>
            <a:avLst/>
            <a:gdLst/>
            <a:ahLst/>
            <a:cxnLst/>
            <a:rect l="l" t="t" r="r" b="b"/>
            <a:pathLst>
              <a:path w="990600" h="976630">
                <a:moveTo>
                  <a:pt x="962124" y="0"/>
                </a:moveTo>
                <a:lnTo>
                  <a:pt x="0" y="962124"/>
                </a:lnTo>
                <a:lnTo>
                  <a:pt x="18941" y="976202"/>
                </a:lnTo>
                <a:lnTo>
                  <a:pt x="990518" y="4625"/>
                </a:lnTo>
                <a:lnTo>
                  <a:pt x="962124" y="0"/>
                </a:lnTo>
                <a:close/>
              </a:path>
            </a:pathLst>
          </a:custGeom>
          <a:solidFill>
            <a:srgbClr val="73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051473" y="2238016"/>
            <a:ext cx="1001394" cy="986155"/>
          </a:xfrm>
          <a:custGeom>
            <a:avLst/>
            <a:gdLst/>
            <a:ahLst/>
            <a:cxnLst/>
            <a:rect l="l" t="t" r="r" b="b"/>
            <a:pathLst>
              <a:path w="1001394" h="986155">
                <a:moveTo>
                  <a:pt x="970849" y="0"/>
                </a:moveTo>
                <a:lnTo>
                  <a:pt x="0" y="970849"/>
                </a:lnTo>
                <a:lnTo>
                  <a:pt x="19845" y="985600"/>
                </a:lnTo>
                <a:lnTo>
                  <a:pt x="1000984" y="4928"/>
                </a:lnTo>
                <a:lnTo>
                  <a:pt x="1000336" y="4803"/>
                </a:lnTo>
                <a:lnTo>
                  <a:pt x="970849" y="0"/>
                </a:lnTo>
                <a:close/>
              </a:path>
            </a:pathLst>
          </a:custGeom>
          <a:solidFill>
            <a:srgbClr val="72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069133" y="2242394"/>
            <a:ext cx="1009650" cy="994410"/>
          </a:xfrm>
          <a:custGeom>
            <a:avLst/>
            <a:gdLst/>
            <a:ahLst/>
            <a:cxnLst/>
            <a:rect l="l" t="t" r="r" b="b"/>
            <a:pathLst>
              <a:path w="1009650" h="994410">
                <a:moveTo>
                  <a:pt x="980063" y="0"/>
                </a:moveTo>
                <a:lnTo>
                  <a:pt x="0" y="979597"/>
                </a:lnTo>
                <a:lnTo>
                  <a:pt x="13666" y="989755"/>
                </a:lnTo>
                <a:lnTo>
                  <a:pt x="20593" y="994258"/>
                </a:lnTo>
                <a:lnTo>
                  <a:pt x="1009297" y="5554"/>
                </a:lnTo>
                <a:lnTo>
                  <a:pt x="982676" y="425"/>
                </a:lnTo>
                <a:lnTo>
                  <a:pt x="980063" y="0"/>
                </a:lnTo>
                <a:close/>
              </a:path>
            </a:pathLst>
          </a:custGeom>
          <a:solidFill>
            <a:srgbClr val="71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088187" y="2247538"/>
            <a:ext cx="1016000" cy="1001394"/>
          </a:xfrm>
          <a:custGeom>
            <a:avLst/>
            <a:gdLst/>
            <a:ahLst/>
            <a:cxnLst/>
            <a:rect l="l" t="t" r="r" b="b"/>
            <a:pathLst>
              <a:path w="1016000" h="1001394">
                <a:moveTo>
                  <a:pt x="988113" y="0"/>
                </a:moveTo>
                <a:lnTo>
                  <a:pt x="0" y="988113"/>
                </a:lnTo>
                <a:lnTo>
                  <a:pt x="20012" y="1001121"/>
                </a:lnTo>
                <a:lnTo>
                  <a:pt x="1015799" y="5334"/>
                </a:lnTo>
                <a:lnTo>
                  <a:pt x="988113" y="0"/>
                </a:lnTo>
                <a:close/>
              </a:path>
            </a:pathLst>
          </a:custGeom>
          <a:solidFill>
            <a:srgbClr val="70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106660" y="2252462"/>
            <a:ext cx="1025525" cy="1009650"/>
          </a:xfrm>
          <a:custGeom>
            <a:avLst/>
            <a:gdLst/>
            <a:ahLst/>
            <a:cxnLst/>
            <a:rect l="l" t="t" r="r" b="b"/>
            <a:pathLst>
              <a:path w="1025525" h="1009650">
                <a:moveTo>
                  <a:pt x="995197" y="0"/>
                </a:moveTo>
                <a:lnTo>
                  <a:pt x="0" y="995197"/>
                </a:lnTo>
                <a:lnTo>
                  <a:pt x="21551" y="1009205"/>
                </a:lnTo>
                <a:lnTo>
                  <a:pt x="1025012" y="5744"/>
                </a:lnTo>
                <a:lnTo>
                  <a:pt x="995197" y="0"/>
                </a:lnTo>
                <a:close/>
              </a:path>
            </a:pathLst>
          </a:custGeom>
          <a:solidFill>
            <a:srgbClr val="6F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126090" y="2257718"/>
            <a:ext cx="1031240" cy="1016000"/>
          </a:xfrm>
          <a:custGeom>
            <a:avLst/>
            <a:gdLst/>
            <a:ahLst/>
            <a:cxnLst/>
            <a:rect l="l" t="t" r="r" b="b"/>
            <a:pathLst>
              <a:path w="1031239" h="1016000">
                <a:moveTo>
                  <a:pt x="1003048" y="0"/>
                </a:moveTo>
                <a:lnTo>
                  <a:pt x="0" y="1002570"/>
                </a:lnTo>
                <a:lnTo>
                  <a:pt x="20593" y="1015956"/>
                </a:lnTo>
                <a:lnTo>
                  <a:pt x="1031138" y="5411"/>
                </a:lnTo>
                <a:lnTo>
                  <a:pt x="1003048" y="0"/>
                </a:lnTo>
                <a:close/>
              </a:path>
            </a:pathLst>
          </a:custGeom>
          <a:solidFill>
            <a:srgbClr val="6E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145145" y="2262719"/>
            <a:ext cx="1038860" cy="1023619"/>
          </a:xfrm>
          <a:custGeom>
            <a:avLst/>
            <a:gdLst/>
            <a:ahLst/>
            <a:cxnLst/>
            <a:rect l="l" t="t" r="r" b="b"/>
            <a:pathLst>
              <a:path w="1038860" h="1023620">
                <a:moveTo>
                  <a:pt x="1009954" y="0"/>
                </a:moveTo>
                <a:lnTo>
                  <a:pt x="0" y="1009954"/>
                </a:lnTo>
                <a:lnTo>
                  <a:pt x="20781" y="1023462"/>
                </a:lnTo>
                <a:lnTo>
                  <a:pt x="1038705" y="5539"/>
                </a:lnTo>
                <a:lnTo>
                  <a:pt x="1009954" y="0"/>
                </a:lnTo>
                <a:close/>
              </a:path>
            </a:pathLst>
          </a:custGeom>
          <a:solidFill>
            <a:srgbClr val="6D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63618" y="2267643"/>
            <a:ext cx="1047115" cy="1031240"/>
          </a:xfrm>
          <a:custGeom>
            <a:avLst/>
            <a:gdLst/>
            <a:ahLst/>
            <a:cxnLst/>
            <a:rect l="l" t="t" r="r" b="b"/>
            <a:pathLst>
              <a:path w="1047114" h="1031239">
                <a:moveTo>
                  <a:pt x="1017038" y="0"/>
                </a:moveTo>
                <a:lnTo>
                  <a:pt x="0" y="1017038"/>
                </a:lnTo>
                <a:lnTo>
                  <a:pt x="20781" y="1030546"/>
                </a:lnTo>
                <a:lnTo>
                  <a:pt x="21590" y="1031007"/>
                </a:lnTo>
                <a:lnTo>
                  <a:pt x="1046578" y="6019"/>
                </a:lnTo>
                <a:lnTo>
                  <a:pt x="1026621" y="1846"/>
                </a:lnTo>
                <a:lnTo>
                  <a:pt x="1017038" y="0"/>
                </a:lnTo>
                <a:close/>
              </a:path>
            </a:pathLst>
          </a:custGeom>
          <a:solidFill>
            <a:srgbClr val="6C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83439" y="2273084"/>
            <a:ext cx="1052195" cy="1036955"/>
          </a:xfrm>
          <a:custGeom>
            <a:avLst/>
            <a:gdLst/>
            <a:ahLst/>
            <a:cxnLst/>
            <a:rect l="l" t="t" r="r" b="b"/>
            <a:pathLst>
              <a:path w="1052195" h="1036954">
                <a:moveTo>
                  <a:pt x="1023993" y="0"/>
                </a:moveTo>
                <a:lnTo>
                  <a:pt x="0" y="1024480"/>
                </a:lnTo>
                <a:lnTo>
                  <a:pt x="960" y="1025105"/>
                </a:lnTo>
                <a:lnTo>
                  <a:pt x="21186" y="1036629"/>
                </a:lnTo>
                <a:lnTo>
                  <a:pt x="1051966" y="5848"/>
                </a:lnTo>
                <a:lnTo>
                  <a:pt x="1023993" y="0"/>
                </a:lnTo>
                <a:close/>
              </a:path>
            </a:pathLst>
          </a:custGeom>
          <a:solidFill>
            <a:srgbClr val="6BD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203007" y="2278494"/>
            <a:ext cx="1059180" cy="1043305"/>
          </a:xfrm>
          <a:custGeom>
            <a:avLst/>
            <a:gdLst/>
            <a:ahLst/>
            <a:cxnLst/>
            <a:rect l="l" t="t" r="r" b="b"/>
            <a:pathLst>
              <a:path w="1059179" h="1043304">
                <a:moveTo>
                  <a:pt x="1030297" y="0"/>
                </a:moveTo>
                <a:lnTo>
                  <a:pt x="0" y="1030297"/>
                </a:lnTo>
                <a:lnTo>
                  <a:pt x="22449" y="1043088"/>
                </a:lnTo>
                <a:lnTo>
                  <a:pt x="1059036" y="6008"/>
                </a:lnTo>
                <a:lnTo>
                  <a:pt x="1030297" y="0"/>
                </a:lnTo>
                <a:close/>
              </a:path>
            </a:pathLst>
          </a:custGeom>
          <a:solidFill>
            <a:srgbClr val="6AD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223030" y="2283844"/>
            <a:ext cx="1064895" cy="1049020"/>
          </a:xfrm>
          <a:custGeom>
            <a:avLst/>
            <a:gdLst/>
            <a:ahLst/>
            <a:cxnLst/>
            <a:rect l="l" t="t" r="r" b="b"/>
            <a:pathLst>
              <a:path w="1064895" h="1049020">
                <a:moveTo>
                  <a:pt x="1035862" y="0"/>
                </a:moveTo>
                <a:lnTo>
                  <a:pt x="0" y="1036355"/>
                </a:lnTo>
                <a:lnTo>
                  <a:pt x="22047" y="1048917"/>
                </a:lnTo>
                <a:lnTo>
                  <a:pt x="1064894" y="6070"/>
                </a:lnTo>
                <a:lnTo>
                  <a:pt x="1035862" y="0"/>
                </a:lnTo>
                <a:close/>
              </a:path>
            </a:pathLst>
          </a:custGeom>
          <a:solidFill>
            <a:srgbClr val="69D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243459" y="2289475"/>
            <a:ext cx="1069975" cy="1054735"/>
          </a:xfrm>
          <a:custGeom>
            <a:avLst/>
            <a:gdLst/>
            <a:ahLst/>
            <a:cxnLst/>
            <a:rect l="l" t="t" r="r" b="b"/>
            <a:pathLst>
              <a:path w="1069975" h="1054735">
                <a:moveTo>
                  <a:pt x="1042364" y="0"/>
                </a:moveTo>
                <a:lnTo>
                  <a:pt x="0" y="1042364"/>
                </a:lnTo>
                <a:lnTo>
                  <a:pt x="21034" y="1054349"/>
                </a:lnTo>
                <a:lnTo>
                  <a:pt x="1069674" y="5710"/>
                </a:lnTo>
                <a:lnTo>
                  <a:pt x="1042364" y="0"/>
                </a:lnTo>
                <a:close/>
              </a:path>
            </a:pathLst>
          </a:custGeom>
          <a:solidFill>
            <a:srgbClr val="68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262876" y="2294746"/>
            <a:ext cx="1077595" cy="1061085"/>
          </a:xfrm>
          <a:custGeom>
            <a:avLst/>
            <a:gdLst/>
            <a:ahLst/>
            <a:cxnLst/>
            <a:rect l="l" t="t" r="r" b="b"/>
            <a:pathLst>
              <a:path w="1077595" h="1061085">
                <a:moveTo>
                  <a:pt x="1048156" y="0"/>
                </a:moveTo>
                <a:lnTo>
                  <a:pt x="0" y="1048156"/>
                </a:lnTo>
                <a:lnTo>
                  <a:pt x="22653" y="1061063"/>
                </a:lnTo>
                <a:lnTo>
                  <a:pt x="1077148" y="6567"/>
                </a:lnTo>
                <a:lnTo>
                  <a:pt x="1067063" y="3953"/>
                </a:lnTo>
                <a:lnTo>
                  <a:pt x="1048156" y="0"/>
                </a:lnTo>
                <a:close/>
              </a:path>
            </a:pathLst>
          </a:custGeom>
          <a:solidFill>
            <a:srgbClr val="67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283102" y="2300530"/>
            <a:ext cx="1081405" cy="1066165"/>
          </a:xfrm>
          <a:custGeom>
            <a:avLst/>
            <a:gdLst/>
            <a:ahLst/>
            <a:cxnLst/>
            <a:rect l="l" t="t" r="r" b="b"/>
            <a:pathLst>
              <a:path w="1081404" h="1066164">
                <a:moveTo>
                  <a:pt x="1053897" y="0"/>
                </a:moveTo>
                <a:lnTo>
                  <a:pt x="0" y="1053897"/>
                </a:lnTo>
                <a:lnTo>
                  <a:pt x="10517" y="1059889"/>
                </a:lnTo>
                <a:lnTo>
                  <a:pt x="22329" y="1065857"/>
                </a:lnTo>
                <a:lnTo>
                  <a:pt x="1081127" y="7059"/>
                </a:lnTo>
                <a:lnTo>
                  <a:pt x="1053897" y="0"/>
                </a:lnTo>
                <a:close/>
              </a:path>
            </a:pathLst>
          </a:custGeom>
          <a:solidFill>
            <a:srgbClr val="66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03744" y="2307067"/>
            <a:ext cx="1085215" cy="1069975"/>
          </a:xfrm>
          <a:custGeom>
            <a:avLst/>
            <a:gdLst/>
            <a:ahLst/>
            <a:cxnLst/>
            <a:rect l="l" t="t" r="r" b="b"/>
            <a:pathLst>
              <a:path w="1085214" h="1069975">
                <a:moveTo>
                  <a:pt x="1058468" y="0"/>
                </a:moveTo>
                <a:lnTo>
                  <a:pt x="0" y="1058468"/>
                </a:lnTo>
                <a:lnTo>
                  <a:pt x="22560" y="1069867"/>
                </a:lnTo>
                <a:lnTo>
                  <a:pt x="1085035" y="6887"/>
                </a:lnTo>
                <a:lnTo>
                  <a:pt x="1058468" y="0"/>
                </a:lnTo>
                <a:close/>
              </a:path>
            </a:pathLst>
          </a:custGeom>
          <a:solidFill>
            <a:srgbClr val="66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23993" y="2313342"/>
            <a:ext cx="1090930" cy="1074420"/>
          </a:xfrm>
          <a:custGeom>
            <a:avLst/>
            <a:gdLst/>
            <a:ahLst/>
            <a:cxnLst/>
            <a:rect l="l" t="t" r="r" b="b"/>
            <a:pathLst>
              <a:path w="1090929" h="1074420">
                <a:moveTo>
                  <a:pt x="1062424" y="0"/>
                </a:moveTo>
                <a:lnTo>
                  <a:pt x="0" y="1062424"/>
                </a:lnTo>
                <a:lnTo>
                  <a:pt x="23623" y="1074360"/>
                </a:lnTo>
                <a:lnTo>
                  <a:pt x="1090663" y="7321"/>
                </a:lnTo>
                <a:lnTo>
                  <a:pt x="1062424" y="0"/>
                </a:lnTo>
                <a:close/>
              </a:path>
            </a:pathLst>
          </a:custGeom>
          <a:solidFill>
            <a:srgbClr val="64C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45306" y="2320051"/>
            <a:ext cx="1094105" cy="1078230"/>
          </a:xfrm>
          <a:custGeom>
            <a:avLst/>
            <a:gdLst/>
            <a:ahLst/>
            <a:cxnLst/>
            <a:rect l="l" t="t" r="r" b="b"/>
            <a:pathLst>
              <a:path w="1094104" h="1078229">
                <a:moveTo>
                  <a:pt x="1066991" y="0"/>
                </a:moveTo>
                <a:lnTo>
                  <a:pt x="0" y="1066483"/>
                </a:lnTo>
                <a:lnTo>
                  <a:pt x="22559" y="1077881"/>
                </a:lnTo>
                <a:lnTo>
                  <a:pt x="1093554" y="6886"/>
                </a:lnTo>
                <a:lnTo>
                  <a:pt x="1066991" y="0"/>
                </a:lnTo>
                <a:close/>
              </a:path>
            </a:pathLst>
          </a:custGeom>
          <a:solidFill>
            <a:srgbClr val="63C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66178" y="2326415"/>
            <a:ext cx="1097915" cy="1082675"/>
          </a:xfrm>
          <a:custGeom>
            <a:avLst/>
            <a:gdLst/>
            <a:ahLst/>
            <a:cxnLst/>
            <a:rect l="l" t="t" r="r" b="b"/>
            <a:pathLst>
              <a:path w="1097914" h="1082675">
                <a:moveTo>
                  <a:pt x="1070665" y="0"/>
                </a:moveTo>
                <a:lnTo>
                  <a:pt x="0" y="1070665"/>
                </a:lnTo>
                <a:lnTo>
                  <a:pt x="22780" y="1082175"/>
                </a:lnTo>
                <a:lnTo>
                  <a:pt x="1097895" y="7059"/>
                </a:lnTo>
                <a:lnTo>
                  <a:pt x="1070665" y="0"/>
                </a:lnTo>
                <a:close/>
              </a:path>
            </a:pathLst>
          </a:custGeom>
          <a:solidFill>
            <a:srgbClr val="62C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386427" y="2332691"/>
            <a:ext cx="1102360" cy="1087120"/>
          </a:xfrm>
          <a:custGeom>
            <a:avLst/>
            <a:gdLst/>
            <a:ahLst/>
            <a:cxnLst/>
            <a:rect l="l" t="t" r="r" b="b"/>
            <a:pathLst>
              <a:path w="1102360" h="1087120">
                <a:moveTo>
                  <a:pt x="1074621" y="0"/>
                </a:moveTo>
                <a:lnTo>
                  <a:pt x="0" y="1074621"/>
                </a:lnTo>
                <a:lnTo>
                  <a:pt x="23623" y="1086557"/>
                </a:lnTo>
                <a:lnTo>
                  <a:pt x="1102226" y="7955"/>
                </a:lnTo>
                <a:lnTo>
                  <a:pt x="1080672" y="1568"/>
                </a:lnTo>
                <a:lnTo>
                  <a:pt x="1074621" y="0"/>
                </a:lnTo>
                <a:close/>
              </a:path>
            </a:pathLst>
          </a:custGeom>
          <a:solidFill>
            <a:srgbClr val="61C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408364" y="2340065"/>
            <a:ext cx="1104265" cy="1089025"/>
          </a:xfrm>
          <a:custGeom>
            <a:avLst/>
            <a:gdLst/>
            <a:ahLst/>
            <a:cxnLst/>
            <a:rect l="l" t="t" r="r" b="b"/>
            <a:pathLst>
              <a:path w="1104264" h="1089025">
                <a:moveTo>
                  <a:pt x="1078330" y="0"/>
                </a:moveTo>
                <a:lnTo>
                  <a:pt x="0" y="1078330"/>
                </a:lnTo>
                <a:lnTo>
                  <a:pt x="5905" y="1081314"/>
                </a:lnTo>
                <a:lnTo>
                  <a:pt x="22744" y="1088605"/>
                </a:lnTo>
                <a:lnTo>
                  <a:pt x="1103802" y="7547"/>
                </a:lnTo>
                <a:lnTo>
                  <a:pt x="1078330" y="0"/>
                </a:lnTo>
                <a:close/>
              </a:path>
            </a:pathLst>
          </a:custGeom>
          <a:solidFill>
            <a:srgbClr val="60C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429336" y="2347032"/>
            <a:ext cx="1108075" cy="1091565"/>
          </a:xfrm>
          <a:custGeom>
            <a:avLst/>
            <a:gdLst/>
            <a:ahLst/>
            <a:cxnLst/>
            <a:rect l="l" t="t" r="r" b="b"/>
            <a:pathLst>
              <a:path w="1108075" h="1091564">
                <a:moveTo>
                  <a:pt x="1080871" y="0"/>
                </a:moveTo>
                <a:lnTo>
                  <a:pt x="0" y="1080871"/>
                </a:lnTo>
                <a:lnTo>
                  <a:pt x="23525" y="1091057"/>
                </a:lnTo>
                <a:lnTo>
                  <a:pt x="1107672" y="7941"/>
                </a:lnTo>
                <a:lnTo>
                  <a:pt x="1080871" y="0"/>
                </a:lnTo>
                <a:close/>
              </a:path>
            </a:pathLst>
          </a:custGeom>
          <a:solidFill>
            <a:srgbClr val="5FC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450847" y="2354196"/>
            <a:ext cx="1110615" cy="1094105"/>
          </a:xfrm>
          <a:custGeom>
            <a:avLst/>
            <a:gdLst/>
            <a:ahLst/>
            <a:cxnLst/>
            <a:rect l="l" t="t" r="r" b="b"/>
            <a:pathLst>
              <a:path w="1110614" h="1094104">
                <a:moveTo>
                  <a:pt x="1083536" y="0"/>
                </a:moveTo>
                <a:lnTo>
                  <a:pt x="0" y="1083021"/>
                </a:lnTo>
                <a:lnTo>
                  <a:pt x="24574" y="1093662"/>
                </a:lnTo>
                <a:lnTo>
                  <a:pt x="1110304" y="7931"/>
                </a:lnTo>
                <a:lnTo>
                  <a:pt x="1083536" y="0"/>
                </a:lnTo>
                <a:close/>
              </a:path>
            </a:pathLst>
          </a:custGeom>
          <a:solidFill>
            <a:srgbClr val="5EC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473649" y="2361546"/>
            <a:ext cx="1111885" cy="1096010"/>
          </a:xfrm>
          <a:custGeom>
            <a:avLst/>
            <a:gdLst/>
            <a:ahLst/>
            <a:cxnLst/>
            <a:rect l="l" t="t" r="r" b="b"/>
            <a:pathLst>
              <a:path w="1111885" h="1096010">
                <a:moveTo>
                  <a:pt x="1085543" y="0"/>
                </a:moveTo>
                <a:lnTo>
                  <a:pt x="0" y="1085543"/>
                </a:lnTo>
                <a:lnTo>
                  <a:pt x="23288" y="1095627"/>
                </a:lnTo>
                <a:lnTo>
                  <a:pt x="1111686" y="7746"/>
                </a:lnTo>
                <a:lnTo>
                  <a:pt x="1085543" y="0"/>
                </a:lnTo>
                <a:close/>
              </a:path>
            </a:pathLst>
          </a:custGeom>
          <a:solidFill>
            <a:srgbClr val="5DC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494919" y="2368513"/>
            <a:ext cx="1115060" cy="1098550"/>
          </a:xfrm>
          <a:custGeom>
            <a:avLst/>
            <a:gdLst/>
            <a:ahLst/>
            <a:cxnLst/>
            <a:rect l="l" t="t" r="r" b="b"/>
            <a:pathLst>
              <a:path w="1115060" h="1098550">
                <a:moveTo>
                  <a:pt x="1087786" y="0"/>
                </a:moveTo>
                <a:lnTo>
                  <a:pt x="0" y="1087786"/>
                </a:lnTo>
                <a:lnTo>
                  <a:pt x="24815" y="1098531"/>
                </a:lnTo>
                <a:lnTo>
                  <a:pt x="1115013" y="8333"/>
                </a:lnTo>
                <a:lnTo>
                  <a:pt x="1109340" y="6386"/>
                </a:lnTo>
                <a:lnTo>
                  <a:pt x="1087786" y="0"/>
                </a:lnTo>
                <a:close/>
              </a:path>
            </a:pathLst>
          </a:custGeom>
          <a:solidFill>
            <a:srgbClr val="5CC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16189" y="2375548"/>
            <a:ext cx="1116965" cy="1101090"/>
          </a:xfrm>
          <a:custGeom>
            <a:avLst/>
            <a:gdLst/>
            <a:ahLst/>
            <a:cxnLst/>
            <a:rect l="l" t="t" r="r" b="b"/>
            <a:pathLst>
              <a:path w="1116964" h="1101089">
                <a:moveTo>
                  <a:pt x="1089961" y="0"/>
                </a:moveTo>
                <a:lnTo>
                  <a:pt x="0" y="1089961"/>
                </a:lnTo>
                <a:lnTo>
                  <a:pt x="21270" y="1099171"/>
                </a:lnTo>
                <a:lnTo>
                  <a:pt x="24971" y="1100549"/>
                </a:lnTo>
                <a:lnTo>
                  <a:pt x="1116436" y="9084"/>
                </a:lnTo>
                <a:lnTo>
                  <a:pt x="1089961" y="0"/>
                </a:lnTo>
                <a:close/>
              </a:path>
            </a:pathLst>
          </a:custGeom>
          <a:solidFill>
            <a:srgbClr val="5B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539310" y="2383984"/>
            <a:ext cx="1116330" cy="1101090"/>
          </a:xfrm>
          <a:custGeom>
            <a:avLst/>
            <a:gdLst/>
            <a:ahLst/>
            <a:cxnLst/>
            <a:rect l="l" t="t" r="r" b="b"/>
            <a:pathLst>
              <a:path w="1116329" h="1101089">
                <a:moveTo>
                  <a:pt x="1091424" y="0"/>
                </a:moveTo>
                <a:lnTo>
                  <a:pt x="0" y="1091424"/>
                </a:lnTo>
                <a:lnTo>
                  <a:pt x="24719" y="1100634"/>
                </a:lnTo>
                <a:lnTo>
                  <a:pt x="1116299" y="8535"/>
                </a:lnTo>
                <a:lnTo>
                  <a:pt x="1091424" y="0"/>
                </a:lnTo>
                <a:close/>
              </a:path>
            </a:pathLst>
          </a:custGeom>
          <a:solidFill>
            <a:srgbClr val="5A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561517" y="2391771"/>
            <a:ext cx="1118235" cy="1101725"/>
          </a:xfrm>
          <a:custGeom>
            <a:avLst/>
            <a:gdLst/>
            <a:ahLst/>
            <a:cxnLst/>
            <a:rect l="l" t="t" r="r" b="b"/>
            <a:pathLst>
              <a:path w="1118235" h="1101725">
                <a:moveTo>
                  <a:pt x="1091911" y="0"/>
                </a:moveTo>
                <a:lnTo>
                  <a:pt x="0" y="1091911"/>
                </a:lnTo>
                <a:lnTo>
                  <a:pt x="25642" y="1101464"/>
                </a:lnTo>
                <a:lnTo>
                  <a:pt x="1117728" y="8858"/>
                </a:lnTo>
                <a:lnTo>
                  <a:pt x="1091911" y="0"/>
                </a:lnTo>
                <a:close/>
              </a:path>
            </a:pathLst>
          </a:custGeom>
          <a:solidFill>
            <a:srgbClr val="59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585309" y="2399981"/>
            <a:ext cx="1117600" cy="1101725"/>
          </a:xfrm>
          <a:custGeom>
            <a:avLst/>
            <a:gdLst/>
            <a:ahLst/>
            <a:cxnLst/>
            <a:rect l="l" t="t" r="r" b="b"/>
            <a:pathLst>
              <a:path w="1117600" h="1101725">
                <a:moveTo>
                  <a:pt x="1092045" y="0"/>
                </a:moveTo>
                <a:lnTo>
                  <a:pt x="0" y="1092564"/>
                </a:lnTo>
                <a:lnTo>
                  <a:pt x="24322" y="1101626"/>
                </a:lnTo>
                <a:lnTo>
                  <a:pt x="1117287" y="8661"/>
                </a:lnTo>
                <a:lnTo>
                  <a:pt x="1092045" y="0"/>
                </a:lnTo>
                <a:close/>
              </a:path>
            </a:pathLst>
          </a:custGeom>
          <a:solidFill>
            <a:srgbClr val="58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607781" y="2407994"/>
            <a:ext cx="1118870" cy="1102360"/>
          </a:xfrm>
          <a:custGeom>
            <a:avLst/>
            <a:gdLst/>
            <a:ahLst/>
            <a:cxnLst/>
            <a:rect l="l" t="t" r="r" b="b"/>
            <a:pathLst>
              <a:path w="1118870" h="1102360">
                <a:moveTo>
                  <a:pt x="1092924" y="0"/>
                </a:moveTo>
                <a:lnTo>
                  <a:pt x="0" y="1092924"/>
                </a:lnTo>
                <a:lnTo>
                  <a:pt x="24982" y="1102231"/>
                </a:lnTo>
                <a:lnTo>
                  <a:pt x="1118453" y="8760"/>
                </a:lnTo>
                <a:lnTo>
                  <a:pt x="1092924" y="0"/>
                </a:lnTo>
                <a:close/>
              </a:path>
            </a:pathLst>
          </a:custGeom>
          <a:solidFill>
            <a:srgbClr val="57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630643" y="2415877"/>
            <a:ext cx="1118870" cy="1102995"/>
          </a:xfrm>
          <a:custGeom>
            <a:avLst/>
            <a:gdLst/>
            <a:ahLst/>
            <a:cxnLst/>
            <a:rect l="l" t="t" r="r" b="b"/>
            <a:pathLst>
              <a:path w="1118870" h="1102995">
                <a:moveTo>
                  <a:pt x="1093037" y="0"/>
                </a:moveTo>
                <a:lnTo>
                  <a:pt x="0" y="1093557"/>
                </a:lnTo>
                <a:lnTo>
                  <a:pt x="25252" y="1102965"/>
                </a:lnTo>
                <a:lnTo>
                  <a:pt x="1118801" y="9417"/>
                </a:lnTo>
                <a:lnTo>
                  <a:pt x="1103156" y="3472"/>
                </a:lnTo>
                <a:lnTo>
                  <a:pt x="1093037" y="0"/>
                </a:lnTo>
                <a:close/>
              </a:path>
            </a:pathLst>
          </a:custGeom>
          <a:solidFill>
            <a:srgbClr val="56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654045" y="2424595"/>
            <a:ext cx="1117600" cy="1102360"/>
          </a:xfrm>
          <a:custGeom>
            <a:avLst/>
            <a:gdLst/>
            <a:ahLst/>
            <a:cxnLst/>
            <a:rect l="l" t="t" r="r" b="b"/>
            <a:pathLst>
              <a:path w="1117600" h="1102360">
                <a:moveTo>
                  <a:pt x="1093558" y="0"/>
                </a:moveTo>
                <a:lnTo>
                  <a:pt x="0" y="1093558"/>
                </a:lnTo>
                <a:lnTo>
                  <a:pt x="12953" y="1098384"/>
                </a:lnTo>
                <a:lnTo>
                  <a:pt x="24328" y="1102249"/>
                </a:lnTo>
                <a:lnTo>
                  <a:pt x="1117485" y="9092"/>
                </a:lnTo>
                <a:lnTo>
                  <a:pt x="1093558" y="0"/>
                </a:lnTo>
                <a:close/>
              </a:path>
            </a:pathLst>
          </a:custGeom>
          <a:solidFill>
            <a:srgbClr val="55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676479" y="2432988"/>
            <a:ext cx="1118870" cy="1102360"/>
          </a:xfrm>
          <a:custGeom>
            <a:avLst/>
            <a:gdLst/>
            <a:ahLst/>
            <a:cxnLst/>
            <a:rect l="l" t="t" r="r" b="b"/>
            <a:pathLst>
              <a:path w="1118870" h="1102360">
                <a:moveTo>
                  <a:pt x="1093212" y="0"/>
                </a:moveTo>
                <a:lnTo>
                  <a:pt x="0" y="1093212"/>
                </a:lnTo>
                <a:lnTo>
                  <a:pt x="25878" y="1102005"/>
                </a:lnTo>
                <a:lnTo>
                  <a:pt x="1118713" y="9690"/>
                </a:lnTo>
                <a:lnTo>
                  <a:pt x="1093212" y="0"/>
                </a:lnTo>
                <a:close/>
              </a:path>
            </a:pathLst>
          </a:custGeom>
          <a:solidFill>
            <a:srgbClr val="54C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699513" y="2441629"/>
            <a:ext cx="1118235" cy="1101725"/>
          </a:xfrm>
          <a:custGeom>
            <a:avLst/>
            <a:gdLst/>
            <a:ahLst/>
            <a:cxnLst/>
            <a:rect l="l" t="t" r="r" b="b"/>
            <a:pathLst>
              <a:path w="1118235" h="1101725">
                <a:moveTo>
                  <a:pt x="1092918" y="0"/>
                </a:moveTo>
                <a:lnTo>
                  <a:pt x="0" y="1092398"/>
                </a:lnTo>
                <a:lnTo>
                  <a:pt x="26256" y="1101320"/>
                </a:lnTo>
                <a:lnTo>
                  <a:pt x="1118033" y="9543"/>
                </a:lnTo>
                <a:lnTo>
                  <a:pt x="1092918" y="0"/>
                </a:lnTo>
                <a:close/>
              </a:path>
            </a:pathLst>
          </a:custGeom>
          <a:solidFill>
            <a:srgbClr val="53C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723873" y="2450474"/>
            <a:ext cx="1116330" cy="1100455"/>
          </a:xfrm>
          <a:custGeom>
            <a:avLst/>
            <a:gdLst/>
            <a:ahLst/>
            <a:cxnLst/>
            <a:rect l="l" t="t" r="r" b="b"/>
            <a:pathLst>
              <a:path w="1116329" h="1100454">
                <a:moveTo>
                  <a:pt x="1091831" y="0"/>
                </a:moveTo>
                <a:lnTo>
                  <a:pt x="0" y="1091831"/>
                </a:lnTo>
                <a:lnTo>
                  <a:pt x="25302" y="1100429"/>
                </a:lnTo>
                <a:lnTo>
                  <a:pt x="1116021" y="9192"/>
                </a:lnTo>
                <a:lnTo>
                  <a:pt x="1091831" y="0"/>
                </a:lnTo>
                <a:close/>
              </a:path>
            </a:pathLst>
          </a:custGeom>
          <a:solidFill>
            <a:srgbClr val="52C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46623" y="2458867"/>
            <a:ext cx="1116965" cy="1100455"/>
          </a:xfrm>
          <a:custGeom>
            <a:avLst/>
            <a:gdLst/>
            <a:ahLst/>
            <a:cxnLst/>
            <a:rect l="l" t="t" r="r" b="b"/>
            <a:pathLst>
              <a:path w="1116964" h="1100454">
                <a:moveTo>
                  <a:pt x="1091169" y="0"/>
                </a:moveTo>
                <a:lnTo>
                  <a:pt x="0" y="1091169"/>
                </a:lnTo>
                <a:lnTo>
                  <a:pt x="26541" y="1100188"/>
                </a:lnTo>
                <a:lnTo>
                  <a:pt x="1116862" y="9866"/>
                </a:lnTo>
                <a:lnTo>
                  <a:pt x="1114176" y="8742"/>
                </a:lnTo>
                <a:lnTo>
                  <a:pt x="1091169" y="0"/>
                </a:lnTo>
                <a:close/>
              </a:path>
            </a:pathLst>
          </a:custGeom>
          <a:solidFill>
            <a:srgbClr val="51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770321" y="2467610"/>
            <a:ext cx="1115060" cy="1099185"/>
          </a:xfrm>
          <a:custGeom>
            <a:avLst/>
            <a:gdLst/>
            <a:ahLst/>
            <a:cxnLst/>
            <a:rect l="l" t="t" r="r" b="b"/>
            <a:pathLst>
              <a:path w="1115060" h="1099185">
                <a:moveTo>
                  <a:pt x="1090479" y="0"/>
                </a:moveTo>
                <a:lnTo>
                  <a:pt x="0" y="1090479"/>
                </a:lnTo>
                <a:lnTo>
                  <a:pt x="25593" y="1099175"/>
                </a:lnTo>
                <a:lnTo>
                  <a:pt x="1114654" y="10114"/>
                </a:lnTo>
                <a:lnTo>
                  <a:pt x="1090479" y="0"/>
                </a:lnTo>
                <a:close/>
              </a:path>
            </a:pathLst>
          </a:custGeom>
          <a:solidFill>
            <a:srgbClr val="50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794018" y="2476975"/>
            <a:ext cx="1113155" cy="1097280"/>
          </a:xfrm>
          <a:custGeom>
            <a:avLst/>
            <a:gdLst/>
            <a:ahLst/>
            <a:cxnLst/>
            <a:rect l="l" t="t" r="r" b="b"/>
            <a:pathLst>
              <a:path w="1113154" h="1097279">
                <a:moveTo>
                  <a:pt x="1089166" y="0"/>
                </a:moveTo>
                <a:lnTo>
                  <a:pt x="0" y="1089166"/>
                </a:lnTo>
                <a:lnTo>
                  <a:pt x="3791" y="1090454"/>
                </a:lnTo>
                <a:lnTo>
                  <a:pt x="25926" y="1096660"/>
                </a:lnTo>
                <a:lnTo>
                  <a:pt x="1113093" y="10010"/>
                </a:lnTo>
                <a:lnTo>
                  <a:pt x="1089166" y="0"/>
                </a:lnTo>
                <a:close/>
              </a:path>
            </a:pathLst>
          </a:custGeom>
          <a:solidFill>
            <a:srgbClr val="4F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817647" y="2485965"/>
            <a:ext cx="1112520" cy="1095375"/>
          </a:xfrm>
          <a:custGeom>
            <a:avLst/>
            <a:gdLst/>
            <a:ahLst/>
            <a:cxnLst/>
            <a:rect l="l" t="t" r="r" b="b"/>
            <a:pathLst>
              <a:path w="1112520" h="1095375">
                <a:moveTo>
                  <a:pt x="1087026" y="0"/>
                </a:moveTo>
                <a:lnTo>
                  <a:pt x="0" y="1087026"/>
                </a:lnTo>
                <a:lnTo>
                  <a:pt x="27773" y="1094813"/>
                </a:lnTo>
                <a:lnTo>
                  <a:pt x="1112097" y="10488"/>
                </a:lnTo>
                <a:lnTo>
                  <a:pt x="1087026" y="0"/>
                </a:lnTo>
                <a:close/>
              </a:path>
            </a:pathLst>
          </a:custGeom>
          <a:solidFill>
            <a:srgbClr val="4E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843121" y="2495433"/>
            <a:ext cx="1108710" cy="1092200"/>
          </a:xfrm>
          <a:custGeom>
            <a:avLst/>
            <a:gdLst/>
            <a:ahLst/>
            <a:cxnLst/>
            <a:rect l="l" t="t" r="r" b="b"/>
            <a:pathLst>
              <a:path w="1108710" h="1092200">
                <a:moveTo>
                  <a:pt x="1084184" y="0"/>
                </a:moveTo>
                <a:lnTo>
                  <a:pt x="0" y="1084700"/>
                </a:lnTo>
                <a:lnTo>
                  <a:pt x="26105" y="1092019"/>
                </a:lnTo>
                <a:lnTo>
                  <a:pt x="1108113" y="10011"/>
                </a:lnTo>
                <a:lnTo>
                  <a:pt x="1084184" y="0"/>
                </a:lnTo>
                <a:close/>
              </a:path>
            </a:pathLst>
          </a:custGeom>
          <a:solidFill>
            <a:srgbClr val="4D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867242" y="2504695"/>
            <a:ext cx="1106170" cy="1089660"/>
          </a:xfrm>
          <a:custGeom>
            <a:avLst/>
            <a:gdLst/>
            <a:ahLst/>
            <a:cxnLst/>
            <a:rect l="l" t="t" r="r" b="b"/>
            <a:pathLst>
              <a:path w="1106170" h="1089660">
                <a:moveTo>
                  <a:pt x="1082201" y="0"/>
                </a:moveTo>
                <a:lnTo>
                  <a:pt x="0" y="1082201"/>
                </a:lnTo>
                <a:lnTo>
                  <a:pt x="26112" y="1089522"/>
                </a:lnTo>
                <a:lnTo>
                  <a:pt x="1106135" y="10013"/>
                </a:lnTo>
                <a:lnTo>
                  <a:pt x="1082201" y="0"/>
                </a:lnTo>
                <a:close/>
              </a:path>
            </a:pathLst>
          </a:custGeom>
          <a:solidFill>
            <a:srgbClr val="4C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891048" y="2513686"/>
            <a:ext cx="1104900" cy="1087755"/>
          </a:xfrm>
          <a:custGeom>
            <a:avLst/>
            <a:gdLst/>
            <a:ahLst/>
            <a:cxnLst/>
            <a:rect l="l" t="t" r="r" b="b"/>
            <a:pathLst>
              <a:path w="1104900" h="1087754">
                <a:moveTo>
                  <a:pt x="1079885" y="0"/>
                </a:moveTo>
                <a:lnTo>
                  <a:pt x="0" y="1079885"/>
                </a:lnTo>
                <a:lnTo>
                  <a:pt x="27773" y="1087672"/>
                </a:lnTo>
                <a:lnTo>
                  <a:pt x="1104336" y="11109"/>
                </a:lnTo>
                <a:lnTo>
                  <a:pt x="1094211" y="5993"/>
                </a:lnTo>
                <a:lnTo>
                  <a:pt x="1079885" y="0"/>
                </a:lnTo>
                <a:close/>
              </a:path>
            </a:pathLst>
          </a:custGeom>
          <a:solidFill>
            <a:srgbClr val="4B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16171" y="2523828"/>
            <a:ext cx="1099820" cy="1084580"/>
          </a:xfrm>
          <a:custGeom>
            <a:avLst/>
            <a:gdLst/>
            <a:ahLst/>
            <a:cxnLst/>
            <a:rect l="l" t="t" r="r" b="b"/>
            <a:pathLst>
              <a:path w="1099820" h="1084579">
                <a:moveTo>
                  <a:pt x="1077299" y="0"/>
                </a:moveTo>
                <a:lnTo>
                  <a:pt x="0" y="1076786"/>
                </a:lnTo>
                <a:lnTo>
                  <a:pt x="17528" y="1081701"/>
                </a:lnTo>
                <a:lnTo>
                  <a:pt x="26639" y="1084020"/>
                </a:lnTo>
                <a:lnTo>
                  <a:pt x="1099461" y="11197"/>
                </a:lnTo>
                <a:lnTo>
                  <a:pt x="1077299" y="0"/>
                </a:lnTo>
                <a:close/>
              </a:path>
            </a:pathLst>
          </a:custGeom>
          <a:solidFill>
            <a:srgbClr val="4AC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940786" y="2534173"/>
            <a:ext cx="1097280" cy="1080770"/>
          </a:xfrm>
          <a:custGeom>
            <a:avLst/>
            <a:gdLst/>
            <a:ahLst/>
            <a:cxnLst/>
            <a:rect l="l" t="t" r="r" b="b"/>
            <a:pathLst>
              <a:path w="1097279" h="1080770">
                <a:moveTo>
                  <a:pt x="1073159" y="0"/>
                </a:moveTo>
                <a:lnTo>
                  <a:pt x="0" y="1073159"/>
                </a:lnTo>
                <a:lnTo>
                  <a:pt x="28344" y="1080374"/>
                </a:lnTo>
                <a:lnTo>
                  <a:pt x="1096783" y="11936"/>
                </a:lnTo>
                <a:lnTo>
                  <a:pt x="1073159" y="0"/>
                </a:lnTo>
                <a:close/>
              </a:path>
            </a:pathLst>
          </a:custGeom>
          <a:solidFill>
            <a:srgbClr val="49C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2965760" y="2545032"/>
            <a:ext cx="1092200" cy="1076325"/>
          </a:xfrm>
          <a:custGeom>
            <a:avLst/>
            <a:gdLst/>
            <a:ahLst/>
            <a:cxnLst/>
            <a:rect l="l" t="t" r="r" b="b"/>
            <a:pathLst>
              <a:path w="1092200" h="1076325">
                <a:moveTo>
                  <a:pt x="1069675" y="0"/>
                </a:moveTo>
                <a:lnTo>
                  <a:pt x="0" y="1068658"/>
                </a:lnTo>
                <a:lnTo>
                  <a:pt x="27665" y="1075700"/>
                </a:lnTo>
                <a:lnTo>
                  <a:pt x="1092057" y="11308"/>
                </a:lnTo>
                <a:lnTo>
                  <a:pt x="1069675" y="0"/>
                </a:lnTo>
                <a:close/>
              </a:path>
            </a:pathLst>
          </a:custGeom>
          <a:solidFill>
            <a:srgbClr val="48C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2991402" y="2555488"/>
            <a:ext cx="1087120" cy="1071880"/>
          </a:xfrm>
          <a:custGeom>
            <a:avLst/>
            <a:gdLst/>
            <a:ahLst/>
            <a:cxnLst/>
            <a:rect l="l" t="t" r="r" b="b"/>
            <a:pathLst>
              <a:path w="1087120" h="1071879">
                <a:moveTo>
                  <a:pt x="1064729" y="0"/>
                </a:moveTo>
                <a:lnTo>
                  <a:pt x="0" y="1064729"/>
                </a:lnTo>
                <a:lnTo>
                  <a:pt x="26985" y="1071598"/>
                </a:lnTo>
                <a:lnTo>
                  <a:pt x="1086885" y="11194"/>
                </a:lnTo>
                <a:lnTo>
                  <a:pt x="1064729" y="0"/>
                </a:lnTo>
                <a:close/>
              </a:path>
            </a:pathLst>
          </a:custGeom>
          <a:solidFill>
            <a:srgbClr val="47C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015697" y="2565719"/>
            <a:ext cx="1084580" cy="1068070"/>
          </a:xfrm>
          <a:custGeom>
            <a:avLst/>
            <a:gdLst/>
            <a:ahLst/>
            <a:cxnLst/>
            <a:rect l="l" t="t" r="r" b="b"/>
            <a:pathLst>
              <a:path w="1084579" h="1068070">
                <a:moveTo>
                  <a:pt x="1060682" y="0"/>
                </a:moveTo>
                <a:lnTo>
                  <a:pt x="0" y="1060682"/>
                </a:lnTo>
                <a:lnTo>
                  <a:pt x="28344" y="1067897"/>
                </a:lnTo>
                <a:lnTo>
                  <a:pt x="1084306" y="11936"/>
                </a:lnTo>
                <a:lnTo>
                  <a:pt x="1060682" y="0"/>
                </a:lnTo>
                <a:close/>
              </a:path>
            </a:pathLst>
          </a:custGeom>
          <a:solidFill>
            <a:srgbClr val="46C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042018" y="2576803"/>
            <a:ext cx="1078230" cy="1063625"/>
          </a:xfrm>
          <a:custGeom>
            <a:avLst/>
            <a:gdLst/>
            <a:ahLst/>
            <a:cxnLst/>
            <a:rect l="l" t="t" r="r" b="b"/>
            <a:pathLst>
              <a:path w="1078229" h="1063625">
                <a:moveTo>
                  <a:pt x="1056298" y="0"/>
                </a:moveTo>
                <a:lnTo>
                  <a:pt x="0" y="1056298"/>
                </a:lnTo>
                <a:lnTo>
                  <a:pt x="26320" y="1062998"/>
                </a:lnTo>
                <a:lnTo>
                  <a:pt x="1077659" y="11659"/>
                </a:lnTo>
                <a:lnTo>
                  <a:pt x="1063891" y="3836"/>
                </a:lnTo>
                <a:lnTo>
                  <a:pt x="1056298" y="0"/>
                </a:lnTo>
                <a:close/>
              </a:path>
            </a:pathLst>
          </a:custGeom>
          <a:solidFill>
            <a:srgbClr val="45C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66313" y="2587542"/>
            <a:ext cx="1073785" cy="1057910"/>
          </a:xfrm>
          <a:custGeom>
            <a:avLst/>
            <a:gdLst/>
            <a:ahLst/>
            <a:cxnLst/>
            <a:rect l="l" t="t" r="r" b="b"/>
            <a:pathLst>
              <a:path w="1073785" h="1057910">
                <a:moveTo>
                  <a:pt x="1051744" y="0"/>
                </a:moveTo>
                <a:lnTo>
                  <a:pt x="0" y="1051744"/>
                </a:lnTo>
                <a:lnTo>
                  <a:pt x="7086" y="1053547"/>
                </a:lnTo>
                <a:lnTo>
                  <a:pt x="27382" y="1057830"/>
                </a:lnTo>
                <a:lnTo>
                  <a:pt x="1073403" y="12306"/>
                </a:lnTo>
                <a:lnTo>
                  <a:pt x="1051744" y="0"/>
                </a:lnTo>
                <a:close/>
              </a:path>
            </a:pathLst>
          </a:custGeom>
          <a:solidFill>
            <a:srgbClr val="44C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091228" y="2598585"/>
            <a:ext cx="1069340" cy="1052830"/>
          </a:xfrm>
          <a:custGeom>
            <a:avLst/>
            <a:gdLst/>
            <a:ahLst/>
            <a:cxnLst/>
            <a:rect l="l" t="t" r="r" b="b"/>
            <a:pathLst>
              <a:path w="1069339" h="1052829">
                <a:moveTo>
                  <a:pt x="1046266" y="0"/>
                </a:moveTo>
                <a:lnTo>
                  <a:pt x="0" y="1046266"/>
                </a:lnTo>
                <a:lnTo>
                  <a:pt x="29363" y="1052462"/>
                </a:lnTo>
                <a:lnTo>
                  <a:pt x="1068942" y="12884"/>
                </a:lnTo>
                <a:lnTo>
                  <a:pt x="1046266" y="0"/>
                </a:lnTo>
                <a:close/>
              </a:path>
            </a:pathLst>
          </a:custGeom>
          <a:solidFill>
            <a:srgbClr val="43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18120" y="2610205"/>
            <a:ext cx="1061720" cy="1046480"/>
          </a:xfrm>
          <a:custGeom>
            <a:avLst/>
            <a:gdLst/>
            <a:ahLst/>
            <a:cxnLst/>
            <a:rect l="l" t="t" r="r" b="b"/>
            <a:pathLst>
              <a:path w="1061720" h="1046479">
                <a:moveTo>
                  <a:pt x="1039825" y="0"/>
                </a:moveTo>
                <a:lnTo>
                  <a:pt x="0" y="1040320"/>
                </a:lnTo>
                <a:lnTo>
                  <a:pt x="27640" y="1046152"/>
                </a:lnTo>
                <a:lnTo>
                  <a:pt x="1061486" y="12307"/>
                </a:lnTo>
                <a:lnTo>
                  <a:pt x="1039825" y="0"/>
                </a:lnTo>
                <a:close/>
              </a:path>
            </a:pathLst>
          </a:custGeom>
          <a:solidFill>
            <a:srgbClr val="42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143663" y="2621592"/>
            <a:ext cx="1057275" cy="1040765"/>
          </a:xfrm>
          <a:custGeom>
            <a:avLst/>
            <a:gdLst/>
            <a:ahLst/>
            <a:cxnLst/>
            <a:rect l="l" t="t" r="r" b="b"/>
            <a:pathLst>
              <a:path w="1057275" h="1040764">
                <a:moveTo>
                  <a:pt x="1034323" y="0"/>
                </a:moveTo>
                <a:lnTo>
                  <a:pt x="0" y="1034323"/>
                </a:lnTo>
                <a:lnTo>
                  <a:pt x="28697" y="1040378"/>
                </a:lnTo>
                <a:lnTo>
                  <a:pt x="1056796" y="12769"/>
                </a:lnTo>
                <a:lnTo>
                  <a:pt x="1034323" y="0"/>
                </a:lnTo>
                <a:close/>
              </a:path>
            </a:pathLst>
          </a:custGeom>
          <a:solidFill>
            <a:srgbClr val="41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168832" y="2632636"/>
            <a:ext cx="1051560" cy="1035050"/>
          </a:xfrm>
          <a:custGeom>
            <a:avLst/>
            <a:gdLst/>
            <a:ahLst/>
            <a:cxnLst/>
            <a:rect l="l" t="t" r="r" b="b"/>
            <a:pathLst>
              <a:path w="1051560" h="1035050">
                <a:moveTo>
                  <a:pt x="1028590" y="0"/>
                </a:moveTo>
                <a:lnTo>
                  <a:pt x="0" y="1028590"/>
                </a:lnTo>
                <a:lnTo>
                  <a:pt x="29363" y="1034786"/>
                </a:lnTo>
                <a:lnTo>
                  <a:pt x="1051134" y="13015"/>
                </a:lnTo>
                <a:lnTo>
                  <a:pt x="1048837" y="11503"/>
                </a:lnTo>
                <a:lnTo>
                  <a:pt x="1028590" y="0"/>
                </a:lnTo>
                <a:close/>
              </a:path>
            </a:pathLst>
          </a:custGeom>
          <a:solidFill>
            <a:srgbClr val="40C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196099" y="2644644"/>
            <a:ext cx="1042669" cy="1028700"/>
          </a:xfrm>
          <a:custGeom>
            <a:avLst/>
            <a:gdLst/>
            <a:ahLst/>
            <a:cxnLst/>
            <a:rect l="l" t="t" r="r" b="b"/>
            <a:pathLst>
              <a:path w="1042670" h="1028700">
                <a:moveTo>
                  <a:pt x="1022336" y="0"/>
                </a:moveTo>
                <a:lnTo>
                  <a:pt x="0" y="1022336"/>
                </a:lnTo>
                <a:lnTo>
                  <a:pt x="27266" y="1028090"/>
                </a:lnTo>
                <a:lnTo>
                  <a:pt x="1042249" y="13107"/>
                </a:lnTo>
                <a:lnTo>
                  <a:pt x="1022336" y="0"/>
                </a:lnTo>
                <a:close/>
              </a:path>
            </a:pathLst>
          </a:custGeom>
          <a:solidFill>
            <a:srgbClr val="3FC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221268" y="2656743"/>
            <a:ext cx="1036955" cy="1021715"/>
          </a:xfrm>
          <a:custGeom>
            <a:avLst/>
            <a:gdLst/>
            <a:ahLst/>
            <a:cxnLst/>
            <a:rect l="l" t="t" r="r" b="b"/>
            <a:pathLst>
              <a:path w="1036954" h="1021714">
                <a:moveTo>
                  <a:pt x="1015548" y="0"/>
                </a:moveTo>
                <a:lnTo>
                  <a:pt x="0" y="1015548"/>
                </a:lnTo>
                <a:lnTo>
                  <a:pt x="28969" y="1021661"/>
                </a:lnTo>
                <a:lnTo>
                  <a:pt x="1036415" y="13735"/>
                </a:lnTo>
                <a:lnTo>
                  <a:pt x="1015548" y="0"/>
                </a:lnTo>
                <a:close/>
              </a:path>
            </a:pathLst>
          </a:custGeom>
          <a:solidFill>
            <a:srgbClr val="3EC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247091" y="2668966"/>
            <a:ext cx="1029969" cy="1015365"/>
          </a:xfrm>
          <a:custGeom>
            <a:avLst/>
            <a:gdLst/>
            <a:ahLst/>
            <a:cxnLst/>
            <a:rect l="l" t="t" r="r" b="b"/>
            <a:pathLst>
              <a:path w="1029970" h="1015364">
                <a:moveTo>
                  <a:pt x="1008294" y="0"/>
                </a:moveTo>
                <a:lnTo>
                  <a:pt x="0" y="1008774"/>
                </a:lnTo>
                <a:lnTo>
                  <a:pt x="28709" y="1014832"/>
                </a:lnTo>
                <a:lnTo>
                  <a:pt x="1029550" y="13991"/>
                </a:lnTo>
                <a:lnTo>
                  <a:pt x="1008294" y="0"/>
                </a:lnTo>
                <a:close/>
              </a:path>
            </a:pathLst>
          </a:custGeom>
          <a:solidFill>
            <a:srgbClr val="3DC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73704" y="2681949"/>
            <a:ext cx="1022350" cy="1007744"/>
          </a:xfrm>
          <a:custGeom>
            <a:avLst/>
            <a:gdLst/>
            <a:ahLst/>
            <a:cxnLst/>
            <a:rect l="l" t="t" r="r" b="b"/>
            <a:pathLst>
              <a:path w="1022350" h="1007745">
                <a:moveTo>
                  <a:pt x="1001406" y="0"/>
                </a:moveTo>
                <a:lnTo>
                  <a:pt x="0" y="1001406"/>
                </a:lnTo>
                <a:lnTo>
                  <a:pt x="28961" y="1007517"/>
                </a:lnTo>
                <a:lnTo>
                  <a:pt x="1022272" y="13734"/>
                </a:lnTo>
                <a:lnTo>
                  <a:pt x="1001406" y="0"/>
                </a:lnTo>
                <a:close/>
              </a:path>
            </a:pathLst>
          </a:custGeom>
          <a:solidFill>
            <a:srgbClr val="3CC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298873" y="2694048"/>
            <a:ext cx="1016635" cy="1001394"/>
          </a:xfrm>
          <a:custGeom>
            <a:avLst/>
            <a:gdLst/>
            <a:ahLst/>
            <a:cxnLst/>
            <a:rect l="l" t="t" r="r" b="b"/>
            <a:pathLst>
              <a:path w="1016635" h="1001395">
                <a:moveTo>
                  <a:pt x="994618" y="0"/>
                </a:moveTo>
                <a:lnTo>
                  <a:pt x="0" y="994618"/>
                </a:lnTo>
                <a:lnTo>
                  <a:pt x="29363" y="1000814"/>
                </a:lnTo>
                <a:lnTo>
                  <a:pt x="1016063" y="14115"/>
                </a:lnTo>
                <a:lnTo>
                  <a:pt x="994618" y="0"/>
                </a:lnTo>
                <a:close/>
              </a:path>
            </a:pathLst>
          </a:custGeom>
          <a:solidFill>
            <a:srgbClr val="3BC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325090" y="2706651"/>
            <a:ext cx="1007744" cy="993775"/>
          </a:xfrm>
          <a:custGeom>
            <a:avLst/>
            <a:gdLst/>
            <a:ahLst/>
            <a:cxnLst/>
            <a:rect l="l" t="t" r="r" b="b"/>
            <a:pathLst>
              <a:path w="1007745" h="993775">
                <a:moveTo>
                  <a:pt x="987547" y="0"/>
                </a:moveTo>
                <a:lnTo>
                  <a:pt x="0" y="987547"/>
                </a:lnTo>
                <a:lnTo>
                  <a:pt x="25169" y="992858"/>
                </a:lnTo>
                <a:lnTo>
                  <a:pt x="28454" y="993383"/>
                </a:lnTo>
                <a:lnTo>
                  <a:pt x="1007624" y="14212"/>
                </a:lnTo>
                <a:lnTo>
                  <a:pt x="992909" y="3528"/>
                </a:lnTo>
                <a:lnTo>
                  <a:pt x="987547" y="0"/>
                </a:lnTo>
                <a:close/>
              </a:path>
            </a:pathLst>
          </a:custGeom>
          <a:solidFill>
            <a:srgbClr val="3A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351355" y="2719795"/>
            <a:ext cx="1000125" cy="984885"/>
          </a:xfrm>
          <a:custGeom>
            <a:avLst/>
            <a:gdLst/>
            <a:ahLst/>
            <a:cxnLst/>
            <a:rect l="l" t="t" r="r" b="b"/>
            <a:pathLst>
              <a:path w="1000125" h="984885">
                <a:moveTo>
                  <a:pt x="979889" y="0"/>
                </a:moveTo>
                <a:lnTo>
                  <a:pt x="0" y="979889"/>
                </a:lnTo>
                <a:lnTo>
                  <a:pt x="29565" y="984614"/>
                </a:lnTo>
                <a:lnTo>
                  <a:pt x="999755" y="14423"/>
                </a:lnTo>
                <a:lnTo>
                  <a:pt x="979889" y="0"/>
                </a:lnTo>
                <a:close/>
              </a:path>
            </a:pathLst>
          </a:custGeom>
          <a:solidFill>
            <a:srgbClr val="39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378068" y="2733022"/>
            <a:ext cx="991869" cy="975994"/>
          </a:xfrm>
          <a:custGeom>
            <a:avLst/>
            <a:gdLst/>
            <a:ahLst/>
            <a:cxnLst/>
            <a:rect l="l" t="t" r="r" b="b"/>
            <a:pathLst>
              <a:path w="991870" h="975995">
                <a:moveTo>
                  <a:pt x="971393" y="0"/>
                </a:moveTo>
                <a:lnTo>
                  <a:pt x="0" y="970931"/>
                </a:lnTo>
                <a:lnTo>
                  <a:pt x="30226" y="975762"/>
                </a:lnTo>
                <a:lnTo>
                  <a:pt x="991437" y="14552"/>
                </a:lnTo>
                <a:lnTo>
                  <a:pt x="971393" y="0"/>
                </a:lnTo>
                <a:close/>
              </a:path>
            </a:pathLst>
          </a:custGeom>
          <a:solidFill>
            <a:srgbClr val="38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405447" y="2746378"/>
            <a:ext cx="982344" cy="967105"/>
          </a:xfrm>
          <a:custGeom>
            <a:avLst/>
            <a:gdLst/>
            <a:ahLst/>
            <a:cxnLst/>
            <a:rect l="l" t="t" r="r" b="b"/>
            <a:pathLst>
              <a:path w="982345" h="967104">
                <a:moveTo>
                  <a:pt x="962409" y="0"/>
                </a:moveTo>
                <a:lnTo>
                  <a:pt x="0" y="961951"/>
                </a:lnTo>
                <a:lnTo>
                  <a:pt x="29127" y="966606"/>
                </a:lnTo>
                <a:lnTo>
                  <a:pt x="981716" y="14017"/>
                </a:lnTo>
                <a:lnTo>
                  <a:pt x="962409" y="0"/>
                </a:lnTo>
                <a:close/>
              </a:path>
            </a:pathLst>
          </a:custGeom>
          <a:solidFill>
            <a:srgbClr val="37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432385" y="2759326"/>
            <a:ext cx="974090" cy="958215"/>
          </a:xfrm>
          <a:custGeom>
            <a:avLst/>
            <a:gdLst/>
            <a:ahLst/>
            <a:cxnLst/>
            <a:rect l="l" t="t" r="r" b="b"/>
            <a:pathLst>
              <a:path w="974089" h="958214">
                <a:moveTo>
                  <a:pt x="953308" y="0"/>
                </a:moveTo>
                <a:lnTo>
                  <a:pt x="0" y="953308"/>
                </a:lnTo>
                <a:lnTo>
                  <a:pt x="30659" y="958208"/>
                </a:lnTo>
                <a:lnTo>
                  <a:pt x="973910" y="14957"/>
                </a:lnTo>
                <a:lnTo>
                  <a:pt x="953308" y="0"/>
                </a:lnTo>
                <a:close/>
              </a:path>
            </a:pathLst>
          </a:custGeom>
          <a:solidFill>
            <a:srgbClr val="36C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459112" y="2772554"/>
            <a:ext cx="964565" cy="949325"/>
          </a:xfrm>
          <a:custGeom>
            <a:avLst/>
            <a:gdLst/>
            <a:ahLst/>
            <a:cxnLst/>
            <a:rect l="l" t="t" r="r" b="b"/>
            <a:pathLst>
              <a:path w="964564" h="949325">
                <a:moveTo>
                  <a:pt x="944800" y="0"/>
                </a:moveTo>
                <a:lnTo>
                  <a:pt x="0" y="944351"/>
                </a:lnTo>
                <a:lnTo>
                  <a:pt x="30212" y="949179"/>
                </a:lnTo>
                <a:lnTo>
                  <a:pt x="964050" y="15342"/>
                </a:lnTo>
                <a:lnTo>
                  <a:pt x="951597" y="4934"/>
                </a:lnTo>
                <a:lnTo>
                  <a:pt x="944800" y="0"/>
                </a:lnTo>
                <a:close/>
              </a:path>
            </a:pathLst>
          </a:custGeom>
          <a:solidFill>
            <a:srgbClr val="35C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487134" y="2786741"/>
            <a:ext cx="953135" cy="939800"/>
          </a:xfrm>
          <a:custGeom>
            <a:avLst/>
            <a:gdLst/>
            <a:ahLst/>
            <a:cxnLst/>
            <a:rect l="l" t="t" r="r" b="b"/>
            <a:pathLst>
              <a:path w="953135" h="939800">
                <a:moveTo>
                  <a:pt x="934643" y="0"/>
                </a:moveTo>
                <a:lnTo>
                  <a:pt x="0" y="934643"/>
                </a:lnTo>
                <a:lnTo>
                  <a:pt x="28469" y="939193"/>
                </a:lnTo>
                <a:lnTo>
                  <a:pt x="952630" y="15033"/>
                </a:lnTo>
                <a:lnTo>
                  <a:pt x="934643" y="0"/>
                </a:lnTo>
                <a:close/>
              </a:path>
            </a:pathLst>
          </a:custGeom>
          <a:solidFill>
            <a:srgbClr val="34C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513415" y="2800618"/>
            <a:ext cx="944880" cy="930275"/>
          </a:xfrm>
          <a:custGeom>
            <a:avLst/>
            <a:gdLst/>
            <a:ahLst/>
            <a:cxnLst/>
            <a:rect l="l" t="t" r="r" b="b"/>
            <a:pathLst>
              <a:path w="944879" h="930275">
                <a:moveTo>
                  <a:pt x="924966" y="0"/>
                </a:moveTo>
                <a:lnTo>
                  <a:pt x="0" y="924966"/>
                </a:lnTo>
                <a:lnTo>
                  <a:pt x="30659" y="929866"/>
                </a:lnTo>
                <a:lnTo>
                  <a:pt x="944336" y="16189"/>
                </a:lnTo>
                <a:lnTo>
                  <a:pt x="924966" y="0"/>
                </a:lnTo>
                <a:close/>
              </a:path>
            </a:pathLst>
          </a:custGeom>
          <a:solidFill>
            <a:srgbClr val="33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541423" y="2815210"/>
            <a:ext cx="933450" cy="919480"/>
          </a:xfrm>
          <a:custGeom>
            <a:avLst/>
            <a:gdLst/>
            <a:ahLst/>
            <a:cxnLst/>
            <a:rect l="l" t="t" r="r" b="b"/>
            <a:pathLst>
              <a:path w="933450" h="919479">
                <a:moveTo>
                  <a:pt x="914415" y="0"/>
                </a:moveTo>
                <a:lnTo>
                  <a:pt x="0" y="914850"/>
                </a:lnTo>
                <a:lnTo>
                  <a:pt x="28931" y="919474"/>
                </a:lnTo>
                <a:lnTo>
                  <a:pt x="932930" y="15475"/>
                </a:lnTo>
                <a:lnTo>
                  <a:pt x="914415" y="0"/>
                </a:lnTo>
                <a:close/>
              </a:path>
            </a:pathLst>
          </a:custGeom>
          <a:solidFill>
            <a:srgbClr val="33C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568165" y="2829529"/>
            <a:ext cx="923925" cy="909955"/>
          </a:xfrm>
          <a:custGeom>
            <a:avLst/>
            <a:gdLst/>
            <a:ahLst/>
            <a:cxnLst/>
            <a:rect l="l" t="t" r="r" b="b"/>
            <a:pathLst>
              <a:path w="923925" h="909954">
                <a:moveTo>
                  <a:pt x="904805" y="0"/>
                </a:moveTo>
                <a:lnTo>
                  <a:pt x="0" y="904805"/>
                </a:lnTo>
                <a:lnTo>
                  <a:pt x="28940" y="909431"/>
                </a:lnTo>
                <a:lnTo>
                  <a:pt x="923321" y="15475"/>
                </a:lnTo>
                <a:lnTo>
                  <a:pt x="904805" y="0"/>
                </a:lnTo>
                <a:close/>
              </a:path>
            </a:pathLst>
          </a:custGeom>
          <a:solidFill>
            <a:srgbClr val="31C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594444" y="2843406"/>
            <a:ext cx="914400" cy="900430"/>
          </a:xfrm>
          <a:custGeom>
            <a:avLst/>
            <a:gdLst/>
            <a:ahLst/>
            <a:cxnLst/>
            <a:rect l="l" t="t" r="r" b="b"/>
            <a:pathLst>
              <a:path w="914400" h="900429">
                <a:moveTo>
                  <a:pt x="895128" y="0"/>
                </a:moveTo>
                <a:lnTo>
                  <a:pt x="0" y="895128"/>
                </a:lnTo>
                <a:lnTo>
                  <a:pt x="30659" y="900028"/>
                </a:lnTo>
                <a:lnTo>
                  <a:pt x="913836" y="16852"/>
                </a:lnTo>
                <a:lnTo>
                  <a:pt x="901355" y="5203"/>
                </a:lnTo>
                <a:lnTo>
                  <a:pt x="895128" y="0"/>
                </a:lnTo>
                <a:close/>
              </a:path>
            </a:pathLst>
          </a:custGeom>
          <a:solidFill>
            <a:srgbClr val="30B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622439" y="2858563"/>
            <a:ext cx="901700" cy="888365"/>
          </a:xfrm>
          <a:custGeom>
            <a:avLst/>
            <a:gdLst/>
            <a:ahLst/>
            <a:cxnLst/>
            <a:rect l="l" t="t" r="r" b="b"/>
            <a:pathLst>
              <a:path w="901700" h="888364">
                <a:moveTo>
                  <a:pt x="884024" y="0"/>
                </a:moveTo>
                <a:lnTo>
                  <a:pt x="0" y="884445"/>
                </a:lnTo>
                <a:lnTo>
                  <a:pt x="5950" y="885396"/>
                </a:lnTo>
                <a:lnTo>
                  <a:pt x="29930" y="888085"/>
                </a:lnTo>
                <a:lnTo>
                  <a:pt x="901606" y="16409"/>
                </a:lnTo>
                <a:lnTo>
                  <a:pt x="884024" y="0"/>
                </a:lnTo>
                <a:close/>
              </a:path>
            </a:pathLst>
          </a:custGeom>
          <a:solidFill>
            <a:srgbClr val="2FB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650086" y="2873747"/>
            <a:ext cx="890269" cy="876300"/>
          </a:xfrm>
          <a:custGeom>
            <a:avLst/>
            <a:gdLst/>
            <a:ahLst/>
            <a:cxnLst/>
            <a:rect l="l" t="t" r="r" b="b"/>
            <a:pathLst>
              <a:path w="890270" h="876300">
                <a:moveTo>
                  <a:pt x="872646" y="0"/>
                </a:moveTo>
                <a:lnTo>
                  <a:pt x="0" y="872646"/>
                </a:lnTo>
                <a:lnTo>
                  <a:pt x="30325" y="876047"/>
                </a:lnTo>
                <a:lnTo>
                  <a:pt x="889879" y="16084"/>
                </a:lnTo>
                <a:lnTo>
                  <a:pt x="872646" y="0"/>
                </a:lnTo>
                <a:close/>
              </a:path>
            </a:pathLst>
          </a:custGeom>
          <a:solidFill>
            <a:srgbClr val="2EB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77492" y="2888461"/>
            <a:ext cx="879475" cy="864869"/>
          </a:xfrm>
          <a:custGeom>
            <a:avLst/>
            <a:gdLst/>
            <a:ahLst/>
            <a:cxnLst/>
            <a:rect l="l" t="t" r="r" b="b"/>
            <a:pathLst>
              <a:path w="879475" h="864870">
                <a:moveTo>
                  <a:pt x="861005" y="0"/>
                </a:moveTo>
                <a:lnTo>
                  <a:pt x="0" y="861005"/>
                </a:lnTo>
                <a:lnTo>
                  <a:pt x="31974" y="864591"/>
                </a:lnTo>
                <a:lnTo>
                  <a:pt x="879398" y="17166"/>
                </a:lnTo>
                <a:lnTo>
                  <a:pt x="861005" y="0"/>
                </a:lnTo>
                <a:close/>
              </a:path>
            </a:pathLst>
          </a:custGeom>
          <a:solidFill>
            <a:srgbClr val="2D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707183" y="2904402"/>
            <a:ext cx="865505" cy="852169"/>
          </a:xfrm>
          <a:custGeom>
            <a:avLst/>
            <a:gdLst/>
            <a:ahLst/>
            <a:cxnLst/>
            <a:rect l="l" t="t" r="r" b="b"/>
            <a:pathLst>
              <a:path w="865504" h="852170">
                <a:moveTo>
                  <a:pt x="848394" y="0"/>
                </a:moveTo>
                <a:lnTo>
                  <a:pt x="0" y="848394"/>
                </a:lnTo>
                <a:lnTo>
                  <a:pt x="29690" y="851723"/>
                </a:lnTo>
                <a:lnTo>
                  <a:pt x="865428" y="15985"/>
                </a:lnTo>
                <a:lnTo>
                  <a:pt x="864816" y="15327"/>
                </a:lnTo>
                <a:lnTo>
                  <a:pt x="848394" y="0"/>
                </a:lnTo>
                <a:close/>
              </a:path>
            </a:pathLst>
          </a:custGeom>
          <a:solidFill>
            <a:srgbClr val="2C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734589" y="2919116"/>
            <a:ext cx="854075" cy="840740"/>
          </a:xfrm>
          <a:custGeom>
            <a:avLst/>
            <a:gdLst/>
            <a:ahLst/>
            <a:cxnLst/>
            <a:rect l="l" t="t" r="r" b="b"/>
            <a:pathLst>
              <a:path w="854075" h="840739">
                <a:moveTo>
                  <a:pt x="836753" y="0"/>
                </a:moveTo>
                <a:lnTo>
                  <a:pt x="0" y="836753"/>
                </a:lnTo>
                <a:lnTo>
                  <a:pt x="29690" y="840083"/>
                </a:lnTo>
                <a:lnTo>
                  <a:pt x="31434" y="840297"/>
                </a:lnTo>
                <a:lnTo>
                  <a:pt x="853463" y="17877"/>
                </a:lnTo>
                <a:lnTo>
                  <a:pt x="837410" y="613"/>
                </a:lnTo>
                <a:lnTo>
                  <a:pt x="836753" y="0"/>
                </a:lnTo>
                <a:close/>
              </a:path>
            </a:pathLst>
          </a:custGeom>
          <a:solidFill>
            <a:srgbClr val="2B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762616" y="2935020"/>
            <a:ext cx="840740" cy="828040"/>
          </a:xfrm>
          <a:custGeom>
            <a:avLst/>
            <a:gdLst/>
            <a:ahLst/>
            <a:cxnLst/>
            <a:rect l="l" t="t" r="r" b="b"/>
            <a:pathLst>
              <a:path w="840739" h="828039">
                <a:moveTo>
                  <a:pt x="823601" y="0"/>
                </a:moveTo>
                <a:lnTo>
                  <a:pt x="0" y="823993"/>
                </a:lnTo>
                <a:lnTo>
                  <a:pt x="1664" y="824179"/>
                </a:lnTo>
                <a:lnTo>
                  <a:pt x="31076" y="827787"/>
                </a:lnTo>
                <a:lnTo>
                  <a:pt x="840591" y="18272"/>
                </a:lnTo>
                <a:lnTo>
                  <a:pt x="823601" y="0"/>
                </a:lnTo>
                <a:close/>
              </a:path>
            </a:pathLst>
          </a:custGeom>
          <a:solidFill>
            <a:srgbClr val="2A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791430" y="2951976"/>
            <a:ext cx="827405" cy="814705"/>
          </a:xfrm>
          <a:custGeom>
            <a:avLst/>
            <a:gdLst/>
            <a:ahLst/>
            <a:cxnLst/>
            <a:rect l="l" t="t" r="r" b="b"/>
            <a:pathLst>
              <a:path w="827404" h="814704">
                <a:moveTo>
                  <a:pt x="810553" y="0"/>
                </a:moveTo>
                <a:lnTo>
                  <a:pt x="0" y="810553"/>
                </a:lnTo>
                <a:lnTo>
                  <a:pt x="30544" y="814299"/>
                </a:lnTo>
                <a:lnTo>
                  <a:pt x="827074" y="17768"/>
                </a:lnTo>
                <a:lnTo>
                  <a:pt x="810553" y="0"/>
                </a:lnTo>
                <a:close/>
              </a:path>
            </a:pathLst>
          </a:custGeom>
          <a:solidFill>
            <a:srgbClr val="29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818580" y="2967770"/>
            <a:ext cx="815340" cy="802005"/>
          </a:xfrm>
          <a:custGeom>
            <a:avLst/>
            <a:gdLst/>
            <a:ahLst/>
            <a:cxnLst/>
            <a:rect l="l" t="t" r="r" b="b"/>
            <a:pathLst>
              <a:path w="815339" h="802004">
                <a:moveTo>
                  <a:pt x="798088" y="0"/>
                </a:moveTo>
                <a:lnTo>
                  <a:pt x="0" y="798088"/>
                </a:lnTo>
                <a:lnTo>
                  <a:pt x="31077" y="801900"/>
                </a:lnTo>
                <a:lnTo>
                  <a:pt x="815078" y="18272"/>
                </a:lnTo>
                <a:lnTo>
                  <a:pt x="798088" y="0"/>
                </a:lnTo>
                <a:close/>
              </a:path>
            </a:pathLst>
          </a:custGeom>
          <a:solidFill>
            <a:srgbClr val="28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846263" y="2984068"/>
            <a:ext cx="802005" cy="789305"/>
          </a:xfrm>
          <a:custGeom>
            <a:avLst/>
            <a:gdLst/>
            <a:ahLst/>
            <a:cxnLst/>
            <a:rect l="l" t="t" r="r" b="b"/>
            <a:pathLst>
              <a:path w="802004" h="789304">
                <a:moveTo>
                  <a:pt x="785559" y="0"/>
                </a:moveTo>
                <a:lnTo>
                  <a:pt x="0" y="785186"/>
                </a:lnTo>
                <a:lnTo>
                  <a:pt x="31142" y="789005"/>
                </a:lnTo>
                <a:lnTo>
                  <a:pt x="801936" y="18211"/>
                </a:lnTo>
                <a:lnTo>
                  <a:pt x="793046" y="8051"/>
                </a:lnTo>
                <a:lnTo>
                  <a:pt x="785559" y="0"/>
                </a:lnTo>
                <a:close/>
              </a:path>
            </a:pathLst>
          </a:custGeom>
          <a:solidFill>
            <a:srgbClr val="27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875143" y="3000925"/>
            <a:ext cx="788035" cy="775335"/>
          </a:xfrm>
          <a:custGeom>
            <a:avLst/>
            <a:gdLst/>
            <a:ahLst/>
            <a:cxnLst/>
            <a:rect l="l" t="t" r="r" b="b"/>
            <a:pathLst>
              <a:path w="788035" h="775335">
                <a:moveTo>
                  <a:pt x="771871" y="0"/>
                </a:moveTo>
                <a:lnTo>
                  <a:pt x="0" y="771871"/>
                </a:lnTo>
                <a:lnTo>
                  <a:pt x="23756" y="774784"/>
                </a:lnTo>
                <a:lnTo>
                  <a:pt x="30176" y="775324"/>
                </a:lnTo>
                <a:lnTo>
                  <a:pt x="787733" y="18128"/>
                </a:lnTo>
                <a:lnTo>
                  <a:pt x="771871" y="0"/>
                </a:lnTo>
                <a:close/>
              </a:path>
            </a:pathLst>
          </a:custGeom>
          <a:solidFill>
            <a:srgbClr val="26B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902976" y="3017699"/>
            <a:ext cx="775335" cy="761365"/>
          </a:xfrm>
          <a:custGeom>
            <a:avLst/>
            <a:gdLst/>
            <a:ahLst/>
            <a:cxnLst/>
            <a:rect l="l" t="t" r="r" b="b"/>
            <a:pathLst>
              <a:path w="775335" h="761364">
                <a:moveTo>
                  <a:pt x="758714" y="0"/>
                </a:moveTo>
                <a:lnTo>
                  <a:pt x="0" y="758353"/>
                </a:lnTo>
                <a:lnTo>
                  <a:pt x="32236" y="761067"/>
                </a:lnTo>
                <a:lnTo>
                  <a:pt x="774856" y="18447"/>
                </a:lnTo>
                <a:lnTo>
                  <a:pt x="758714" y="0"/>
                </a:lnTo>
                <a:close/>
              </a:path>
            </a:pathLst>
          </a:custGeom>
          <a:solidFill>
            <a:srgbClr val="25B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932871" y="3034792"/>
            <a:ext cx="759460" cy="746760"/>
          </a:xfrm>
          <a:custGeom>
            <a:avLst/>
            <a:gdLst/>
            <a:ahLst/>
            <a:cxnLst/>
            <a:rect l="l" t="t" r="r" b="b"/>
            <a:pathLst>
              <a:path w="759460" h="746760">
                <a:moveTo>
                  <a:pt x="743776" y="0"/>
                </a:moveTo>
                <a:lnTo>
                  <a:pt x="0" y="743776"/>
                </a:lnTo>
                <a:lnTo>
                  <a:pt x="30456" y="746340"/>
                </a:lnTo>
                <a:lnTo>
                  <a:pt x="759186" y="17610"/>
                </a:lnTo>
                <a:lnTo>
                  <a:pt x="743776" y="0"/>
                </a:lnTo>
                <a:close/>
              </a:path>
            </a:pathLst>
          </a:custGeom>
          <a:solidFill>
            <a:srgbClr val="24B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960984" y="3051048"/>
            <a:ext cx="746125" cy="732790"/>
          </a:xfrm>
          <a:custGeom>
            <a:avLst/>
            <a:gdLst/>
            <a:ahLst/>
            <a:cxnLst/>
            <a:rect l="l" t="t" r="r" b="b"/>
            <a:pathLst>
              <a:path w="746125" h="732789">
                <a:moveTo>
                  <a:pt x="729886" y="0"/>
                </a:moveTo>
                <a:lnTo>
                  <a:pt x="0" y="729886"/>
                </a:lnTo>
                <a:lnTo>
                  <a:pt x="32218" y="732598"/>
                </a:lnTo>
                <a:lnTo>
                  <a:pt x="745582" y="18895"/>
                </a:lnTo>
                <a:lnTo>
                  <a:pt x="740554" y="12191"/>
                </a:lnTo>
                <a:lnTo>
                  <a:pt x="729886" y="0"/>
                </a:lnTo>
                <a:close/>
              </a:path>
            </a:pathLst>
          </a:custGeom>
          <a:solidFill>
            <a:srgbClr val="23B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989099" y="3067594"/>
            <a:ext cx="731520" cy="718820"/>
          </a:xfrm>
          <a:custGeom>
            <a:avLst/>
            <a:gdLst/>
            <a:ahLst/>
            <a:cxnLst/>
            <a:rect l="l" t="t" r="r" b="b"/>
            <a:pathLst>
              <a:path w="731520" h="718820">
                <a:moveTo>
                  <a:pt x="715706" y="0"/>
                </a:moveTo>
                <a:lnTo>
                  <a:pt x="0" y="715706"/>
                </a:lnTo>
                <a:lnTo>
                  <a:pt x="32799" y="718467"/>
                </a:lnTo>
                <a:lnTo>
                  <a:pt x="730946" y="20320"/>
                </a:lnTo>
                <a:lnTo>
                  <a:pt x="715706" y="0"/>
                </a:lnTo>
                <a:close/>
              </a:path>
            </a:pathLst>
          </a:custGeom>
          <a:solidFill>
            <a:srgbClr val="22B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4019555" y="3086462"/>
            <a:ext cx="713740" cy="702310"/>
          </a:xfrm>
          <a:custGeom>
            <a:avLst/>
            <a:gdLst/>
            <a:ahLst/>
            <a:cxnLst/>
            <a:rect l="l" t="t" r="r" b="b"/>
            <a:pathLst>
              <a:path w="713739" h="702310">
                <a:moveTo>
                  <a:pt x="699401" y="0"/>
                </a:moveTo>
                <a:lnTo>
                  <a:pt x="0" y="699401"/>
                </a:lnTo>
                <a:lnTo>
                  <a:pt x="30456" y="701964"/>
                </a:lnTo>
                <a:lnTo>
                  <a:pt x="713552" y="18868"/>
                </a:lnTo>
                <a:lnTo>
                  <a:pt x="699401" y="0"/>
                </a:lnTo>
                <a:close/>
              </a:path>
            </a:pathLst>
          </a:custGeom>
          <a:solidFill>
            <a:srgbClr val="21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4047669" y="3103879"/>
            <a:ext cx="699770" cy="687070"/>
          </a:xfrm>
          <a:custGeom>
            <a:avLst/>
            <a:gdLst/>
            <a:ahLst/>
            <a:cxnLst/>
            <a:rect l="l" t="t" r="r" b="b"/>
            <a:pathLst>
              <a:path w="699770" h="687070">
                <a:moveTo>
                  <a:pt x="684350" y="0"/>
                </a:moveTo>
                <a:lnTo>
                  <a:pt x="0" y="684350"/>
                </a:lnTo>
                <a:lnTo>
                  <a:pt x="32201" y="687060"/>
                </a:lnTo>
                <a:lnTo>
                  <a:pt x="699176" y="19768"/>
                </a:lnTo>
                <a:lnTo>
                  <a:pt x="684350" y="0"/>
                </a:lnTo>
                <a:close/>
              </a:path>
            </a:pathLst>
          </a:custGeom>
          <a:solidFill>
            <a:srgbClr val="20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4076357" y="3121470"/>
            <a:ext cx="683895" cy="672465"/>
          </a:xfrm>
          <a:custGeom>
            <a:avLst/>
            <a:gdLst/>
            <a:ahLst/>
            <a:cxnLst/>
            <a:rect l="l" t="t" r="r" b="b"/>
            <a:pathLst>
              <a:path w="683895" h="672464">
                <a:moveTo>
                  <a:pt x="668855" y="0"/>
                </a:moveTo>
                <a:lnTo>
                  <a:pt x="0" y="669173"/>
                </a:lnTo>
                <a:lnTo>
                  <a:pt x="32225" y="671885"/>
                </a:lnTo>
                <a:lnTo>
                  <a:pt x="683575" y="20536"/>
                </a:lnTo>
                <a:lnTo>
                  <a:pt x="678522" y="12889"/>
                </a:lnTo>
                <a:lnTo>
                  <a:pt x="668855" y="0"/>
                </a:lnTo>
                <a:close/>
              </a:path>
            </a:pathLst>
          </a:custGeom>
          <a:solidFill>
            <a:srgbClr val="1FB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4106240" y="3140477"/>
            <a:ext cx="666115" cy="655320"/>
          </a:xfrm>
          <a:custGeom>
            <a:avLst/>
            <a:gdLst/>
            <a:ahLst/>
            <a:cxnLst/>
            <a:rect l="l" t="t" r="r" b="b"/>
            <a:pathLst>
              <a:path w="666114" h="655320">
                <a:moveTo>
                  <a:pt x="652681" y="0"/>
                </a:moveTo>
                <a:lnTo>
                  <a:pt x="0" y="652681"/>
                </a:lnTo>
                <a:lnTo>
                  <a:pt x="30456" y="655244"/>
                </a:lnTo>
                <a:lnTo>
                  <a:pt x="665818" y="19883"/>
                </a:lnTo>
                <a:lnTo>
                  <a:pt x="652681" y="0"/>
                </a:lnTo>
                <a:close/>
              </a:path>
            </a:pathLst>
          </a:custGeom>
          <a:solidFill>
            <a:srgbClr val="1EB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4134354" y="3158831"/>
            <a:ext cx="650875" cy="639445"/>
          </a:xfrm>
          <a:custGeom>
            <a:avLst/>
            <a:gdLst/>
            <a:ahLst/>
            <a:cxnLst/>
            <a:rect l="l" t="t" r="r" b="b"/>
            <a:pathLst>
              <a:path w="650875" h="639445">
                <a:moveTo>
                  <a:pt x="636694" y="0"/>
                </a:moveTo>
                <a:lnTo>
                  <a:pt x="0" y="636694"/>
                </a:lnTo>
                <a:lnTo>
                  <a:pt x="21085" y="638468"/>
                </a:lnTo>
                <a:lnTo>
                  <a:pt x="32485" y="639166"/>
                </a:lnTo>
                <a:lnTo>
                  <a:pt x="650718" y="21226"/>
                </a:lnTo>
                <a:lnTo>
                  <a:pt x="636694" y="0"/>
                </a:lnTo>
                <a:close/>
              </a:path>
            </a:pathLst>
          </a:custGeom>
          <a:solidFill>
            <a:srgbClr val="1DB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163817" y="3177949"/>
            <a:ext cx="633730" cy="622300"/>
          </a:xfrm>
          <a:custGeom>
            <a:avLst/>
            <a:gdLst/>
            <a:ahLst/>
            <a:cxnLst/>
            <a:rect l="l" t="t" r="r" b="b"/>
            <a:pathLst>
              <a:path w="633729" h="622300">
                <a:moveTo>
                  <a:pt x="619863" y="0"/>
                </a:moveTo>
                <a:lnTo>
                  <a:pt x="0" y="619863"/>
                </a:lnTo>
                <a:lnTo>
                  <a:pt x="32311" y="621841"/>
                </a:lnTo>
                <a:lnTo>
                  <a:pt x="633505" y="20647"/>
                </a:lnTo>
                <a:lnTo>
                  <a:pt x="619863" y="0"/>
                </a:lnTo>
                <a:close/>
              </a:path>
            </a:pathLst>
          </a:custGeom>
          <a:solidFill>
            <a:srgbClr val="1C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193735" y="3197068"/>
            <a:ext cx="615315" cy="604520"/>
          </a:xfrm>
          <a:custGeom>
            <a:avLst/>
            <a:gdLst/>
            <a:ahLst/>
            <a:cxnLst/>
            <a:rect l="l" t="t" r="r" b="b"/>
            <a:pathLst>
              <a:path w="615314" h="604520">
                <a:moveTo>
                  <a:pt x="602576" y="0"/>
                </a:moveTo>
                <a:lnTo>
                  <a:pt x="0" y="602576"/>
                </a:lnTo>
                <a:lnTo>
                  <a:pt x="31670" y="604515"/>
                </a:lnTo>
                <a:lnTo>
                  <a:pt x="615256" y="20652"/>
                </a:lnTo>
                <a:lnTo>
                  <a:pt x="608134" y="8412"/>
                </a:lnTo>
                <a:lnTo>
                  <a:pt x="602576" y="0"/>
                </a:lnTo>
                <a:close/>
              </a:path>
            </a:pathLst>
          </a:custGeom>
          <a:solidFill>
            <a:srgbClr val="1B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222456" y="3215917"/>
            <a:ext cx="598805" cy="588010"/>
          </a:xfrm>
          <a:custGeom>
            <a:avLst/>
            <a:gdLst/>
            <a:ahLst/>
            <a:cxnLst/>
            <a:rect l="l" t="t" r="r" b="b"/>
            <a:pathLst>
              <a:path w="598804" h="588010">
                <a:moveTo>
                  <a:pt x="585485" y="0"/>
                </a:moveTo>
                <a:lnTo>
                  <a:pt x="0" y="585485"/>
                </a:lnTo>
                <a:lnTo>
                  <a:pt x="33508" y="587537"/>
                </a:lnTo>
                <a:lnTo>
                  <a:pt x="598565" y="22480"/>
                </a:lnTo>
                <a:lnTo>
                  <a:pt x="585485" y="0"/>
                </a:lnTo>
                <a:close/>
              </a:path>
            </a:pathLst>
          </a:custGeom>
          <a:solidFill>
            <a:srgbClr val="1A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253022" y="3236593"/>
            <a:ext cx="579755" cy="568960"/>
          </a:xfrm>
          <a:custGeom>
            <a:avLst/>
            <a:gdLst/>
            <a:ahLst/>
            <a:cxnLst/>
            <a:rect l="l" t="t" r="r" b="b"/>
            <a:pathLst>
              <a:path w="579754" h="568960">
                <a:moveTo>
                  <a:pt x="566950" y="0"/>
                </a:moveTo>
                <a:lnTo>
                  <a:pt x="0" y="566680"/>
                </a:lnTo>
                <a:lnTo>
                  <a:pt x="26877" y="568326"/>
                </a:lnTo>
                <a:lnTo>
                  <a:pt x="31731" y="568551"/>
                </a:lnTo>
                <a:lnTo>
                  <a:pt x="579210" y="21072"/>
                </a:lnTo>
                <a:lnTo>
                  <a:pt x="566950" y="0"/>
                </a:lnTo>
                <a:close/>
              </a:path>
            </a:pathLst>
          </a:custGeom>
          <a:solidFill>
            <a:srgbClr val="19B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282326" y="3256060"/>
            <a:ext cx="561975" cy="551180"/>
          </a:xfrm>
          <a:custGeom>
            <a:avLst/>
            <a:gdLst/>
            <a:ahLst/>
            <a:cxnLst/>
            <a:rect l="l" t="t" r="r" b="b"/>
            <a:pathLst>
              <a:path w="561975" h="551179">
                <a:moveTo>
                  <a:pt x="548971" y="0"/>
                </a:moveTo>
                <a:lnTo>
                  <a:pt x="0" y="548971"/>
                </a:lnTo>
                <a:lnTo>
                  <a:pt x="33979" y="550552"/>
                </a:lnTo>
                <a:lnTo>
                  <a:pt x="561979" y="22552"/>
                </a:lnTo>
                <a:lnTo>
                  <a:pt x="560182" y="19268"/>
                </a:lnTo>
                <a:lnTo>
                  <a:pt x="548971" y="0"/>
                </a:lnTo>
                <a:close/>
              </a:path>
            </a:pathLst>
          </a:custGeom>
          <a:solidFill>
            <a:srgbClr val="18B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311996" y="3275534"/>
            <a:ext cx="543560" cy="532765"/>
          </a:xfrm>
          <a:custGeom>
            <a:avLst/>
            <a:gdLst/>
            <a:ahLst/>
            <a:cxnLst/>
            <a:rect l="l" t="t" r="r" b="b"/>
            <a:pathLst>
              <a:path w="543560" h="532764">
                <a:moveTo>
                  <a:pt x="530625" y="0"/>
                </a:moveTo>
                <a:lnTo>
                  <a:pt x="0" y="530877"/>
                </a:lnTo>
                <a:lnTo>
                  <a:pt x="33435" y="532432"/>
                </a:lnTo>
                <a:lnTo>
                  <a:pt x="543089" y="22778"/>
                </a:lnTo>
                <a:lnTo>
                  <a:pt x="530625" y="0"/>
                </a:lnTo>
                <a:close/>
              </a:path>
            </a:pathLst>
          </a:custGeom>
          <a:solidFill>
            <a:srgbClr val="17B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342329" y="3296058"/>
            <a:ext cx="523875" cy="513715"/>
          </a:xfrm>
          <a:custGeom>
            <a:avLst/>
            <a:gdLst/>
            <a:ahLst/>
            <a:cxnLst/>
            <a:rect l="l" t="t" r="r" b="b"/>
            <a:pathLst>
              <a:path w="523875" h="513714">
                <a:moveTo>
                  <a:pt x="511522" y="0"/>
                </a:moveTo>
                <a:lnTo>
                  <a:pt x="0" y="511765"/>
                </a:lnTo>
                <a:lnTo>
                  <a:pt x="32910" y="513296"/>
                </a:lnTo>
                <a:lnTo>
                  <a:pt x="523871" y="22569"/>
                </a:lnTo>
                <a:lnTo>
                  <a:pt x="511522" y="0"/>
                </a:lnTo>
                <a:close/>
              </a:path>
            </a:pathLst>
          </a:custGeom>
          <a:solidFill>
            <a:srgbClr val="16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372130" y="3316372"/>
            <a:ext cx="505459" cy="494665"/>
          </a:xfrm>
          <a:custGeom>
            <a:avLst/>
            <a:gdLst/>
            <a:ahLst/>
            <a:cxnLst/>
            <a:rect l="l" t="t" r="r" b="b"/>
            <a:pathLst>
              <a:path w="505460" h="494664">
                <a:moveTo>
                  <a:pt x="492837" y="0"/>
                </a:moveTo>
                <a:lnTo>
                  <a:pt x="0" y="492837"/>
                </a:lnTo>
                <a:lnTo>
                  <a:pt x="33979" y="494417"/>
                </a:lnTo>
                <a:lnTo>
                  <a:pt x="505413" y="22983"/>
                </a:lnTo>
                <a:lnTo>
                  <a:pt x="492837" y="0"/>
                </a:lnTo>
                <a:close/>
              </a:path>
            </a:pathLst>
          </a:custGeom>
          <a:solidFill>
            <a:srgbClr val="15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402994" y="3337103"/>
            <a:ext cx="485140" cy="475615"/>
          </a:xfrm>
          <a:custGeom>
            <a:avLst/>
            <a:gdLst/>
            <a:ahLst/>
            <a:cxnLst/>
            <a:rect l="l" t="t" r="r" b="b"/>
            <a:pathLst>
              <a:path w="485139" h="475614">
                <a:moveTo>
                  <a:pt x="473316" y="0"/>
                </a:moveTo>
                <a:lnTo>
                  <a:pt x="0" y="473541"/>
                </a:lnTo>
                <a:lnTo>
                  <a:pt x="32241" y="475041"/>
                </a:lnTo>
                <a:lnTo>
                  <a:pt x="484701" y="22581"/>
                </a:lnTo>
                <a:lnTo>
                  <a:pt x="476346" y="5536"/>
                </a:lnTo>
                <a:lnTo>
                  <a:pt x="473316" y="0"/>
                </a:lnTo>
                <a:close/>
              </a:path>
            </a:pathLst>
          </a:custGeom>
          <a:solidFill>
            <a:srgbClr val="14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432808" y="3357980"/>
            <a:ext cx="465455" cy="455930"/>
          </a:xfrm>
          <a:custGeom>
            <a:avLst/>
            <a:gdLst/>
            <a:ahLst/>
            <a:cxnLst/>
            <a:rect l="l" t="t" r="r" b="b"/>
            <a:pathLst>
              <a:path w="465454" h="455929">
                <a:moveTo>
                  <a:pt x="454051" y="0"/>
                </a:moveTo>
                <a:lnTo>
                  <a:pt x="0" y="454051"/>
                </a:lnTo>
                <a:lnTo>
                  <a:pt x="31552" y="455519"/>
                </a:lnTo>
                <a:lnTo>
                  <a:pt x="464913" y="22158"/>
                </a:lnTo>
                <a:lnTo>
                  <a:pt x="454051" y="0"/>
                </a:lnTo>
                <a:close/>
              </a:path>
            </a:pathLst>
          </a:custGeom>
          <a:solidFill>
            <a:srgbClr val="13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461933" y="3378434"/>
            <a:ext cx="447040" cy="436880"/>
          </a:xfrm>
          <a:custGeom>
            <a:avLst/>
            <a:gdLst/>
            <a:ahLst/>
            <a:cxnLst/>
            <a:rect l="l" t="t" r="r" b="b"/>
            <a:pathLst>
              <a:path w="447039" h="436879">
                <a:moveTo>
                  <a:pt x="434952" y="0"/>
                </a:moveTo>
                <a:lnTo>
                  <a:pt x="0" y="434952"/>
                </a:lnTo>
                <a:lnTo>
                  <a:pt x="33979" y="436533"/>
                </a:lnTo>
                <a:lnTo>
                  <a:pt x="446650" y="23862"/>
                </a:lnTo>
                <a:lnTo>
                  <a:pt x="434952" y="0"/>
                </a:lnTo>
                <a:close/>
              </a:path>
            </a:pathLst>
          </a:custGeom>
          <a:solidFill>
            <a:srgbClr val="12B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492980" y="3400369"/>
            <a:ext cx="424815" cy="415290"/>
          </a:xfrm>
          <a:custGeom>
            <a:avLst/>
            <a:gdLst/>
            <a:ahLst/>
            <a:cxnLst/>
            <a:rect l="l" t="t" r="r" b="b"/>
            <a:pathLst>
              <a:path w="424814" h="415289">
                <a:moveTo>
                  <a:pt x="414658" y="0"/>
                </a:moveTo>
                <a:lnTo>
                  <a:pt x="0" y="414461"/>
                </a:lnTo>
                <a:lnTo>
                  <a:pt x="5359" y="414710"/>
                </a:lnTo>
                <a:lnTo>
                  <a:pt x="32920" y="415089"/>
                </a:lnTo>
                <a:lnTo>
                  <a:pt x="424251" y="23758"/>
                </a:lnTo>
                <a:lnTo>
                  <a:pt x="418109" y="7040"/>
                </a:lnTo>
                <a:lnTo>
                  <a:pt x="414658" y="0"/>
                </a:lnTo>
                <a:close/>
              </a:path>
            </a:pathLst>
          </a:custGeom>
          <a:solidFill>
            <a:srgbClr val="11B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523395" y="3422270"/>
            <a:ext cx="402590" cy="393700"/>
          </a:xfrm>
          <a:custGeom>
            <a:avLst/>
            <a:gdLst/>
            <a:ahLst/>
            <a:cxnLst/>
            <a:rect l="l" t="t" r="r" b="b"/>
            <a:pathLst>
              <a:path w="402589" h="393700">
                <a:moveTo>
                  <a:pt x="393153" y="0"/>
                </a:moveTo>
                <a:lnTo>
                  <a:pt x="0" y="393153"/>
                </a:lnTo>
                <a:lnTo>
                  <a:pt x="33585" y="393616"/>
                </a:lnTo>
                <a:lnTo>
                  <a:pt x="402206" y="24643"/>
                </a:lnTo>
                <a:lnTo>
                  <a:pt x="393153" y="0"/>
                </a:lnTo>
                <a:close/>
              </a:path>
            </a:pathLst>
          </a:custGeom>
          <a:solidFill>
            <a:srgbClr val="10B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553461" y="3444562"/>
            <a:ext cx="381000" cy="372110"/>
          </a:xfrm>
          <a:custGeom>
            <a:avLst/>
            <a:gdLst/>
            <a:ahLst/>
            <a:cxnLst/>
            <a:rect l="l" t="t" r="r" b="b"/>
            <a:pathLst>
              <a:path w="381000" h="372110">
                <a:moveTo>
                  <a:pt x="371276" y="0"/>
                </a:moveTo>
                <a:lnTo>
                  <a:pt x="0" y="371276"/>
                </a:lnTo>
                <a:lnTo>
                  <a:pt x="35077" y="371759"/>
                </a:lnTo>
                <a:lnTo>
                  <a:pt x="380859" y="25976"/>
                </a:lnTo>
                <a:lnTo>
                  <a:pt x="380488" y="25077"/>
                </a:lnTo>
                <a:lnTo>
                  <a:pt x="371276" y="0"/>
                </a:lnTo>
                <a:close/>
              </a:path>
            </a:pathLst>
          </a:custGeom>
          <a:solidFill>
            <a:srgbClr val="0F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586033" y="3468711"/>
            <a:ext cx="357505" cy="348615"/>
          </a:xfrm>
          <a:custGeom>
            <a:avLst/>
            <a:gdLst/>
            <a:ahLst/>
            <a:cxnLst/>
            <a:rect l="l" t="t" r="r" b="b"/>
            <a:pathLst>
              <a:path w="357504" h="348614">
                <a:moveTo>
                  <a:pt x="347575" y="0"/>
                </a:moveTo>
                <a:lnTo>
                  <a:pt x="0" y="347575"/>
                </a:lnTo>
                <a:lnTo>
                  <a:pt x="32571" y="348023"/>
                </a:lnTo>
                <a:lnTo>
                  <a:pt x="357197" y="23398"/>
                </a:lnTo>
                <a:lnTo>
                  <a:pt x="347916" y="928"/>
                </a:lnTo>
                <a:lnTo>
                  <a:pt x="347575" y="0"/>
                </a:lnTo>
                <a:close/>
              </a:path>
            </a:pathLst>
          </a:custGeom>
          <a:solidFill>
            <a:srgbClr val="0E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616099" y="3490311"/>
            <a:ext cx="336550" cy="327025"/>
          </a:xfrm>
          <a:custGeom>
            <a:avLst/>
            <a:gdLst/>
            <a:ahLst/>
            <a:cxnLst/>
            <a:rect l="l" t="t" r="r" b="b"/>
            <a:pathLst>
              <a:path w="336550" h="327025">
                <a:moveTo>
                  <a:pt x="326388" y="0"/>
                </a:moveTo>
                <a:lnTo>
                  <a:pt x="0" y="326388"/>
                </a:lnTo>
                <a:lnTo>
                  <a:pt x="33824" y="326854"/>
                </a:lnTo>
                <a:lnTo>
                  <a:pt x="336412" y="24266"/>
                </a:lnTo>
                <a:lnTo>
                  <a:pt x="326388" y="0"/>
                </a:lnTo>
                <a:close/>
              </a:path>
            </a:pathLst>
          </a:custGeom>
          <a:solidFill>
            <a:srgbClr val="0D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646165" y="3511882"/>
            <a:ext cx="314960" cy="306070"/>
          </a:xfrm>
          <a:custGeom>
            <a:avLst/>
            <a:gdLst/>
            <a:ahLst/>
            <a:cxnLst/>
            <a:rect l="l" t="t" r="r" b="b"/>
            <a:pathLst>
              <a:path w="314960" h="306070">
                <a:moveTo>
                  <a:pt x="305232" y="0"/>
                </a:moveTo>
                <a:lnTo>
                  <a:pt x="0" y="305232"/>
                </a:lnTo>
                <a:lnTo>
                  <a:pt x="35077" y="305714"/>
                </a:lnTo>
                <a:lnTo>
                  <a:pt x="314916" y="25876"/>
                </a:lnTo>
                <a:lnTo>
                  <a:pt x="311914" y="16177"/>
                </a:lnTo>
                <a:lnTo>
                  <a:pt x="305232" y="0"/>
                </a:lnTo>
                <a:close/>
              </a:path>
            </a:pathLst>
          </a:custGeom>
          <a:solidFill>
            <a:srgbClr val="0C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678737" y="3535818"/>
            <a:ext cx="290195" cy="282575"/>
          </a:xfrm>
          <a:custGeom>
            <a:avLst/>
            <a:gdLst/>
            <a:ahLst/>
            <a:cxnLst/>
            <a:rect l="l" t="t" r="r" b="b"/>
            <a:pathLst>
              <a:path w="290195" h="282575">
                <a:moveTo>
                  <a:pt x="281743" y="0"/>
                </a:moveTo>
                <a:lnTo>
                  <a:pt x="0" y="281743"/>
                </a:lnTo>
                <a:lnTo>
                  <a:pt x="33353" y="282202"/>
                </a:lnTo>
                <a:lnTo>
                  <a:pt x="289764" y="25913"/>
                </a:lnTo>
                <a:lnTo>
                  <a:pt x="281743" y="0"/>
                </a:lnTo>
                <a:close/>
              </a:path>
            </a:pathLst>
          </a:custGeom>
          <a:solidFill>
            <a:srgbClr val="0B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708803" y="3559093"/>
            <a:ext cx="267335" cy="259715"/>
          </a:xfrm>
          <a:custGeom>
            <a:avLst/>
            <a:gdLst/>
            <a:ahLst/>
            <a:cxnLst/>
            <a:rect l="l" t="t" r="r" b="b"/>
            <a:pathLst>
              <a:path w="267335" h="259714">
                <a:moveTo>
                  <a:pt x="258882" y="0"/>
                </a:moveTo>
                <a:lnTo>
                  <a:pt x="0" y="258882"/>
                </a:lnTo>
                <a:lnTo>
                  <a:pt x="34613" y="259358"/>
                </a:lnTo>
                <a:lnTo>
                  <a:pt x="267078" y="27004"/>
                </a:lnTo>
                <a:lnTo>
                  <a:pt x="265786" y="22305"/>
                </a:lnTo>
                <a:lnTo>
                  <a:pt x="258882" y="0"/>
                </a:lnTo>
                <a:close/>
              </a:path>
            </a:pathLst>
          </a:custGeom>
          <a:solidFill>
            <a:srgbClr val="0AB4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739657" y="3583110"/>
            <a:ext cx="280651" cy="23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81760" y="2120900"/>
            <a:ext cx="3638550" cy="1697989"/>
          </a:xfrm>
          <a:custGeom>
            <a:avLst/>
            <a:gdLst/>
            <a:ahLst/>
            <a:cxnLst/>
            <a:rect l="l" t="t" r="r" b="b"/>
            <a:pathLst>
              <a:path w="3638550" h="1697989">
                <a:moveTo>
                  <a:pt x="2604769" y="398779"/>
                </a:moveTo>
                <a:lnTo>
                  <a:pt x="2725419" y="459739"/>
                </a:lnTo>
                <a:lnTo>
                  <a:pt x="2835910" y="521970"/>
                </a:lnTo>
                <a:lnTo>
                  <a:pt x="2937510" y="588010"/>
                </a:lnTo>
                <a:lnTo>
                  <a:pt x="3030219" y="656589"/>
                </a:lnTo>
                <a:lnTo>
                  <a:pt x="3114040" y="726439"/>
                </a:lnTo>
                <a:lnTo>
                  <a:pt x="3188969" y="797560"/>
                </a:lnTo>
                <a:lnTo>
                  <a:pt x="3258819" y="869950"/>
                </a:lnTo>
                <a:lnTo>
                  <a:pt x="3319779" y="941070"/>
                </a:lnTo>
                <a:lnTo>
                  <a:pt x="3373119" y="1013460"/>
                </a:lnTo>
                <a:lnTo>
                  <a:pt x="3421379" y="1083310"/>
                </a:lnTo>
                <a:lnTo>
                  <a:pt x="3460750" y="1154429"/>
                </a:lnTo>
                <a:lnTo>
                  <a:pt x="3498850" y="1221739"/>
                </a:lnTo>
                <a:lnTo>
                  <a:pt x="3530600" y="1285239"/>
                </a:lnTo>
                <a:lnTo>
                  <a:pt x="3552190" y="1347470"/>
                </a:lnTo>
                <a:lnTo>
                  <a:pt x="3576319" y="1407160"/>
                </a:lnTo>
                <a:lnTo>
                  <a:pt x="3592829" y="1460500"/>
                </a:lnTo>
                <a:lnTo>
                  <a:pt x="3608069" y="1511300"/>
                </a:lnTo>
                <a:lnTo>
                  <a:pt x="3615690" y="1557020"/>
                </a:lnTo>
                <a:lnTo>
                  <a:pt x="3625850" y="1595120"/>
                </a:lnTo>
                <a:lnTo>
                  <a:pt x="3630929" y="1629410"/>
                </a:lnTo>
                <a:lnTo>
                  <a:pt x="3633469" y="1657350"/>
                </a:lnTo>
                <a:lnTo>
                  <a:pt x="3636010" y="1676400"/>
                </a:lnTo>
                <a:lnTo>
                  <a:pt x="3636010" y="1687830"/>
                </a:lnTo>
                <a:lnTo>
                  <a:pt x="3638550" y="1694180"/>
                </a:lnTo>
                <a:lnTo>
                  <a:pt x="3629660" y="1692910"/>
                </a:lnTo>
                <a:lnTo>
                  <a:pt x="3608069" y="1694180"/>
                </a:lnTo>
                <a:lnTo>
                  <a:pt x="3572510" y="1694180"/>
                </a:lnTo>
                <a:lnTo>
                  <a:pt x="3522979" y="1695450"/>
                </a:lnTo>
                <a:lnTo>
                  <a:pt x="3462019" y="1695450"/>
                </a:lnTo>
                <a:lnTo>
                  <a:pt x="3393440" y="1697989"/>
                </a:lnTo>
                <a:lnTo>
                  <a:pt x="3308350" y="1696720"/>
                </a:lnTo>
                <a:lnTo>
                  <a:pt x="3218179" y="1695450"/>
                </a:lnTo>
                <a:lnTo>
                  <a:pt x="3117850" y="1692910"/>
                </a:lnTo>
                <a:lnTo>
                  <a:pt x="3012440" y="1689100"/>
                </a:lnTo>
                <a:lnTo>
                  <a:pt x="2896869" y="1682750"/>
                </a:lnTo>
                <a:lnTo>
                  <a:pt x="2774950" y="1676400"/>
                </a:lnTo>
                <a:lnTo>
                  <a:pt x="2649219" y="1666239"/>
                </a:lnTo>
                <a:lnTo>
                  <a:pt x="2517140" y="1653539"/>
                </a:lnTo>
                <a:lnTo>
                  <a:pt x="2383790" y="1639570"/>
                </a:lnTo>
                <a:lnTo>
                  <a:pt x="2246629" y="1621789"/>
                </a:lnTo>
                <a:lnTo>
                  <a:pt x="2108200" y="1601470"/>
                </a:lnTo>
                <a:lnTo>
                  <a:pt x="1968500" y="1577339"/>
                </a:lnTo>
                <a:lnTo>
                  <a:pt x="1828800" y="1549400"/>
                </a:lnTo>
                <a:lnTo>
                  <a:pt x="1691639" y="1520189"/>
                </a:lnTo>
                <a:lnTo>
                  <a:pt x="1551940" y="1484629"/>
                </a:lnTo>
                <a:lnTo>
                  <a:pt x="1416050" y="1445260"/>
                </a:lnTo>
                <a:lnTo>
                  <a:pt x="1286510" y="1400810"/>
                </a:lnTo>
                <a:lnTo>
                  <a:pt x="1155700" y="1352550"/>
                </a:lnTo>
                <a:lnTo>
                  <a:pt x="1032510" y="1299210"/>
                </a:lnTo>
                <a:lnTo>
                  <a:pt x="911860" y="1239520"/>
                </a:lnTo>
                <a:lnTo>
                  <a:pt x="802640" y="1177289"/>
                </a:lnTo>
                <a:lnTo>
                  <a:pt x="701040" y="1109979"/>
                </a:lnTo>
                <a:lnTo>
                  <a:pt x="607060" y="1042670"/>
                </a:lnTo>
                <a:lnTo>
                  <a:pt x="524510" y="972820"/>
                </a:lnTo>
                <a:lnTo>
                  <a:pt x="450850" y="900429"/>
                </a:lnTo>
                <a:lnTo>
                  <a:pt x="379729" y="828039"/>
                </a:lnTo>
                <a:lnTo>
                  <a:pt x="318770" y="756920"/>
                </a:lnTo>
                <a:lnTo>
                  <a:pt x="266700" y="684529"/>
                </a:lnTo>
                <a:lnTo>
                  <a:pt x="218440" y="613410"/>
                </a:lnTo>
                <a:lnTo>
                  <a:pt x="176530" y="544829"/>
                </a:lnTo>
                <a:lnTo>
                  <a:pt x="140970" y="478789"/>
                </a:lnTo>
                <a:lnTo>
                  <a:pt x="109220" y="412750"/>
                </a:lnTo>
                <a:lnTo>
                  <a:pt x="83820" y="349250"/>
                </a:lnTo>
                <a:lnTo>
                  <a:pt x="62230" y="290829"/>
                </a:lnTo>
                <a:lnTo>
                  <a:pt x="46990" y="238760"/>
                </a:lnTo>
                <a:lnTo>
                  <a:pt x="31750" y="187960"/>
                </a:lnTo>
                <a:lnTo>
                  <a:pt x="20320" y="140970"/>
                </a:lnTo>
                <a:lnTo>
                  <a:pt x="12700" y="104139"/>
                </a:lnTo>
                <a:lnTo>
                  <a:pt x="7620" y="68579"/>
                </a:lnTo>
                <a:lnTo>
                  <a:pt x="2540" y="40639"/>
                </a:lnTo>
                <a:lnTo>
                  <a:pt x="3809" y="21589"/>
                </a:lnTo>
                <a:lnTo>
                  <a:pt x="0" y="10160"/>
                </a:lnTo>
                <a:lnTo>
                  <a:pt x="1270" y="6350"/>
                </a:lnTo>
                <a:lnTo>
                  <a:pt x="8890" y="5079"/>
                </a:lnTo>
                <a:lnTo>
                  <a:pt x="31750" y="5079"/>
                </a:lnTo>
                <a:lnTo>
                  <a:pt x="64770" y="2539"/>
                </a:lnTo>
                <a:lnTo>
                  <a:pt x="113030" y="2539"/>
                </a:lnTo>
                <a:lnTo>
                  <a:pt x="175259" y="1270"/>
                </a:lnTo>
                <a:lnTo>
                  <a:pt x="246379" y="1270"/>
                </a:lnTo>
                <a:lnTo>
                  <a:pt x="327659" y="0"/>
                </a:lnTo>
                <a:lnTo>
                  <a:pt x="420370" y="3810"/>
                </a:lnTo>
                <a:lnTo>
                  <a:pt x="521970" y="6350"/>
                </a:lnTo>
                <a:lnTo>
                  <a:pt x="627379" y="8889"/>
                </a:lnTo>
                <a:lnTo>
                  <a:pt x="741679" y="15239"/>
                </a:lnTo>
                <a:lnTo>
                  <a:pt x="864870" y="24129"/>
                </a:lnTo>
                <a:lnTo>
                  <a:pt x="990600" y="33020"/>
                </a:lnTo>
                <a:lnTo>
                  <a:pt x="1120140" y="43179"/>
                </a:lnTo>
                <a:lnTo>
                  <a:pt x="1252220" y="58420"/>
                </a:lnTo>
                <a:lnTo>
                  <a:pt x="1390650" y="76200"/>
                </a:lnTo>
                <a:lnTo>
                  <a:pt x="1531620" y="97789"/>
                </a:lnTo>
                <a:lnTo>
                  <a:pt x="1670050" y="121920"/>
                </a:lnTo>
                <a:lnTo>
                  <a:pt x="1808479" y="148589"/>
                </a:lnTo>
                <a:lnTo>
                  <a:pt x="1948179" y="177800"/>
                </a:lnTo>
                <a:lnTo>
                  <a:pt x="2085339" y="213360"/>
                </a:lnTo>
                <a:lnTo>
                  <a:pt x="2223769" y="254000"/>
                </a:lnTo>
                <a:lnTo>
                  <a:pt x="2353310" y="297179"/>
                </a:lnTo>
                <a:lnTo>
                  <a:pt x="2480310" y="345439"/>
                </a:lnTo>
                <a:lnTo>
                  <a:pt x="2604769" y="398779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09700" y="19646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993640" y="39763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38910" y="3610609"/>
            <a:ext cx="3707129" cy="1619250"/>
          </a:xfrm>
          <a:custGeom>
            <a:avLst/>
            <a:gdLst/>
            <a:ahLst/>
            <a:cxnLst/>
            <a:rect l="l" t="t" r="r" b="b"/>
            <a:pathLst>
              <a:path w="3707129" h="1619250">
                <a:moveTo>
                  <a:pt x="3375660" y="0"/>
                </a:moveTo>
                <a:lnTo>
                  <a:pt x="3075940" y="0"/>
                </a:lnTo>
                <a:lnTo>
                  <a:pt x="2960369" y="2539"/>
                </a:lnTo>
                <a:lnTo>
                  <a:pt x="2837179" y="7619"/>
                </a:lnTo>
                <a:lnTo>
                  <a:pt x="2580640" y="21589"/>
                </a:lnTo>
                <a:lnTo>
                  <a:pt x="2442210" y="33019"/>
                </a:lnTo>
                <a:lnTo>
                  <a:pt x="2307590" y="46989"/>
                </a:lnTo>
                <a:lnTo>
                  <a:pt x="2024379" y="83819"/>
                </a:lnTo>
                <a:lnTo>
                  <a:pt x="1884679" y="107950"/>
                </a:lnTo>
                <a:lnTo>
                  <a:pt x="1743710" y="134619"/>
                </a:lnTo>
                <a:lnTo>
                  <a:pt x="1604010" y="165100"/>
                </a:lnTo>
                <a:lnTo>
                  <a:pt x="1466850" y="201929"/>
                </a:lnTo>
                <a:lnTo>
                  <a:pt x="1332230" y="242569"/>
                </a:lnTo>
                <a:lnTo>
                  <a:pt x="1202690" y="288289"/>
                </a:lnTo>
                <a:lnTo>
                  <a:pt x="1075690" y="337819"/>
                </a:lnTo>
                <a:lnTo>
                  <a:pt x="953770" y="394969"/>
                </a:lnTo>
                <a:lnTo>
                  <a:pt x="840740" y="453389"/>
                </a:lnTo>
                <a:lnTo>
                  <a:pt x="737870" y="516889"/>
                </a:lnTo>
                <a:lnTo>
                  <a:pt x="643890" y="584200"/>
                </a:lnTo>
                <a:lnTo>
                  <a:pt x="554990" y="651509"/>
                </a:lnTo>
                <a:lnTo>
                  <a:pt x="478790" y="720089"/>
                </a:lnTo>
                <a:lnTo>
                  <a:pt x="406400" y="791209"/>
                </a:lnTo>
                <a:lnTo>
                  <a:pt x="342900" y="859789"/>
                </a:lnTo>
                <a:lnTo>
                  <a:pt x="288290" y="933450"/>
                </a:lnTo>
                <a:lnTo>
                  <a:pt x="238759" y="1002029"/>
                </a:lnTo>
                <a:lnTo>
                  <a:pt x="194309" y="1070609"/>
                </a:lnTo>
                <a:lnTo>
                  <a:pt x="154940" y="1137920"/>
                </a:lnTo>
                <a:lnTo>
                  <a:pt x="123190" y="1200150"/>
                </a:lnTo>
                <a:lnTo>
                  <a:pt x="93980" y="1263650"/>
                </a:lnTo>
                <a:lnTo>
                  <a:pt x="72390" y="1320800"/>
                </a:lnTo>
                <a:lnTo>
                  <a:pt x="53340" y="1374139"/>
                </a:lnTo>
                <a:lnTo>
                  <a:pt x="39370" y="1423670"/>
                </a:lnTo>
                <a:lnTo>
                  <a:pt x="24130" y="1469389"/>
                </a:lnTo>
                <a:lnTo>
                  <a:pt x="16509" y="1507489"/>
                </a:lnTo>
                <a:lnTo>
                  <a:pt x="8890" y="1543050"/>
                </a:lnTo>
                <a:lnTo>
                  <a:pt x="5080" y="1570989"/>
                </a:lnTo>
                <a:lnTo>
                  <a:pt x="3809" y="1588770"/>
                </a:lnTo>
                <a:lnTo>
                  <a:pt x="0" y="1601470"/>
                </a:lnTo>
                <a:lnTo>
                  <a:pt x="1270" y="1606550"/>
                </a:lnTo>
                <a:lnTo>
                  <a:pt x="10159" y="1606550"/>
                </a:lnTo>
                <a:lnTo>
                  <a:pt x="31750" y="1607820"/>
                </a:lnTo>
                <a:lnTo>
                  <a:pt x="67309" y="1609089"/>
                </a:lnTo>
                <a:lnTo>
                  <a:pt x="115570" y="1611629"/>
                </a:lnTo>
                <a:lnTo>
                  <a:pt x="331469" y="1619250"/>
                </a:lnTo>
                <a:lnTo>
                  <a:pt x="632460" y="1619250"/>
                </a:lnTo>
                <a:lnTo>
                  <a:pt x="746760" y="1616709"/>
                </a:lnTo>
                <a:lnTo>
                  <a:pt x="872490" y="1611629"/>
                </a:lnTo>
                <a:lnTo>
                  <a:pt x="996950" y="1605279"/>
                </a:lnTo>
                <a:lnTo>
                  <a:pt x="1262380" y="1586229"/>
                </a:lnTo>
                <a:lnTo>
                  <a:pt x="1543050" y="1554479"/>
                </a:lnTo>
                <a:lnTo>
                  <a:pt x="1824989" y="1511300"/>
                </a:lnTo>
                <a:lnTo>
                  <a:pt x="1964689" y="1484629"/>
                </a:lnTo>
                <a:lnTo>
                  <a:pt x="2104390" y="1452879"/>
                </a:lnTo>
                <a:lnTo>
                  <a:pt x="2244090" y="1417320"/>
                </a:lnTo>
                <a:lnTo>
                  <a:pt x="2377440" y="1375409"/>
                </a:lnTo>
                <a:lnTo>
                  <a:pt x="2505710" y="1329689"/>
                </a:lnTo>
                <a:lnTo>
                  <a:pt x="2630169" y="1281429"/>
                </a:lnTo>
                <a:lnTo>
                  <a:pt x="2755900" y="1224279"/>
                </a:lnTo>
                <a:lnTo>
                  <a:pt x="2867660" y="1164589"/>
                </a:lnTo>
                <a:lnTo>
                  <a:pt x="2971800" y="1101089"/>
                </a:lnTo>
                <a:lnTo>
                  <a:pt x="3067050" y="1035050"/>
                </a:lnTo>
                <a:lnTo>
                  <a:pt x="3152140" y="966469"/>
                </a:lnTo>
                <a:lnTo>
                  <a:pt x="3232150" y="896619"/>
                </a:lnTo>
                <a:lnTo>
                  <a:pt x="3303269" y="826769"/>
                </a:lnTo>
                <a:lnTo>
                  <a:pt x="3366769" y="756919"/>
                </a:lnTo>
                <a:lnTo>
                  <a:pt x="3421379" y="685800"/>
                </a:lnTo>
                <a:lnTo>
                  <a:pt x="3470910" y="615950"/>
                </a:lnTo>
                <a:lnTo>
                  <a:pt x="3515360" y="548639"/>
                </a:lnTo>
                <a:lnTo>
                  <a:pt x="3554729" y="482600"/>
                </a:lnTo>
                <a:lnTo>
                  <a:pt x="3586479" y="417829"/>
                </a:lnTo>
                <a:lnTo>
                  <a:pt x="3611879" y="355600"/>
                </a:lnTo>
                <a:lnTo>
                  <a:pt x="3637279" y="298450"/>
                </a:lnTo>
                <a:lnTo>
                  <a:pt x="3656329" y="243839"/>
                </a:lnTo>
                <a:lnTo>
                  <a:pt x="3670300" y="194309"/>
                </a:lnTo>
                <a:lnTo>
                  <a:pt x="3681729" y="148589"/>
                </a:lnTo>
                <a:lnTo>
                  <a:pt x="3693160" y="110489"/>
                </a:lnTo>
                <a:lnTo>
                  <a:pt x="3696969" y="76200"/>
                </a:lnTo>
                <a:lnTo>
                  <a:pt x="3700779" y="49529"/>
                </a:lnTo>
                <a:lnTo>
                  <a:pt x="3704590" y="30479"/>
                </a:lnTo>
                <a:lnTo>
                  <a:pt x="3705860" y="17779"/>
                </a:lnTo>
                <a:lnTo>
                  <a:pt x="3707129" y="13969"/>
                </a:lnTo>
                <a:lnTo>
                  <a:pt x="3699510" y="11429"/>
                </a:lnTo>
                <a:lnTo>
                  <a:pt x="3675379" y="11429"/>
                </a:lnTo>
                <a:lnTo>
                  <a:pt x="3642360" y="8889"/>
                </a:lnTo>
                <a:lnTo>
                  <a:pt x="3590290" y="6350"/>
                </a:lnTo>
                <a:lnTo>
                  <a:pt x="3531869" y="5079"/>
                </a:lnTo>
                <a:lnTo>
                  <a:pt x="3459479" y="1269"/>
                </a:lnTo>
                <a:lnTo>
                  <a:pt x="337566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440180" y="3609340"/>
            <a:ext cx="3707129" cy="1620520"/>
          </a:xfrm>
          <a:custGeom>
            <a:avLst/>
            <a:gdLst/>
            <a:ahLst/>
            <a:cxnLst/>
            <a:rect l="l" t="t" r="r" b="b"/>
            <a:pathLst>
              <a:path w="3707129" h="1620520">
                <a:moveTo>
                  <a:pt x="1074420" y="337820"/>
                </a:moveTo>
                <a:lnTo>
                  <a:pt x="1201420" y="288290"/>
                </a:lnTo>
                <a:lnTo>
                  <a:pt x="1332230" y="243840"/>
                </a:lnTo>
                <a:lnTo>
                  <a:pt x="1465580" y="203200"/>
                </a:lnTo>
                <a:lnTo>
                  <a:pt x="1604009" y="166370"/>
                </a:lnTo>
                <a:lnTo>
                  <a:pt x="1742439" y="134620"/>
                </a:lnTo>
                <a:lnTo>
                  <a:pt x="1884680" y="107950"/>
                </a:lnTo>
                <a:lnTo>
                  <a:pt x="2024380" y="85090"/>
                </a:lnTo>
                <a:lnTo>
                  <a:pt x="2166620" y="64770"/>
                </a:lnTo>
                <a:lnTo>
                  <a:pt x="2307590" y="48260"/>
                </a:lnTo>
                <a:lnTo>
                  <a:pt x="2442210" y="33020"/>
                </a:lnTo>
                <a:lnTo>
                  <a:pt x="2579370" y="21590"/>
                </a:lnTo>
                <a:lnTo>
                  <a:pt x="2710180" y="13970"/>
                </a:lnTo>
                <a:lnTo>
                  <a:pt x="2837180" y="8890"/>
                </a:lnTo>
                <a:lnTo>
                  <a:pt x="2960370" y="3810"/>
                </a:lnTo>
                <a:lnTo>
                  <a:pt x="3075940" y="0"/>
                </a:lnTo>
                <a:lnTo>
                  <a:pt x="3182620" y="0"/>
                </a:lnTo>
                <a:lnTo>
                  <a:pt x="3284220" y="0"/>
                </a:lnTo>
                <a:lnTo>
                  <a:pt x="3375659" y="0"/>
                </a:lnTo>
                <a:lnTo>
                  <a:pt x="3459479" y="2540"/>
                </a:lnTo>
                <a:lnTo>
                  <a:pt x="3531870" y="6350"/>
                </a:lnTo>
                <a:lnTo>
                  <a:pt x="3589020" y="7620"/>
                </a:lnTo>
                <a:lnTo>
                  <a:pt x="3642359" y="8890"/>
                </a:lnTo>
                <a:lnTo>
                  <a:pt x="3675379" y="11430"/>
                </a:lnTo>
                <a:lnTo>
                  <a:pt x="3698240" y="12700"/>
                </a:lnTo>
                <a:lnTo>
                  <a:pt x="3707129" y="13970"/>
                </a:lnTo>
                <a:lnTo>
                  <a:pt x="3704590" y="17780"/>
                </a:lnTo>
                <a:lnTo>
                  <a:pt x="3703320" y="30480"/>
                </a:lnTo>
                <a:lnTo>
                  <a:pt x="3699509" y="49530"/>
                </a:lnTo>
                <a:lnTo>
                  <a:pt x="3695700" y="76200"/>
                </a:lnTo>
                <a:lnTo>
                  <a:pt x="3693159" y="110490"/>
                </a:lnTo>
                <a:lnTo>
                  <a:pt x="3680459" y="148590"/>
                </a:lnTo>
                <a:lnTo>
                  <a:pt x="3670300" y="195580"/>
                </a:lnTo>
                <a:lnTo>
                  <a:pt x="3656329" y="245110"/>
                </a:lnTo>
                <a:lnTo>
                  <a:pt x="3636009" y="298450"/>
                </a:lnTo>
                <a:lnTo>
                  <a:pt x="3611879" y="355600"/>
                </a:lnTo>
                <a:lnTo>
                  <a:pt x="3585209" y="419100"/>
                </a:lnTo>
                <a:lnTo>
                  <a:pt x="3553459" y="482600"/>
                </a:lnTo>
                <a:lnTo>
                  <a:pt x="3515359" y="548640"/>
                </a:lnTo>
                <a:lnTo>
                  <a:pt x="3469640" y="617220"/>
                </a:lnTo>
                <a:lnTo>
                  <a:pt x="3420109" y="687070"/>
                </a:lnTo>
                <a:lnTo>
                  <a:pt x="3366770" y="758190"/>
                </a:lnTo>
                <a:lnTo>
                  <a:pt x="3303270" y="828040"/>
                </a:lnTo>
                <a:lnTo>
                  <a:pt x="3230880" y="896620"/>
                </a:lnTo>
                <a:lnTo>
                  <a:pt x="3152140" y="967740"/>
                </a:lnTo>
                <a:lnTo>
                  <a:pt x="3067049" y="1036320"/>
                </a:lnTo>
                <a:lnTo>
                  <a:pt x="2971799" y="1101090"/>
                </a:lnTo>
                <a:lnTo>
                  <a:pt x="2866390" y="1164590"/>
                </a:lnTo>
                <a:lnTo>
                  <a:pt x="2754630" y="1224280"/>
                </a:lnTo>
                <a:lnTo>
                  <a:pt x="2630170" y="1282700"/>
                </a:lnTo>
                <a:lnTo>
                  <a:pt x="2504440" y="1332230"/>
                </a:lnTo>
                <a:lnTo>
                  <a:pt x="2376170" y="1376680"/>
                </a:lnTo>
                <a:lnTo>
                  <a:pt x="2242820" y="1418590"/>
                </a:lnTo>
                <a:lnTo>
                  <a:pt x="2104390" y="1452880"/>
                </a:lnTo>
                <a:lnTo>
                  <a:pt x="1963420" y="1484630"/>
                </a:lnTo>
                <a:lnTo>
                  <a:pt x="1823720" y="1511300"/>
                </a:lnTo>
                <a:lnTo>
                  <a:pt x="1684020" y="1535430"/>
                </a:lnTo>
                <a:lnTo>
                  <a:pt x="1543050" y="1555750"/>
                </a:lnTo>
                <a:lnTo>
                  <a:pt x="1402080" y="1572260"/>
                </a:lnTo>
                <a:lnTo>
                  <a:pt x="1262380" y="1586230"/>
                </a:lnTo>
                <a:lnTo>
                  <a:pt x="1129030" y="1596390"/>
                </a:lnTo>
                <a:lnTo>
                  <a:pt x="995680" y="1606550"/>
                </a:lnTo>
                <a:lnTo>
                  <a:pt x="871219" y="1612900"/>
                </a:lnTo>
                <a:lnTo>
                  <a:pt x="746759" y="1616710"/>
                </a:lnTo>
                <a:lnTo>
                  <a:pt x="632459" y="1619250"/>
                </a:lnTo>
                <a:lnTo>
                  <a:pt x="524509" y="1620520"/>
                </a:lnTo>
                <a:lnTo>
                  <a:pt x="422909" y="1619250"/>
                </a:lnTo>
                <a:lnTo>
                  <a:pt x="330200" y="1619250"/>
                </a:lnTo>
                <a:lnTo>
                  <a:pt x="247650" y="1617980"/>
                </a:lnTo>
                <a:lnTo>
                  <a:pt x="177800" y="1614170"/>
                </a:lnTo>
                <a:lnTo>
                  <a:pt x="115569" y="1612900"/>
                </a:lnTo>
                <a:lnTo>
                  <a:pt x="66039" y="1610360"/>
                </a:lnTo>
                <a:lnTo>
                  <a:pt x="31750" y="1609090"/>
                </a:lnTo>
                <a:lnTo>
                  <a:pt x="10159" y="1607820"/>
                </a:lnTo>
                <a:lnTo>
                  <a:pt x="0" y="1607820"/>
                </a:lnTo>
                <a:lnTo>
                  <a:pt x="0" y="1601470"/>
                </a:lnTo>
                <a:lnTo>
                  <a:pt x="3809" y="1590040"/>
                </a:lnTo>
                <a:lnTo>
                  <a:pt x="5079" y="1570990"/>
                </a:lnTo>
                <a:lnTo>
                  <a:pt x="15239" y="1508760"/>
                </a:lnTo>
                <a:lnTo>
                  <a:pt x="24129" y="1470660"/>
                </a:lnTo>
                <a:lnTo>
                  <a:pt x="38100" y="1424940"/>
                </a:lnTo>
                <a:lnTo>
                  <a:pt x="53339" y="1375410"/>
                </a:lnTo>
                <a:lnTo>
                  <a:pt x="69850" y="1322070"/>
                </a:lnTo>
                <a:lnTo>
                  <a:pt x="92709" y="1263650"/>
                </a:lnTo>
                <a:lnTo>
                  <a:pt x="120650" y="1201420"/>
                </a:lnTo>
                <a:lnTo>
                  <a:pt x="154939" y="1137920"/>
                </a:lnTo>
                <a:lnTo>
                  <a:pt x="193039" y="1071880"/>
                </a:lnTo>
                <a:lnTo>
                  <a:pt x="238759" y="1002030"/>
                </a:lnTo>
                <a:lnTo>
                  <a:pt x="285750" y="933450"/>
                </a:lnTo>
                <a:lnTo>
                  <a:pt x="341630" y="862330"/>
                </a:lnTo>
                <a:lnTo>
                  <a:pt x="406400" y="792480"/>
                </a:lnTo>
                <a:lnTo>
                  <a:pt x="476250" y="721360"/>
                </a:lnTo>
                <a:lnTo>
                  <a:pt x="554989" y="652780"/>
                </a:lnTo>
                <a:lnTo>
                  <a:pt x="641350" y="584200"/>
                </a:lnTo>
                <a:lnTo>
                  <a:pt x="736600" y="519430"/>
                </a:lnTo>
                <a:lnTo>
                  <a:pt x="839469" y="455930"/>
                </a:lnTo>
                <a:lnTo>
                  <a:pt x="953769" y="396240"/>
                </a:lnTo>
                <a:lnTo>
                  <a:pt x="1074420" y="33782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270000" y="4003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317490" y="4836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350010" y="4937654"/>
            <a:ext cx="38100" cy="179705"/>
          </a:xfrm>
          <a:custGeom>
            <a:avLst/>
            <a:gdLst/>
            <a:ahLst/>
            <a:cxnLst/>
            <a:rect l="l" t="t" r="r" b="b"/>
            <a:pathLst>
              <a:path w="38100" h="179704">
                <a:moveTo>
                  <a:pt x="38100" y="0"/>
                </a:moveTo>
                <a:lnTo>
                  <a:pt x="24130" y="40745"/>
                </a:lnTo>
                <a:lnTo>
                  <a:pt x="16509" y="78845"/>
                </a:lnTo>
                <a:lnTo>
                  <a:pt x="8890" y="114405"/>
                </a:lnTo>
                <a:lnTo>
                  <a:pt x="5080" y="142345"/>
                </a:lnTo>
                <a:lnTo>
                  <a:pt x="3809" y="160125"/>
                </a:lnTo>
                <a:lnTo>
                  <a:pt x="0" y="172825"/>
                </a:lnTo>
                <a:lnTo>
                  <a:pt x="1270" y="177905"/>
                </a:lnTo>
                <a:lnTo>
                  <a:pt x="10159" y="179175"/>
                </a:lnTo>
                <a:lnTo>
                  <a:pt x="31750" y="179175"/>
                </a:lnTo>
                <a:lnTo>
                  <a:pt x="38100" y="179411"/>
                </a:lnTo>
                <a:lnTo>
                  <a:pt x="38100" y="0"/>
                </a:lnTo>
                <a:close/>
              </a:path>
            </a:pathLst>
          </a:custGeom>
          <a:solidFill>
            <a:srgbClr val="E8C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385569" y="4826448"/>
            <a:ext cx="38100" cy="292100"/>
          </a:xfrm>
          <a:custGeom>
            <a:avLst/>
            <a:gdLst/>
            <a:ahLst/>
            <a:cxnLst/>
            <a:rect l="l" t="t" r="r" b="b"/>
            <a:pathLst>
              <a:path w="38100" h="292100">
                <a:moveTo>
                  <a:pt x="38100" y="0"/>
                </a:moveTo>
                <a:lnTo>
                  <a:pt x="36830" y="3361"/>
                </a:lnTo>
                <a:lnTo>
                  <a:pt x="17780" y="56701"/>
                </a:lnTo>
                <a:lnTo>
                  <a:pt x="3810" y="107501"/>
                </a:lnTo>
                <a:lnTo>
                  <a:pt x="0" y="118614"/>
                </a:lnTo>
                <a:lnTo>
                  <a:pt x="0" y="290522"/>
                </a:lnTo>
                <a:lnTo>
                  <a:pt x="30480" y="291651"/>
                </a:lnTo>
                <a:lnTo>
                  <a:pt x="38100" y="292042"/>
                </a:lnTo>
                <a:lnTo>
                  <a:pt x="38100" y="0"/>
                </a:lnTo>
                <a:close/>
              </a:path>
            </a:pathLst>
          </a:custGeom>
          <a:solidFill>
            <a:srgbClr val="E8C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421130" y="4740192"/>
            <a:ext cx="38100" cy="380365"/>
          </a:xfrm>
          <a:custGeom>
            <a:avLst/>
            <a:gdLst/>
            <a:ahLst/>
            <a:cxnLst/>
            <a:rect l="l" t="t" r="r" b="b"/>
            <a:pathLst>
              <a:path w="38100" h="380364">
                <a:moveTo>
                  <a:pt x="38100" y="0"/>
                </a:moveTo>
                <a:lnTo>
                  <a:pt x="22859" y="32467"/>
                </a:lnTo>
                <a:lnTo>
                  <a:pt x="1269" y="89617"/>
                </a:lnTo>
                <a:lnTo>
                  <a:pt x="0" y="93173"/>
                </a:lnTo>
                <a:lnTo>
                  <a:pt x="0" y="378168"/>
                </a:lnTo>
                <a:lnTo>
                  <a:pt x="38100" y="380122"/>
                </a:lnTo>
                <a:lnTo>
                  <a:pt x="38100" y="0"/>
                </a:lnTo>
                <a:close/>
              </a:path>
            </a:pathLst>
          </a:custGeom>
          <a:solidFill>
            <a:srgbClr val="E8C8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475105" y="4667250"/>
            <a:ext cx="0" cy="454659"/>
          </a:xfrm>
          <a:custGeom>
            <a:avLst/>
            <a:gdLst/>
            <a:ahLst/>
            <a:cxnLst/>
            <a:rect l="l" t="t" r="r" b="b"/>
            <a:pathLst>
              <a:path h="454660">
                <a:moveTo>
                  <a:pt x="0" y="0"/>
                </a:moveTo>
                <a:lnTo>
                  <a:pt x="0" y="454420"/>
                </a:lnTo>
              </a:path>
            </a:pathLst>
          </a:custGeom>
          <a:ln w="39370">
            <a:solidFill>
              <a:srgbClr val="E7C7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510030" y="4605675"/>
            <a:ext cx="0" cy="517525"/>
          </a:xfrm>
          <a:custGeom>
            <a:avLst/>
            <a:gdLst/>
            <a:ahLst/>
            <a:cxnLst/>
            <a:rect l="l" t="t" r="r" b="b"/>
            <a:pathLst>
              <a:path h="517525">
                <a:moveTo>
                  <a:pt x="0" y="0"/>
                </a:moveTo>
                <a:lnTo>
                  <a:pt x="0" y="517205"/>
                </a:lnTo>
              </a:path>
            </a:pathLst>
          </a:custGeom>
          <a:ln w="38100">
            <a:solidFill>
              <a:srgbClr val="E7C6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545589" y="4548269"/>
            <a:ext cx="0" cy="575945"/>
          </a:xfrm>
          <a:custGeom>
            <a:avLst/>
            <a:gdLst/>
            <a:ahLst/>
            <a:cxnLst/>
            <a:rect l="l" t="t" r="r" b="b"/>
            <a:pathLst>
              <a:path h="575945">
                <a:moveTo>
                  <a:pt x="0" y="0"/>
                </a:moveTo>
                <a:lnTo>
                  <a:pt x="0" y="575867"/>
                </a:lnTo>
              </a:path>
            </a:pathLst>
          </a:custGeom>
          <a:ln w="38100">
            <a:solidFill>
              <a:srgbClr val="E6C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581150" y="4495213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4">
                <a:moveTo>
                  <a:pt x="0" y="0"/>
                </a:moveTo>
                <a:lnTo>
                  <a:pt x="0" y="630177"/>
                </a:lnTo>
              </a:path>
            </a:pathLst>
          </a:custGeom>
          <a:ln w="38100">
            <a:solidFill>
              <a:srgbClr val="E6C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616075" y="4445977"/>
            <a:ext cx="0" cy="680720"/>
          </a:xfrm>
          <a:custGeom>
            <a:avLst/>
            <a:gdLst/>
            <a:ahLst/>
            <a:cxnLst/>
            <a:rect l="l" t="t" r="r" b="b"/>
            <a:pathLst>
              <a:path h="680720">
                <a:moveTo>
                  <a:pt x="0" y="0"/>
                </a:moveTo>
                <a:lnTo>
                  <a:pt x="0" y="680669"/>
                </a:lnTo>
              </a:path>
            </a:pathLst>
          </a:custGeom>
          <a:ln w="39370">
            <a:solidFill>
              <a:srgbClr val="E6C3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652270" y="4397921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29980"/>
                </a:lnTo>
              </a:path>
            </a:pathLst>
          </a:custGeom>
          <a:ln w="38100">
            <a:solidFill>
              <a:srgbClr val="E5C2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687195" y="4353712"/>
            <a:ext cx="0" cy="774700"/>
          </a:xfrm>
          <a:custGeom>
            <a:avLst/>
            <a:gdLst/>
            <a:ahLst/>
            <a:cxnLst/>
            <a:rect l="l" t="t" r="r" b="b"/>
            <a:pathLst>
              <a:path h="774700">
                <a:moveTo>
                  <a:pt x="0" y="0"/>
                </a:moveTo>
                <a:lnTo>
                  <a:pt x="0" y="774547"/>
                </a:lnTo>
              </a:path>
            </a:pathLst>
          </a:custGeom>
          <a:ln w="39369">
            <a:solidFill>
              <a:srgbClr val="E5C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22120" y="4316679"/>
            <a:ext cx="0" cy="812165"/>
          </a:xfrm>
          <a:custGeom>
            <a:avLst/>
            <a:gdLst/>
            <a:ahLst/>
            <a:cxnLst/>
            <a:rect l="l" t="t" r="r" b="b"/>
            <a:pathLst>
              <a:path h="812164">
                <a:moveTo>
                  <a:pt x="0" y="0"/>
                </a:moveTo>
                <a:lnTo>
                  <a:pt x="0" y="811580"/>
                </a:lnTo>
              </a:path>
            </a:pathLst>
          </a:custGeom>
          <a:ln w="38100">
            <a:solidFill>
              <a:srgbClr val="E4C0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757679" y="4280256"/>
            <a:ext cx="0" cy="848360"/>
          </a:xfrm>
          <a:custGeom>
            <a:avLst/>
            <a:gdLst/>
            <a:ahLst/>
            <a:cxnLst/>
            <a:rect l="l" t="t" r="r" b="b"/>
            <a:pathLst>
              <a:path h="848360">
                <a:moveTo>
                  <a:pt x="0" y="0"/>
                </a:moveTo>
                <a:lnTo>
                  <a:pt x="0" y="848003"/>
                </a:lnTo>
              </a:path>
            </a:pathLst>
          </a:custGeom>
          <a:ln w="38100">
            <a:solidFill>
              <a:srgbClr val="E4BF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793239" y="4245320"/>
            <a:ext cx="0" cy="883285"/>
          </a:xfrm>
          <a:custGeom>
            <a:avLst/>
            <a:gdLst/>
            <a:ahLst/>
            <a:cxnLst/>
            <a:rect l="l" t="t" r="r" b="b"/>
            <a:pathLst>
              <a:path h="883285">
                <a:moveTo>
                  <a:pt x="0" y="0"/>
                </a:moveTo>
                <a:lnTo>
                  <a:pt x="0" y="882939"/>
                </a:lnTo>
              </a:path>
            </a:pathLst>
          </a:custGeom>
          <a:ln w="38100">
            <a:solidFill>
              <a:srgbClr val="E3B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1828164" y="4212272"/>
            <a:ext cx="0" cy="916305"/>
          </a:xfrm>
          <a:custGeom>
            <a:avLst/>
            <a:gdLst/>
            <a:ahLst/>
            <a:cxnLst/>
            <a:rect l="l" t="t" r="r" b="b"/>
            <a:pathLst>
              <a:path h="916304">
                <a:moveTo>
                  <a:pt x="0" y="0"/>
                </a:moveTo>
                <a:lnTo>
                  <a:pt x="0" y="915987"/>
                </a:lnTo>
              </a:path>
            </a:pathLst>
          </a:custGeom>
          <a:ln w="39369">
            <a:solidFill>
              <a:srgbClr val="E3B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1863725" y="4180861"/>
            <a:ext cx="0" cy="947419"/>
          </a:xfrm>
          <a:custGeom>
            <a:avLst/>
            <a:gdLst/>
            <a:ahLst/>
            <a:cxnLst/>
            <a:rect l="l" t="t" r="r" b="b"/>
            <a:pathLst>
              <a:path h="947420">
                <a:moveTo>
                  <a:pt x="0" y="0"/>
                </a:moveTo>
                <a:lnTo>
                  <a:pt x="0" y="947398"/>
                </a:lnTo>
              </a:path>
            </a:pathLst>
          </a:custGeom>
          <a:ln w="39370">
            <a:solidFill>
              <a:srgbClr val="E3BC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899285" y="4151013"/>
            <a:ext cx="0" cy="977265"/>
          </a:xfrm>
          <a:custGeom>
            <a:avLst/>
            <a:gdLst/>
            <a:ahLst/>
            <a:cxnLst/>
            <a:rect l="l" t="t" r="r" b="b"/>
            <a:pathLst>
              <a:path h="977264">
                <a:moveTo>
                  <a:pt x="0" y="0"/>
                </a:moveTo>
                <a:lnTo>
                  <a:pt x="0" y="977246"/>
                </a:lnTo>
              </a:path>
            </a:pathLst>
          </a:custGeom>
          <a:ln w="39369">
            <a:solidFill>
              <a:srgbClr val="E2B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934210" y="4124561"/>
            <a:ext cx="0" cy="1003935"/>
          </a:xfrm>
          <a:custGeom>
            <a:avLst/>
            <a:gdLst/>
            <a:ahLst/>
            <a:cxnLst/>
            <a:rect l="l" t="t" r="r" b="b"/>
            <a:pathLst>
              <a:path h="1003935">
                <a:moveTo>
                  <a:pt x="0" y="0"/>
                </a:moveTo>
                <a:lnTo>
                  <a:pt x="0" y="1003699"/>
                </a:lnTo>
              </a:path>
            </a:pathLst>
          </a:custGeom>
          <a:ln w="38100">
            <a:solidFill>
              <a:srgbClr val="E2BA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969770" y="4097128"/>
            <a:ext cx="0" cy="1031240"/>
          </a:xfrm>
          <a:custGeom>
            <a:avLst/>
            <a:gdLst/>
            <a:ahLst/>
            <a:cxnLst/>
            <a:rect l="l" t="t" r="r" b="b"/>
            <a:pathLst>
              <a:path h="1031239">
                <a:moveTo>
                  <a:pt x="0" y="0"/>
                </a:moveTo>
                <a:lnTo>
                  <a:pt x="0" y="1031131"/>
                </a:lnTo>
              </a:path>
            </a:pathLst>
          </a:custGeom>
          <a:ln w="38100">
            <a:solidFill>
              <a:srgbClr val="E1B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005329" y="4071379"/>
            <a:ext cx="0" cy="1057275"/>
          </a:xfrm>
          <a:custGeom>
            <a:avLst/>
            <a:gdLst/>
            <a:ahLst/>
            <a:cxnLst/>
            <a:rect l="l" t="t" r="r" b="b"/>
            <a:pathLst>
              <a:path h="1057275">
                <a:moveTo>
                  <a:pt x="0" y="0"/>
                </a:moveTo>
                <a:lnTo>
                  <a:pt x="0" y="1056795"/>
                </a:lnTo>
              </a:path>
            </a:pathLst>
          </a:custGeom>
          <a:ln w="38100">
            <a:solidFill>
              <a:srgbClr val="E1B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040254" y="4045911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81502"/>
                </a:lnTo>
              </a:path>
            </a:pathLst>
          </a:custGeom>
          <a:ln w="39369">
            <a:solidFill>
              <a:srgbClr val="E0B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075179" y="4021980"/>
            <a:ext cx="0" cy="1104900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642"/>
                </a:lnTo>
              </a:path>
            </a:pathLst>
          </a:custGeom>
          <a:ln w="38100">
            <a:solidFill>
              <a:srgbClr val="E0B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110739" y="4000029"/>
            <a:ext cx="0" cy="1125855"/>
          </a:xfrm>
          <a:custGeom>
            <a:avLst/>
            <a:gdLst/>
            <a:ahLst/>
            <a:cxnLst/>
            <a:rect l="l" t="t" r="r" b="b"/>
            <a:pathLst>
              <a:path h="1125854">
                <a:moveTo>
                  <a:pt x="0" y="0"/>
                </a:moveTo>
                <a:lnTo>
                  <a:pt x="0" y="1125803"/>
                </a:lnTo>
              </a:path>
            </a:pathLst>
          </a:custGeom>
          <a:ln w="38100">
            <a:solidFill>
              <a:srgbClr val="E0B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146300" y="3978078"/>
            <a:ext cx="0" cy="1146810"/>
          </a:xfrm>
          <a:custGeom>
            <a:avLst/>
            <a:gdLst/>
            <a:ahLst/>
            <a:cxnLst/>
            <a:rect l="l" t="t" r="r" b="b"/>
            <a:pathLst>
              <a:path h="1146810">
                <a:moveTo>
                  <a:pt x="0" y="0"/>
                </a:moveTo>
                <a:lnTo>
                  <a:pt x="0" y="1146409"/>
                </a:lnTo>
              </a:path>
            </a:pathLst>
          </a:custGeom>
          <a:ln w="38100">
            <a:solidFill>
              <a:srgbClr val="DFB4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181860" y="3957148"/>
            <a:ext cx="0" cy="1166495"/>
          </a:xfrm>
          <a:custGeom>
            <a:avLst/>
            <a:gdLst/>
            <a:ahLst/>
            <a:cxnLst/>
            <a:rect l="l" t="t" r="r" b="b"/>
            <a:pathLst>
              <a:path h="1166495">
                <a:moveTo>
                  <a:pt x="0" y="0"/>
                </a:moveTo>
                <a:lnTo>
                  <a:pt x="0" y="1165902"/>
                </a:lnTo>
              </a:path>
            </a:pathLst>
          </a:custGeom>
          <a:ln w="38100">
            <a:solidFill>
              <a:srgbClr val="DFB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217420" y="3938769"/>
            <a:ext cx="0" cy="1183005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845"/>
                </a:lnTo>
              </a:path>
            </a:pathLst>
          </a:custGeom>
          <a:ln w="38100">
            <a:solidFill>
              <a:srgbClr val="DEB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252345" y="3920390"/>
            <a:ext cx="0" cy="1200150"/>
          </a:xfrm>
          <a:custGeom>
            <a:avLst/>
            <a:gdLst/>
            <a:ahLst/>
            <a:cxnLst/>
            <a:rect l="l" t="t" r="r" b="b"/>
            <a:pathLst>
              <a:path h="1200150">
                <a:moveTo>
                  <a:pt x="0" y="0"/>
                </a:moveTo>
                <a:lnTo>
                  <a:pt x="0" y="1199731"/>
                </a:lnTo>
              </a:path>
            </a:pathLst>
          </a:custGeom>
          <a:ln w="39369">
            <a:solidFill>
              <a:srgbClr val="DEB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87270" y="3902789"/>
            <a:ext cx="0" cy="1216025"/>
          </a:xfrm>
          <a:custGeom>
            <a:avLst/>
            <a:gdLst/>
            <a:ahLst/>
            <a:cxnLst/>
            <a:rect l="l" t="t" r="r" b="b"/>
            <a:pathLst>
              <a:path h="1216025">
                <a:moveTo>
                  <a:pt x="0" y="0"/>
                </a:moveTo>
                <a:lnTo>
                  <a:pt x="0" y="1215517"/>
                </a:lnTo>
              </a:path>
            </a:pathLst>
          </a:custGeom>
          <a:ln w="38100">
            <a:solidFill>
              <a:srgbClr val="DDB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322829" y="3886120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29">
                <a:moveTo>
                  <a:pt x="0" y="0"/>
                </a:moveTo>
                <a:lnTo>
                  <a:pt x="0" y="1230372"/>
                </a:lnTo>
              </a:path>
            </a:pathLst>
          </a:custGeom>
          <a:ln w="38100">
            <a:solidFill>
              <a:srgbClr val="DDA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58389" y="3869451"/>
            <a:ext cx="0" cy="1245235"/>
          </a:xfrm>
          <a:custGeom>
            <a:avLst/>
            <a:gdLst/>
            <a:ahLst/>
            <a:cxnLst/>
            <a:rect l="l" t="t" r="r" b="b"/>
            <a:pathLst>
              <a:path h="1245235">
                <a:moveTo>
                  <a:pt x="0" y="0"/>
                </a:moveTo>
                <a:lnTo>
                  <a:pt x="0" y="1245226"/>
                </a:lnTo>
              </a:path>
            </a:pathLst>
          </a:custGeom>
          <a:ln w="38100">
            <a:solidFill>
              <a:srgbClr val="DDAE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93314" y="3852783"/>
            <a:ext cx="0" cy="1259840"/>
          </a:xfrm>
          <a:custGeom>
            <a:avLst/>
            <a:gdLst/>
            <a:ahLst/>
            <a:cxnLst/>
            <a:rect l="l" t="t" r="r" b="b"/>
            <a:pathLst>
              <a:path h="1259839">
                <a:moveTo>
                  <a:pt x="0" y="0"/>
                </a:moveTo>
                <a:lnTo>
                  <a:pt x="0" y="1259592"/>
                </a:lnTo>
              </a:path>
            </a:pathLst>
          </a:custGeom>
          <a:ln w="39369">
            <a:solidFill>
              <a:srgbClr val="DCAD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428875" y="3837914"/>
            <a:ext cx="0" cy="1271905"/>
          </a:xfrm>
          <a:custGeom>
            <a:avLst/>
            <a:gdLst/>
            <a:ahLst/>
            <a:cxnLst/>
            <a:rect l="l" t="t" r="r" b="b"/>
            <a:pathLst>
              <a:path h="1271904">
                <a:moveTo>
                  <a:pt x="0" y="0"/>
                </a:moveTo>
                <a:lnTo>
                  <a:pt x="0" y="1271909"/>
                </a:lnTo>
              </a:path>
            </a:pathLst>
          </a:custGeom>
          <a:ln w="39370">
            <a:solidFill>
              <a:srgbClr val="DCA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464435" y="3824046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0"/>
                </a:moveTo>
                <a:lnTo>
                  <a:pt x="0" y="1283225"/>
                </a:lnTo>
              </a:path>
            </a:pathLst>
          </a:custGeom>
          <a:ln w="39369">
            <a:solidFill>
              <a:srgbClr val="DBAB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499360" y="3810673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4046"/>
                </a:lnTo>
              </a:path>
            </a:pathLst>
          </a:custGeom>
          <a:ln w="38100">
            <a:solidFill>
              <a:srgbClr val="DBAA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34920" y="3796851"/>
            <a:ext cx="0" cy="1305560"/>
          </a:xfrm>
          <a:custGeom>
            <a:avLst/>
            <a:gdLst/>
            <a:ahLst/>
            <a:cxnLst/>
            <a:rect l="l" t="t" r="r" b="b"/>
            <a:pathLst>
              <a:path h="1305560">
                <a:moveTo>
                  <a:pt x="0" y="0"/>
                </a:moveTo>
                <a:lnTo>
                  <a:pt x="0" y="1305315"/>
                </a:lnTo>
              </a:path>
            </a:pathLst>
          </a:custGeom>
          <a:ln w="38100">
            <a:solidFill>
              <a:srgbClr val="DAA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570479" y="3784301"/>
            <a:ext cx="0" cy="1315720"/>
          </a:xfrm>
          <a:custGeom>
            <a:avLst/>
            <a:gdLst/>
            <a:ahLst/>
            <a:cxnLst/>
            <a:rect l="l" t="t" r="r" b="b"/>
            <a:pathLst>
              <a:path h="1315720">
                <a:moveTo>
                  <a:pt x="0" y="0"/>
                </a:moveTo>
                <a:lnTo>
                  <a:pt x="0" y="1315313"/>
                </a:lnTo>
              </a:path>
            </a:pathLst>
          </a:custGeom>
          <a:ln w="38100">
            <a:solidFill>
              <a:srgbClr val="DAA8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05404" y="3771750"/>
            <a:ext cx="0" cy="1325880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0"/>
                </a:moveTo>
                <a:lnTo>
                  <a:pt x="0" y="1325403"/>
                </a:lnTo>
              </a:path>
            </a:pathLst>
          </a:custGeom>
          <a:ln w="39369">
            <a:solidFill>
              <a:srgbClr val="DAA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40964" y="3759200"/>
            <a:ext cx="0" cy="1335405"/>
          </a:xfrm>
          <a:custGeom>
            <a:avLst/>
            <a:gdLst/>
            <a:ahLst/>
            <a:cxnLst/>
            <a:rect l="l" t="t" r="r" b="b"/>
            <a:pathLst>
              <a:path h="1335404">
                <a:moveTo>
                  <a:pt x="0" y="0"/>
                </a:moveTo>
                <a:lnTo>
                  <a:pt x="0" y="1335034"/>
                </a:lnTo>
              </a:path>
            </a:pathLst>
          </a:custGeom>
          <a:ln w="39369">
            <a:solidFill>
              <a:srgbClr val="D9A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56839" y="3747362"/>
            <a:ext cx="39370" cy="1343025"/>
          </a:xfrm>
          <a:custGeom>
            <a:avLst/>
            <a:gdLst/>
            <a:ahLst/>
            <a:cxnLst/>
            <a:rect l="l" t="t" r="r" b="b"/>
            <a:pathLst>
              <a:path w="39369" h="1343025">
                <a:moveTo>
                  <a:pt x="0" y="1342849"/>
                </a:moveTo>
                <a:lnTo>
                  <a:pt x="39370" y="1342849"/>
                </a:lnTo>
                <a:lnTo>
                  <a:pt x="39370" y="0"/>
                </a:lnTo>
                <a:lnTo>
                  <a:pt x="0" y="0"/>
                </a:lnTo>
                <a:lnTo>
                  <a:pt x="0" y="1342849"/>
                </a:lnTo>
                <a:close/>
              </a:path>
            </a:pathLst>
          </a:custGeom>
          <a:solidFill>
            <a:srgbClr val="D9A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92400" y="3737011"/>
            <a:ext cx="38100" cy="1349375"/>
          </a:xfrm>
          <a:custGeom>
            <a:avLst/>
            <a:gdLst/>
            <a:ahLst/>
            <a:cxnLst/>
            <a:rect l="l" t="t" r="r" b="b"/>
            <a:pathLst>
              <a:path w="38100" h="1349375">
                <a:moveTo>
                  <a:pt x="0" y="1349178"/>
                </a:moveTo>
                <a:lnTo>
                  <a:pt x="38100" y="1349178"/>
                </a:lnTo>
                <a:lnTo>
                  <a:pt x="38100" y="0"/>
                </a:lnTo>
                <a:lnTo>
                  <a:pt x="0" y="0"/>
                </a:lnTo>
                <a:lnTo>
                  <a:pt x="0" y="1349178"/>
                </a:lnTo>
                <a:close/>
              </a:path>
            </a:pathLst>
          </a:custGeom>
          <a:solidFill>
            <a:srgbClr val="D8A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727960" y="3726276"/>
            <a:ext cx="38100" cy="1356360"/>
          </a:xfrm>
          <a:custGeom>
            <a:avLst/>
            <a:gdLst/>
            <a:ahLst/>
            <a:cxnLst/>
            <a:rect l="l" t="t" r="r" b="b"/>
            <a:pathLst>
              <a:path w="38100" h="1356360">
                <a:moveTo>
                  <a:pt x="0" y="1355890"/>
                </a:moveTo>
                <a:lnTo>
                  <a:pt x="38100" y="1355890"/>
                </a:lnTo>
                <a:lnTo>
                  <a:pt x="38100" y="0"/>
                </a:lnTo>
                <a:lnTo>
                  <a:pt x="0" y="0"/>
                </a:lnTo>
                <a:lnTo>
                  <a:pt x="0" y="1355890"/>
                </a:lnTo>
                <a:close/>
              </a:path>
            </a:pathLst>
          </a:custGeom>
          <a:solidFill>
            <a:srgbClr val="D8A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763520" y="3715540"/>
            <a:ext cx="38100" cy="1362710"/>
          </a:xfrm>
          <a:custGeom>
            <a:avLst/>
            <a:gdLst/>
            <a:ahLst/>
            <a:cxnLst/>
            <a:rect l="l" t="t" r="r" b="b"/>
            <a:pathLst>
              <a:path w="38100" h="1362710">
                <a:moveTo>
                  <a:pt x="0" y="1362603"/>
                </a:moveTo>
                <a:lnTo>
                  <a:pt x="38100" y="1362603"/>
                </a:lnTo>
                <a:lnTo>
                  <a:pt x="38100" y="0"/>
                </a:lnTo>
                <a:lnTo>
                  <a:pt x="0" y="0"/>
                </a:lnTo>
                <a:lnTo>
                  <a:pt x="0" y="1362603"/>
                </a:lnTo>
                <a:close/>
              </a:path>
            </a:pathLst>
          </a:custGeom>
          <a:solidFill>
            <a:srgbClr val="D8A2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797810" y="3705483"/>
            <a:ext cx="39370" cy="1369060"/>
          </a:xfrm>
          <a:custGeom>
            <a:avLst/>
            <a:gdLst/>
            <a:ahLst/>
            <a:cxnLst/>
            <a:rect l="l" t="t" r="r" b="b"/>
            <a:pathLst>
              <a:path w="39369" h="1369060">
                <a:moveTo>
                  <a:pt x="0" y="1368781"/>
                </a:moveTo>
                <a:lnTo>
                  <a:pt x="39370" y="1368781"/>
                </a:lnTo>
                <a:lnTo>
                  <a:pt x="39370" y="0"/>
                </a:lnTo>
                <a:lnTo>
                  <a:pt x="0" y="0"/>
                </a:lnTo>
                <a:lnTo>
                  <a:pt x="0" y="1368781"/>
                </a:lnTo>
                <a:close/>
              </a:path>
            </a:pathLst>
          </a:custGeom>
          <a:solidFill>
            <a:srgbClr val="D7A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833370" y="3696276"/>
            <a:ext cx="38100" cy="1374140"/>
          </a:xfrm>
          <a:custGeom>
            <a:avLst/>
            <a:gdLst/>
            <a:ahLst/>
            <a:cxnLst/>
            <a:rect l="l" t="t" r="r" b="b"/>
            <a:pathLst>
              <a:path w="38100" h="1374139">
                <a:moveTo>
                  <a:pt x="0" y="1373966"/>
                </a:moveTo>
                <a:lnTo>
                  <a:pt x="38100" y="1373966"/>
                </a:lnTo>
                <a:lnTo>
                  <a:pt x="38100" y="0"/>
                </a:lnTo>
                <a:lnTo>
                  <a:pt x="0" y="0"/>
                </a:lnTo>
                <a:lnTo>
                  <a:pt x="0" y="1373966"/>
                </a:lnTo>
                <a:close/>
              </a:path>
            </a:pathLst>
          </a:custGeom>
          <a:solidFill>
            <a:srgbClr val="D7A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868929" y="3686727"/>
            <a:ext cx="38100" cy="1379855"/>
          </a:xfrm>
          <a:custGeom>
            <a:avLst/>
            <a:gdLst/>
            <a:ahLst/>
            <a:cxnLst/>
            <a:rect l="l" t="t" r="r" b="b"/>
            <a:pathLst>
              <a:path w="38100" h="1379854">
                <a:moveTo>
                  <a:pt x="0" y="1379491"/>
                </a:moveTo>
                <a:lnTo>
                  <a:pt x="38100" y="1379491"/>
                </a:lnTo>
                <a:lnTo>
                  <a:pt x="38100" y="0"/>
                </a:lnTo>
                <a:lnTo>
                  <a:pt x="0" y="0"/>
                </a:lnTo>
                <a:lnTo>
                  <a:pt x="0" y="1379491"/>
                </a:lnTo>
                <a:close/>
              </a:path>
            </a:pathLst>
          </a:custGeom>
          <a:solidFill>
            <a:srgbClr val="D69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904489" y="3677179"/>
            <a:ext cx="38100" cy="1384935"/>
          </a:xfrm>
          <a:custGeom>
            <a:avLst/>
            <a:gdLst/>
            <a:ahLst/>
            <a:cxnLst/>
            <a:rect l="l" t="t" r="r" b="b"/>
            <a:pathLst>
              <a:path w="38100" h="1384935">
                <a:moveTo>
                  <a:pt x="0" y="1384780"/>
                </a:moveTo>
                <a:lnTo>
                  <a:pt x="38100" y="1384780"/>
                </a:lnTo>
                <a:lnTo>
                  <a:pt x="38100" y="0"/>
                </a:lnTo>
                <a:lnTo>
                  <a:pt x="0" y="0"/>
                </a:lnTo>
                <a:lnTo>
                  <a:pt x="0" y="1384780"/>
                </a:lnTo>
                <a:close/>
              </a:path>
            </a:pathLst>
          </a:custGeom>
          <a:solidFill>
            <a:srgbClr val="D69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938779" y="3668845"/>
            <a:ext cx="39370" cy="1388745"/>
          </a:xfrm>
          <a:custGeom>
            <a:avLst/>
            <a:gdLst/>
            <a:ahLst/>
            <a:cxnLst/>
            <a:rect l="l" t="t" r="r" b="b"/>
            <a:pathLst>
              <a:path w="39369" h="1388745">
                <a:moveTo>
                  <a:pt x="0" y="1388521"/>
                </a:moveTo>
                <a:lnTo>
                  <a:pt x="39370" y="1388521"/>
                </a:lnTo>
                <a:lnTo>
                  <a:pt x="39370" y="0"/>
                </a:lnTo>
                <a:lnTo>
                  <a:pt x="0" y="0"/>
                </a:lnTo>
                <a:lnTo>
                  <a:pt x="0" y="1388521"/>
                </a:lnTo>
                <a:close/>
              </a:path>
            </a:pathLst>
          </a:custGeom>
          <a:solidFill>
            <a:srgbClr val="D5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975610" y="3661086"/>
            <a:ext cx="38100" cy="1391920"/>
          </a:xfrm>
          <a:custGeom>
            <a:avLst/>
            <a:gdLst/>
            <a:ahLst/>
            <a:cxnLst/>
            <a:rect l="l" t="t" r="r" b="b"/>
            <a:pathLst>
              <a:path w="38100" h="1391920">
                <a:moveTo>
                  <a:pt x="0" y="1391347"/>
                </a:moveTo>
                <a:lnTo>
                  <a:pt x="38100" y="1391347"/>
                </a:lnTo>
                <a:lnTo>
                  <a:pt x="38100" y="0"/>
                </a:lnTo>
                <a:lnTo>
                  <a:pt x="0" y="0"/>
                </a:lnTo>
                <a:lnTo>
                  <a:pt x="0" y="1391347"/>
                </a:lnTo>
                <a:close/>
              </a:path>
            </a:pathLst>
          </a:custGeom>
          <a:solidFill>
            <a:srgbClr val="D59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009900" y="3653328"/>
            <a:ext cx="39370" cy="1395095"/>
          </a:xfrm>
          <a:custGeom>
            <a:avLst/>
            <a:gdLst/>
            <a:ahLst/>
            <a:cxnLst/>
            <a:rect l="l" t="t" r="r" b="b"/>
            <a:pathLst>
              <a:path w="39369" h="1395095">
                <a:moveTo>
                  <a:pt x="0" y="1394513"/>
                </a:moveTo>
                <a:lnTo>
                  <a:pt x="39370" y="1394513"/>
                </a:lnTo>
                <a:lnTo>
                  <a:pt x="39370" y="0"/>
                </a:lnTo>
                <a:lnTo>
                  <a:pt x="0" y="0"/>
                </a:lnTo>
                <a:lnTo>
                  <a:pt x="0" y="1394513"/>
                </a:lnTo>
                <a:close/>
              </a:path>
            </a:pathLst>
          </a:custGeom>
          <a:solidFill>
            <a:srgbClr val="D5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045460" y="3645846"/>
            <a:ext cx="38100" cy="1397000"/>
          </a:xfrm>
          <a:custGeom>
            <a:avLst/>
            <a:gdLst/>
            <a:ahLst/>
            <a:cxnLst/>
            <a:rect l="l" t="t" r="r" b="b"/>
            <a:pathLst>
              <a:path w="38100" h="1397000">
                <a:moveTo>
                  <a:pt x="0" y="1396838"/>
                </a:moveTo>
                <a:lnTo>
                  <a:pt x="38100" y="1396838"/>
                </a:lnTo>
                <a:lnTo>
                  <a:pt x="38100" y="0"/>
                </a:lnTo>
                <a:lnTo>
                  <a:pt x="0" y="0"/>
                </a:lnTo>
                <a:lnTo>
                  <a:pt x="0" y="1396838"/>
                </a:lnTo>
                <a:close/>
              </a:path>
            </a:pathLst>
          </a:custGeom>
          <a:solidFill>
            <a:srgbClr val="D49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081020" y="3638824"/>
            <a:ext cx="38100" cy="1398270"/>
          </a:xfrm>
          <a:custGeom>
            <a:avLst/>
            <a:gdLst/>
            <a:ahLst/>
            <a:cxnLst/>
            <a:rect l="l" t="t" r="r" b="b"/>
            <a:pathLst>
              <a:path w="38100" h="1398270">
                <a:moveTo>
                  <a:pt x="0" y="1397718"/>
                </a:moveTo>
                <a:lnTo>
                  <a:pt x="38100" y="1397718"/>
                </a:lnTo>
                <a:lnTo>
                  <a:pt x="38100" y="0"/>
                </a:lnTo>
                <a:lnTo>
                  <a:pt x="0" y="0"/>
                </a:lnTo>
                <a:lnTo>
                  <a:pt x="0" y="1397718"/>
                </a:lnTo>
                <a:close/>
              </a:path>
            </a:pathLst>
          </a:custGeom>
          <a:solidFill>
            <a:srgbClr val="D4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116579" y="3632096"/>
            <a:ext cx="38100" cy="1398905"/>
          </a:xfrm>
          <a:custGeom>
            <a:avLst/>
            <a:gdLst/>
            <a:ahLst/>
            <a:cxnLst/>
            <a:rect l="l" t="t" r="r" b="b"/>
            <a:pathLst>
              <a:path w="38100" h="1398904">
                <a:moveTo>
                  <a:pt x="0" y="1398303"/>
                </a:moveTo>
                <a:lnTo>
                  <a:pt x="38100" y="1398303"/>
                </a:lnTo>
                <a:lnTo>
                  <a:pt x="38100" y="0"/>
                </a:lnTo>
                <a:lnTo>
                  <a:pt x="0" y="0"/>
                </a:lnTo>
                <a:lnTo>
                  <a:pt x="0" y="1398303"/>
                </a:lnTo>
                <a:close/>
              </a:path>
            </a:pathLst>
          </a:custGeom>
          <a:solidFill>
            <a:srgbClr val="D3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150870" y="3625369"/>
            <a:ext cx="39370" cy="1399540"/>
          </a:xfrm>
          <a:custGeom>
            <a:avLst/>
            <a:gdLst/>
            <a:ahLst/>
            <a:cxnLst/>
            <a:rect l="l" t="t" r="r" b="b"/>
            <a:pathLst>
              <a:path w="39369" h="1399539">
                <a:moveTo>
                  <a:pt x="0" y="1399108"/>
                </a:moveTo>
                <a:lnTo>
                  <a:pt x="39370" y="1399108"/>
                </a:lnTo>
                <a:lnTo>
                  <a:pt x="39370" y="0"/>
                </a:lnTo>
                <a:lnTo>
                  <a:pt x="0" y="0"/>
                </a:lnTo>
                <a:lnTo>
                  <a:pt x="0" y="1399108"/>
                </a:lnTo>
                <a:close/>
              </a:path>
            </a:pathLst>
          </a:custGeom>
          <a:solidFill>
            <a:srgbClr val="D39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186429" y="3618641"/>
            <a:ext cx="39370" cy="1399540"/>
          </a:xfrm>
          <a:custGeom>
            <a:avLst/>
            <a:gdLst/>
            <a:ahLst/>
            <a:cxnLst/>
            <a:rect l="l" t="t" r="r" b="b"/>
            <a:pathLst>
              <a:path w="39369" h="1399539">
                <a:moveTo>
                  <a:pt x="0" y="1399486"/>
                </a:moveTo>
                <a:lnTo>
                  <a:pt x="39370" y="1399486"/>
                </a:lnTo>
                <a:lnTo>
                  <a:pt x="39370" y="0"/>
                </a:lnTo>
                <a:lnTo>
                  <a:pt x="0" y="0"/>
                </a:lnTo>
                <a:lnTo>
                  <a:pt x="0" y="1399486"/>
                </a:lnTo>
                <a:close/>
              </a:path>
            </a:pathLst>
          </a:custGeom>
          <a:solidFill>
            <a:srgbClr val="D29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221989" y="3612353"/>
            <a:ext cx="39370" cy="1399540"/>
          </a:xfrm>
          <a:custGeom>
            <a:avLst/>
            <a:gdLst/>
            <a:ahLst/>
            <a:cxnLst/>
            <a:rect l="l" t="t" r="r" b="b"/>
            <a:pathLst>
              <a:path w="39370" h="1399539">
                <a:moveTo>
                  <a:pt x="0" y="1398985"/>
                </a:moveTo>
                <a:lnTo>
                  <a:pt x="39370" y="1398985"/>
                </a:lnTo>
                <a:lnTo>
                  <a:pt x="39370" y="0"/>
                </a:lnTo>
                <a:lnTo>
                  <a:pt x="0" y="0"/>
                </a:lnTo>
                <a:lnTo>
                  <a:pt x="0" y="1398985"/>
                </a:lnTo>
                <a:close/>
              </a:path>
            </a:pathLst>
          </a:custGeom>
          <a:solidFill>
            <a:srgbClr val="D29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257550" y="3606430"/>
            <a:ext cx="38100" cy="1398270"/>
          </a:xfrm>
          <a:custGeom>
            <a:avLst/>
            <a:gdLst/>
            <a:ahLst/>
            <a:cxnLst/>
            <a:rect l="l" t="t" r="r" b="b"/>
            <a:pathLst>
              <a:path w="38100" h="1398270">
                <a:moveTo>
                  <a:pt x="0" y="1398119"/>
                </a:moveTo>
                <a:lnTo>
                  <a:pt x="38100" y="1398119"/>
                </a:lnTo>
                <a:lnTo>
                  <a:pt x="38100" y="0"/>
                </a:lnTo>
                <a:lnTo>
                  <a:pt x="0" y="0"/>
                </a:lnTo>
                <a:lnTo>
                  <a:pt x="0" y="1398119"/>
                </a:lnTo>
                <a:close/>
              </a:path>
            </a:pathLst>
          </a:custGeom>
          <a:solidFill>
            <a:srgbClr val="D29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293109" y="3600288"/>
            <a:ext cx="38100" cy="1397635"/>
          </a:xfrm>
          <a:custGeom>
            <a:avLst/>
            <a:gdLst/>
            <a:ahLst/>
            <a:cxnLst/>
            <a:rect l="l" t="t" r="r" b="b"/>
            <a:pathLst>
              <a:path w="38100" h="1397635">
                <a:moveTo>
                  <a:pt x="0" y="1397473"/>
                </a:moveTo>
                <a:lnTo>
                  <a:pt x="38100" y="1397473"/>
                </a:lnTo>
                <a:lnTo>
                  <a:pt x="38100" y="0"/>
                </a:lnTo>
                <a:lnTo>
                  <a:pt x="0" y="0"/>
                </a:lnTo>
                <a:lnTo>
                  <a:pt x="0" y="1397473"/>
                </a:lnTo>
                <a:close/>
              </a:path>
            </a:pathLst>
          </a:custGeom>
          <a:solidFill>
            <a:srgbClr val="D193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328670" y="3594146"/>
            <a:ext cx="38100" cy="1396365"/>
          </a:xfrm>
          <a:custGeom>
            <a:avLst/>
            <a:gdLst/>
            <a:ahLst/>
            <a:cxnLst/>
            <a:rect l="l" t="t" r="r" b="b"/>
            <a:pathLst>
              <a:path w="38100" h="1396364">
                <a:moveTo>
                  <a:pt x="0" y="1396318"/>
                </a:moveTo>
                <a:lnTo>
                  <a:pt x="38100" y="1396318"/>
                </a:lnTo>
                <a:lnTo>
                  <a:pt x="38100" y="0"/>
                </a:lnTo>
                <a:lnTo>
                  <a:pt x="0" y="0"/>
                </a:lnTo>
                <a:lnTo>
                  <a:pt x="0" y="1396318"/>
                </a:lnTo>
                <a:close/>
              </a:path>
            </a:pathLst>
          </a:custGeom>
          <a:solidFill>
            <a:srgbClr val="D19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362959" y="3589196"/>
            <a:ext cx="39370" cy="1393825"/>
          </a:xfrm>
          <a:custGeom>
            <a:avLst/>
            <a:gdLst/>
            <a:ahLst/>
            <a:cxnLst/>
            <a:rect l="l" t="t" r="r" b="b"/>
            <a:pathLst>
              <a:path w="39370" h="1393825">
                <a:moveTo>
                  <a:pt x="0" y="1393475"/>
                </a:moveTo>
                <a:lnTo>
                  <a:pt x="39369" y="1393475"/>
                </a:lnTo>
                <a:lnTo>
                  <a:pt x="39369" y="0"/>
                </a:lnTo>
                <a:lnTo>
                  <a:pt x="0" y="0"/>
                </a:lnTo>
                <a:lnTo>
                  <a:pt x="0" y="1393475"/>
                </a:lnTo>
                <a:close/>
              </a:path>
            </a:pathLst>
          </a:custGeom>
          <a:solidFill>
            <a:srgbClr val="D09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398520" y="3584572"/>
            <a:ext cx="39370" cy="1390015"/>
          </a:xfrm>
          <a:custGeom>
            <a:avLst/>
            <a:gdLst/>
            <a:ahLst/>
            <a:cxnLst/>
            <a:rect l="l" t="t" r="r" b="b"/>
            <a:pathLst>
              <a:path w="39370" h="1390014">
                <a:moveTo>
                  <a:pt x="0" y="1390017"/>
                </a:moveTo>
                <a:lnTo>
                  <a:pt x="39369" y="1390017"/>
                </a:lnTo>
                <a:lnTo>
                  <a:pt x="39369" y="0"/>
                </a:lnTo>
                <a:lnTo>
                  <a:pt x="0" y="0"/>
                </a:lnTo>
                <a:lnTo>
                  <a:pt x="0" y="1390017"/>
                </a:lnTo>
                <a:close/>
              </a:path>
            </a:pathLst>
          </a:custGeom>
          <a:solidFill>
            <a:srgbClr val="D09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434079" y="3580112"/>
            <a:ext cx="38100" cy="1386840"/>
          </a:xfrm>
          <a:custGeom>
            <a:avLst/>
            <a:gdLst/>
            <a:ahLst/>
            <a:cxnLst/>
            <a:rect l="l" t="t" r="r" b="b"/>
            <a:pathLst>
              <a:path w="38100" h="1386839">
                <a:moveTo>
                  <a:pt x="0" y="1386395"/>
                </a:moveTo>
                <a:lnTo>
                  <a:pt x="38100" y="1386395"/>
                </a:lnTo>
                <a:lnTo>
                  <a:pt x="38100" y="0"/>
                </a:lnTo>
                <a:lnTo>
                  <a:pt x="0" y="0"/>
                </a:lnTo>
                <a:lnTo>
                  <a:pt x="0" y="1386395"/>
                </a:lnTo>
                <a:close/>
              </a:path>
            </a:pathLst>
          </a:custGeom>
          <a:solidFill>
            <a:srgbClr val="CF8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469640" y="3575488"/>
            <a:ext cx="38100" cy="1383030"/>
          </a:xfrm>
          <a:custGeom>
            <a:avLst/>
            <a:gdLst/>
            <a:ahLst/>
            <a:cxnLst/>
            <a:rect l="l" t="t" r="r" b="b"/>
            <a:pathLst>
              <a:path w="38100" h="1383029">
                <a:moveTo>
                  <a:pt x="0" y="1382522"/>
                </a:moveTo>
                <a:lnTo>
                  <a:pt x="38100" y="1382522"/>
                </a:lnTo>
                <a:lnTo>
                  <a:pt x="38100" y="0"/>
                </a:lnTo>
                <a:lnTo>
                  <a:pt x="0" y="0"/>
                </a:lnTo>
                <a:lnTo>
                  <a:pt x="0" y="1382522"/>
                </a:lnTo>
                <a:close/>
              </a:path>
            </a:pathLst>
          </a:custGeom>
          <a:solidFill>
            <a:srgbClr val="CF8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505200" y="3570864"/>
            <a:ext cx="38100" cy="1378585"/>
          </a:xfrm>
          <a:custGeom>
            <a:avLst/>
            <a:gdLst/>
            <a:ahLst/>
            <a:cxnLst/>
            <a:rect l="l" t="t" r="r" b="b"/>
            <a:pathLst>
              <a:path w="38100" h="1378585">
                <a:moveTo>
                  <a:pt x="0" y="1378094"/>
                </a:moveTo>
                <a:lnTo>
                  <a:pt x="38100" y="1378094"/>
                </a:lnTo>
                <a:lnTo>
                  <a:pt x="38100" y="0"/>
                </a:lnTo>
                <a:lnTo>
                  <a:pt x="0" y="0"/>
                </a:lnTo>
                <a:lnTo>
                  <a:pt x="0" y="1378094"/>
                </a:lnTo>
                <a:close/>
              </a:path>
            </a:pathLst>
          </a:custGeom>
          <a:solidFill>
            <a:srgbClr val="CF8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540759" y="3566239"/>
            <a:ext cx="38100" cy="1374140"/>
          </a:xfrm>
          <a:custGeom>
            <a:avLst/>
            <a:gdLst/>
            <a:ahLst/>
            <a:cxnLst/>
            <a:rect l="l" t="t" r="r" b="b"/>
            <a:pathLst>
              <a:path w="38100" h="1374139">
                <a:moveTo>
                  <a:pt x="0" y="1373667"/>
                </a:moveTo>
                <a:lnTo>
                  <a:pt x="38100" y="1373667"/>
                </a:lnTo>
                <a:lnTo>
                  <a:pt x="38100" y="0"/>
                </a:lnTo>
                <a:lnTo>
                  <a:pt x="0" y="0"/>
                </a:lnTo>
                <a:lnTo>
                  <a:pt x="0" y="1373667"/>
                </a:lnTo>
                <a:close/>
              </a:path>
            </a:pathLst>
          </a:custGeom>
          <a:solidFill>
            <a:srgbClr val="CE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575050" y="3561615"/>
            <a:ext cx="39370" cy="1369695"/>
          </a:xfrm>
          <a:custGeom>
            <a:avLst/>
            <a:gdLst/>
            <a:ahLst/>
            <a:cxnLst/>
            <a:rect l="l" t="t" r="r" b="b"/>
            <a:pathLst>
              <a:path w="39370" h="1369695">
                <a:moveTo>
                  <a:pt x="0" y="1369563"/>
                </a:moveTo>
                <a:lnTo>
                  <a:pt x="39370" y="1369563"/>
                </a:lnTo>
                <a:lnTo>
                  <a:pt x="39370" y="0"/>
                </a:lnTo>
                <a:lnTo>
                  <a:pt x="0" y="0"/>
                </a:lnTo>
                <a:lnTo>
                  <a:pt x="0" y="1369563"/>
                </a:lnTo>
                <a:close/>
              </a:path>
            </a:pathLst>
          </a:custGeom>
          <a:solidFill>
            <a:srgbClr val="CE8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610609" y="3557156"/>
            <a:ext cx="38100" cy="1364615"/>
          </a:xfrm>
          <a:custGeom>
            <a:avLst/>
            <a:gdLst/>
            <a:ahLst/>
            <a:cxnLst/>
            <a:rect l="l" t="t" r="r" b="b"/>
            <a:pathLst>
              <a:path w="38100" h="1364614">
                <a:moveTo>
                  <a:pt x="0" y="1364093"/>
                </a:moveTo>
                <a:lnTo>
                  <a:pt x="38100" y="1364093"/>
                </a:lnTo>
                <a:lnTo>
                  <a:pt x="38100" y="0"/>
                </a:lnTo>
                <a:lnTo>
                  <a:pt x="0" y="0"/>
                </a:lnTo>
                <a:lnTo>
                  <a:pt x="0" y="1364093"/>
                </a:lnTo>
                <a:close/>
              </a:path>
            </a:pathLst>
          </a:custGeom>
          <a:solidFill>
            <a:srgbClr val="CD8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646170" y="3553232"/>
            <a:ext cx="38100" cy="1357630"/>
          </a:xfrm>
          <a:custGeom>
            <a:avLst/>
            <a:gdLst/>
            <a:ahLst/>
            <a:cxnLst/>
            <a:rect l="l" t="t" r="r" b="b"/>
            <a:pathLst>
              <a:path w="38100" h="1357629">
                <a:moveTo>
                  <a:pt x="0" y="1357076"/>
                </a:moveTo>
                <a:lnTo>
                  <a:pt x="38100" y="1357076"/>
                </a:lnTo>
                <a:lnTo>
                  <a:pt x="38100" y="0"/>
                </a:lnTo>
                <a:lnTo>
                  <a:pt x="0" y="0"/>
                </a:lnTo>
                <a:lnTo>
                  <a:pt x="0" y="1357076"/>
                </a:lnTo>
                <a:close/>
              </a:path>
            </a:pathLst>
          </a:custGeom>
          <a:solidFill>
            <a:srgbClr val="CD8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681729" y="3549542"/>
            <a:ext cx="38100" cy="1350010"/>
          </a:xfrm>
          <a:custGeom>
            <a:avLst/>
            <a:gdLst/>
            <a:ahLst/>
            <a:cxnLst/>
            <a:rect l="l" t="t" r="r" b="b"/>
            <a:pathLst>
              <a:path w="38100" h="1350010">
                <a:moveTo>
                  <a:pt x="0" y="1349824"/>
                </a:moveTo>
                <a:lnTo>
                  <a:pt x="38100" y="1349824"/>
                </a:lnTo>
                <a:lnTo>
                  <a:pt x="38100" y="0"/>
                </a:lnTo>
                <a:lnTo>
                  <a:pt x="0" y="0"/>
                </a:lnTo>
                <a:lnTo>
                  <a:pt x="0" y="1349824"/>
                </a:lnTo>
                <a:close/>
              </a:path>
            </a:pathLst>
          </a:custGeom>
          <a:solidFill>
            <a:srgbClr val="CC8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716020" y="3545852"/>
            <a:ext cx="39370" cy="1343025"/>
          </a:xfrm>
          <a:custGeom>
            <a:avLst/>
            <a:gdLst/>
            <a:ahLst/>
            <a:cxnLst/>
            <a:rect l="l" t="t" r="r" b="b"/>
            <a:pathLst>
              <a:path w="39370" h="1343025">
                <a:moveTo>
                  <a:pt x="0" y="1342964"/>
                </a:moveTo>
                <a:lnTo>
                  <a:pt x="39369" y="1342964"/>
                </a:lnTo>
                <a:lnTo>
                  <a:pt x="39369" y="0"/>
                </a:lnTo>
                <a:lnTo>
                  <a:pt x="0" y="0"/>
                </a:lnTo>
                <a:lnTo>
                  <a:pt x="0" y="1342964"/>
                </a:lnTo>
                <a:close/>
              </a:path>
            </a:pathLst>
          </a:custGeom>
          <a:solidFill>
            <a:srgbClr val="CC8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771900" y="3542161"/>
            <a:ext cx="0" cy="1334135"/>
          </a:xfrm>
          <a:custGeom>
            <a:avLst/>
            <a:gdLst/>
            <a:ahLst/>
            <a:cxnLst/>
            <a:rect l="l" t="t" r="r" b="b"/>
            <a:pathLst>
              <a:path h="1334135">
                <a:moveTo>
                  <a:pt x="0" y="0"/>
                </a:moveTo>
                <a:lnTo>
                  <a:pt x="0" y="1333853"/>
                </a:lnTo>
              </a:path>
            </a:pathLst>
          </a:custGeom>
          <a:ln w="38100">
            <a:solidFill>
              <a:srgbClr val="CC86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806825" y="3539198"/>
            <a:ext cx="0" cy="1324610"/>
          </a:xfrm>
          <a:custGeom>
            <a:avLst/>
            <a:gdLst/>
            <a:ahLst/>
            <a:cxnLst/>
            <a:rect l="l" t="t" r="r" b="b"/>
            <a:pathLst>
              <a:path h="1324610">
                <a:moveTo>
                  <a:pt x="0" y="0"/>
                </a:moveTo>
                <a:lnTo>
                  <a:pt x="0" y="1324378"/>
                </a:lnTo>
              </a:path>
            </a:pathLst>
          </a:custGeom>
          <a:ln w="39370">
            <a:solidFill>
              <a:srgbClr val="CC85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841750" y="3536367"/>
            <a:ext cx="0" cy="1314450"/>
          </a:xfrm>
          <a:custGeom>
            <a:avLst/>
            <a:gdLst/>
            <a:ahLst/>
            <a:cxnLst/>
            <a:rect l="l" t="t" r="r" b="b"/>
            <a:pathLst>
              <a:path h="1314450">
                <a:moveTo>
                  <a:pt x="0" y="0"/>
                </a:moveTo>
                <a:lnTo>
                  <a:pt x="0" y="1314310"/>
                </a:lnTo>
              </a:path>
            </a:pathLst>
          </a:custGeom>
          <a:ln w="38100">
            <a:solidFill>
              <a:srgbClr val="CC84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877309" y="3533431"/>
            <a:ext cx="0" cy="1304290"/>
          </a:xfrm>
          <a:custGeom>
            <a:avLst/>
            <a:gdLst/>
            <a:ahLst/>
            <a:cxnLst/>
            <a:rect l="l" t="t" r="r" b="b"/>
            <a:pathLst>
              <a:path h="1304289">
                <a:moveTo>
                  <a:pt x="0" y="0"/>
                </a:moveTo>
                <a:lnTo>
                  <a:pt x="0" y="1304283"/>
                </a:lnTo>
              </a:path>
            </a:pathLst>
          </a:custGeom>
          <a:ln w="38100">
            <a:solidFill>
              <a:srgbClr val="CA8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912870" y="3530531"/>
            <a:ext cx="0" cy="1293495"/>
          </a:xfrm>
          <a:custGeom>
            <a:avLst/>
            <a:gdLst/>
            <a:ahLst/>
            <a:cxnLst/>
            <a:rect l="l" t="t" r="r" b="b"/>
            <a:pathLst>
              <a:path h="1293495">
                <a:moveTo>
                  <a:pt x="0" y="0"/>
                </a:moveTo>
                <a:lnTo>
                  <a:pt x="0" y="1293395"/>
                </a:lnTo>
              </a:path>
            </a:pathLst>
          </a:custGeom>
          <a:ln w="38100">
            <a:solidFill>
              <a:srgbClr val="CA82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947795" y="3528594"/>
            <a:ext cx="0" cy="1282065"/>
          </a:xfrm>
          <a:custGeom>
            <a:avLst/>
            <a:gdLst/>
            <a:ahLst/>
            <a:cxnLst/>
            <a:rect l="l" t="t" r="r" b="b"/>
            <a:pathLst>
              <a:path h="1282064">
                <a:moveTo>
                  <a:pt x="0" y="0"/>
                </a:moveTo>
                <a:lnTo>
                  <a:pt x="0" y="1282036"/>
                </a:lnTo>
              </a:path>
            </a:pathLst>
          </a:custGeom>
          <a:ln w="39369">
            <a:solidFill>
              <a:srgbClr val="CA81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3983354" y="3526657"/>
            <a:ext cx="0" cy="1270635"/>
          </a:xfrm>
          <a:custGeom>
            <a:avLst/>
            <a:gdLst/>
            <a:ahLst/>
            <a:cxnLst/>
            <a:rect l="l" t="t" r="r" b="b"/>
            <a:pathLst>
              <a:path h="1270635">
                <a:moveTo>
                  <a:pt x="0" y="0"/>
                </a:moveTo>
                <a:lnTo>
                  <a:pt x="0" y="1270183"/>
                </a:lnTo>
              </a:path>
            </a:pathLst>
          </a:custGeom>
          <a:ln w="39369">
            <a:solidFill>
              <a:srgbClr val="C980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018915" y="3524721"/>
            <a:ext cx="0" cy="1257300"/>
          </a:xfrm>
          <a:custGeom>
            <a:avLst/>
            <a:gdLst/>
            <a:ahLst/>
            <a:cxnLst/>
            <a:rect l="l" t="t" r="r" b="b"/>
            <a:pathLst>
              <a:path h="1257300">
                <a:moveTo>
                  <a:pt x="0" y="0"/>
                </a:moveTo>
                <a:lnTo>
                  <a:pt x="0" y="1257059"/>
                </a:lnTo>
              </a:path>
            </a:pathLst>
          </a:custGeom>
          <a:ln w="39370">
            <a:solidFill>
              <a:srgbClr val="C97F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053840" y="3522854"/>
            <a:ext cx="0" cy="1243330"/>
          </a:xfrm>
          <a:custGeom>
            <a:avLst/>
            <a:gdLst/>
            <a:ahLst/>
            <a:cxnLst/>
            <a:rect l="l" t="t" r="r" b="b"/>
            <a:pathLst>
              <a:path h="1243329">
                <a:moveTo>
                  <a:pt x="0" y="0"/>
                </a:moveTo>
                <a:lnTo>
                  <a:pt x="0" y="1242763"/>
                </a:lnTo>
              </a:path>
            </a:pathLst>
          </a:custGeom>
          <a:ln w="38100">
            <a:solidFill>
              <a:srgbClr val="C8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089400" y="3520917"/>
            <a:ext cx="0" cy="1228725"/>
          </a:xfrm>
          <a:custGeom>
            <a:avLst/>
            <a:gdLst/>
            <a:ahLst/>
            <a:cxnLst/>
            <a:rect l="l" t="t" r="r" b="b"/>
            <a:pathLst>
              <a:path h="1228725">
                <a:moveTo>
                  <a:pt x="0" y="0"/>
                </a:moveTo>
                <a:lnTo>
                  <a:pt x="0" y="1228535"/>
                </a:lnTo>
              </a:path>
            </a:pathLst>
          </a:custGeom>
          <a:ln w="38100">
            <a:solidFill>
              <a:srgbClr val="C87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124959" y="3518981"/>
            <a:ext cx="0" cy="1214755"/>
          </a:xfrm>
          <a:custGeom>
            <a:avLst/>
            <a:gdLst/>
            <a:ahLst/>
            <a:cxnLst/>
            <a:rect l="l" t="t" r="r" b="b"/>
            <a:pathLst>
              <a:path h="1214754">
                <a:moveTo>
                  <a:pt x="0" y="0"/>
                </a:moveTo>
                <a:lnTo>
                  <a:pt x="0" y="1214308"/>
                </a:lnTo>
              </a:path>
            </a:pathLst>
          </a:custGeom>
          <a:ln w="38100">
            <a:solidFill>
              <a:srgbClr val="C77C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159884" y="3517045"/>
            <a:ext cx="0" cy="1198245"/>
          </a:xfrm>
          <a:custGeom>
            <a:avLst/>
            <a:gdLst/>
            <a:ahLst/>
            <a:cxnLst/>
            <a:rect l="l" t="t" r="r" b="b"/>
            <a:pathLst>
              <a:path h="1198245">
                <a:moveTo>
                  <a:pt x="0" y="0"/>
                </a:moveTo>
                <a:lnTo>
                  <a:pt x="0" y="1197931"/>
                </a:lnTo>
              </a:path>
            </a:pathLst>
          </a:custGeom>
          <a:ln w="39370">
            <a:solidFill>
              <a:srgbClr val="C77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195445" y="3515477"/>
            <a:ext cx="0" cy="1181100"/>
          </a:xfrm>
          <a:custGeom>
            <a:avLst/>
            <a:gdLst/>
            <a:ahLst/>
            <a:cxnLst/>
            <a:rect l="l" t="t" r="r" b="b"/>
            <a:pathLst>
              <a:path h="1181100">
                <a:moveTo>
                  <a:pt x="0" y="0"/>
                </a:moveTo>
                <a:lnTo>
                  <a:pt x="0" y="1180505"/>
                </a:lnTo>
              </a:path>
            </a:pathLst>
          </a:custGeom>
          <a:ln w="39369">
            <a:solidFill>
              <a:srgbClr val="C77A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230370" y="3514063"/>
            <a:ext cx="0" cy="1163320"/>
          </a:xfrm>
          <a:custGeom>
            <a:avLst/>
            <a:gdLst/>
            <a:ahLst/>
            <a:cxnLst/>
            <a:rect l="l" t="t" r="r" b="b"/>
            <a:pathLst>
              <a:path h="1163320">
                <a:moveTo>
                  <a:pt x="0" y="0"/>
                </a:moveTo>
                <a:lnTo>
                  <a:pt x="0" y="1162927"/>
                </a:lnTo>
              </a:path>
            </a:pathLst>
          </a:custGeom>
          <a:ln w="38100">
            <a:solidFill>
              <a:srgbClr val="C67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265929" y="3512597"/>
            <a:ext cx="0" cy="1143635"/>
          </a:xfrm>
          <a:custGeom>
            <a:avLst/>
            <a:gdLst/>
            <a:ahLst/>
            <a:cxnLst/>
            <a:rect l="l" t="t" r="r" b="b"/>
            <a:pathLst>
              <a:path h="1143635">
                <a:moveTo>
                  <a:pt x="0" y="0"/>
                </a:moveTo>
                <a:lnTo>
                  <a:pt x="0" y="1143191"/>
                </a:lnTo>
              </a:path>
            </a:pathLst>
          </a:custGeom>
          <a:ln w="38100">
            <a:solidFill>
              <a:srgbClr val="C678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301490" y="3511326"/>
            <a:ext cx="0" cy="1123315"/>
          </a:xfrm>
          <a:custGeom>
            <a:avLst/>
            <a:gdLst/>
            <a:ahLst/>
            <a:cxnLst/>
            <a:rect l="l" t="t" r="r" b="b"/>
            <a:pathLst>
              <a:path h="1123314">
                <a:moveTo>
                  <a:pt x="0" y="0"/>
                </a:moveTo>
                <a:lnTo>
                  <a:pt x="0" y="1122779"/>
                </a:lnTo>
              </a:path>
            </a:pathLst>
          </a:custGeom>
          <a:ln w="38100">
            <a:solidFill>
              <a:srgbClr val="C57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337050" y="3510545"/>
            <a:ext cx="0" cy="1102360"/>
          </a:xfrm>
          <a:custGeom>
            <a:avLst/>
            <a:gdLst/>
            <a:ahLst/>
            <a:cxnLst/>
            <a:rect l="l" t="t" r="r" b="b"/>
            <a:pathLst>
              <a:path h="1102360">
                <a:moveTo>
                  <a:pt x="0" y="0"/>
                </a:moveTo>
                <a:lnTo>
                  <a:pt x="0" y="1101878"/>
                </a:lnTo>
              </a:path>
            </a:pathLst>
          </a:custGeom>
          <a:ln w="38100">
            <a:solidFill>
              <a:srgbClr val="C57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371975" y="3509763"/>
            <a:ext cx="0" cy="1079500"/>
          </a:xfrm>
          <a:custGeom>
            <a:avLst/>
            <a:gdLst/>
            <a:ahLst/>
            <a:cxnLst/>
            <a:rect l="l" t="t" r="r" b="b"/>
            <a:pathLst>
              <a:path h="1079500">
                <a:moveTo>
                  <a:pt x="0" y="0"/>
                </a:moveTo>
                <a:lnTo>
                  <a:pt x="0" y="1079203"/>
                </a:lnTo>
              </a:path>
            </a:pathLst>
          </a:custGeom>
          <a:ln w="39370">
            <a:solidFill>
              <a:srgbClr val="C47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406900" y="3509009"/>
            <a:ext cx="0" cy="1055370"/>
          </a:xfrm>
          <a:custGeom>
            <a:avLst/>
            <a:gdLst/>
            <a:ahLst/>
            <a:cxnLst/>
            <a:rect l="l" t="t" r="r" b="b"/>
            <a:pathLst>
              <a:path h="1055370">
                <a:moveTo>
                  <a:pt x="0" y="0"/>
                </a:moveTo>
                <a:lnTo>
                  <a:pt x="0" y="1055302"/>
                </a:lnTo>
              </a:path>
            </a:pathLst>
          </a:custGeom>
          <a:ln w="38100">
            <a:solidFill>
              <a:srgbClr val="C47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442459" y="3509009"/>
            <a:ext cx="0" cy="1030605"/>
          </a:xfrm>
          <a:custGeom>
            <a:avLst/>
            <a:gdLst/>
            <a:ahLst/>
            <a:cxnLst/>
            <a:rect l="l" t="t" r="r" b="b"/>
            <a:pathLst>
              <a:path h="1030604">
                <a:moveTo>
                  <a:pt x="0" y="0"/>
                </a:moveTo>
                <a:lnTo>
                  <a:pt x="0" y="1030026"/>
                </a:lnTo>
              </a:path>
            </a:pathLst>
          </a:custGeom>
          <a:ln w="38100">
            <a:solidFill>
              <a:srgbClr val="C47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478020" y="3509009"/>
            <a:ext cx="0" cy="1002030"/>
          </a:xfrm>
          <a:custGeom>
            <a:avLst/>
            <a:gdLst/>
            <a:ahLst/>
            <a:cxnLst/>
            <a:rect l="l" t="t" r="r" b="b"/>
            <a:pathLst>
              <a:path h="1002029">
                <a:moveTo>
                  <a:pt x="0" y="0"/>
                </a:moveTo>
                <a:lnTo>
                  <a:pt x="0" y="1001897"/>
                </a:lnTo>
              </a:path>
            </a:pathLst>
          </a:custGeom>
          <a:ln w="38100">
            <a:solidFill>
              <a:srgbClr val="C37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512945" y="3509009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4772"/>
                </a:lnTo>
              </a:path>
            </a:pathLst>
          </a:custGeom>
          <a:ln w="39369">
            <a:solidFill>
              <a:srgbClr val="C37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548504" y="3509009"/>
            <a:ext cx="0" cy="944244"/>
          </a:xfrm>
          <a:custGeom>
            <a:avLst/>
            <a:gdLst/>
            <a:ahLst/>
            <a:cxnLst/>
            <a:rect l="l" t="t" r="r" b="b"/>
            <a:pathLst>
              <a:path h="944245">
                <a:moveTo>
                  <a:pt x="0" y="0"/>
                </a:moveTo>
                <a:lnTo>
                  <a:pt x="0" y="944033"/>
                </a:lnTo>
              </a:path>
            </a:pathLst>
          </a:custGeom>
          <a:ln w="39369">
            <a:solidFill>
              <a:srgbClr val="C27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584065" y="3509009"/>
            <a:ext cx="0" cy="912494"/>
          </a:xfrm>
          <a:custGeom>
            <a:avLst/>
            <a:gdLst/>
            <a:ahLst/>
            <a:cxnLst/>
            <a:rect l="l" t="t" r="r" b="b"/>
            <a:pathLst>
              <a:path h="912495">
                <a:moveTo>
                  <a:pt x="0" y="0"/>
                </a:moveTo>
                <a:lnTo>
                  <a:pt x="0" y="912424"/>
                </a:lnTo>
              </a:path>
            </a:pathLst>
          </a:custGeom>
          <a:ln w="39370">
            <a:solidFill>
              <a:srgbClr val="C26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618990" y="3509009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9475"/>
                </a:lnTo>
              </a:path>
            </a:pathLst>
          </a:custGeom>
          <a:ln w="38100">
            <a:solidFill>
              <a:srgbClr val="C16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654550" y="3509009"/>
            <a:ext cx="0" cy="845185"/>
          </a:xfrm>
          <a:custGeom>
            <a:avLst/>
            <a:gdLst/>
            <a:ahLst/>
            <a:cxnLst/>
            <a:rect l="l" t="t" r="r" b="b"/>
            <a:pathLst>
              <a:path h="845185">
                <a:moveTo>
                  <a:pt x="0" y="0"/>
                </a:moveTo>
                <a:lnTo>
                  <a:pt x="0" y="845184"/>
                </a:lnTo>
              </a:path>
            </a:pathLst>
          </a:custGeom>
          <a:ln w="38100">
            <a:solidFill>
              <a:srgbClr val="C16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690109" y="3509009"/>
            <a:ext cx="0" cy="808355"/>
          </a:xfrm>
          <a:custGeom>
            <a:avLst/>
            <a:gdLst/>
            <a:ahLst/>
            <a:cxnLst/>
            <a:rect l="l" t="t" r="r" b="b"/>
            <a:pathLst>
              <a:path h="808354">
                <a:moveTo>
                  <a:pt x="0" y="0"/>
                </a:moveTo>
                <a:lnTo>
                  <a:pt x="0" y="808126"/>
                </a:lnTo>
              </a:path>
            </a:pathLst>
          </a:custGeom>
          <a:ln w="38100">
            <a:solidFill>
              <a:srgbClr val="C16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725034" y="3509009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721"/>
                </a:lnTo>
              </a:path>
            </a:pathLst>
          </a:custGeom>
          <a:ln w="39370">
            <a:solidFill>
              <a:srgbClr val="C06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760595" y="3509550"/>
            <a:ext cx="0" cy="725170"/>
          </a:xfrm>
          <a:custGeom>
            <a:avLst/>
            <a:gdLst/>
            <a:ahLst/>
            <a:cxnLst/>
            <a:rect l="l" t="t" r="r" b="b"/>
            <a:pathLst>
              <a:path h="725170">
                <a:moveTo>
                  <a:pt x="0" y="0"/>
                </a:moveTo>
                <a:lnTo>
                  <a:pt x="0" y="724953"/>
                </a:lnTo>
              </a:path>
            </a:pathLst>
          </a:custGeom>
          <a:ln w="39369">
            <a:solidFill>
              <a:srgbClr val="C06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796154" y="3510813"/>
            <a:ext cx="0" cy="676910"/>
          </a:xfrm>
          <a:custGeom>
            <a:avLst/>
            <a:gdLst/>
            <a:ahLst/>
            <a:cxnLst/>
            <a:rect l="l" t="t" r="r" b="b"/>
            <a:pathLst>
              <a:path h="676910">
                <a:moveTo>
                  <a:pt x="0" y="0"/>
                </a:moveTo>
                <a:lnTo>
                  <a:pt x="0" y="676832"/>
                </a:lnTo>
              </a:path>
            </a:pathLst>
          </a:custGeom>
          <a:ln w="39369">
            <a:solidFill>
              <a:srgbClr val="BF69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831079" y="3512075"/>
            <a:ext cx="0" cy="625475"/>
          </a:xfrm>
          <a:custGeom>
            <a:avLst/>
            <a:gdLst/>
            <a:ahLst/>
            <a:cxnLst/>
            <a:rect l="l" t="t" r="r" b="b"/>
            <a:pathLst>
              <a:path h="625475">
                <a:moveTo>
                  <a:pt x="0" y="0"/>
                </a:moveTo>
                <a:lnTo>
                  <a:pt x="0" y="625421"/>
                </a:lnTo>
              </a:path>
            </a:pathLst>
          </a:custGeom>
          <a:ln w="38100">
            <a:solidFill>
              <a:srgbClr val="BF6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866640" y="3513338"/>
            <a:ext cx="0" cy="571500"/>
          </a:xfrm>
          <a:custGeom>
            <a:avLst/>
            <a:gdLst/>
            <a:ahLst/>
            <a:cxnLst/>
            <a:rect l="l" t="t" r="r" b="b"/>
            <a:pathLst>
              <a:path h="571500">
                <a:moveTo>
                  <a:pt x="0" y="0"/>
                </a:moveTo>
                <a:lnTo>
                  <a:pt x="0" y="571235"/>
                </a:lnTo>
              </a:path>
            </a:pathLst>
          </a:custGeom>
          <a:ln w="38100">
            <a:solidFill>
              <a:srgbClr val="BE67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902200" y="3514600"/>
            <a:ext cx="0" cy="513715"/>
          </a:xfrm>
          <a:custGeom>
            <a:avLst/>
            <a:gdLst/>
            <a:ahLst/>
            <a:cxnLst/>
            <a:rect l="l" t="t" r="r" b="b"/>
            <a:pathLst>
              <a:path h="513714">
                <a:moveTo>
                  <a:pt x="0" y="0"/>
                </a:moveTo>
                <a:lnTo>
                  <a:pt x="0" y="513224"/>
                </a:lnTo>
              </a:path>
            </a:pathLst>
          </a:custGeom>
          <a:ln w="38100">
            <a:solidFill>
              <a:srgbClr val="BE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937125" y="3515818"/>
            <a:ext cx="0" cy="450850"/>
          </a:xfrm>
          <a:custGeom>
            <a:avLst/>
            <a:gdLst/>
            <a:ahLst/>
            <a:cxnLst/>
            <a:rect l="l" t="t" r="r" b="b"/>
            <a:pathLst>
              <a:path h="450850">
                <a:moveTo>
                  <a:pt x="0" y="0"/>
                </a:moveTo>
                <a:lnTo>
                  <a:pt x="0" y="450391"/>
                </a:lnTo>
              </a:path>
            </a:pathLst>
          </a:custGeom>
          <a:ln w="39370">
            <a:solidFill>
              <a:srgbClr val="BE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953000" y="3516939"/>
            <a:ext cx="39370" cy="370205"/>
          </a:xfrm>
          <a:custGeom>
            <a:avLst/>
            <a:gdLst/>
            <a:ahLst/>
            <a:cxnLst/>
            <a:rect l="l" t="t" r="r" b="b"/>
            <a:pathLst>
              <a:path w="39370" h="370204">
                <a:moveTo>
                  <a:pt x="0" y="0"/>
                </a:moveTo>
                <a:lnTo>
                  <a:pt x="0" y="369895"/>
                </a:lnTo>
                <a:lnTo>
                  <a:pt x="8889" y="347670"/>
                </a:lnTo>
                <a:lnTo>
                  <a:pt x="34289" y="290520"/>
                </a:lnTo>
                <a:lnTo>
                  <a:pt x="39370" y="275957"/>
                </a:lnTo>
                <a:lnTo>
                  <a:pt x="39370" y="960"/>
                </a:lnTo>
                <a:lnTo>
                  <a:pt x="0" y="0"/>
                </a:lnTo>
                <a:close/>
              </a:path>
            </a:pathLst>
          </a:custGeom>
          <a:solidFill>
            <a:srgbClr val="BD64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988559" y="3517806"/>
            <a:ext cx="38100" cy="286385"/>
          </a:xfrm>
          <a:custGeom>
            <a:avLst/>
            <a:gdLst/>
            <a:ahLst/>
            <a:cxnLst/>
            <a:rect l="l" t="t" r="r" b="b"/>
            <a:pathLst>
              <a:path w="38100" h="286385">
                <a:moveTo>
                  <a:pt x="0" y="0"/>
                </a:moveTo>
                <a:lnTo>
                  <a:pt x="0" y="286012"/>
                </a:lnTo>
                <a:lnTo>
                  <a:pt x="17779" y="235042"/>
                </a:lnTo>
                <a:lnTo>
                  <a:pt x="31750" y="185512"/>
                </a:lnTo>
                <a:lnTo>
                  <a:pt x="38100" y="160112"/>
                </a:lnTo>
                <a:lnTo>
                  <a:pt x="38100" y="2632"/>
                </a:lnTo>
                <a:lnTo>
                  <a:pt x="36829" y="2632"/>
                </a:lnTo>
                <a:lnTo>
                  <a:pt x="3810" y="92"/>
                </a:lnTo>
                <a:lnTo>
                  <a:pt x="0" y="0"/>
                </a:lnTo>
                <a:close/>
              </a:path>
            </a:pathLst>
          </a:custGeom>
          <a:solidFill>
            <a:srgbClr val="BD63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024120" y="3520342"/>
            <a:ext cx="33020" cy="168275"/>
          </a:xfrm>
          <a:custGeom>
            <a:avLst/>
            <a:gdLst/>
            <a:ahLst/>
            <a:cxnLst/>
            <a:rect l="l" t="t" r="r" b="b"/>
            <a:pathLst>
              <a:path w="33020" h="168275">
                <a:moveTo>
                  <a:pt x="0" y="0"/>
                </a:moveTo>
                <a:lnTo>
                  <a:pt x="0" y="167737"/>
                </a:lnTo>
                <a:lnTo>
                  <a:pt x="7619" y="137257"/>
                </a:lnTo>
                <a:lnTo>
                  <a:pt x="19050" y="99157"/>
                </a:lnTo>
                <a:lnTo>
                  <a:pt x="22859" y="64867"/>
                </a:lnTo>
                <a:lnTo>
                  <a:pt x="26669" y="38197"/>
                </a:lnTo>
                <a:lnTo>
                  <a:pt x="30479" y="19147"/>
                </a:lnTo>
                <a:lnTo>
                  <a:pt x="31750" y="6447"/>
                </a:lnTo>
                <a:lnTo>
                  <a:pt x="33019" y="2637"/>
                </a:lnTo>
                <a:lnTo>
                  <a:pt x="25400" y="97"/>
                </a:lnTo>
                <a:lnTo>
                  <a:pt x="1269" y="97"/>
                </a:lnTo>
                <a:lnTo>
                  <a:pt x="0" y="0"/>
                </a:lnTo>
                <a:close/>
              </a:path>
            </a:pathLst>
          </a:custGeom>
          <a:solidFill>
            <a:srgbClr val="BC6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351280" y="3507740"/>
            <a:ext cx="3707129" cy="1620520"/>
          </a:xfrm>
          <a:custGeom>
            <a:avLst/>
            <a:gdLst/>
            <a:ahLst/>
            <a:cxnLst/>
            <a:rect l="l" t="t" r="r" b="b"/>
            <a:pathLst>
              <a:path w="3707129" h="1620520">
                <a:moveTo>
                  <a:pt x="1074420" y="339090"/>
                </a:moveTo>
                <a:lnTo>
                  <a:pt x="1201420" y="288290"/>
                </a:lnTo>
                <a:lnTo>
                  <a:pt x="1332230" y="243840"/>
                </a:lnTo>
                <a:lnTo>
                  <a:pt x="1465580" y="203200"/>
                </a:lnTo>
                <a:lnTo>
                  <a:pt x="1604009" y="166370"/>
                </a:lnTo>
                <a:lnTo>
                  <a:pt x="1742439" y="134620"/>
                </a:lnTo>
                <a:lnTo>
                  <a:pt x="1883409" y="107950"/>
                </a:lnTo>
                <a:lnTo>
                  <a:pt x="2024380" y="85089"/>
                </a:lnTo>
                <a:lnTo>
                  <a:pt x="2166620" y="64770"/>
                </a:lnTo>
                <a:lnTo>
                  <a:pt x="2307590" y="48260"/>
                </a:lnTo>
                <a:lnTo>
                  <a:pt x="2442210" y="33020"/>
                </a:lnTo>
                <a:lnTo>
                  <a:pt x="2579370" y="21589"/>
                </a:lnTo>
                <a:lnTo>
                  <a:pt x="2710180" y="13970"/>
                </a:lnTo>
                <a:lnTo>
                  <a:pt x="2837180" y="8889"/>
                </a:lnTo>
                <a:lnTo>
                  <a:pt x="2960370" y="3810"/>
                </a:lnTo>
                <a:lnTo>
                  <a:pt x="3075940" y="0"/>
                </a:lnTo>
                <a:lnTo>
                  <a:pt x="3182620" y="0"/>
                </a:lnTo>
                <a:lnTo>
                  <a:pt x="3284220" y="0"/>
                </a:lnTo>
                <a:lnTo>
                  <a:pt x="3375659" y="0"/>
                </a:lnTo>
                <a:lnTo>
                  <a:pt x="3459479" y="2539"/>
                </a:lnTo>
                <a:lnTo>
                  <a:pt x="3531870" y="6350"/>
                </a:lnTo>
                <a:lnTo>
                  <a:pt x="3589020" y="7620"/>
                </a:lnTo>
                <a:lnTo>
                  <a:pt x="3642359" y="8889"/>
                </a:lnTo>
                <a:lnTo>
                  <a:pt x="3675379" y="11430"/>
                </a:lnTo>
                <a:lnTo>
                  <a:pt x="3698240" y="12700"/>
                </a:lnTo>
                <a:lnTo>
                  <a:pt x="3707129" y="13970"/>
                </a:lnTo>
                <a:lnTo>
                  <a:pt x="3704590" y="17780"/>
                </a:lnTo>
                <a:lnTo>
                  <a:pt x="3703320" y="30480"/>
                </a:lnTo>
                <a:lnTo>
                  <a:pt x="3699509" y="49530"/>
                </a:lnTo>
                <a:lnTo>
                  <a:pt x="3695700" y="76200"/>
                </a:lnTo>
                <a:lnTo>
                  <a:pt x="3693159" y="110490"/>
                </a:lnTo>
                <a:lnTo>
                  <a:pt x="3680459" y="148590"/>
                </a:lnTo>
                <a:lnTo>
                  <a:pt x="3670300" y="195580"/>
                </a:lnTo>
                <a:lnTo>
                  <a:pt x="3656329" y="245110"/>
                </a:lnTo>
                <a:lnTo>
                  <a:pt x="3636009" y="298450"/>
                </a:lnTo>
                <a:lnTo>
                  <a:pt x="3611879" y="355600"/>
                </a:lnTo>
                <a:lnTo>
                  <a:pt x="3585209" y="419100"/>
                </a:lnTo>
                <a:lnTo>
                  <a:pt x="3553459" y="482600"/>
                </a:lnTo>
                <a:lnTo>
                  <a:pt x="3515359" y="548640"/>
                </a:lnTo>
                <a:lnTo>
                  <a:pt x="3469640" y="617220"/>
                </a:lnTo>
                <a:lnTo>
                  <a:pt x="3420109" y="687070"/>
                </a:lnTo>
                <a:lnTo>
                  <a:pt x="3366770" y="758190"/>
                </a:lnTo>
                <a:lnTo>
                  <a:pt x="3303270" y="828040"/>
                </a:lnTo>
                <a:lnTo>
                  <a:pt x="3230880" y="896620"/>
                </a:lnTo>
                <a:lnTo>
                  <a:pt x="3152140" y="967740"/>
                </a:lnTo>
                <a:lnTo>
                  <a:pt x="3067049" y="1036320"/>
                </a:lnTo>
                <a:lnTo>
                  <a:pt x="2971799" y="1101090"/>
                </a:lnTo>
                <a:lnTo>
                  <a:pt x="2866390" y="1164590"/>
                </a:lnTo>
                <a:lnTo>
                  <a:pt x="2754630" y="1224280"/>
                </a:lnTo>
                <a:lnTo>
                  <a:pt x="2630170" y="1282700"/>
                </a:lnTo>
                <a:lnTo>
                  <a:pt x="2504440" y="1332230"/>
                </a:lnTo>
                <a:lnTo>
                  <a:pt x="2376170" y="1376680"/>
                </a:lnTo>
                <a:lnTo>
                  <a:pt x="2242820" y="1418590"/>
                </a:lnTo>
                <a:lnTo>
                  <a:pt x="2104390" y="1452880"/>
                </a:lnTo>
                <a:lnTo>
                  <a:pt x="1963420" y="1484630"/>
                </a:lnTo>
                <a:lnTo>
                  <a:pt x="1823720" y="1511300"/>
                </a:lnTo>
                <a:lnTo>
                  <a:pt x="1684020" y="1535430"/>
                </a:lnTo>
                <a:lnTo>
                  <a:pt x="1541780" y="1555750"/>
                </a:lnTo>
                <a:lnTo>
                  <a:pt x="1402080" y="1572260"/>
                </a:lnTo>
                <a:lnTo>
                  <a:pt x="1262380" y="1586230"/>
                </a:lnTo>
                <a:lnTo>
                  <a:pt x="1129030" y="1597660"/>
                </a:lnTo>
                <a:lnTo>
                  <a:pt x="995680" y="1606550"/>
                </a:lnTo>
                <a:lnTo>
                  <a:pt x="871219" y="1612900"/>
                </a:lnTo>
                <a:lnTo>
                  <a:pt x="746759" y="1616710"/>
                </a:lnTo>
                <a:lnTo>
                  <a:pt x="632459" y="1619250"/>
                </a:lnTo>
                <a:lnTo>
                  <a:pt x="524509" y="1620520"/>
                </a:lnTo>
                <a:lnTo>
                  <a:pt x="422909" y="1619250"/>
                </a:lnTo>
                <a:lnTo>
                  <a:pt x="330200" y="1619250"/>
                </a:lnTo>
                <a:lnTo>
                  <a:pt x="247650" y="1617980"/>
                </a:lnTo>
                <a:lnTo>
                  <a:pt x="177800" y="1614170"/>
                </a:lnTo>
                <a:lnTo>
                  <a:pt x="115569" y="1612900"/>
                </a:lnTo>
                <a:lnTo>
                  <a:pt x="66039" y="1610360"/>
                </a:lnTo>
                <a:lnTo>
                  <a:pt x="31750" y="1609090"/>
                </a:lnTo>
                <a:lnTo>
                  <a:pt x="10159" y="1607820"/>
                </a:lnTo>
                <a:lnTo>
                  <a:pt x="0" y="1607820"/>
                </a:lnTo>
                <a:lnTo>
                  <a:pt x="0" y="1601470"/>
                </a:lnTo>
                <a:lnTo>
                  <a:pt x="3809" y="1590040"/>
                </a:lnTo>
                <a:lnTo>
                  <a:pt x="5079" y="1570990"/>
                </a:lnTo>
                <a:lnTo>
                  <a:pt x="15239" y="1508760"/>
                </a:lnTo>
                <a:lnTo>
                  <a:pt x="24129" y="1470660"/>
                </a:lnTo>
                <a:lnTo>
                  <a:pt x="38100" y="1424940"/>
                </a:lnTo>
                <a:lnTo>
                  <a:pt x="53339" y="1375410"/>
                </a:lnTo>
                <a:lnTo>
                  <a:pt x="69850" y="1322070"/>
                </a:lnTo>
                <a:lnTo>
                  <a:pt x="92709" y="1263650"/>
                </a:lnTo>
                <a:lnTo>
                  <a:pt x="120650" y="1201420"/>
                </a:lnTo>
                <a:lnTo>
                  <a:pt x="154939" y="1137920"/>
                </a:lnTo>
                <a:lnTo>
                  <a:pt x="193039" y="1071880"/>
                </a:lnTo>
                <a:lnTo>
                  <a:pt x="237489" y="1002030"/>
                </a:lnTo>
                <a:lnTo>
                  <a:pt x="285750" y="933450"/>
                </a:lnTo>
                <a:lnTo>
                  <a:pt x="341630" y="862330"/>
                </a:lnTo>
                <a:lnTo>
                  <a:pt x="406400" y="792480"/>
                </a:lnTo>
                <a:lnTo>
                  <a:pt x="476250" y="721360"/>
                </a:lnTo>
                <a:lnTo>
                  <a:pt x="554989" y="652780"/>
                </a:lnTo>
                <a:lnTo>
                  <a:pt x="641350" y="584200"/>
                </a:lnTo>
                <a:lnTo>
                  <a:pt x="736600" y="519430"/>
                </a:lnTo>
                <a:lnTo>
                  <a:pt x="839469" y="455930"/>
                </a:lnTo>
                <a:lnTo>
                  <a:pt x="953769" y="396240"/>
                </a:lnTo>
                <a:lnTo>
                  <a:pt x="1074420" y="33909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181100" y="3901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228590" y="4734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691890" y="3695700"/>
            <a:ext cx="2122170" cy="2425700"/>
          </a:xfrm>
          <a:custGeom>
            <a:avLst/>
            <a:gdLst/>
            <a:ahLst/>
            <a:cxnLst/>
            <a:rect l="l" t="t" r="r" b="b"/>
            <a:pathLst>
              <a:path w="2122170" h="2425700">
                <a:moveTo>
                  <a:pt x="1066800" y="0"/>
                </a:moveTo>
                <a:lnTo>
                  <a:pt x="1057910" y="0"/>
                </a:lnTo>
                <a:lnTo>
                  <a:pt x="1045210" y="8889"/>
                </a:lnTo>
                <a:lnTo>
                  <a:pt x="1023620" y="20319"/>
                </a:lnTo>
                <a:lnTo>
                  <a:pt x="994410" y="36830"/>
                </a:lnTo>
                <a:lnTo>
                  <a:pt x="960120" y="57150"/>
                </a:lnTo>
                <a:lnTo>
                  <a:pt x="918210" y="82550"/>
                </a:lnTo>
                <a:lnTo>
                  <a:pt x="871220" y="109219"/>
                </a:lnTo>
                <a:lnTo>
                  <a:pt x="822960" y="142239"/>
                </a:lnTo>
                <a:lnTo>
                  <a:pt x="768350" y="176530"/>
                </a:lnTo>
                <a:lnTo>
                  <a:pt x="711200" y="215900"/>
                </a:lnTo>
                <a:lnTo>
                  <a:pt x="652780" y="260350"/>
                </a:lnTo>
                <a:lnTo>
                  <a:pt x="591820" y="304800"/>
                </a:lnTo>
                <a:lnTo>
                  <a:pt x="529589" y="354330"/>
                </a:lnTo>
                <a:lnTo>
                  <a:pt x="468630" y="406400"/>
                </a:lnTo>
                <a:lnTo>
                  <a:pt x="410210" y="461010"/>
                </a:lnTo>
                <a:lnTo>
                  <a:pt x="350520" y="519430"/>
                </a:lnTo>
                <a:lnTo>
                  <a:pt x="295910" y="579119"/>
                </a:lnTo>
                <a:lnTo>
                  <a:pt x="238760" y="642619"/>
                </a:lnTo>
                <a:lnTo>
                  <a:pt x="189230" y="707389"/>
                </a:lnTo>
                <a:lnTo>
                  <a:pt x="143510" y="773430"/>
                </a:lnTo>
                <a:lnTo>
                  <a:pt x="101600" y="844550"/>
                </a:lnTo>
                <a:lnTo>
                  <a:pt x="68580" y="914400"/>
                </a:lnTo>
                <a:lnTo>
                  <a:pt x="38100" y="986789"/>
                </a:lnTo>
                <a:lnTo>
                  <a:pt x="17780" y="1061720"/>
                </a:lnTo>
                <a:lnTo>
                  <a:pt x="5080" y="1136650"/>
                </a:lnTo>
                <a:lnTo>
                  <a:pt x="0" y="1214120"/>
                </a:lnTo>
                <a:lnTo>
                  <a:pt x="5080" y="1289050"/>
                </a:lnTo>
                <a:lnTo>
                  <a:pt x="17780" y="1365250"/>
                </a:lnTo>
                <a:lnTo>
                  <a:pt x="38100" y="1437639"/>
                </a:lnTo>
                <a:lnTo>
                  <a:pt x="68580" y="1511300"/>
                </a:lnTo>
                <a:lnTo>
                  <a:pt x="101600" y="1582420"/>
                </a:lnTo>
                <a:lnTo>
                  <a:pt x="143510" y="1651000"/>
                </a:lnTo>
                <a:lnTo>
                  <a:pt x="189230" y="1719580"/>
                </a:lnTo>
                <a:lnTo>
                  <a:pt x="238760" y="1784350"/>
                </a:lnTo>
                <a:lnTo>
                  <a:pt x="295910" y="1845310"/>
                </a:lnTo>
                <a:lnTo>
                  <a:pt x="350520" y="1905000"/>
                </a:lnTo>
                <a:lnTo>
                  <a:pt x="410210" y="1963420"/>
                </a:lnTo>
                <a:lnTo>
                  <a:pt x="468630" y="2019300"/>
                </a:lnTo>
                <a:lnTo>
                  <a:pt x="529589" y="2070100"/>
                </a:lnTo>
                <a:lnTo>
                  <a:pt x="591820" y="2120900"/>
                </a:lnTo>
                <a:lnTo>
                  <a:pt x="652780" y="2166620"/>
                </a:lnTo>
                <a:lnTo>
                  <a:pt x="711200" y="2208530"/>
                </a:lnTo>
                <a:lnTo>
                  <a:pt x="768350" y="2247900"/>
                </a:lnTo>
                <a:lnTo>
                  <a:pt x="822960" y="2283460"/>
                </a:lnTo>
                <a:lnTo>
                  <a:pt x="871220" y="2317750"/>
                </a:lnTo>
                <a:lnTo>
                  <a:pt x="918210" y="2344420"/>
                </a:lnTo>
                <a:lnTo>
                  <a:pt x="960120" y="2369820"/>
                </a:lnTo>
                <a:lnTo>
                  <a:pt x="994410" y="2390140"/>
                </a:lnTo>
                <a:lnTo>
                  <a:pt x="1023620" y="2406650"/>
                </a:lnTo>
                <a:lnTo>
                  <a:pt x="1045210" y="2416810"/>
                </a:lnTo>
                <a:lnTo>
                  <a:pt x="1057910" y="2424430"/>
                </a:lnTo>
                <a:lnTo>
                  <a:pt x="1060450" y="2425700"/>
                </a:lnTo>
                <a:lnTo>
                  <a:pt x="1066800" y="2424430"/>
                </a:lnTo>
                <a:lnTo>
                  <a:pt x="1079500" y="2416810"/>
                </a:lnTo>
                <a:lnTo>
                  <a:pt x="1101089" y="2406650"/>
                </a:lnTo>
                <a:lnTo>
                  <a:pt x="1130300" y="2390140"/>
                </a:lnTo>
                <a:lnTo>
                  <a:pt x="1205230" y="2344420"/>
                </a:lnTo>
                <a:lnTo>
                  <a:pt x="1249680" y="2317750"/>
                </a:lnTo>
                <a:lnTo>
                  <a:pt x="1300480" y="2283460"/>
                </a:lnTo>
                <a:lnTo>
                  <a:pt x="1355089" y="2247900"/>
                </a:lnTo>
                <a:lnTo>
                  <a:pt x="1413510" y="2208530"/>
                </a:lnTo>
                <a:lnTo>
                  <a:pt x="1470660" y="2166620"/>
                </a:lnTo>
                <a:lnTo>
                  <a:pt x="1530350" y="2120900"/>
                </a:lnTo>
                <a:lnTo>
                  <a:pt x="1591310" y="2070100"/>
                </a:lnTo>
                <a:lnTo>
                  <a:pt x="1654810" y="2019300"/>
                </a:lnTo>
                <a:lnTo>
                  <a:pt x="1713230" y="1963420"/>
                </a:lnTo>
                <a:lnTo>
                  <a:pt x="1772920" y="1905000"/>
                </a:lnTo>
                <a:lnTo>
                  <a:pt x="1828800" y="1845310"/>
                </a:lnTo>
                <a:lnTo>
                  <a:pt x="1884680" y="1784350"/>
                </a:lnTo>
                <a:lnTo>
                  <a:pt x="1934210" y="1719580"/>
                </a:lnTo>
                <a:lnTo>
                  <a:pt x="2023110" y="1582420"/>
                </a:lnTo>
                <a:lnTo>
                  <a:pt x="2054860" y="1511300"/>
                </a:lnTo>
                <a:lnTo>
                  <a:pt x="2086610" y="1437639"/>
                </a:lnTo>
                <a:lnTo>
                  <a:pt x="2104390" y="1365250"/>
                </a:lnTo>
                <a:lnTo>
                  <a:pt x="2118360" y="1289050"/>
                </a:lnTo>
                <a:lnTo>
                  <a:pt x="2122170" y="1214120"/>
                </a:lnTo>
                <a:lnTo>
                  <a:pt x="2118360" y="1136650"/>
                </a:lnTo>
                <a:lnTo>
                  <a:pt x="2104390" y="1061720"/>
                </a:lnTo>
                <a:lnTo>
                  <a:pt x="2086610" y="986789"/>
                </a:lnTo>
                <a:lnTo>
                  <a:pt x="2054860" y="914400"/>
                </a:lnTo>
                <a:lnTo>
                  <a:pt x="2023110" y="844550"/>
                </a:lnTo>
                <a:lnTo>
                  <a:pt x="1978660" y="773430"/>
                </a:lnTo>
                <a:lnTo>
                  <a:pt x="1934210" y="707389"/>
                </a:lnTo>
                <a:lnTo>
                  <a:pt x="1884680" y="642619"/>
                </a:lnTo>
                <a:lnTo>
                  <a:pt x="1828800" y="579119"/>
                </a:lnTo>
                <a:lnTo>
                  <a:pt x="1772920" y="519430"/>
                </a:lnTo>
                <a:lnTo>
                  <a:pt x="1713230" y="461010"/>
                </a:lnTo>
                <a:lnTo>
                  <a:pt x="1654810" y="406400"/>
                </a:lnTo>
                <a:lnTo>
                  <a:pt x="1530350" y="304800"/>
                </a:lnTo>
                <a:lnTo>
                  <a:pt x="1470660" y="260350"/>
                </a:lnTo>
                <a:lnTo>
                  <a:pt x="1413510" y="215900"/>
                </a:lnTo>
                <a:lnTo>
                  <a:pt x="1355089" y="176530"/>
                </a:lnTo>
                <a:lnTo>
                  <a:pt x="1300480" y="142239"/>
                </a:lnTo>
                <a:lnTo>
                  <a:pt x="1249680" y="109219"/>
                </a:lnTo>
                <a:lnTo>
                  <a:pt x="1163320" y="57150"/>
                </a:lnTo>
                <a:lnTo>
                  <a:pt x="1130300" y="36830"/>
                </a:lnTo>
                <a:lnTo>
                  <a:pt x="1101089" y="20319"/>
                </a:lnTo>
                <a:lnTo>
                  <a:pt x="1079500" y="8889"/>
                </a:lnTo>
                <a:lnTo>
                  <a:pt x="106680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691890" y="3695700"/>
            <a:ext cx="2123440" cy="2426970"/>
          </a:xfrm>
          <a:custGeom>
            <a:avLst/>
            <a:gdLst/>
            <a:ahLst/>
            <a:cxnLst/>
            <a:rect l="l" t="t" r="r" b="b"/>
            <a:pathLst>
              <a:path w="2123440" h="2426970">
                <a:moveTo>
                  <a:pt x="2123440" y="1212850"/>
                </a:moveTo>
                <a:lnTo>
                  <a:pt x="2118360" y="1289050"/>
                </a:lnTo>
                <a:lnTo>
                  <a:pt x="2105660" y="1363980"/>
                </a:lnTo>
                <a:lnTo>
                  <a:pt x="2085339" y="1437639"/>
                </a:lnTo>
                <a:lnTo>
                  <a:pt x="2054860" y="1512570"/>
                </a:lnTo>
                <a:lnTo>
                  <a:pt x="2021839" y="1581150"/>
                </a:lnTo>
                <a:lnTo>
                  <a:pt x="1979930" y="1651000"/>
                </a:lnTo>
                <a:lnTo>
                  <a:pt x="1934210" y="1719580"/>
                </a:lnTo>
                <a:lnTo>
                  <a:pt x="1884680" y="1784350"/>
                </a:lnTo>
                <a:lnTo>
                  <a:pt x="1830070" y="1845310"/>
                </a:lnTo>
                <a:lnTo>
                  <a:pt x="1774189" y="1906270"/>
                </a:lnTo>
                <a:lnTo>
                  <a:pt x="1714500" y="1963420"/>
                </a:lnTo>
                <a:lnTo>
                  <a:pt x="1653539" y="2019300"/>
                </a:lnTo>
                <a:lnTo>
                  <a:pt x="1591310" y="2071370"/>
                </a:lnTo>
                <a:lnTo>
                  <a:pt x="1531620" y="2120900"/>
                </a:lnTo>
                <a:lnTo>
                  <a:pt x="1471930" y="2165350"/>
                </a:lnTo>
                <a:lnTo>
                  <a:pt x="1412239" y="2208530"/>
                </a:lnTo>
                <a:lnTo>
                  <a:pt x="1356360" y="2249170"/>
                </a:lnTo>
                <a:lnTo>
                  <a:pt x="1301750" y="2282190"/>
                </a:lnTo>
                <a:lnTo>
                  <a:pt x="1250950" y="2316480"/>
                </a:lnTo>
                <a:lnTo>
                  <a:pt x="1206500" y="2344420"/>
                </a:lnTo>
                <a:lnTo>
                  <a:pt x="1164589" y="2369820"/>
                </a:lnTo>
                <a:lnTo>
                  <a:pt x="1131570" y="2388870"/>
                </a:lnTo>
                <a:lnTo>
                  <a:pt x="1080770" y="2416810"/>
                </a:lnTo>
                <a:lnTo>
                  <a:pt x="1066800" y="2423160"/>
                </a:lnTo>
                <a:lnTo>
                  <a:pt x="1061720" y="2426970"/>
                </a:lnTo>
                <a:lnTo>
                  <a:pt x="1056639" y="2423160"/>
                </a:lnTo>
                <a:lnTo>
                  <a:pt x="1043939" y="2416810"/>
                </a:lnTo>
                <a:lnTo>
                  <a:pt x="1023620" y="2405380"/>
                </a:lnTo>
                <a:lnTo>
                  <a:pt x="960120" y="2369820"/>
                </a:lnTo>
                <a:lnTo>
                  <a:pt x="918210" y="2344420"/>
                </a:lnTo>
                <a:lnTo>
                  <a:pt x="872489" y="2316480"/>
                </a:lnTo>
                <a:lnTo>
                  <a:pt x="822960" y="2282190"/>
                </a:lnTo>
                <a:lnTo>
                  <a:pt x="768350" y="2249170"/>
                </a:lnTo>
                <a:lnTo>
                  <a:pt x="712470" y="2208530"/>
                </a:lnTo>
                <a:lnTo>
                  <a:pt x="652780" y="2165350"/>
                </a:lnTo>
                <a:lnTo>
                  <a:pt x="591820" y="2120900"/>
                </a:lnTo>
                <a:lnTo>
                  <a:pt x="529589" y="2071370"/>
                </a:lnTo>
                <a:lnTo>
                  <a:pt x="469900" y="2019300"/>
                </a:lnTo>
                <a:lnTo>
                  <a:pt x="410210" y="1963420"/>
                </a:lnTo>
                <a:lnTo>
                  <a:pt x="350520" y="1906270"/>
                </a:lnTo>
                <a:lnTo>
                  <a:pt x="294639" y="1845310"/>
                </a:lnTo>
                <a:lnTo>
                  <a:pt x="240030" y="1784350"/>
                </a:lnTo>
                <a:lnTo>
                  <a:pt x="189230" y="1719580"/>
                </a:lnTo>
                <a:lnTo>
                  <a:pt x="144780" y="1651000"/>
                </a:lnTo>
                <a:lnTo>
                  <a:pt x="102870" y="1581150"/>
                </a:lnTo>
                <a:lnTo>
                  <a:pt x="69850" y="1512570"/>
                </a:lnTo>
                <a:lnTo>
                  <a:pt x="39370" y="1437639"/>
                </a:lnTo>
                <a:lnTo>
                  <a:pt x="19050" y="1363980"/>
                </a:lnTo>
                <a:lnTo>
                  <a:pt x="6350" y="1289050"/>
                </a:lnTo>
                <a:lnTo>
                  <a:pt x="0" y="1212850"/>
                </a:lnTo>
                <a:lnTo>
                  <a:pt x="6350" y="1136650"/>
                </a:lnTo>
                <a:lnTo>
                  <a:pt x="19050" y="1060450"/>
                </a:lnTo>
                <a:lnTo>
                  <a:pt x="39370" y="986789"/>
                </a:lnTo>
                <a:lnTo>
                  <a:pt x="69850" y="914400"/>
                </a:lnTo>
                <a:lnTo>
                  <a:pt x="102870" y="843280"/>
                </a:lnTo>
                <a:lnTo>
                  <a:pt x="144780" y="773430"/>
                </a:lnTo>
                <a:lnTo>
                  <a:pt x="189230" y="707389"/>
                </a:lnTo>
                <a:lnTo>
                  <a:pt x="240030" y="641350"/>
                </a:lnTo>
                <a:lnTo>
                  <a:pt x="294639" y="579119"/>
                </a:lnTo>
                <a:lnTo>
                  <a:pt x="350520" y="519430"/>
                </a:lnTo>
                <a:lnTo>
                  <a:pt x="410210" y="461010"/>
                </a:lnTo>
                <a:lnTo>
                  <a:pt x="469900" y="407669"/>
                </a:lnTo>
                <a:lnTo>
                  <a:pt x="529589" y="354330"/>
                </a:lnTo>
                <a:lnTo>
                  <a:pt x="591820" y="304800"/>
                </a:lnTo>
                <a:lnTo>
                  <a:pt x="652780" y="259080"/>
                </a:lnTo>
                <a:lnTo>
                  <a:pt x="712470" y="217169"/>
                </a:lnTo>
                <a:lnTo>
                  <a:pt x="768350" y="176530"/>
                </a:lnTo>
                <a:lnTo>
                  <a:pt x="822960" y="140969"/>
                </a:lnTo>
                <a:lnTo>
                  <a:pt x="872489" y="107950"/>
                </a:lnTo>
                <a:lnTo>
                  <a:pt x="918210" y="81280"/>
                </a:lnTo>
                <a:lnTo>
                  <a:pt x="960120" y="57150"/>
                </a:lnTo>
                <a:lnTo>
                  <a:pt x="993139" y="35560"/>
                </a:lnTo>
                <a:lnTo>
                  <a:pt x="1023620" y="19050"/>
                </a:lnTo>
                <a:lnTo>
                  <a:pt x="1043939" y="8889"/>
                </a:lnTo>
                <a:lnTo>
                  <a:pt x="1056639" y="0"/>
                </a:lnTo>
                <a:lnTo>
                  <a:pt x="1061720" y="0"/>
                </a:lnTo>
                <a:lnTo>
                  <a:pt x="1066800" y="0"/>
                </a:lnTo>
                <a:lnTo>
                  <a:pt x="1080770" y="8889"/>
                </a:lnTo>
                <a:lnTo>
                  <a:pt x="1102360" y="19050"/>
                </a:lnTo>
                <a:lnTo>
                  <a:pt x="1131570" y="35560"/>
                </a:lnTo>
                <a:lnTo>
                  <a:pt x="1164589" y="57150"/>
                </a:lnTo>
                <a:lnTo>
                  <a:pt x="1206500" y="81280"/>
                </a:lnTo>
                <a:lnTo>
                  <a:pt x="1250950" y="107950"/>
                </a:lnTo>
                <a:lnTo>
                  <a:pt x="1301750" y="140969"/>
                </a:lnTo>
                <a:lnTo>
                  <a:pt x="1356360" y="176530"/>
                </a:lnTo>
                <a:lnTo>
                  <a:pt x="1412239" y="217169"/>
                </a:lnTo>
                <a:lnTo>
                  <a:pt x="1471930" y="259080"/>
                </a:lnTo>
                <a:lnTo>
                  <a:pt x="1531620" y="304800"/>
                </a:lnTo>
                <a:lnTo>
                  <a:pt x="1591310" y="354330"/>
                </a:lnTo>
                <a:lnTo>
                  <a:pt x="1653539" y="407669"/>
                </a:lnTo>
                <a:lnTo>
                  <a:pt x="1714500" y="461010"/>
                </a:lnTo>
                <a:lnTo>
                  <a:pt x="1774189" y="519430"/>
                </a:lnTo>
                <a:lnTo>
                  <a:pt x="1830070" y="579119"/>
                </a:lnTo>
                <a:lnTo>
                  <a:pt x="1884680" y="641350"/>
                </a:lnTo>
                <a:lnTo>
                  <a:pt x="1934210" y="707389"/>
                </a:lnTo>
                <a:lnTo>
                  <a:pt x="1979930" y="773430"/>
                </a:lnTo>
                <a:lnTo>
                  <a:pt x="2021839" y="843280"/>
                </a:lnTo>
                <a:lnTo>
                  <a:pt x="2054860" y="914400"/>
                </a:lnTo>
                <a:lnTo>
                  <a:pt x="2085339" y="986789"/>
                </a:lnTo>
                <a:lnTo>
                  <a:pt x="2105660" y="1060450"/>
                </a:lnTo>
                <a:lnTo>
                  <a:pt x="2118360" y="1136650"/>
                </a:lnTo>
                <a:lnTo>
                  <a:pt x="2123440" y="121285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3691890" y="36957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815329" y="61226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540059" y="3594100"/>
            <a:ext cx="249420" cy="71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514487" y="3672204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4">
                <a:moveTo>
                  <a:pt x="0" y="0"/>
                </a:moveTo>
                <a:lnTo>
                  <a:pt x="300268" y="0"/>
                </a:lnTo>
              </a:path>
            </a:pathLst>
          </a:custGeom>
          <a:ln w="16510">
            <a:solidFill>
              <a:srgbClr val="FF03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489873" y="3686809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4">
                <a:moveTo>
                  <a:pt x="0" y="0"/>
                </a:moveTo>
                <a:lnTo>
                  <a:pt x="348052" y="0"/>
                </a:lnTo>
              </a:path>
            </a:pathLst>
          </a:custGeom>
          <a:ln w="15240">
            <a:solidFill>
              <a:srgbClr val="FF04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466785" y="3700779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686" y="0"/>
                </a:lnTo>
              </a:path>
            </a:pathLst>
          </a:custGeom>
          <a:ln w="15239">
            <a:solidFill>
              <a:srgbClr val="FF05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446367" y="3714750"/>
            <a:ext cx="435609" cy="0"/>
          </a:xfrm>
          <a:custGeom>
            <a:avLst/>
            <a:gdLst/>
            <a:ahLst/>
            <a:cxnLst/>
            <a:rect l="l" t="t" r="r" b="b"/>
            <a:pathLst>
              <a:path w="435610">
                <a:moveTo>
                  <a:pt x="0" y="0"/>
                </a:moveTo>
                <a:lnTo>
                  <a:pt x="435557" y="0"/>
                </a:lnTo>
              </a:path>
            </a:pathLst>
          </a:custGeom>
          <a:ln w="15239">
            <a:solidFill>
              <a:srgbClr val="FF0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425950" y="3728720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429" y="0"/>
                </a:lnTo>
              </a:path>
            </a:pathLst>
          </a:custGeom>
          <a:ln w="15239">
            <a:solidFill>
              <a:srgbClr val="FF07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402545" y="3743959"/>
            <a:ext cx="524510" cy="0"/>
          </a:xfrm>
          <a:custGeom>
            <a:avLst/>
            <a:gdLst/>
            <a:ahLst/>
            <a:cxnLst/>
            <a:rect l="l" t="t" r="r" b="b"/>
            <a:pathLst>
              <a:path w="524510">
                <a:moveTo>
                  <a:pt x="0" y="0"/>
                </a:moveTo>
                <a:lnTo>
                  <a:pt x="524237" y="0"/>
                </a:lnTo>
              </a:path>
            </a:pathLst>
          </a:custGeom>
          <a:ln w="15240">
            <a:solidFill>
              <a:srgbClr val="FF08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381091" y="3757929"/>
            <a:ext cx="567690" cy="0"/>
          </a:xfrm>
          <a:custGeom>
            <a:avLst/>
            <a:gdLst/>
            <a:ahLst/>
            <a:cxnLst/>
            <a:rect l="l" t="t" r="r" b="b"/>
            <a:pathLst>
              <a:path w="567689">
                <a:moveTo>
                  <a:pt x="0" y="0"/>
                </a:moveTo>
                <a:lnTo>
                  <a:pt x="567145" y="0"/>
                </a:lnTo>
              </a:path>
            </a:pathLst>
          </a:custGeom>
          <a:ln w="15239">
            <a:solidFill>
              <a:srgbClr val="FF0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359909" y="3771900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5">
                <a:moveTo>
                  <a:pt x="0" y="0"/>
                </a:moveTo>
                <a:lnTo>
                  <a:pt x="609781" y="0"/>
                </a:lnTo>
              </a:path>
            </a:pathLst>
          </a:custGeom>
          <a:ln w="15239">
            <a:solidFill>
              <a:srgbClr val="FF0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338954" y="3785870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190" y="0"/>
                </a:lnTo>
              </a:path>
            </a:pathLst>
          </a:custGeom>
          <a:ln w="15239">
            <a:solidFill>
              <a:srgbClr val="FF0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316095" y="3801109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8454" y="0"/>
                </a:lnTo>
              </a:path>
            </a:pathLst>
          </a:custGeom>
          <a:ln w="15240">
            <a:solidFill>
              <a:srgbClr val="FF0C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297498" y="3815079"/>
            <a:ext cx="735330" cy="0"/>
          </a:xfrm>
          <a:custGeom>
            <a:avLst/>
            <a:gdLst/>
            <a:ahLst/>
            <a:cxnLst/>
            <a:rect l="l" t="t" r="r" b="b"/>
            <a:pathLst>
              <a:path w="735329">
                <a:moveTo>
                  <a:pt x="0" y="0"/>
                </a:moveTo>
                <a:lnTo>
                  <a:pt x="735329" y="0"/>
                </a:lnTo>
              </a:path>
            </a:pathLst>
          </a:custGeom>
          <a:ln w="15239">
            <a:solidFill>
              <a:srgbClr val="FF0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279138" y="3829050"/>
            <a:ext cx="772160" cy="0"/>
          </a:xfrm>
          <a:custGeom>
            <a:avLst/>
            <a:gdLst/>
            <a:ahLst/>
            <a:cxnLst/>
            <a:rect l="l" t="t" r="r" b="b"/>
            <a:pathLst>
              <a:path w="772160">
                <a:moveTo>
                  <a:pt x="0" y="0"/>
                </a:moveTo>
                <a:lnTo>
                  <a:pt x="771651" y="0"/>
                </a:lnTo>
              </a:path>
            </a:pathLst>
          </a:custGeom>
          <a:ln w="15239">
            <a:solidFill>
              <a:srgbClr val="FF0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259108" y="3843654"/>
            <a:ext cx="811530" cy="0"/>
          </a:xfrm>
          <a:custGeom>
            <a:avLst/>
            <a:gdLst/>
            <a:ahLst/>
            <a:cxnLst/>
            <a:rect l="l" t="t" r="r" b="b"/>
            <a:pathLst>
              <a:path w="811529">
                <a:moveTo>
                  <a:pt x="0" y="0"/>
                </a:moveTo>
                <a:lnTo>
                  <a:pt x="811276" y="0"/>
                </a:lnTo>
              </a:path>
            </a:pathLst>
          </a:custGeom>
          <a:ln w="16510">
            <a:solidFill>
              <a:srgbClr val="FF0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240094" y="3858259"/>
            <a:ext cx="848994" cy="0"/>
          </a:xfrm>
          <a:custGeom>
            <a:avLst/>
            <a:gdLst/>
            <a:ahLst/>
            <a:cxnLst/>
            <a:rect l="l" t="t" r="r" b="b"/>
            <a:pathLst>
              <a:path w="848995">
                <a:moveTo>
                  <a:pt x="0" y="0"/>
                </a:moveTo>
                <a:lnTo>
                  <a:pt x="848904" y="0"/>
                </a:lnTo>
              </a:path>
            </a:pathLst>
          </a:custGeom>
          <a:ln w="15240">
            <a:solidFill>
              <a:srgbClr val="FF1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220935" y="3872229"/>
            <a:ext cx="887094" cy="0"/>
          </a:xfrm>
          <a:custGeom>
            <a:avLst/>
            <a:gdLst/>
            <a:ahLst/>
            <a:cxnLst/>
            <a:rect l="l" t="t" r="r" b="b"/>
            <a:pathLst>
              <a:path w="887095">
                <a:moveTo>
                  <a:pt x="0" y="0"/>
                </a:moveTo>
                <a:lnTo>
                  <a:pt x="886822" y="0"/>
                </a:lnTo>
              </a:path>
            </a:pathLst>
          </a:custGeom>
          <a:ln w="15239">
            <a:solidFill>
              <a:srgbClr val="FF11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201776" y="3886200"/>
            <a:ext cx="925194" cy="0"/>
          </a:xfrm>
          <a:custGeom>
            <a:avLst/>
            <a:gdLst/>
            <a:ahLst/>
            <a:cxnLst/>
            <a:rect l="l" t="t" r="r" b="b"/>
            <a:pathLst>
              <a:path w="925195">
                <a:moveTo>
                  <a:pt x="0" y="0"/>
                </a:moveTo>
                <a:lnTo>
                  <a:pt x="924741" y="0"/>
                </a:lnTo>
              </a:path>
            </a:pathLst>
          </a:custGeom>
          <a:ln w="15239">
            <a:solidFill>
              <a:srgbClr val="FF12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182364" y="3900804"/>
            <a:ext cx="963294" cy="0"/>
          </a:xfrm>
          <a:custGeom>
            <a:avLst/>
            <a:gdLst/>
            <a:ahLst/>
            <a:cxnLst/>
            <a:rect l="l" t="t" r="r" b="b"/>
            <a:pathLst>
              <a:path w="963295">
                <a:moveTo>
                  <a:pt x="0" y="0"/>
                </a:moveTo>
                <a:lnTo>
                  <a:pt x="963168" y="0"/>
                </a:lnTo>
              </a:path>
            </a:pathLst>
          </a:custGeom>
          <a:ln w="16510">
            <a:solidFill>
              <a:srgbClr val="FF13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165250" y="3915409"/>
            <a:ext cx="997585" cy="0"/>
          </a:xfrm>
          <a:custGeom>
            <a:avLst/>
            <a:gdLst/>
            <a:ahLst/>
            <a:cxnLst/>
            <a:rect l="l" t="t" r="r" b="b"/>
            <a:pathLst>
              <a:path w="997585">
                <a:moveTo>
                  <a:pt x="0" y="0"/>
                </a:moveTo>
                <a:lnTo>
                  <a:pt x="997045" y="0"/>
                </a:lnTo>
              </a:path>
            </a:pathLst>
          </a:custGeom>
          <a:ln w="15240">
            <a:solidFill>
              <a:srgbClr val="FF14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148137" y="3929379"/>
            <a:ext cx="1031240" cy="0"/>
          </a:xfrm>
          <a:custGeom>
            <a:avLst/>
            <a:gdLst/>
            <a:ahLst/>
            <a:cxnLst/>
            <a:rect l="l" t="t" r="r" b="b"/>
            <a:pathLst>
              <a:path w="1031239">
                <a:moveTo>
                  <a:pt x="0" y="0"/>
                </a:moveTo>
                <a:lnTo>
                  <a:pt x="1030922" y="0"/>
                </a:lnTo>
              </a:path>
            </a:pathLst>
          </a:custGeom>
          <a:ln w="15239">
            <a:solidFill>
              <a:srgbClr val="FF15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131055" y="3943350"/>
            <a:ext cx="1064895" cy="0"/>
          </a:xfrm>
          <a:custGeom>
            <a:avLst/>
            <a:gdLst/>
            <a:ahLst/>
            <a:cxnLst/>
            <a:rect l="l" t="t" r="r" b="b"/>
            <a:pathLst>
              <a:path w="1064895">
                <a:moveTo>
                  <a:pt x="0" y="0"/>
                </a:moveTo>
                <a:lnTo>
                  <a:pt x="1064831" y="0"/>
                </a:lnTo>
              </a:path>
            </a:pathLst>
          </a:custGeom>
          <a:ln w="15239">
            <a:solidFill>
              <a:srgbClr val="FF16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114291" y="3957320"/>
            <a:ext cx="1099185" cy="0"/>
          </a:xfrm>
          <a:custGeom>
            <a:avLst/>
            <a:gdLst/>
            <a:ahLst/>
            <a:cxnLst/>
            <a:rect l="l" t="t" r="r" b="b"/>
            <a:pathLst>
              <a:path w="1099185">
                <a:moveTo>
                  <a:pt x="0" y="0"/>
                </a:moveTo>
                <a:lnTo>
                  <a:pt x="1099057" y="0"/>
                </a:lnTo>
              </a:path>
            </a:pathLst>
          </a:custGeom>
          <a:ln w="15239">
            <a:solidFill>
              <a:srgbClr val="FF17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096003" y="3972559"/>
            <a:ext cx="1136650" cy="0"/>
          </a:xfrm>
          <a:custGeom>
            <a:avLst/>
            <a:gdLst/>
            <a:ahLst/>
            <a:cxnLst/>
            <a:rect l="l" t="t" r="r" b="b"/>
            <a:pathLst>
              <a:path w="1136650">
                <a:moveTo>
                  <a:pt x="0" y="0"/>
                </a:moveTo>
                <a:lnTo>
                  <a:pt x="1136396" y="0"/>
                </a:lnTo>
              </a:path>
            </a:pathLst>
          </a:custGeom>
          <a:ln w="15240">
            <a:solidFill>
              <a:srgbClr val="FF18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079240" y="3986529"/>
            <a:ext cx="1170940" cy="0"/>
          </a:xfrm>
          <a:custGeom>
            <a:avLst/>
            <a:gdLst/>
            <a:ahLst/>
            <a:cxnLst/>
            <a:rect l="l" t="t" r="r" b="b"/>
            <a:pathLst>
              <a:path w="1170939">
                <a:moveTo>
                  <a:pt x="0" y="0"/>
                </a:moveTo>
                <a:lnTo>
                  <a:pt x="1170622" y="0"/>
                </a:lnTo>
              </a:path>
            </a:pathLst>
          </a:custGeom>
          <a:ln w="15239">
            <a:solidFill>
              <a:srgbClr val="FF19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063468" y="4000500"/>
            <a:ext cx="1202690" cy="0"/>
          </a:xfrm>
          <a:custGeom>
            <a:avLst/>
            <a:gdLst/>
            <a:ahLst/>
            <a:cxnLst/>
            <a:rect l="l" t="t" r="r" b="b"/>
            <a:pathLst>
              <a:path w="1202689">
                <a:moveTo>
                  <a:pt x="0" y="0"/>
                </a:moveTo>
                <a:lnTo>
                  <a:pt x="1202483" y="0"/>
                </a:lnTo>
              </a:path>
            </a:pathLst>
          </a:custGeom>
          <a:ln w="15239">
            <a:solidFill>
              <a:srgbClr val="FF1A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048523" y="4014470"/>
            <a:ext cx="1232535" cy="0"/>
          </a:xfrm>
          <a:custGeom>
            <a:avLst/>
            <a:gdLst/>
            <a:ahLst/>
            <a:cxnLst/>
            <a:rect l="l" t="t" r="r" b="b"/>
            <a:pathLst>
              <a:path w="1232535">
                <a:moveTo>
                  <a:pt x="0" y="0"/>
                </a:moveTo>
                <a:lnTo>
                  <a:pt x="1232372" y="0"/>
                </a:lnTo>
              </a:path>
            </a:pathLst>
          </a:custGeom>
          <a:ln w="15239">
            <a:solidFill>
              <a:srgbClr val="FF1B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032220" y="4029709"/>
            <a:ext cx="1265555" cy="0"/>
          </a:xfrm>
          <a:custGeom>
            <a:avLst/>
            <a:gdLst/>
            <a:ahLst/>
            <a:cxnLst/>
            <a:rect l="l" t="t" r="r" b="b"/>
            <a:pathLst>
              <a:path w="1265554">
                <a:moveTo>
                  <a:pt x="0" y="0"/>
                </a:moveTo>
                <a:lnTo>
                  <a:pt x="1264979" y="0"/>
                </a:lnTo>
              </a:path>
            </a:pathLst>
          </a:custGeom>
          <a:ln w="15240">
            <a:solidFill>
              <a:srgbClr val="FF1C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017275" y="4043679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>
                <a:moveTo>
                  <a:pt x="0" y="0"/>
                </a:moveTo>
                <a:lnTo>
                  <a:pt x="1294868" y="0"/>
                </a:lnTo>
              </a:path>
            </a:pathLst>
          </a:custGeom>
          <a:ln w="15239">
            <a:solidFill>
              <a:srgbClr val="FF1D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002819" y="4057650"/>
            <a:ext cx="1323975" cy="0"/>
          </a:xfrm>
          <a:custGeom>
            <a:avLst/>
            <a:gdLst/>
            <a:ahLst/>
            <a:cxnLst/>
            <a:rect l="l" t="t" r="r" b="b"/>
            <a:pathLst>
              <a:path w="1323975">
                <a:moveTo>
                  <a:pt x="0" y="0"/>
                </a:moveTo>
                <a:lnTo>
                  <a:pt x="1323781" y="0"/>
                </a:lnTo>
              </a:path>
            </a:pathLst>
          </a:custGeom>
          <a:ln w="15239">
            <a:solidFill>
              <a:srgbClr val="FF1E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987247" y="4072254"/>
            <a:ext cx="1355090" cy="0"/>
          </a:xfrm>
          <a:custGeom>
            <a:avLst/>
            <a:gdLst/>
            <a:ahLst/>
            <a:cxnLst/>
            <a:rect l="l" t="t" r="r" b="b"/>
            <a:pathLst>
              <a:path w="1355089">
                <a:moveTo>
                  <a:pt x="0" y="0"/>
                </a:moveTo>
                <a:lnTo>
                  <a:pt x="1354924" y="0"/>
                </a:lnTo>
              </a:path>
            </a:pathLst>
          </a:custGeom>
          <a:ln w="16510">
            <a:solidFill>
              <a:srgbClr val="FF1F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972974" y="4086859"/>
            <a:ext cx="1383665" cy="0"/>
          </a:xfrm>
          <a:custGeom>
            <a:avLst/>
            <a:gdLst/>
            <a:ahLst/>
            <a:cxnLst/>
            <a:rect l="l" t="t" r="r" b="b"/>
            <a:pathLst>
              <a:path w="1383664">
                <a:moveTo>
                  <a:pt x="0" y="0"/>
                </a:moveTo>
                <a:lnTo>
                  <a:pt x="1383471" y="0"/>
                </a:lnTo>
              </a:path>
            </a:pathLst>
          </a:custGeom>
          <a:ln w="15240">
            <a:solidFill>
              <a:srgbClr val="FF20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958700" y="4100829"/>
            <a:ext cx="1412240" cy="0"/>
          </a:xfrm>
          <a:custGeom>
            <a:avLst/>
            <a:gdLst/>
            <a:ahLst/>
            <a:cxnLst/>
            <a:rect l="l" t="t" r="r" b="b"/>
            <a:pathLst>
              <a:path w="1412239">
                <a:moveTo>
                  <a:pt x="0" y="0"/>
                </a:moveTo>
                <a:lnTo>
                  <a:pt x="1412019" y="0"/>
                </a:lnTo>
              </a:path>
            </a:pathLst>
          </a:custGeom>
          <a:ln w="15239">
            <a:solidFill>
              <a:srgbClr val="FF21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945376" y="4114800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855" y="0"/>
                </a:lnTo>
              </a:path>
            </a:pathLst>
          </a:custGeom>
          <a:ln w="15239">
            <a:solidFill>
              <a:srgbClr val="FF22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931433" y="4129404"/>
            <a:ext cx="1467485" cy="0"/>
          </a:xfrm>
          <a:custGeom>
            <a:avLst/>
            <a:gdLst/>
            <a:ahLst/>
            <a:cxnLst/>
            <a:rect l="l" t="t" r="r" b="b"/>
            <a:pathLst>
              <a:path w="1467485">
                <a:moveTo>
                  <a:pt x="0" y="0"/>
                </a:moveTo>
                <a:lnTo>
                  <a:pt x="1467066" y="0"/>
                </a:lnTo>
              </a:path>
            </a:pathLst>
          </a:custGeom>
          <a:ln w="16510">
            <a:solidFill>
              <a:srgbClr val="FF2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918652" y="4144009"/>
            <a:ext cx="1493520" cy="0"/>
          </a:xfrm>
          <a:custGeom>
            <a:avLst/>
            <a:gdLst/>
            <a:ahLst/>
            <a:cxnLst/>
            <a:rect l="l" t="t" r="r" b="b"/>
            <a:pathLst>
              <a:path w="1493520">
                <a:moveTo>
                  <a:pt x="0" y="0"/>
                </a:moveTo>
                <a:lnTo>
                  <a:pt x="1492925" y="0"/>
                </a:lnTo>
              </a:path>
            </a:pathLst>
          </a:custGeom>
          <a:ln w="15240">
            <a:solidFill>
              <a:srgbClr val="FF2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905871" y="4157979"/>
            <a:ext cx="1518920" cy="0"/>
          </a:xfrm>
          <a:custGeom>
            <a:avLst/>
            <a:gdLst/>
            <a:ahLst/>
            <a:cxnLst/>
            <a:rect l="l" t="t" r="r" b="b"/>
            <a:pathLst>
              <a:path w="1518920">
                <a:moveTo>
                  <a:pt x="0" y="0"/>
                </a:moveTo>
                <a:lnTo>
                  <a:pt x="1518784" y="0"/>
                </a:lnTo>
              </a:path>
            </a:pathLst>
          </a:custGeom>
          <a:ln w="15239">
            <a:solidFill>
              <a:srgbClr val="FF25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893184" y="4171950"/>
            <a:ext cx="1544320" cy="0"/>
          </a:xfrm>
          <a:custGeom>
            <a:avLst/>
            <a:gdLst/>
            <a:ahLst/>
            <a:cxnLst/>
            <a:rect l="l" t="t" r="r" b="b"/>
            <a:pathLst>
              <a:path w="1544320">
                <a:moveTo>
                  <a:pt x="0" y="0"/>
                </a:moveTo>
                <a:lnTo>
                  <a:pt x="1544192" y="0"/>
                </a:lnTo>
              </a:path>
            </a:pathLst>
          </a:custGeom>
          <a:ln w="15239">
            <a:solidFill>
              <a:srgbClr val="FF26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880611" y="4185920"/>
            <a:ext cx="1569085" cy="0"/>
          </a:xfrm>
          <a:custGeom>
            <a:avLst/>
            <a:gdLst/>
            <a:ahLst/>
            <a:cxnLst/>
            <a:rect l="l" t="t" r="r" b="b"/>
            <a:pathLst>
              <a:path w="1569085">
                <a:moveTo>
                  <a:pt x="0" y="0"/>
                </a:moveTo>
                <a:lnTo>
                  <a:pt x="1569059" y="0"/>
                </a:lnTo>
              </a:path>
            </a:pathLst>
          </a:custGeom>
          <a:ln w="15239">
            <a:solidFill>
              <a:srgbClr val="FF27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866896" y="4201159"/>
            <a:ext cx="1596390" cy="0"/>
          </a:xfrm>
          <a:custGeom>
            <a:avLst/>
            <a:gdLst/>
            <a:ahLst/>
            <a:cxnLst/>
            <a:rect l="l" t="t" r="r" b="b"/>
            <a:pathLst>
              <a:path w="1596389">
                <a:moveTo>
                  <a:pt x="0" y="0"/>
                </a:moveTo>
                <a:lnTo>
                  <a:pt x="1596186" y="0"/>
                </a:lnTo>
              </a:path>
            </a:pathLst>
          </a:custGeom>
          <a:ln w="15240">
            <a:solidFill>
              <a:srgbClr val="FF28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854322" y="4215129"/>
            <a:ext cx="1621155" cy="0"/>
          </a:xfrm>
          <a:custGeom>
            <a:avLst/>
            <a:gdLst/>
            <a:ahLst/>
            <a:cxnLst/>
            <a:rect l="l" t="t" r="r" b="b"/>
            <a:pathLst>
              <a:path w="1621154">
                <a:moveTo>
                  <a:pt x="0" y="0"/>
                </a:moveTo>
                <a:lnTo>
                  <a:pt x="1621053" y="0"/>
                </a:lnTo>
              </a:path>
            </a:pathLst>
          </a:custGeom>
          <a:ln w="15239">
            <a:solidFill>
              <a:srgbClr val="FF2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841750" y="4221479"/>
            <a:ext cx="1645920" cy="15240"/>
          </a:xfrm>
          <a:custGeom>
            <a:avLst/>
            <a:gdLst/>
            <a:ahLst/>
            <a:cxnLst/>
            <a:rect l="l" t="t" r="r" b="b"/>
            <a:pathLst>
              <a:path w="1645920" h="15239">
                <a:moveTo>
                  <a:pt x="0" y="15240"/>
                </a:moveTo>
                <a:lnTo>
                  <a:pt x="1645920" y="15240"/>
                </a:lnTo>
                <a:lnTo>
                  <a:pt x="164592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831066" y="4235450"/>
            <a:ext cx="1667510" cy="15240"/>
          </a:xfrm>
          <a:custGeom>
            <a:avLst/>
            <a:gdLst/>
            <a:ahLst/>
            <a:cxnLst/>
            <a:rect l="l" t="t" r="r" b="b"/>
            <a:pathLst>
              <a:path w="1667510" h="15239">
                <a:moveTo>
                  <a:pt x="0" y="15239"/>
                </a:moveTo>
                <a:lnTo>
                  <a:pt x="1667285" y="15239"/>
                </a:lnTo>
                <a:lnTo>
                  <a:pt x="166728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819412" y="4250690"/>
            <a:ext cx="1691005" cy="15240"/>
          </a:xfrm>
          <a:custGeom>
            <a:avLst/>
            <a:gdLst/>
            <a:ahLst/>
            <a:cxnLst/>
            <a:rect l="l" t="t" r="r" b="b"/>
            <a:pathLst>
              <a:path w="1691004" h="15239">
                <a:moveTo>
                  <a:pt x="0" y="15240"/>
                </a:moveTo>
                <a:lnTo>
                  <a:pt x="1690594" y="15240"/>
                </a:lnTo>
                <a:lnTo>
                  <a:pt x="169059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808729" y="4264659"/>
            <a:ext cx="1711960" cy="15240"/>
          </a:xfrm>
          <a:custGeom>
            <a:avLst/>
            <a:gdLst/>
            <a:ahLst/>
            <a:cxnLst/>
            <a:rect l="l" t="t" r="r" b="b"/>
            <a:pathLst>
              <a:path w="1711960" h="15239">
                <a:moveTo>
                  <a:pt x="0" y="15239"/>
                </a:moveTo>
                <a:lnTo>
                  <a:pt x="1711960" y="15239"/>
                </a:lnTo>
                <a:lnTo>
                  <a:pt x="171196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2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798047" y="4278629"/>
            <a:ext cx="1733550" cy="15240"/>
          </a:xfrm>
          <a:custGeom>
            <a:avLst/>
            <a:gdLst/>
            <a:ahLst/>
            <a:cxnLst/>
            <a:rect l="l" t="t" r="r" b="b"/>
            <a:pathLst>
              <a:path w="1733550" h="15239">
                <a:moveTo>
                  <a:pt x="0" y="15240"/>
                </a:moveTo>
                <a:lnTo>
                  <a:pt x="1733325" y="15240"/>
                </a:lnTo>
                <a:lnTo>
                  <a:pt x="173332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786944" y="4292600"/>
            <a:ext cx="1755775" cy="16510"/>
          </a:xfrm>
          <a:custGeom>
            <a:avLst/>
            <a:gdLst/>
            <a:ahLst/>
            <a:cxnLst/>
            <a:rect l="l" t="t" r="r" b="b"/>
            <a:pathLst>
              <a:path w="1755775" h="16510">
                <a:moveTo>
                  <a:pt x="0" y="16510"/>
                </a:moveTo>
                <a:lnTo>
                  <a:pt x="1755384" y="16510"/>
                </a:lnTo>
                <a:lnTo>
                  <a:pt x="1755384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2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777272" y="4307840"/>
            <a:ext cx="1774825" cy="15240"/>
          </a:xfrm>
          <a:custGeom>
            <a:avLst/>
            <a:gdLst/>
            <a:ahLst/>
            <a:cxnLst/>
            <a:rect l="l" t="t" r="r" b="b"/>
            <a:pathLst>
              <a:path w="1774825" h="15239">
                <a:moveTo>
                  <a:pt x="0" y="15240"/>
                </a:moveTo>
                <a:lnTo>
                  <a:pt x="1774458" y="15240"/>
                </a:lnTo>
                <a:lnTo>
                  <a:pt x="177445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767601" y="4321809"/>
            <a:ext cx="1793875" cy="15240"/>
          </a:xfrm>
          <a:custGeom>
            <a:avLst/>
            <a:gdLst/>
            <a:ahLst/>
            <a:cxnLst/>
            <a:rect l="l" t="t" r="r" b="b"/>
            <a:pathLst>
              <a:path w="1793875" h="15239">
                <a:moveTo>
                  <a:pt x="0" y="15239"/>
                </a:moveTo>
                <a:lnTo>
                  <a:pt x="1793533" y="15239"/>
                </a:lnTo>
                <a:lnTo>
                  <a:pt x="179353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757929" y="4335779"/>
            <a:ext cx="1812925" cy="15240"/>
          </a:xfrm>
          <a:custGeom>
            <a:avLst/>
            <a:gdLst/>
            <a:ahLst/>
            <a:cxnLst/>
            <a:rect l="l" t="t" r="r" b="b"/>
            <a:pathLst>
              <a:path w="1812925" h="15239">
                <a:moveTo>
                  <a:pt x="0" y="15240"/>
                </a:moveTo>
                <a:lnTo>
                  <a:pt x="1812607" y="15240"/>
                </a:lnTo>
                <a:lnTo>
                  <a:pt x="181260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747379" y="4349750"/>
            <a:ext cx="1833880" cy="16510"/>
          </a:xfrm>
          <a:custGeom>
            <a:avLst/>
            <a:gdLst/>
            <a:ahLst/>
            <a:cxnLst/>
            <a:rect l="l" t="t" r="r" b="b"/>
            <a:pathLst>
              <a:path w="1833879" h="16510">
                <a:moveTo>
                  <a:pt x="0" y="16510"/>
                </a:moveTo>
                <a:lnTo>
                  <a:pt x="1833415" y="16510"/>
                </a:lnTo>
                <a:lnTo>
                  <a:pt x="1833415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739015" y="4364990"/>
            <a:ext cx="1851025" cy="15240"/>
          </a:xfrm>
          <a:custGeom>
            <a:avLst/>
            <a:gdLst/>
            <a:ahLst/>
            <a:cxnLst/>
            <a:rect l="l" t="t" r="r" b="b"/>
            <a:pathLst>
              <a:path w="1851025" h="15239">
                <a:moveTo>
                  <a:pt x="0" y="15240"/>
                </a:moveTo>
                <a:lnTo>
                  <a:pt x="1850571" y="15240"/>
                </a:lnTo>
                <a:lnTo>
                  <a:pt x="185057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730783" y="4378959"/>
            <a:ext cx="1867535" cy="15240"/>
          </a:xfrm>
          <a:custGeom>
            <a:avLst/>
            <a:gdLst/>
            <a:ahLst/>
            <a:cxnLst/>
            <a:rect l="l" t="t" r="r" b="b"/>
            <a:pathLst>
              <a:path w="1867535" h="15239">
                <a:moveTo>
                  <a:pt x="0" y="15239"/>
                </a:moveTo>
                <a:lnTo>
                  <a:pt x="1867534" y="15239"/>
                </a:lnTo>
                <a:lnTo>
                  <a:pt x="186753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722551" y="4392929"/>
            <a:ext cx="1884680" cy="15240"/>
          </a:xfrm>
          <a:custGeom>
            <a:avLst/>
            <a:gdLst/>
            <a:ahLst/>
            <a:cxnLst/>
            <a:rect l="l" t="t" r="r" b="b"/>
            <a:pathLst>
              <a:path w="1884679" h="15239">
                <a:moveTo>
                  <a:pt x="0" y="15240"/>
                </a:moveTo>
                <a:lnTo>
                  <a:pt x="1884498" y="15240"/>
                </a:lnTo>
                <a:lnTo>
                  <a:pt x="188449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714319" y="4406900"/>
            <a:ext cx="1901825" cy="15240"/>
          </a:xfrm>
          <a:custGeom>
            <a:avLst/>
            <a:gdLst/>
            <a:ahLst/>
            <a:cxnLst/>
            <a:rect l="l" t="t" r="r" b="b"/>
            <a:pathLst>
              <a:path w="1901825" h="15239">
                <a:moveTo>
                  <a:pt x="0" y="15239"/>
                </a:moveTo>
                <a:lnTo>
                  <a:pt x="1901462" y="15239"/>
                </a:lnTo>
                <a:lnTo>
                  <a:pt x="190146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3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705338" y="4422140"/>
            <a:ext cx="1920239" cy="15240"/>
          </a:xfrm>
          <a:custGeom>
            <a:avLst/>
            <a:gdLst/>
            <a:ahLst/>
            <a:cxnLst/>
            <a:rect l="l" t="t" r="r" b="b"/>
            <a:pathLst>
              <a:path w="1920239" h="15239">
                <a:moveTo>
                  <a:pt x="0" y="15240"/>
                </a:moveTo>
                <a:lnTo>
                  <a:pt x="1919967" y="15240"/>
                </a:lnTo>
                <a:lnTo>
                  <a:pt x="191996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698586" y="4436109"/>
            <a:ext cx="1933575" cy="15240"/>
          </a:xfrm>
          <a:custGeom>
            <a:avLst/>
            <a:gdLst/>
            <a:ahLst/>
            <a:cxnLst/>
            <a:rect l="l" t="t" r="r" b="b"/>
            <a:pathLst>
              <a:path w="1933575" h="15239">
                <a:moveTo>
                  <a:pt x="0" y="15239"/>
                </a:moveTo>
                <a:lnTo>
                  <a:pt x="1933286" y="15239"/>
                </a:lnTo>
                <a:lnTo>
                  <a:pt x="193328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691982" y="4450079"/>
            <a:ext cx="1946275" cy="15240"/>
          </a:xfrm>
          <a:custGeom>
            <a:avLst/>
            <a:gdLst/>
            <a:ahLst/>
            <a:cxnLst/>
            <a:rect l="l" t="t" r="r" b="b"/>
            <a:pathLst>
              <a:path w="1946275" h="15239">
                <a:moveTo>
                  <a:pt x="0" y="15240"/>
                </a:moveTo>
                <a:lnTo>
                  <a:pt x="1946240" y="15240"/>
                </a:lnTo>
                <a:lnTo>
                  <a:pt x="194624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685378" y="4464050"/>
            <a:ext cx="1959610" cy="15240"/>
          </a:xfrm>
          <a:custGeom>
            <a:avLst/>
            <a:gdLst/>
            <a:ahLst/>
            <a:cxnLst/>
            <a:rect l="l" t="t" r="r" b="b"/>
            <a:pathLst>
              <a:path w="1959610" h="15239">
                <a:moveTo>
                  <a:pt x="0" y="15239"/>
                </a:moveTo>
                <a:lnTo>
                  <a:pt x="1959194" y="15239"/>
                </a:lnTo>
                <a:lnTo>
                  <a:pt x="195919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3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678173" y="4479290"/>
            <a:ext cx="1973580" cy="15240"/>
          </a:xfrm>
          <a:custGeom>
            <a:avLst/>
            <a:gdLst/>
            <a:ahLst/>
            <a:cxnLst/>
            <a:rect l="l" t="t" r="r" b="b"/>
            <a:pathLst>
              <a:path w="1973579" h="15239">
                <a:moveTo>
                  <a:pt x="0" y="15240"/>
                </a:moveTo>
                <a:lnTo>
                  <a:pt x="1973326" y="15240"/>
                </a:lnTo>
                <a:lnTo>
                  <a:pt x="197332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671570" y="4493259"/>
            <a:ext cx="1986280" cy="15240"/>
          </a:xfrm>
          <a:custGeom>
            <a:avLst/>
            <a:gdLst/>
            <a:ahLst/>
            <a:cxnLst/>
            <a:rect l="l" t="t" r="r" b="b"/>
            <a:pathLst>
              <a:path w="1986279" h="15239">
                <a:moveTo>
                  <a:pt x="0" y="15239"/>
                </a:moveTo>
                <a:lnTo>
                  <a:pt x="1986279" y="15239"/>
                </a:lnTo>
                <a:lnTo>
                  <a:pt x="198627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665687" y="4507229"/>
            <a:ext cx="1998345" cy="15240"/>
          </a:xfrm>
          <a:custGeom>
            <a:avLst/>
            <a:gdLst/>
            <a:ahLst/>
            <a:cxnLst/>
            <a:rect l="l" t="t" r="r" b="b"/>
            <a:pathLst>
              <a:path w="1998345" h="15239">
                <a:moveTo>
                  <a:pt x="0" y="15240"/>
                </a:moveTo>
                <a:lnTo>
                  <a:pt x="1998289" y="15240"/>
                </a:lnTo>
                <a:lnTo>
                  <a:pt x="199828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3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659271" y="4521200"/>
            <a:ext cx="2011680" cy="16510"/>
          </a:xfrm>
          <a:custGeom>
            <a:avLst/>
            <a:gdLst/>
            <a:ahLst/>
            <a:cxnLst/>
            <a:rect l="l" t="t" r="r" b="b"/>
            <a:pathLst>
              <a:path w="2011679" h="16510">
                <a:moveTo>
                  <a:pt x="0" y="16510"/>
                </a:moveTo>
                <a:lnTo>
                  <a:pt x="2011390" y="16510"/>
                </a:lnTo>
                <a:lnTo>
                  <a:pt x="201139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653389" y="4536440"/>
            <a:ext cx="2023745" cy="15240"/>
          </a:xfrm>
          <a:custGeom>
            <a:avLst/>
            <a:gdLst/>
            <a:ahLst/>
            <a:cxnLst/>
            <a:rect l="l" t="t" r="r" b="b"/>
            <a:pathLst>
              <a:path w="2023745" h="15239">
                <a:moveTo>
                  <a:pt x="0" y="15240"/>
                </a:moveTo>
                <a:lnTo>
                  <a:pt x="2023399" y="15240"/>
                </a:lnTo>
                <a:lnTo>
                  <a:pt x="202339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647506" y="4550409"/>
            <a:ext cx="2035810" cy="15240"/>
          </a:xfrm>
          <a:custGeom>
            <a:avLst/>
            <a:gdLst/>
            <a:ahLst/>
            <a:cxnLst/>
            <a:rect l="l" t="t" r="r" b="b"/>
            <a:pathLst>
              <a:path w="2035810" h="15239">
                <a:moveTo>
                  <a:pt x="0" y="15239"/>
                </a:moveTo>
                <a:lnTo>
                  <a:pt x="2035408" y="15239"/>
                </a:lnTo>
                <a:lnTo>
                  <a:pt x="2035408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641624" y="4564379"/>
            <a:ext cx="2047875" cy="15240"/>
          </a:xfrm>
          <a:custGeom>
            <a:avLst/>
            <a:gdLst/>
            <a:ahLst/>
            <a:cxnLst/>
            <a:rect l="l" t="t" r="r" b="b"/>
            <a:pathLst>
              <a:path w="2047875" h="15239">
                <a:moveTo>
                  <a:pt x="0" y="15240"/>
                </a:moveTo>
                <a:lnTo>
                  <a:pt x="2047418" y="15240"/>
                </a:lnTo>
                <a:lnTo>
                  <a:pt x="204741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637301" y="4578350"/>
            <a:ext cx="2056130" cy="16510"/>
          </a:xfrm>
          <a:custGeom>
            <a:avLst/>
            <a:gdLst/>
            <a:ahLst/>
            <a:cxnLst/>
            <a:rect l="l" t="t" r="r" b="b"/>
            <a:pathLst>
              <a:path w="2056129" h="16510">
                <a:moveTo>
                  <a:pt x="0" y="16510"/>
                </a:moveTo>
                <a:lnTo>
                  <a:pt x="2055613" y="16510"/>
                </a:lnTo>
                <a:lnTo>
                  <a:pt x="205561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4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633513" y="4593590"/>
            <a:ext cx="2063114" cy="15240"/>
          </a:xfrm>
          <a:custGeom>
            <a:avLst/>
            <a:gdLst/>
            <a:ahLst/>
            <a:cxnLst/>
            <a:rect l="l" t="t" r="r" b="b"/>
            <a:pathLst>
              <a:path w="2063114" h="15239">
                <a:moveTo>
                  <a:pt x="0" y="15240"/>
                </a:moveTo>
                <a:lnTo>
                  <a:pt x="2062716" y="15240"/>
                </a:lnTo>
                <a:lnTo>
                  <a:pt x="20627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629724" y="4607559"/>
            <a:ext cx="2070100" cy="15240"/>
          </a:xfrm>
          <a:custGeom>
            <a:avLst/>
            <a:gdLst/>
            <a:ahLst/>
            <a:cxnLst/>
            <a:rect l="l" t="t" r="r" b="b"/>
            <a:pathLst>
              <a:path w="2070100" h="15239">
                <a:moveTo>
                  <a:pt x="0" y="15239"/>
                </a:moveTo>
                <a:lnTo>
                  <a:pt x="2069820" y="15239"/>
                </a:lnTo>
                <a:lnTo>
                  <a:pt x="206982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4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625936" y="4621529"/>
            <a:ext cx="2077085" cy="15240"/>
          </a:xfrm>
          <a:custGeom>
            <a:avLst/>
            <a:gdLst/>
            <a:ahLst/>
            <a:cxnLst/>
            <a:rect l="l" t="t" r="r" b="b"/>
            <a:pathLst>
              <a:path w="2077085" h="15239">
                <a:moveTo>
                  <a:pt x="0" y="15240"/>
                </a:moveTo>
                <a:lnTo>
                  <a:pt x="2076923" y="15240"/>
                </a:lnTo>
                <a:lnTo>
                  <a:pt x="2076923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22147" y="4635500"/>
            <a:ext cx="2084070" cy="15240"/>
          </a:xfrm>
          <a:custGeom>
            <a:avLst/>
            <a:gdLst/>
            <a:ahLst/>
            <a:cxnLst/>
            <a:rect l="l" t="t" r="r" b="b"/>
            <a:pathLst>
              <a:path w="2084070" h="15239">
                <a:moveTo>
                  <a:pt x="0" y="15239"/>
                </a:moveTo>
                <a:lnTo>
                  <a:pt x="2084026" y="15239"/>
                </a:lnTo>
                <a:lnTo>
                  <a:pt x="2084026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4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19076" y="4650740"/>
            <a:ext cx="2090420" cy="15240"/>
          </a:xfrm>
          <a:custGeom>
            <a:avLst/>
            <a:gdLst/>
            <a:ahLst/>
            <a:cxnLst/>
            <a:rect l="l" t="t" r="r" b="b"/>
            <a:pathLst>
              <a:path w="2090420" h="15239">
                <a:moveTo>
                  <a:pt x="0" y="15240"/>
                </a:moveTo>
                <a:lnTo>
                  <a:pt x="2090165" y="15240"/>
                </a:lnTo>
                <a:lnTo>
                  <a:pt x="2090165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16748" y="4664709"/>
            <a:ext cx="2095500" cy="15240"/>
          </a:xfrm>
          <a:custGeom>
            <a:avLst/>
            <a:gdLst/>
            <a:ahLst/>
            <a:cxnLst/>
            <a:rect l="l" t="t" r="r" b="b"/>
            <a:pathLst>
              <a:path w="2095500" h="15239">
                <a:moveTo>
                  <a:pt x="0" y="15239"/>
                </a:moveTo>
                <a:lnTo>
                  <a:pt x="2095055" y="15239"/>
                </a:lnTo>
                <a:lnTo>
                  <a:pt x="209505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4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614420" y="4678679"/>
            <a:ext cx="2099945" cy="15240"/>
          </a:xfrm>
          <a:custGeom>
            <a:avLst/>
            <a:gdLst/>
            <a:ahLst/>
            <a:cxnLst/>
            <a:rect l="l" t="t" r="r" b="b"/>
            <a:pathLst>
              <a:path w="2099945" h="15239">
                <a:moveTo>
                  <a:pt x="0" y="15240"/>
                </a:moveTo>
                <a:lnTo>
                  <a:pt x="2099944" y="15240"/>
                </a:lnTo>
                <a:lnTo>
                  <a:pt x="209994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612091" y="4692650"/>
            <a:ext cx="2105025" cy="15240"/>
          </a:xfrm>
          <a:custGeom>
            <a:avLst/>
            <a:gdLst/>
            <a:ahLst/>
            <a:cxnLst/>
            <a:rect l="l" t="t" r="r" b="b"/>
            <a:pathLst>
              <a:path w="2105025" h="15239">
                <a:moveTo>
                  <a:pt x="0" y="15239"/>
                </a:moveTo>
                <a:lnTo>
                  <a:pt x="2104834" y="15239"/>
                </a:lnTo>
                <a:lnTo>
                  <a:pt x="210483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609551" y="4707890"/>
            <a:ext cx="2110740" cy="15240"/>
          </a:xfrm>
          <a:custGeom>
            <a:avLst/>
            <a:gdLst/>
            <a:ahLst/>
            <a:cxnLst/>
            <a:rect l="l" t="t" r="r" b="b"/>
            <a:pathLst>
              <a:path w="2110740" h="15239">
                <a:moveTo>
                  <a:pt x="0" y="15240"/>
                </a:moveTo>
                <a:lnTo>
                  <a:pt x="2110168" y="15240"/>
                </a:lnTo>
                <a:lnTo>
                  <a:pt x="2110168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607731" y="4721859"/>
            <a:ext cx="2113915" cy="15240"/>
          </a:xfrm>
          <a:custGeom>
            <a:avLst/>
            <a:gdLst/>
            <a:ahLst/>
            <a:cxnLst/>
            <a:rect l="l" t="t" r="r" b="b"/>
            <a:pathLst>
              <a:path w="2113915" h="15239">
                <a:moveTo>
                  <a:pt x="0" y="15239"/>
                </a:moveTo>
                <a:lnTo>
                  <a:pt x="2113872" y="15239"/>
                </a:lnTo>
                <a:lnTo>
                  <a:pt x="2113872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4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606800" y="4735829"/>
            <a:ext cx="2115820" cy="15240"/>
          </a:xfrm>
          <a:custGeom>
            <a:avLst/>
            <a:gdLst/>
            <a:ahLst/>
            <a:cxnLst/>
            <a:rect l="l" t="t" r="r" b="b"/>
            <a:pathLst>
              <a:path w="2115820" h="15239">
                <a:moveTo>
                  <a:pt x="0" y="15240"/>
                </a:moveTo>
                <a:lnTo>
                  <a:pt x="2115502" y="15240"/>
                </a:lnTo>
                <a:lnTo>
                  <a:pt x="211550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4E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605784" y="4749800"/>
            <a:ext cx="2117725" cy="16510"/>
          </a:xfrm>
          <a:custGeom>
            <a:avLst/>
            <a:gdLst/>
            <a:ahLst/>
            <a:cxnLst/>
            <a:rect l="l" t="t" r="r" b="b"/>
            <a:pathLst>
              <a:path w="2117725" h="16510">
                <a:moveTo>
                  <a:pt x="0" y="16510"/>
                </a:moveTo>
                <a:lnTo>
                  <a:pt x="2117280" y="16510"/>
                </a:lnTo>
                <a:lnTo>
                  <a:pt x="2117280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4F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604852" y="4765040"/>
            <a:ext cx="2118995" cy="15240"/>
          </a:xfrm>
          <a:custGeom>
            <a:avLst/>
            <a:gdLst/>
            <a:ahLst/>
            <a:cxnLst/>
            <a:rect l="l" t="t" r="r" b="b"/>
            <a:pathLst>
              <a:path w="2118995" h="15239">
                <a:moveTo>
                  <a:pt x="0" y="15240"/>
                </a:moveTo>
                <a:lnTo>
                  <a:pt x="2118910" y="15240"/>
                </a:lnTo>
                <a:lnTo>
                  <a:pt x="211891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603921" y="4779009"/>
            <a:ext cx="2120900" cy="15240"/>
          </a:xfrm>
          <a:custGeom>
            <a:avLst/>
            <a:gdLst/>
            <a:ahLst/>
            <a:cxnLst/>
            <a:rect l="l" t="t" r="r" b="b"/>
            <a:pathLst>
              <a:path w="2120900" h="15239">
                <a:moveTo>
                  <a:pt x="0" y="15239"/>
                </a:moveTo>
                <a:lnTo>
                  <a:pt x="2120540" y="15239"/>
                </a:lnTo>
                <a:lnTo>
                  <a:pt x="2120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5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602990" y="4792979"/>
            <a:ext cx="2122170" cy="15240"/>
          </a:xfrm>
          <a:custGeom>
            <a:avLst/>
            <a:gdLst/>
            <a:ahLst/>
            <a:cxnLst/>
            <a:rect l="l" t="t" r="r" b="b"/>
            <a:pathLst>
              <a:path w="2122170" h="15239">
                <a:moveTo>
                  <a:pt x="0" y="15240"/>
                </a:moveTo>
                <a:lnTo>
                  <a:pt x="2122170" y="15240"/>
                </a:lnTo>
                <a:lnTo>
                  <a:pt x="2122170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603506" y="4808220"/>
            <a:ext cx="2121535" cy="15240"/>
          </a:xfrm>
          <a:custGeom>
            <a:avLst/>
            <a:gdLst/>
            <a:ahLst/>
            <a:cxnLst/>
            <a:rect l="l" t="t" r="r" b="b"/>
            <a:pathLst>
              <a:path w="2121535" h="15239">
                <a:moveTo>
                  <a:pt x="0" y="15239"/>
                </a:moveTo>
                <a:lnTo>
                  <a:pt x="2121265" y="15239"/>
                </a:lnTo>
                <a:lnTo>
                  <a:pt x="212126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5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603032" y="4807584"/>
            <a:ext cx="2122170" cy="0"/>
          </a:xfrm>
          <a:custGeom>
            <a:avLst/>
            <a:gdLst/>
            <a:ahLst/>
            <a:cxnLst/>
            <a:rect l="l" t="t" r="r" b="b"/>
            <a:pathLst>
              <a:path w="2122170">
                <a:moveTo>
                  <a:pt x="0" y="0"/>
                </a:moveTo>
                <a:lnTo>
                  <a:pt x="2122095" y="0"/>
                </a:lnTo>
              </a:path>
            </a:pathLst>
          </a:custGeom>
          <a:ln w="3175">
            <a:solidFill>
              <a:srgbClr val="FF53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603936" y="4822190"/>
            <a:ext cx="2120900" cy="15240"/>
          </a:xfrm>
          <a:custGeom>
            <a:avLst/>
            <a:gdLst/>
            <a:ahLst/>
            <a:cxnLst/>
            <a:rect l="l" t="t" r="r" b="b"/>
            <a:pathLst>
              <a:path w="2120900" h="15239">
                <a:moveTo>
                  <a:pt x="0" y="15240"/>
                </a:moveTo>
                <a:lnTo>
                  <a:pt x="2120512" y="15240"/>
                </a:lnTo>
                <a:lnTo>
                  <a:pt x="212051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604884" y="4836159"/>
            <a:ext cx="2118995" cy="15240"/>
          </a:xfrm>
          <a:custGeom>
            <a:avLst/>
            <a:gdLst/>
            <a:ahLst/>
            <a:cxnLst/>
            <a:rect l="l" t="t" r="r" b="b"/>
            <a:pathLst>
              <a:path w="2118995" h="15239">
                <a:moveTo>
                  <a:pt x="0" y="15239"/>
                </a:moveTo>
                <a:lnTo>
                  <a:pt x="2118855" y="15239"/>
                </a:lnTo>
                <a:lnTo>
                  <a:pt x="2118855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5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605831" y="4850129"/>
            <a:ext cx="2117725" cy="15240"/>
          </a:xfrm>
          <a:custGeom>
            <a:avLst/>
            <a:gdLst/>
            <a:ahLst/>
            <a:cxnLst/>
            <a:rect l="l" t="t" r="r" b="b"/>
            <a:pathLst>
              <a:path w="2117725" h="15239">
                <a:moveTo>
                  <a:pt x="0" y="15240"/>
                </a:moveTo>
                <a:lnTo>
                  <a:pt x="2117197" y="15240"/>
                </a:lnTo>
                <a:lnTo>
                  <a:pt x="211719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606778" y="4864100"/>
            <a:ext cx="2115820" cy="15240"/>
          </a:xfrm>
          <a:custGeom>
            <a:avLst/>
            <a:gdLst/>
            <a:ahLst/>
            <a:cxnLst/>
            <a:rect l="l" t="t" r="r" b="b"/>
            <a:pathLst>
              <a:path w="2115820" h="15239">
                <a:moveTo>
                  <a:pt x="0" y="15239"/>
                </a:moveTo>
                <a:lnTo>
                  <a:pt x="2115540" y="15239"/>
                </a:lnTo>
                <a:lnTo>
                  <a:pt x="2115540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5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607811" y="4879340"/>
            <a:ext cx="2113915" cy="15240"/>
          </a:xfrm>
          <a:custGeom>
            <a:avLst/>
            <a:gdLst/>
            <a:ahLst/>
            <a:cxnLst/>
            <a:rect l="l" t="t" r="r" b="b"/>
            <a:pathLst>
              <a:path w="2113915" h="15239">
                <a:moveTo>
                  <a:pt x="0" y="15240"/>
                </a:moveTo>
                <a:lnTo>
                  <a:pt x="2113732" y="15240"/>
                </a:lnTo>
                <a:lnTo>
                  <a:pt x="211373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609763" y="4893309"/>
            <a:ext cx="2110105" cy="15240"/>
          </a:xfrm>
          <a:custGeom>
            <a:avLst/>
            <a:gdLst/>
            <a:ahLst/>
            <a:cxnLst/>
            <a:rect l="l" t="t" r="r" b="b"/>
            <a:pathLst>
              <a:path w="2110104" h="15239">
                <a:moveTo>
                  <a:pt x="0" y="15239"/>
                </a:moveTo>
                <a:lnTo>
                  <a:pt x="2109724" y="15239"/>
                </a:lnTo>
                <a:lnTo>
                  <a:pt x="210972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5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612091" y="4907279"/>
            <a:ext cx="2105025" cy="15240"/>
          </a:xfrm>
          <a:custGeom>
            <a:avLst/>
            <a:gdLst/>
            <a:ahLst/>
            <a:cxnLst/>
            <a:rect l="l" t="t" r="r" b="b"/>
            <a:pathLst>
              <a:path w="2105025" h="15239">
                <a:moveTo>
                  <a:pt x="0" y="15240"/>
                </a:moveTo>
                <a:lnTo>
                  <a:pt x="2104834" y="15240"/>
                </a:lnTo>
                <a:lnTo>
                  <a:pt x="2104834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614631" y="4922520"/>
            <a:ext cx="2099945" cy="13970"/>
          </a:xfrm>
          <a:custGeom>
            <a:avLst/>
            <a:gdLst/>
            <a:ahLst/>
            <a:cxnLst/>
            <a:rect l="l" t="t" r="r" b="b"/>
            <a:pathLst>
              <a:path w="2099945" h="13970">
                <a:moveTo>
                  <a:pt x="0" y="13970"/>
                </a:moveTo>
                <a:lnTo>
                  <a:pt x="2099500" y="13970"/>
                </a:lnTo>
                <a:lnTo>
                  <a:pt x="209950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5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616959" y="4936490"/>
            <a:ext cx="2094864" cy="15240"/>
          </a:xfrm>
          <a:custGeom>
            <a:avLst/>
            <a:gdLst/>
            <a:ahLst/>
            <a:cxnLst/>
            <a:rect l="l" t="t" r="r" b="b"/>
            <a:pathLst>
              <a:path w="2094864" h="15239">
                <a:moveTo>
                  <a:pt x="0" y="15240"/>
                </a:moveTo>
                <a:lnTo>
                  <a:pt x="2094611" y="15240"/>
                </a:lnTo>
                <a:lnTo>
                  <a:pt x="209461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619288" y="4950459"/>
            <a:ext cx="2089785" cy="15240"/>
          </a:xfrm>
          <a:custGeom>
            <a:avLst/>
            <a:gdLst/>
            <a:ahLst/>
            <a:cxnLst/>
            <a:rect l="l" t="t" r="r" b="b"/>
            <a:pathLst>
              <a:path w="2089785" h="15239">
                <a:moveTo>
                  <a:pt x="0" y="15239"/>
                </a:moveTo>
                <a:lnTo>
                  <a:pt x="2089721" y="15239"/>
                </a:lnTo>
                <a:lnTo>
                  <a:pt x="208972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5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622195" y="4964429"/>
            <a:ext cx="2084070" cy="15240"/>
          </a:xfrm>
          <a:custGeom>
            <a:avLst/>
            <a:gdLst/>
            <a:ahLst/>
            <a:cxnLst/>
            <a:rect l="l" t="t" r="r" b="b"/>
            <a:pathLst>
              <a:path w="2084070" h="15239">
                <a:moveTo>
                  <a:pt x="0" y="15240"/>
                </a:moveTo>
                <a:lnTo>
                  <a:pt x="2083936" y="15240"/>
                </a:lnTo>
                <a:lnTo>
                  <a:pt x="208393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5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626117" y="4978400"/>
            <a:ext cx="2077085" cy="16510"/>
          </a:xfrm>
          <a:custGeom>
            <a:avLst/>
            <a:gdLst/>
            <a:ahLst/>
            <a:cxnLst/>
            <a:rect l="l" t="t" r="r" b="b"/>
            <a:pathLst>
              <a:path w="2077085" h="16510">
                <a:moveTo>
                  <a:pt x="0" y="16510"/>
                </a:moveTo>
                <a:lnTo>
                  <a:pt x="2076583" y="16510"/>
                </a:lnTo>
                <a:lnTo>
                  <a:pt x="2076583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5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630395" y="4993640"/>
            <a:ext cx="2068830" cy="15240"/>
          </a:xfrm>
          <a:custGeom>
            <a:avLst/>
            <a:gdLst/>
            <a:ahLst/>
            <a:cxnLst/>
            <a:rect l="l" t="t" r="r" b="b"/>
            <a:pathLst>
              <a:path w="2068829" h="15239">
                <a:moveTo>
                  <a:pt x="0" y="15240"/>
                </a:moveTo>
                <a:lnTo>
                  <a:pt x="2068562" y="15240"/>
                </a:lnTo>
                <a:lnTo>
                  <a:pt x="2068562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634316" y="5007609"/>
            <a:ext cx="2061210" cy="15240"/>
          </a:xfrm>
          <a:custGeom>
            <a:avLst/>
            <a:gdLst/>
            <a:ahLst/>
            <a:cxnLst/>
            <a:rect l="l" t="t" r="r" b="b"/>
            <a:pathLst>
              <a:path w="2061210" h="15239">
                <a:moveTo>
                  <a:pt x="0" y="15239"/>
                </a:moveTo>
                <a:lnTo>
                  <a:pt x="2061209" y="15239"/>
                </a:lnTo>
                <a:lnTo>
                  <a:pt x="206120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6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638238" y="5021579"/>
            <a:ext cx="2054225" cy="15240"/>
          </a:xfrm>
          <a:custGeom>
            <a:avLst/>
            <a:gdLst/>
            <a:ahLst/>
            <a:cxnLst/>
            <a:rect l="l" t="t" r="r" b="b"/>
            <a:pathLst>
              <a:path w="2054225" h="15239">
                <a:moveTo>
                  <a:pt x="0" y="15240"/>
                </a:moveTo>
                <a:lnTo>
                  <a:pt x="2053857" y="15240"/>
                </a:lnTo>
                <a:lnTo>
                  <a:pt x="2053857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642666" y="5035550"/>
            <a:ext cx="2045335" cy="16510"/>
          </a:xfrm>
          <a:custGeom>
            <a:avLst/>
            <a:gdLst/>
            <a:ahLst/>
            <a:cxnLst/>
            <a:rect l="l" t="t" r="r" b="b"/>
            <a:pathLst>
              <a:path w="2045335" h="16510">
                <a:moveTo>
                  <a:pt x="0" y="16510"/>
                </a:moveTo>
                <a:lnTo>
                  <a:pt x="2045291" y="16510"/>
                </a:lnTo>
                <a:lnTo>
                  <a:pt x="2045291" y="0"/>
                </a:lnTo>
                <a:lnTo>
                  <a:pt x="0" y="0"/>
                </a:lnTo>
                <a:lnTo>
                  <a:pt x="0" y="16510"/>
                </a:lnTo>
                <a:close/>
              </a:path>
            </a:pathLst>
          </a:custGeom>
          <a:solidFill>
            <a:srgbClr val="F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648972" y="5050790"/>
            <a:ext cx="2032635" cy="15240"/>
          </a:xfrm>
          <a:custGeom>
            <a:avLst/>
            <a:gdLst/>
            <a:ahLst/>
            <a:cxnLst/>
            <a:rect l="l" t="t" r="r" b="b"/>
            <a:pathLst>
              <a:path w="2032635" h="15239">
                <a:moveTo>
                  <a:pt x="0" y="15240"/>
                </a:moveTo>
                <a:lnTo>
                  <a:pt x="2032416" y="15240"/>
                </a:lnTo>
                <a:lnTo>
                  <a:pt x="203241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654753" y="5064759"/>
            <a:ext cx="2021205" cy="15240"/>
          </a:xfrm>
          <a:custGeom>
            <a:avLst/>
            <a:gdLst/>
            <a:ahLst/>
            <a:cxnLst/>
            <a:rect l="l" t="t" r="r" b="b"/>
            <a:pathLst>
              <a:path w="2021204" h="15239">
                <a:moveTo>
                  <a:pt x="0" y="15239"/>
                </a:moveTo>
                <a:lnTo>
                  <a:pt x="2020613" y="15239"/>
                </a:lnTo>
                <a:lnTo>
                  <a:pt x="2020613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660534" y="5078729"/>
            <a:ext cx="2009139" cy="15240"/>
          </a:xfrm>
          <a:custGeom>
            <a:avLst/>
            <a:gdLst/>
            <a:ahLst/>
            <a:cxnLst/>
            <a:rect l="l" t="t" r="r" b="b"/>
            <a:pathLst>
              <a:path w="2009139" h="15239">
                <a:moveTo>
                  <a:pt x="0" y="15240"/>
                </a:moveTo>
                <a:lnTo>
                  <a:pt x="2008811" y="15240"/>
                </a:lnTo>
                <a:lnTo>
                  <a:pt x="200881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666314" y="5092700"/>
            <a:ext cx="1997075" cy="15240"/>
          </a:xfrm>
          <a:custGeom>
            <a:avLst/>
            <a:gdLst/>
            <a:ahLst/>
            <a:cxnLst/>
            <a:rect l="l" t="t" r="r" b="b"/>
            <a:pathLst>
              <a:path w="1997075" h="15239">
                <a:moveTo>
                  <a:pt x="0" y="15239"/>
                </a:moveTo>
                <a:lnTo>
                  <a:pt x="1997009" y="15239"/>
                </a:lnTo>
                <a:lnTo>
                  <a:pt x="1997009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6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672749" y="5107940"/>
            <a:ext cx="1984375" cy="15240"/>
          </a:xfrm>
          <a:custGeom>
            <a:avLst/>
            <a:gdLst/>
            <a:ahLst/>
            <a:cxnLst/>
            <a:rect l="l" t="t" r="r" b="b"/>
            <a:pathLst>
              <a:path w="1984375" h="15239">
                <a:moveTo>
                  <a:pt x="0" y="15240"/>
                </a:moveTo>
                <a:lnTo>
                  <a:pt x="1983966" y="15240"/>
                </a:lnTo>
                <a:lnTo>
                  <a:pt x="1983966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679235" y="5121909"/>
            <a:ext cx="1971675" cy="15240"/>
          </a:xfrm>
          <a:custGeom>
            <a:avLst/>
            <a:gdLst/>
            <a:ahLst/>
            <a:cxnLst/>
            <a:rect l="l" t="t" r="r" b="b"/>
            <a:pathLst>
              <a:path w="1971675" h="15239">
                <a:moveTo>
                  <a:pt x="0" y="15239"/>
                </a:moveTo>
                <a:lnTo>
                  <a:pt x="1971244" y="15239"/>
                </a:lnTo>
                <a:lnTo>
                  <a:pt x="1971244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685721" y="5135879"/>
            <a:ext cx="1958975" cy="15240"/>
          </a:xfrm>
          <a:custGeom>
            <a:avLst/>
            <a:gdLst/>
            <a:ahLst/>
            <a:cxnLst/>
            <a:rect l="l" t="t" r="r" b="b"/>
            <a:pathLst>
              <a:path w="1958975" h="15239">
                <a:moveTo>
                  <a:pt x="0" y="15240"/>
                </a:moveTo>
                <a:lnTo>
                  <a:pt x="1958521" y="15240"/>
                </a:lnTo>
                <a:lnTo>
                  <a:pt x="1958521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A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692797" y="5151120"/>
            <a:ext cx="1945005" cy="13970"/>
          </a:xfrm>
          <a:custGeom>
            <a:avLst/>
            <a:gdLst/>
            <a:ahLst/>
            <a:cxnLst/>
            <a:rect l="l" t="t" r="r" b="b"/>
            <a:pathLst>
              <a:path w="1945004" h="13970">
                <a:moveTo>
                  <a:pt x="0" y="13970"/>
                </a:moveTo>
                <a:lnTo>
                  <a:pt x="1944642" y="13970"/>
                </a:lnTo>
                <a:lnTo>
                  <a:pt x="1944642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699283" y="5165090"/>
            <a:ext cx="1932305" cy="15240"/>
          </a:xfrm>
          <a:custGeom>
            <a:avLst/>
            <a:gdLst/>
            <a:ahLst/>
            <a:cxnLst/>
            <a:rect l="l" t="t" r="r" b="b"/>
            <a:pathLst>
              <a:path w="1932304" h="15239">
                <a:moveTo>
                  <a:pt x="0" y="15240"/>
                </a:moveTo>
                <a:lnTo>
                  <a:pt x="1931919" y="15240"/>
                </a:lnTo>
                <a:lnTo>
                  <a:pt x="1931919" y="0"/>
                </a:lnTo>
                <a:lnTo>
                  <a:pt x="0" y="0"/>
                </a:lnTo>
                <a:lnTo>
                  <a:pt x="0" y="15240"/>
                </a:lnTo>
                <a:close/>
              </a:path>
            </a:pathLst>
          </a:custGeom>
          <a:solidFill>
            <a:srgbClr val="FF6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706142" y="5179059"/>
            <a:ext cx="1918335" cy="15240"/>
          </a:xfrm>
          <a:custGeom>
            <a:avLst/>
            <a:gdLst/>
            <a:ahLst/>
            <a:cxnLst/>
            <a:rect l="l" t="t" r="r" b="b"/>
            <a:pathLst>
              <a:path w="1918335" h="15239">
                <a:moveTo>
                  <a:pt x="0" y="15239"/>
                </a:moveTo>
                <a:lnTo>
                  <a:pt x="1918311" y="15239"/>
                </a:lnTo>
                <a:lnTo>
                  <a:pt x="1918311" y="0"/>
                </a:lnTo>
                <a:lnTo>
                  <a:pt x="0" y="0"/>
                </a:lnTo>
                <a:lnTo>
                  <a:pt x="0" y="15239"/>
                </a:lnTo>
                <a:close/>
              </a:path>
            </a:pathLst>
          </a:custGeom>
          <a:solidFill>
            <a:srgbClr val="FF6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583941" y="2221231"/>
            <a:ext cx="4709157" cy="3818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437880" y="35521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348980" y="34505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 txBox="1"/>
          <p:nvPr/>
        </p:nvSpPr>
        <p:spPr>
          <a:xfrm>
            <a:off x="1986279" y="2559050"/>
            <a:ext cx="1539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Cumhuriyetçilik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2" name="object 522"/>
          <p:cNvSpPr txBox="1"/>
          <p:nvPr/>
        </p:nvSpPr>
        <p:spPr>
          <a:xfrm>
            <a:off x="4378959" y="1766570"/>
            <a:ext cx="6565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aik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3" name="object 523"/>
          <p:cNvSpPr txBox="1"/>
          <p:nvPr/>
        </p:nvSpPr>
        <p:spPr>
          <a:xfrm>
            <a:off x="6275070" y="2559050"/>
            <a:ext cx="1102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Milliyetçilik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24" name="object 524"/>
          <p:cNvSpPr txBox="1"/>
          <p:nvPr/>
        </p:nvSpPr>
        <p:spPr>
          <a:xfrm>
            <a:off x="2035810" y="4423409"/>
            <a:ext cx="102361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Devletçilik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5" name="object 525"/>
          <p:cNvSpPr txBox="1"/>
          <p:nvPr/>
        </p:nvSpPr>
        <p:spPr>
          <a:xfrm>
            <a:off x="6184900" y="4423409"/>
            <a:ext cx="1061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Arial"/>
                <a:cs typeface="Arial"/>
              </a:rPr>
              <a:t>İ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kıla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çı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ı</a:t>
            </a:r>
            <a:r>
              <a:rPr sz="1600" b="1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6" name="object 526"/>
          <p:cNvSpPr txBox="1"/>
          <p:nvPr/>
        </p:nvSpPr>
        <p:spPr>
          <a:xfrm>
            <a:off x="4225290" y="5222240"/>
            <a:ext cx="848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alkçı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ı</a:t>
            </a:r>
            <a:r>
              <a:rPr sz="1600" b="1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3049905" y="250825"/>
            <a:ext cx="1189988" cy="3352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314825" y="297815"/>
            <a:ext cx="807718" cy="288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182235" y="310515"/>
            <a:ext cx="947418" cy="2755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80" y="1555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" y="15595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380" y="156718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" y="157353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" y="1581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" y="158876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380" y="159511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16027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" y="16103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" y="16167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380" y="162433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1631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1638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" y="1645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380" y="16535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80" y="16605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" y="16675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380" y="1675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380" y="168211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380" y="1689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380" y="1696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380" y="170370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380" y="17106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" y="17183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380" y="172529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380" y="1732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380" y="1739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380" y="174688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380" y="1753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380" y="17614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380" y="176847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380" y="17754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380" y="1783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4380" y="1790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4380" y="1797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380" y="1804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" y="18122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380" y="18186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380" y="18262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380" y="1833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" y="1840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" y="1847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80" y="1855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" y="1861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80" y="18694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" y="18770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380" y="18834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380" y="1891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380" y="1898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380" y="1905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80" y="1912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80" y="19202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80" y="19265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80" y="19342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380" y="1941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380" y="1948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380" y="1955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80" y="1963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4380" y="1969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4380" y="19773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4380" y="19850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4380" y="19913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4380" y="1998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4380" y="2006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4380" y="2012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380" y="2020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380" y="20281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4380" y="20345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380" y="20421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4380" y="2049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380" y="2056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4380" y="2063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80" y="2071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4380" y="2077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4380" y="20853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4380" y="20929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4380" y="20993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4380" y="2106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4380" y="2114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380" y="2120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4380" y="2128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4380" y="21361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4380" y="21424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380" y="21501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4380" y="2157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4380" y="2164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4380" y="2171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4380" y="2179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4380" y="2185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4380" y="21932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4380" y="22009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380" y="22072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4380" y="2214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380" y="2222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380" y="2228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380" y="2236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380" y="22440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4380" y="22504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4380" y="22580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4380" y="2265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4380" y="2272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4380" y="2279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4380" y="2287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4380" y="2293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4380" y="23012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4380" y="23088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4380" y="23152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4380" y="2322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4380" y="2330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380" y="2336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4380" y="2344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4380" y="23520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4380" y="23583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4380" y="23660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4380" y="2373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4380" y="2379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4380" y="2387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80" y="2395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4380" y="2401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4380" y="24091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4380" y="24168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4380" y="24231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4380" y="2430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4380" y="2438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380" y="2444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4380" y="2452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4380" y="24599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" y="24663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4380" y="24739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4380" y="2481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4380" y="2487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4380" y="2495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4380" y="2503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4380" y="2509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4380" y="25171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4380" y="25247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4380" y="25311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4380" y="2538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4380" y="2546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4380" y="2552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4380" y="2560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4380" y="25679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4380" y="25749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4380" y="25819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4380" y="2589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4380" y="259651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380" y="2603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4380" y="2611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380" y="261810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4380" y="26250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4380" y="26327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4380" y="263969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380" y="2646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380" y="2654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380" y="266128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4380" y="2668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4380" y="26758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4380" y="268287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4380" y="26898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4380" y="2697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4380" y="2705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4380" y="2711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4380" y="2719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4380" y="27266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4380" y="27330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4380" y="27406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4380" y="2748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4380" y="2754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4380" y="2762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4380" y="2769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4380" y="2776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4380" y="27838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380" y="27914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4380" y="27978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4380" y="2805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4380" y="2813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4380" y="2819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4380" y="2827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4380" y="28346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4380" y="28409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4380" y="28486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4380" y="2856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4380" y="2862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4380" y="2870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4380" y="2877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4380" y="2884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4380" y="28917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4380" y="28994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4380" y="29057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4380" y="2913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4380" y="2921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4380" y="2927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4380" y="2934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4380" y="29425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4380" y="29489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4380" y="29565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4380" y="2964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4380" y="2970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4380" y="2978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4380" y="2985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4380" y="2992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4380" y="29997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4380" y="30073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4380" y="30137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4380" y="3021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4380" y="3028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4380" y="3035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4380" y="3042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4380" y="30505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4380" y="30568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4380" y="30645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4380" y="3072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4380" y="3078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4380" y="3086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4380" y="3093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380" y="3100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380" y="31076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4380" y="31153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4380" y="31216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4380" y="3129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4380" y="3136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4380" y="3143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4380" y="3150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4380" y="31584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4380" y="31648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4380" y="31724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380" y="3180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4380" y="3186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4380" y="3194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4380" y="3201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4380" y="3208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4380" y="32156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4380" y="32232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4380" y="32296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54380" y="3237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4380" y="3244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4380" y="3251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4380" y="3258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4380" y="3266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4380" y="32727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4380" y="3280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54380" y="3288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54380" y="3294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4380" y="3302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4380" y="3309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4380" y="3315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4380" y="3323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4380" y="3331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4380" y="33375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4380" y="3345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4380" y="3352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4380" y="3359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4380" y="3366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4380" y="3374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54380" y="3380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380" y="3388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380" y="339534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4380" y="3402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4380" y="3409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4380" y="341693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4380" y="3423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54380" y="3431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4380" y="34385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4380" y="34455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54380" y="3453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54380" y="346011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4380" y="3467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4380" y="3474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54380" y="34823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4380" y="34886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4380" y="34963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4380" y="3503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4380" y="3510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4380" y="3517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4380" y="3525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54380" y="3531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4380" y="35394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54380" y="35471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4380" y="35534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4380" y="3561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4380" y="3568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4380" y="3575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4380" y="3582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4380" y="35902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54380" y="35966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54380" y="36042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4380" y="3611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54380" y="3618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4380" y="3625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4380" y="3633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4380" y="3639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54380" y="3647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4380" y="36550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54380" y="3661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4380" y="3669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54380" y="3676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54380" y="3683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54380" y="3690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4380" y="36982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54380" y="3704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54380" y="3712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54380" y="3719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4380" y="3726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54380" y="3733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54380" y="3741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54380" y="3747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4380" y="3755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54380" y="37630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54380" y="3769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4380" y="3776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4380" y="3784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4380" y="3790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4380" y="3798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4380" y="38061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4380" y="3812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4380" y="38201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54380" y="3827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4380" y="3834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4380" y="3841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4380" y="3849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4380" y="3855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54380" y="38633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54380" y="38709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4380" y="38773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4380" y="3884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54380" y="3892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4380" y="3898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4380" y="3906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4380" y="39141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4380" y="39204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4380" y="39281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4380" y="3935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4380" y="3942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54380" y="3949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54380" y="3957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4380" y="3963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4380" y="39712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54380" y="39789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54380" y="39852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4380" y="3992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54380" y="4000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54380" y="4006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4380" y="4014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54380" y="40220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54380" y="4028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4380" y="40360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4380" y="4043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4380" y="4050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4380" y="4057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54380" y="4065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54380" y="4071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4380" y="40792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54380" y="40868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4380" y="4093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54380" y="4100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54380" y="4108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4380" y="4114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4380" y="4122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4380" y="41300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4380" y="4136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54380" y="41440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54380" y="4151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54380" y="4157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4380" y="4165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54380" y="4173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54380" y="4179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54380" y="41871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4380" y="41948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54380" y="42011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54380" y="4208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54380" y="4216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54380" y="4222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54380" y="4230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54380" y="42379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4380" y="42443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4380" y="42519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54380" y="4259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54380" y="426656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54380" y="4273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54380" y="4281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54380" y="428815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4380" y="42951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54380" y="43027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54380" y="430974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54380" y="4316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54380" y="4324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54380" y="433133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54380" y="4338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54380" y="43459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54380" y="43529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54380" y="43599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54380" y="4367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54380" y="437451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4380" y="4381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4380" y="4389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4380" y="4396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54380" y="44030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54380" y="44107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54380" y="4418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54380" y="4424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54380" y="4432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54380" y="4439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54380" y="4446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54380" y="44538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54380" y="44615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54380" y="44678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54380" y="4475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54380" y="4483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54380" y="4489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54380" y="4497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54380" y="45046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54380" y="45110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54380" y="45186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54380" y="4526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54380" y="4532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54380" y="4540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4380" y="4547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54380" y="4554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54380" y="45618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4380" y="45694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4380" y="45758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54380" y="4583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54380" y="4591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4380" y="4597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54380" y="4605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54380" y="46126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54380" y="46189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54380" y="46266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54380" y="4634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54380" y="4640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54380" y="4648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54380" y="4655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54380" y="4662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54380" y="46697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4380" y="4677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54380" y="46837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54380" y="4691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54380" y="4699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54380" y="4705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54380" y="4712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54380" y="4720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54380" y="47269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54380" y="47345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54380" y="4742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4380" y="4748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54380" y="4756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54380" y="4763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4380" y="4770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4380" y="4777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4380" y="4785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54380" y="47917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4380" y="4799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4380" y="4806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4380" y="4813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4380" y="4820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4380" y="4828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4380" y="48348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4380" y="48425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4380" y="4850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4380" y="4856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54380" y="4864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54380" y="4871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54380" y="4878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54380" y="48856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54380" y="48933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54380" y="48996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54380" y="4907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54380" y="4914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54380" y="4921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54380" y="4928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54380" y="49364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54380" y="49428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54380" y="49504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54380" y="4958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54380" y="4964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54380" y="4972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54380" y="4979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54380" y="4986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4380" y="49936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54380" y="50012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4380" y="50076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54380" y="5015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54380" y="5022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54380" y="5029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54380" y="5036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54380" y="5044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54380" y="50507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54380" y="5058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54380" y="5066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54380" y="5072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54380" y="5080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54380" y="5087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54380" y="5093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54380" y="5101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54380" y="5109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54380" y="51155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54380" y="5123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54380" y="5130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4380" y="5137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54380" y="5144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4380" y="5152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54380" y="5158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54380" y="5166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54380" y="5173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54380" y="518096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54380" y="5187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54380" y="5195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54380" y="520255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54380" y="5209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54380" y="52171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54380" y="522414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54380" y="5231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54380" y="52349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55650" y="1557019"/>
            <a:ext cx="5256530" cy="3676650"/>
          </a:xfrm>
          <a:custGeom>
            <a:avLst/>
            <a:gdLst/>
            <a:ahLst/>
            <a:cxnLst/>
            <a:rect l="l" t="t" r="r" b="b"/>
            <a:pathLst>
              <a:path w="5256530" h="3676650">
                <a:moveTo>
                  <a:pt x="2627629" y="3676650"/>
                </a:moveTo>
                <a:lnTo>
                  <a:pt x="0" y="3676650"/>
                </a:lnTo>
                <a:lnTo>
                  <a:pt x="0" y="0"/>
                </a:lnTo>
                <a:lnTo>
                  <a:pt x="5256530" y="0"/>
                </a:lnTo>
                <a:lnTo>
                  <a:pt x="5256530" y="3676650"/>
                </a:lnTo>
                <a:lnTo>
                  <a:pt x="2627629" y="367665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>
            <a:spLocks noGrp="1"/>
          </p:cNvSpPr>
          <p:nvPr>
            <p:ph type="title"/>
          </p:nvPr>
        </p:nvSpPr>
        <p:spPr>
          <a:xfrm>
            <a:off x="768409" y="3017520"/>
            <a:ext cx="5231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81175" marR="949325" indent="-8293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Cumhuriyetçilik ilkesini  açıklayınız?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549390" y="26949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7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79" y="129539"/>
                </a:lnTo>
                <a:lnTo>
                  <a:pt x="389889" y="137160"/>
                </a:lnTo>
                <a:lnTo>
                  <a:pt x="398779" y="140970"/>
                </a:lnTo>
                <a:lnTo>
                  <a:pt x="436879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92759" y="256539"/>
                </a:lnTo>
                <a:lnTo>
                  <a:pt x="496569" y="265430"/>
                </a:lnTo>
                <a:lnTo>
                  <a:pt x="501650" y="285750"/>
                </a:lnTo>
                <a:lnTo>
                  <a:pt x="502919" y="294639"/>
                </a:lnTo>
                <a:lnTo>
                  <a:pt x="504189" y="304800"/>
                </a:lnTo>
                <a:lnTo>
                  <a:pt x="505459" y="316230"/>
                </a:lnTo>
                <a:lnTo>
                  <a:pt x="506729" y="326389"/>
                </a:lnTo>
                <a:lnTo>
                  <a:pt x="506729" y="346710"/>
                </a:lnTo>
                <a:lnTo>
                  <a:pt x="505459" y="358139"/>
                </a:lnTo>
                <a:lnTo>
                  <a:pt x="497839" y="398780"/>
                </a:lnTo>
                <a:lnTo>
                  <a:pt x="478789" y="440689"/>
                </a:lnTo>
                <a:lnTo>
                  <a:pt x="450850" y="481330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45439" y="601980"/>
                </a:lnTo>
                <a:lnTo>
                  <a:pt x="328929" y="622300"/>
                </a:lnTo>
                <a:lnTo>
                  <a:pt x="316229" y="641350"/>
                </a:lnTo>
                <a:lnTo>
                  <a:pt x="309879" y="65023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3369" y="679450"/>
                </a:lnTo>
                <a:lnTo>
                  <a:pt x="288289" y="690880"/>
                </a:lnTo>
                <a:lnTo>
                  <a:pt x="283209" y="701039"/>
                </a:lnTo>
                <a:lnTo>
                  <a:pt x="271779" y="731520"/>
                </a:lnTo>
                <a:lnTo>
                  <a:pt x="269239" y="742950"/>
                </a:lnTo>
                <a:lnTo>
                  <a:pt x="265429" y="753110"/>
                </a:lnTo>
                <a:lnTo>
                  <a:pt x="264159" y="764539"/>
                </a:lnTo>
                <a:lnTo>
                  <a:pt x="257809" y="81153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2109" y="845820"/>
                </a:lnTo>
                <a:lnTo>
                  <a:pt x="375919" y="824230"/>
                </a:lnTo>
                <a:lnTo>
                  <a:pt x="378459" y="803910"/>
                </a:lnTo>
                <a:lnTo>
                  <a:pt x="381000" y="786130"/>
                </a:lnTo>
                <a:lnTo>
                  <a:pt x="402589" y="734060"/>
                </a:lnTo>
                <a:lnTo>
                  <a:pt x="422909" y="704850"/>
                </a:lnTo>
                <a:lnTo>
                  <a:pt x="434339" y="688339"/>
                </a:lnTo>
                <a:lnTo>
                  <a:pt x="449579" y="670560"/>
                </a:lnTo>
                <a:lnTo>
                  <a:pt x="481329" y="632460"/>
                </a:lnTo>
                <a:lnTo>
                  <a:pt x="525779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79" y="292100"/>
                </a:lnTo>
                <a:lnTo>
                  <a:pt x="626109" y="275589"/>
                </a:lnTo>
                <a:lnTo>
                  <a:pt x="623569" y="259080"/>
                </a:lnTo>
                <a:lnTo>
                  <a:pt x="619759" y="242570"/>
                </a:lnTo>
                <a:lnTo>
                  <a:pt x="617219" y="227330"/>
                </a:lnTo>
                <a:lnTo>
                  <a:pt x="600709" y="182880"/>
                </a:lnTo>
                <a:lnTo>
                  <a:pt x="571500" y="129539"/>
                </a:lnTo>
                <a:lnTo>
                  <a:pt x="564387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1459" y="5080"/>
                </a:lnTo>
                <a:lnTo>
                  <a:pt x="195579" y="22860"/>
                </a:lnTo>
                <a:lnTo>
                  <a:pt x="143509" y="50800"/>
                </a:lnTo>
                <a:lnTo>
                  <a:pt x="99059" y="90170"/>
                </a:lnTo>
                <a:lnTo>
                  <a:pt x="69850" y="127000"/>
                </a:lnTo>
                <a:lnTo>
                  <a:pt x="62229" y="139700"/>
                </a:lnTo>
                <a:lnTo>
                  <a:pt x="53339" y="153670"/>
                </a:lnTo>
                <a:lnTo>
                  <a:pt x="33019" y="199389"/>
                </a:lnTo>
                <a:lnTo>
                  <a:pt x="11429" y="267970"/>
                </a:lnTo>
                <a:lnTo>
                  <a:pt x="5079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6539"/>
                </a:lnTo>
                <a:lnTo>
                  <a:pt x="156209" y="234950"/>
                </a:lnTo>
                <a:lnTo>
                  <a:pt x="176529" y="196850"/>
                </a:lnTo>
                <a:lnTo>
                  <a:pt x="214629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7" y="120650"/>
                </a:lnTo>
                <a:lnTo>
                  <a:pt x="561339" y="116839"/>
                </a:lnTo>
                <a:lnTo>
                  <a:pt x="518159" y="71120"/>
                </a:lnTo>
                <a:lnTo>
                  <a:pt x="46735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549390" y="26949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1429" y="267970"/>
                </a:lnTo>
                <a:lnTo>
                  <a:pt x="33019" y="199389"/>
                </a:lnTo>
                <a:lnTo>
                  <a:pt x="53339" y="153670"/>
                </a:lnTo>
                <a:lnTo>
                  <a:pt x="62229" y="139700"/>
                </a:lnTo>
                <a:lnTo>
                  <a:pt x="69850" y="127000"/>
                </a:lnTo>
                <a:lnTo>
                  <a:pt x="99059" y="90170"/>
                </a:lnTo>
                <a:lnTo>
                  <a:pt x="143509" y="50800"/>
                </a:lnTo>
                <a:lnTo>
                  <a:pt x="195579" y="22860"/>
                </a:lnTo>
                <a:lnTo>
                  <a:pt x="251459" y="508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6830"/>
                </a:lnTo>
                <a:lnTo>
                  <a:pt x="518159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6739" y="154939"/>
                </a:lnTo>
                <a:lnTo>
                  <a:pt x="607059" y="198120"/>
                </a:lnTo>
                <a:lnTo>
                  <a:pt x="619759" y="242570"/>
                </a:lnTo>
                <a:lnTo>
                  <a:pt x="623569" y="259080"/>
                </a:lnTo>
                <a:lnTo>
                  <a:pt x="626109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4839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586739" y="499110"/>
                </a:lnTo>
                <a:lnTo>
                  <a:pt x="560069" y="538480"/>
                </a:lnTo>
                <a:lnTo>
                  <a:pt x="525779" y="582930"/>
                </a:lnTo>
                <a:lnTo>
                  <a:pt x="481329" y="632460"/>
                </a:lnTo>
                <a:lnTo>
                  <a:pt x="449579" y="670560"/>
                </a:lnTo>
                <a:lnTo>
                  <a:pt x="434339" y="688339"/>
                </a:lnTo>
                <a:lnTo>
                  <a:pt x="422909" y="704850"/>
                </a:lnTo>
                <a:lnTo>
                  <a:pt x="411479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09" y="772160"/>
                </a:lnTo>
                <a:lnTo>
                  <a:pt x="381000" y="786130"/>
                </a:lnTo>
                <a:lnTo>
                  <a:pt x="378459" y="803910"/>
                </a:lnTo>
                <a:lnTo>
                  <a:pt x="375919" y="824230"/>
                </a:lnTo>
                <a:lnTo>
                  <a:pt x="372109" y="84582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09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59" y="764539"/>
                </a:lnTo>
                <a:lnTo>
                  <a:pt x="265429" y="753110"/>
                </a:lnTo>
                <a:lnTo>
                  <a:pt x="269239" y="742950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8289" y="690880"/>
                </a:lnTo>
                <a:lnTo>
                  <a:pt x="293369" y="67945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1350"/>
                </a:lnTo>
                <a:lnTo>
                  <a:pt x="328929" y="622300"/>
                </a:lnTo>
                <a:lnTo>
                  <a:pt x="345439" y="60198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50850" y="481330"/>
                </a:lnTo>
                <a:lnTo>
                  <a:pt x="461009" y="467360"/>
                </a:lnTo>
                <a:lnTo>
                  <a:pt x="471169" y="453389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59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5459" y="316230"/>
                </a:lnTo>
                <a:lnTo>
                  <a:pt x="504189" y="304800"/>
                </a:lnTo>
                <a:lnTo>
                  <a:pt x="502919" y="294639"/>
                </a:lnTo>
                <a:lnTo>
                  <a:pt x="501650" y="285750"/>
                </a:lnTo>
                <a:lnTo>
                  <a:pt x="499109" y="275589"/>
                </a:lnTo>
                <a:lnTo>
                  <a:pt x="496569" y="265430"/>
                </a:lnTo>
                <a:lnTo>
                  <a:pt x="492759" y="256539"/>
                </a:lnTo>
                <a:lnTo>
                  <a:pt x="488950" y="246380"/>
                </a:lnTo>
                <a:lnTo>
                  <a:pt x="464819" y="203200"/>
                </a:lnTo>
                <a:lnTo>
                  <a:pt x="436879" y="170180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79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09" y="135889"/>
                </a:lnTo>
                <a:lnTo>
                  <a:pt x="200659" y="167639"/>
                </a:lnTo>
                <a:lnTo>
                  <a:pt x="166369" y="215900"/>
                </a:lnTo>
                <a:lnTo>
                  <a:pt x="148589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795769" y="37465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306309" y="26949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5140" y="237489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1650" y="285750"/>
                </a:lnTo>
                <a:lnTo>
                  <a:pt x="502920" y="294639"/>
                </a:lnTo>
                <a:lnTo>
                  <a:pt x="505460" y="30480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78790" y="440689"/>
                </a:lnTo>
                <a:lnTo>
                  <a:pt x="450850" y="481330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5440" y="601980"/>
                </a:lnTo>
                <a:lnTo>
                  <a:pt x="316230" y="641350"/>
                </a:lnTo>
                <a:lnTo>
                  <a:pt x="298450" y="670560"/>
                </a:lnTo>
                <a:lnTo>
                  <a:pt x="293370" y="67945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70" y="53848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4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20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306309" y="26949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4939"/>
                </a:lnTo>
                <a:lnTo>
                  <a:pt x="594360" y="168910"/>
                </a:lnTo>
                <a:lnTo>
                  <a:pt x="600710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9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4830" y="56007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6130"/>
                </a:lnTo>
                <a:lnTo>
                  <a:pt x="375920" y="824230"/>
                </a:lnTo>
                <a:lnTo>
                  <a:pt x="37084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7945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6570"/>
                </a:lnTo>
                <a:lnTo>
                  <a:pt x="471170" y="453389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4800"/>
                </a:lnTo>
                <a:lnTo>
                  <a:pt x="502920" y="29463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88950" y="24638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70" y="21590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52690" y="37465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063230" y="26949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79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5140" y="237489"/>
                </a:lnTo>
                <a:lnTo>
                  <a:pt x="490220" y="24638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1650" y="285750"/>
                </a:lnTo>
                <a:lnTo>
                  <a:pt x="504190" y="294639"/>
                </a:lnTo>
                <a:lnTo>
                  <a:pt x="505460" y="30480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497840" y="398780"/>
                </a:lnTo>
                <a:lnTo>
                  <a:pt x="485140" y="42926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6570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5440" y="601980"/>
                </a:lnTo>
                <a:lnTo>
                  <a:pt x="330200" y="622300"/>
                </a:lnTo>
                <a:lnTo>
                  <a:pt x="316229" y="641350"/>
                </a:lnTo>
                <a:lnTo>
                  <a:pt x="309879" y="650239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93370" y="679450"/>
                </a:lnTo>
                <a:lnTo>
                  <a:pt x="288290" y="69088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57810" y="81153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60070" y="53848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79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189229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79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063230" y="26949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858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4939"/>
                </a:lnTo>
                <a:lnTo>
                  <a:pt x="594360" y="168910"/>
                </a:lnTo>
                <a:lnTo>
                  <a:pt x="600710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4829" y="56007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90" y="690880"/>
                </a:lnTo>
                <a:lnTo>
                  <a:pt x="293370" y="67945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79" y="650239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6570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2926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6380"/>
                </a:lnTo>
                <a:lnTo>
                  <a:pt x="485140" y="237489"/>
                </a:lnTo>
                <a:lnTo>
                  <a:pt x="476250" y="21971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29" y="181610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309609" y="37465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36690" y="26822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7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79" y="129539"/>
                </a:lnTo>
                <a:lnTo>
                  <a:pt x="389889" y="137160"/>
                </a:lnTo>
                <a:lnTo>
                  <a:pt x="398779" y="140970"/>
                </a:lnTo>
                <a:lnTo>
                  <a:pt x="438150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88950" y="247650"/>
                </a:lnTo>
                <a:lnTo>
                  <a:pt x="496569" y="26543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59" y="304800"/>
                </a:lnTo>
                <a:lnTo>
                  <a:pt x="505459" y="316230"/>
                </a:lnTo>
                <a:lnTo>
                  <a:pt x="506729" y="326389"/>
                </a:lnTo>
                <a:lnTo>
                  <a:pt x="506729" y="346710"/>
                </a:lnTo>
                <a:lnTo>
                  <a:pt x="497839" y="398780"/>
                </a:lnTo>
                <a:lnTo>
                  <a:pt x="487679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29" y="66040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1779" y="731520"/>
                </a:lnTo>
                <a:lnTo>
                  <a:pt x="269239" y="742950"/>
                </a:lnTo>
                <a:lnTo>
                  <a:pt x="265429" y="753110"/>
                </a:lnTo>
                <a:lnTo>
                  <a:pt x="264159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09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79" y="845820"/>
                </a:lnTo>
                <a:lnTo>
                  <a:pt x="378459" y="803910"/>
                </a:lnTo>
                <a:lnTo>
                  <a:pt x="389889" y="759460"/>
                </a:lnTo>
                <a:lnTo>
                  <a:pt x="411479" y="720089"/>
                </a:lnTo>
                <a:lnTo>
                  <a:pt x="422909" y="704850"/>
                </a:lnTo>
                <a:lnTo>
                  <a:pt x="434339" y="688339"/>
                </a:lnTo>
                <a:lnTo>
                  <a:pt x="449579" y="670560"/>
                </a:lnTo>
                <a:lnTo>
                  <a:pt x="481329" y="632460"/>
                </a:lnTo>
                <a:lnTo>
                  <a:pt x="525779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79" y="292100"/>
                </a:lnTo>
                <a:lnTo>
                  <a:pt x="626109" y="275589"/>
                </a:lnTo>
                <a:lnTo>
                  <a:pt x="623569" y="259080"/>
                </a:lnTo>
                <a:lnTo>
                  <a:pt x="619759" y="242570"/>
                </a:lnTo>
                <a:lnTo>
                  <a:pt x="617219" y="227330"/>
                </a:lnTo>
                <a:lnTo>
                  <a:pt x="600709" y="182880"/>
                </a:lnTo>
                <a:lnTo>
                  <a:pt x="586739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7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59" y="90170"/>
                </a:lnTo>
                <a:lnTo>
                  <a:pt x="80009" y="114300"/>
                </a:lnTo>
                <a:lnTo>
                  <a:pt x="69850" y="127000"/>
                </a:lnTo>
                <a:lnTo>
                  <a:pt x="62229" y="139700"/>
                </a:lnTo>
                <a:lnTo>
                  <a:pt x="53339" y="153670"/>
                </a:lnTo>
                <a:lnTo>
                  <a:pt x="45719" y="168910"/>
                </a:lnTo>
                <a:lnTo>
                  <a:pt x="21589" y="232410"/>
                </a:lnTo>
                <a:lnTo>
                  <a:pt x="5079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6539"/>
                </a:lnTo>
                <a:lnTo>
                  <a:pt x="156209" y="234950"/>
                </a:lnTo>
                <a:lnTo>
                  <a:pt x="176529" y="196850"/>
                </a:lnTo>
                <a:lnTo>
                  <a:pt x="214629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7" y="120650"/>
                </a:lnTo>
                <a:lnTo>
                  <a:pt x="561339" y="116839"/>
                </a:lnTo>
                <a:lnTo>
                  <a:pt x="518159" y="71120"/>
                </a:lnTo>
                <a:lnTo>
                  <a:pt x="46735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536690" y="26822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19" y="199389"/>
                </a:lnTo>
                <a:lnTo>
                  <a:pt x="53339" y="153670"/>
                </a:lnTo>
                <a:lnTo>
                  <a:pt x="62229" y="139700"/>
                </a:lnTo>
                <a:lnTo>
                  <a:pt x="69850" y="127000"/>
                </a:lnTo>
                <a:lnTo>
                  <a:pt x="80009" y="114300"/>
                </a:lnTo>
                <a:lnTo>
                  <a:pt x="88900" y="101600"/>
                </a:lnTo>
                <a:lnTo>
                  <a:pt x="99059" y="90170"/>
                </a:lnTo>
                <a:lnTo>
                  <a:pt x="144779" y="50800"/>
                </a:lnTo>
                <a:lnTo>
                  <a:pt x="195579" y="22860"/>
                </a:lnTo>
                <a:lnTo>
                  <a:pt x="252729" y="508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6830"/>
                </a:lnTo>
                <a:lnTo>
                  <a:pt x="518159" y="71120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59" y="168910"/>
                </a:lnTo>
                <a:lnTo>
                  <a:pt x="612139" y="212089"/>
                </a:lnTo>
                <a:lnTo>
                  <a:pt x="619759" y="242570"/>
                </a:lnTo>
                <a:lnTo>
                  <a:pt x="623569" y="259080"/>
                </a:lnTo>
                <a:lnTo>
                  <a:pt x="626109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09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79" y="429260"/>
                </a:lnTo>
                <a:lnTo>
                  <a:pt x="595629" y="480060"/>
                </a:lnTo>
                <a:lnTo>
                  <a:pt x="574039" y="518160"/>
                </a:lnTo>
                <a:lnTo>
                  <a:pt x="543559" y="560070"/>
                </a:lnTo>
                <a:lnTo>
                  <a:pt x="481329" y="632460"/>
                </a:lnTo>
                <a:lnTo>
                  <a:pt x="449579" y="670560"/>
                </a:lnTo>
                <a:lnTo>
                  <a:pt x="434339" y="688339"/>
                </a:lnTo>
                <a:lnTo>
                  <a:pt x="422909" y="704850"/>
                </a:lnTo>
                <a:lnTo>
                  <a:pt x="411479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09" y="772160"/>
                </a:lnTo>
                <a:lnTo>
                  <a:pt x="381000" y="786130"/>
                </a:lnTo>
                <a:lnTo>
                  <a:pt x="375919" y="82423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09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59" y="764539"/>
                </a:lnTo>
                <a:lnTo>
                  <a:pt x="265429" y="753110"/>
                </a:lnTo>
                <a:lnTo>
                  <a:pt x="269239" y="742950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79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59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5459" y="316230"/>
                </a:lnTo>
                <a:lnTo>
                  <a:pt x="505459" y="304800"/>
                </a:lnTo>
                <a:lnTo>
                  <a:pt x="502919" y="295910"/>
                </a:lnTo>
                <a:lnTo>
                  <a:pt x="492759" y="256539"/>
                </a:lnTo>
                <a:lnTo>
                  <a:pt x="488950" y="247650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79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09" y="135889"/>
                </a:lnTo>
                <a:lnTo>
                  <a:pt x="200659" y="167639"/>
                </a:lnTo>
                <a:lnTo>
                  <a:pt x="166369" y="215900"/>
                </a:lnTo>
                <a:lnTo>
                  <a:pt x="148589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783069" y="37338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293609" y="26822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5460" y="30480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74040" y="518160"/>
                </a:lnTo>
                <a:lnTo>
                  <a:pt x="595630" y="4800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293609" y="26822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4830" y="56007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480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539990" y="37338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050530" y="26822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79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6410" y="237489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5460" y="30480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6860" y="72136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60070" y="538480"/>
                </a:lnTo>
                <a:lnTo>
                  <a:pt x="57531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050530" y="26822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1029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60070" y="538480"/>
                </a:lnTo>
                <a:lnTo>
                  <a:pt x="544829" y="560070"/>
                </a:lnTo>
                <a:lnTo>
                  <a:pt x="525779" y="58293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136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480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298180" y="37338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269240"/>
            <a:ext cx="381000" cy="334010"/>
          </a:xfrm>
          <a:custGeom>
            <a:avLst/>
            <a:gdLst/>
            <a:ahLst/>
            <a:cxnLst/>
            <a:rect l="l" t="t" r="r" b="b"/>
            <a:pathLst>
              <a:path w="381000" h="334009">
                <a:moveTo>
                  <a:pt x="215900" y="0"/>
                </a:moveTo>
                <a:lnTo>
                  <a:pt x="175259" y="0"/>
                </a:lnTo>
                <a:lnTo>
                  <a:pt x="153670" y="2539"/>
                </a:lnTo>
                <a:lnTo>
                  <a:pt x="133350" y="6350"/>
                </a:lnTo>
                <a:lnTo>
                  <a:pt x="114300" y="10159"/>
                </a:lnTo>
                <a:lnTo>
                  <a:pt x="104140" y="13969"/>
                </a:lnTo>
                <a:lnTo>
                  <a:pt x="96520" y="16509"/>
                </a:lnTo>
                <a:lnTo>
                  <a:pt x="87629" y="20319"/>
                </a:lnTo>
                <a:lnTo>
                  <a:pt x="72390" y="27939"/>
                </a:lnTo>
                <a:lnTo>
                  <a:pt x="64770" y="33019"/>
                </a:lnTo>
                <a:lnTo>
                  <a:pt x="58420" y="38100"/>
                </a:lnTo>
                <a:lnTo>
                  <a:pt x="50800" y="43179"/>
                </a:lnTo>
                <a:lnTo>
                  <a:pt x="34290" y="59689"/>
                </a:lnTo>
                <a:lnTo>
                  <a:pt x="29209" y="66039"/>
                </a:lnTo>
                <a:lnTo>
                  <a:pt x="24129" y="73659"/>
                </a:lnTo>
                <a:lnTo>
                  <a:pt x="20320" y="80009"/>
                </a:lnTo>
                <a:lnTo>
                  <a:pt x="15240" y="87629"/>
                </a:lnTo>
                <a:lnTo>
                  <a:pt x="12700" y="95249"/>
                </a:lnTo>
                <a:lnTo>
                  <a:pt x="6350" y="111759"/>
                </a:lnTo>
                <a:lnTo>
                  <a:pt x="2540" y="128269"/>
                </a:lnTo>
                <a:lnTo>
                  <a:pt x="0" y="146049"/>
                </a:lnTo>
                <a:lnTo>
                  <a:pt x="0" y="180339"/>
                </a:lnTo>
                <a:lnTo>
                  <a:pt x="6350" y="220979"/>
                </a:lnTo>
                <a:lnTo>
                  <a:pt x="29209" y="264159"/>
                </a:lnTo>
                <a:lnTo>
                  <a:pt x="36829" y="274319"/>
                </a:lnTo>
                <a:lnTo>
                  <a:pt x="69850" y="303529"/>
                </a:lnTo>
                <a:lnTo>
                  <a:pt x="88900" y="313689"/>
                </a:lnTo>
                <a:lnTo>
                  <a:pt x="99059" y="318769"/>
                </a:lnTo>
                <a:lnTo>
                  <a:pt x="109220" y="322579"/>
                </a:lnTo>
                <a:lnTo>
                  <a:pt x="132079" y="327659"/>
                </a:lnTo>
                <a:lnTo>
                  <a:pt x="144779" y="330199"/>
                </a:lnTo>
                <a:lnTo>
                  <a:pt x="187959" y="334009"/>
                </a:lnTo>
                <a:lnTo>
                  <a:pt x="217170" y="334009"/>
                </a:lnTo>
                <a:lnTo>
                  <a:pt x="240029" y="331469"/>
                </a:lnTo>
                <a:lnTo>
                  <a:pt x="251459" y="331469"/>
                </a:lnTo>
                <a:lnTo>
                  <a:pt x="290830" y="321309"/>
                </a:lnTo>
                <a:lnTo>
                  <a:pt x="328930" y="300989"/>
                </a:lnTo>
                <a:lnTo>
                  <a:pt x="346709" y="284479"/>
                </a:lnTo>
                <a:lnTo>
                  <a:pt x="353059" y="278129"/>
                </a:lnTo>
                <a:lnTo>
                  <a:pt x="358140" y="270509"/>
                </a:lnTo>
                <a:lnTo>
                  <a:pt x="363219" y="264159"/>
                </a:lnTo>
                <a:lnTo>
                  <a:pt x="365759" y="259079"/>
                </a:lnTo>
                <a:lnTo>
                  <a:pt x="187959" y="259079"/>
                </a:lnTo>
                <a:lnTo>
                  <a:pt x="179070" y="257809"/>
                </a:lnTo>
                <a:lnTo>
                  <a:pt x="175259" y="256539"/>
                </a:lnTo>
                <a:lnTo>
                  <a:pt x="171450" y="256539"/>
                </a:lnTo>
                <a:lnTo>
                  <a:pt x="163829" y="253999"/>
                </a:lnTo>
                <a:lnTo>
                  <a:pt x="161290" y="252729"/>
                </a:lnTo>
                <a:lnTo>
                  <a:pt x="157479" y="251459"/>
                </a:lnTo>
                <a:lnTo>
                  <a:pt x="154940" y="248919"/>
                </a:lnTo>
                <a:lnTo>
                  <a:pt x="152400" y="247649"/>
                </a:lnTo>
                <a:lnTo>
                  <a:pt x="148590" y="246379"/>
                </a:lnTo>
                <a:lnTo>
                  <a:pt x="135890" y="233679"/>
                </a:lnTo>
                <a:lnTo>
                  <a:pt x="134620" y="229869"/>
                </a:lnTo>
                <a:lnTo>
                  <a:pt x="132079" y="227329"/>
                </a:lnTo>
                <a:lnTo>
                  <a:pt x="130809" y="223519"/>
                </a:lnTo>
                <a:lnTo>
                  <a:pt x="120650" y="177799"/>
                </a:lnTo>
                <a:lnTo>
                  <a:pt x="120650" y="154939"/>
                </a:lnTo>
                <a:lnTo>
                  <a:pt x="121920" y="144779"/>
                </a:lnTo>
                <a:lnTo>
                  <a:pt x="123190" y="135889"/>
                </a:lnTo>
                <a:lnTo>
                  <a:pt x="125729" y="128269"/>
                </a:lnTo>
                <a:lnTo>
                  <a:pt x="127000" y="120649"/>
                </a:lnTo>
                <a:lnTo>
                  <a:pt x="133350" y="107949"/>
                </a:lnTo>
                <a:lnTo>
                  <a:pt x="135890" y="104139"/>
                </a:lnTo>
                <a:lnTo>
                  <a:pt x="137159" y="101599"/>
                </a:lnTo>
                <a:lnTo>
                  <a:pt x="146050" y="92709"/>
                </a:lnTo>
                <a:lnTo>
                  <a:pt x="157479" y="85089"/>
                </a:lnTo>
                <a:lnTo>
                  <a:pt x="160020" y="82550"/>
                </a:lnTo>
                <a:lnTo>
                  <a:pt x="163829" y="81279"/>
                </a:lnTo>
                <a:lnTo>
                  <a:pt x="168909" y="80009"/>
                </a:lnTo>
                <a:lnTo>
                  <a:pt x="176529" y="77469"/>
                </a:lnTo>
                <a:lnTo>
                  <a:pt x="181609" y="76200"/>
                </a:lnTo>
                <a:lnTo>
                  <a:pt x="185420" y="74929"/>
                </a:lnTo>
                <a:lnTo>
                  <a:pt x="190500" y="74929"/>
                </a:lnTo>
                <a:lnTo>
                  <a:pt x="195579" y="73659"/>
                </a:lnTo>
                <a:lnTo>
                  <a:pt x="364172" y="73659"/>
                </a:lnTo>
                <a:lnTo>
                  <a:pt x="359409" y="66039"/>
                </a:lnTo>
                <a:lnTo>
                  <a:pt x="325119" y="30479"/>
                </a:lnTo>
                <a:lnTo>
                  <a:pt x="278130" y="8889"/>
                </a:lnTo>
                <a:lnTo>
                  <a:pt x="264159" y="6350"/>
                </a:lnTo>
                <a:lnTo>
                  <a:pt x="248920" y="2539"/>
                </a:lnTo>
                <a:lnTo>
                  <a:pt x="215900" y="0"/>
                </a:lnTo>
                <a:close/>
              </a:path>
              <a:path w="381000" h="334009">
                <a:moveTo>
                  <a:pt x="274319" y="196849"/>
                </a:moveTo>
                <a:lnTo>
                  <a:pt x="273050" y="203199"/>
                </a:lnTo>
                <a:lnTo>
                  <a:pt x="270509" y="210819"/>
                </a:lnTo>
                <a:lnTo>
                  <a:pt x="267970" y="217169"/>
                </a:lnTo>
                <a:lnTo>
                  <a:pt x="264159" y="222249"/>
                </a:lnTo>
                <a:lnTo>
                  <a:pt x="261620" y="228599"/>
                </a:lnTo>
                <a:lnTo>
                  <a:pt x="254000" y="238759"/>
                </a:lnTo>
                <a:lnTo>
                  <a:pt x="248920" y="242569"/>
                </a:lnTo>
                <a:lnTo>
                  <a:pt x="246379" y="245109"/>
                </a:lnTo>
                <a:lnTo>
                  <a:pt x="241300" y="247649"/>
                </a:lnTo>
                <a:lnTo>
                  <a:pt x="238759" y="250189"/>
                </a:lnTo>
                <a:lnTo>
                  <a:pt x="233679" y="252729"/>
                </a:lnTo>
                <a:lnTo>
                  <a:pt x="229870" y="253999"/>
                </a:lnTo>
                <a:lnTo>
                  <a:pt x="227329" y="255269"/>
                </a:lnTo>
                <a:lnTo>
                  <a:pt x="223520" y="256539"/>
                </a:lnTo>
                <a:lnTo>
                  <a:pt x="219709" y="256539"/>
                </a:lnTo>
                <a:lnTo>
                  <a:pt x="204470" y="259079"/>
                </a:lnTo>
                <a:lnTo>
                  <a:pt x="365759" y="259079"/>
                </a:lnTo>
                <a:lnTo>
                  <a:pt x="370840" y="248919"/>
                </a:lnTo>
                <a:lnTo>
                  <a:pt x="378459" y="231139"/>
                </a:lnTo>
                <a:lnTo>
                  <a:pt x="381000" y="222249"/>
                </a:lnTo>
                <a:lnTo>
                  <a:pt x="274319" y="196849"/>
                </a:lnTo>
                <a:close/>
              </a:path>
              <a:path w="381000" h="334009">
                <a:moveTo>
                  <a:pt x="364172" y="73659"/>
                </a:moveTo>
                <a:lnTo>
                  <a:pt x="204470" y="73659"/>
                </a:lnTo>
                <a:lnTo>
                  <a:pt x="209550" y="74929"/>
                </a:lnTo>
                <a:lnTo>
                  <a:pt x="213359" y="74929"/>
                </a:lnTo>
                <a:lnTo>
                  <a:pt x="218440" y="76200"/>
                </a:lnTo>
                <a:lnTo>
                  <a:pt x="222250" y="76200"/>
                </a:lnTo>
                <a:lnTo>
                  <a:pt x="229870" y="78739"/>
                </a:lnTo>
                <a:lnTo>
                  <a:pt x="233679" y="81279"/>
                </a:lnTo>
                <a:lnTo>
                  <a:pt x="241300" y="83819"/>
                </a:lnTo>
                <a:lnTo>
                  <a:pt x="243840" y="86359"/>
                </a:lnTo>
                <a:lnTo>
                  <a:pt x="247650" y="87629"/>
                </a:lnTo>
                <a:lnTo>
                  <a:pt x="252729" y="92709"/>
                </a:lnTo>
                <a:lnTo>
                  <a:pt x="256540" y="95249"/>
                </a:lnTo>
                <a:lnTo>
                  <a:pt x="259079" y="97789"/>
                </a:lnTo>
                <a:lnTo>
                  <a:pt x="261620" y="102869"/>
                </a:lnTo>
                <a:lnTo>
                  <a:pt x="262890" y="104139"/>
                </a:lnTo>
                <a:lnTo>
                  <a:pt x="265430" y="109219"/>
                </a:lnTo>
                <a:lnTo>
                  <a:pt x="267970" y="113029"/>
                </a:lnTo>
                <a:lnTo>
                  <a:pt x="270509" y="119379"/>
                </a:lnTo>
                <a:lnTo>
                  <a:pt x="377190" y="100329"/>
                </a:lnTo>
                <a:lnTo>
                  <a:pt x="372109" y="87629"/>
                </a:lnTo>
                <a:lnTo>
                  <a:pt x="365759" y="76200"/>
                </a:lnTo>
                <a:lnTo>
                  <a:pt x="364172" y="7365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269240"/>
            <a:ext cx="381000" cy="334010"/>
          </a:xfrm>
          <a:custGeom>
            <a:avLst/>
            <a:gdLst/>
            <a:ahLst/>
            <a:cxnLst/>
            <a:rect l="l" t="t" r="r" b="b"/>
            <a:pathLst>
              <a:path w="381000" h="334009">
                <a:moveTo>
                  <a:pt x="274319" y="196849"/>
                </a:moveTo>
                <a:lnTo>
                  <a:pt x="381000" y="222249"/>
                </a:lnTo>
                <a:lnTo>
                  <a:pt x="378459" y="231139"/>
                </a:lnTo>
                <a:lnTo>
                  <a:pt x="374650" y="240029"/>
                </a:lnTo>
                <a:lnTo>
                  <a:pt x="370840" y="248919"/>
                </a:lnTo>
                <a:lnTo>
                  <a:pt x="367030" y="256539"/>
                </a:lnTo>
                <a:lnTo>
                  <a:pt x="363219" y="264159"/>
                </a:lnTo>
                <a:lnTo>
                  <a:pt x="358140" y="270509"/>
                </a:lnTo>
                <a:lnTo>
                  <a:pt x="353059" y="278129"/>
                </a:lnTo>
                <a:lnTo>
                  <a:pt x="346709" y="284479"/>
                </a:lnTo>
                <a:lnTo>
                  <a:pt x="341630" y="290829"/>
                </a:lnTo>
                <a:lnTo>
                  <a:pt x="335280" y="295909"/>
                </a:lnTo>
                <a:lnTo>
                  <a:pt x="328930" y="300989"/>
                </a:lnTo>
                <a:lnTo>
                  <a:pt x="321309" y="306069"/>
                </a:lnTo>
                <a:lnTo>
                  <a:pt x="313690" y="309879"/>
                </a:lnTo>
                <a:lnTo>
                  <a:pt x="306069" y="313689"/>
                </a:lnTo>
                <a:lnTo>
                  <a:pt x="298450" y="317499"/>
                </a:lnTo>
                <a:lnTo>
                  <a:pt x="290830" y="321309"/>
                </a:lnTo>
                <a:lnTo>
                  <a:pt x="281940" y="323849"/>
                </a:lnTo>
                <a:lnTo>
                  <a:pt x="271780" y="326389"/>
                </a:lnTo>
                <a:lnTo>
                  <a:pt x="261620" y="328929"/>
                </a:lnTo>
                <a:lnTo>
                  <a:pt x="251459" y="331469"/>
                </a:lnTo>
                <a:lnTo>
                  <a:pt x="240029" y="331469"/>
                </a:lnTo>
                <a:lnTo>
                  <a:pt x="228600" y="332739"/>
                </a:lnTo>
                <a:lnTo>
                  <a:pt x="217170" y="334009"/>
                </a:lnTo>
                <a:lnTo>
                  <a:pt x="203200" y="334009"/>
                </a:lnTo>
                <a:lnTo>
                  <a:pt x="187959" y="334009"/>
                </a:lnTo>
                <a:lnTo>
                  <a:pt x="144779" y="330199"/>
                </a:lnTo>
                <a:lnTo>
                  <a:pt x="120650" y="325119"/>
                </a:lnTo>
                <a:lnTo>
                  <a:pt x="109220" y="322579"/>
                </a:lnTo>
                <a:lnTo>
                  <a:pt x="99059" y="318769"/>
                </a:lnTo>
                <a:lnTo>
                  <a:pt x="88900" y="313689"/>
                </a:lnTo>
                <a:lnTo>
                  <a:pt x="80009" y="309879"/>
                </a:lnTo>
                <a:lnTo>
                  <a:pt x="44450" y="283209"/>
                </a:lnTo>
                <a:lnTo>
                  <a:pt x="29209" y="264159"/>
                </a:lnTo>
                <a:lnTo>
                  <a:pt x="21590" y="255269"/>
                </a:lnTo>
                <a:lnTo>
                  <a:pt x="16509" y="243839"/>
                </a:lnTo>
                <a:lnTo>
                  <a:pt x="11429" y="232409"/>
                </a:lnTo>
                <a:lnTo>
                  <a:pt x="6350" y="220979"/>
                </a:lnTo>
                <a:lnTo>
                  <a:pt x="3809" y="208279"/>
                </a:lnTo>
                <a:lnTo>
                  <a:pt x="1270" y="194309"/>
                </a:lnTo>
                <a:lnTo>
                  <a:pt x="0" y="180339"/>
                </a:lnTo>
                <a:lnTo>
                  <a:pt x="0" y="166369"/>
                </a:lnTo>
                <a:lnTo>
                  <a:pt x="0" y="146049"/>
                </a:lnTo>
                <a:lnTo>
                  <a:pt x="2540" y="128269"/>
                </a:lnTo>
                <a:lnTo>
                  <a:pt x="6350" y="111759"/>
                </a:lnTo>
                <a:lnTo>
                  <a:pt x="12700" y="95249"/>
                </a:lnTo>
                <a:lnTo>
                  <a:pt x="15240" y="87629"/>
                </a:lnTo>
                <a:lnTo>
                  <a:pt x="20320" y="80009"/>
                </a:lnTo>
                <a:lnTo>
                  <a:pt x="24129" y="73659"/>
                </a:lnTo>
                <a:lnTo>
                  <a:pt x="29209" y="66039"/>
                </a:lnTo>
                <a:lnTo>
                  <a:pt x="34290" y="59689"/>
                </a:lnTo>
                <a:lnTo>
                  <a:pt x="39370" y="54609"/>
                </a:lnTo>
                <a:lnTo>
                  <a:pt x="45720" y="48259"/>
                </a:lnTo>
                <a:lnTo>
                  <a:pt x="50800" y="43179"/>
                </a:lnTo>
                <a:lnTo>
                  <a:pt x="58420" y="38100"/>
                </a:lnTo>
                <a:lnTo>
                  <a:pt x="64770" y="33019"/>
                </a:lnTo>
                <a:lnTo>
                  <a:pt x="72390" y="27939"/>
                </a:lnTo>
                <a:lnTo>
                  <a:pt x="80009" y="24129"/>
                </a:lnTo>
                <a:lnTo>
                  <a:pt x="87629" y="20319"/>
                </a:lnTo>
                <a:lnTo>
                  <a:pt x="96520" y="16509"/>
                </a:lnTo>
                <a:lnTo>
                  <a:pt x="104140" y="13969"/>
                </a:lnTo>
                <a:lnTo>
                  <a:pt x="114300" y="10159"/>
                </a:lnTo>
                <a:lnTo>
                  <a:pt x="133350" y="6350"/>
                </a:lnTo>
                <a:lnTo>
                  <a:pt x="153670" y="2539"/>
                </a:lnTo>
                <a:lnTo>
                  <a:pt x="175259" y="0"/>
                </a:lnTo>
                <a:lnTo>
                  <a:pt x="198120" y="0"/>
                </a:lnTo>
                <a:lnTo>
                  <a:pt x="215900" y="0"/>
                </a:lnTo>
                <a:lnTo>
                  <a:pt x="232409" y="1269"/>
                </a:lnTo>
                <a:lnTo>
                  <a:pt x="248920" y="2539"/>
                </a:lnTo>
                <a:lnTo>
                  <a:pt x="264159" y="6350"/>
                </a:lnTo>
                <a:lnTo>
                  <a:pt x="278130" y="8889"/>
                </a:lnTo>
                <a:lnTo>
                  <a:pt x="313690" y="24129"/>
                </a:lnTo>
                <a:lnTo>
                  <a:pt x="351790" y="55879"/>
                </a:lnTo>
                <a:lnTo>
                  <a:pt x="377190" y="100329"/>
                </a:lnTo>
                <a:lnTo>
                  <a:pt x="270509" y="119379"/>
                </a:lnTo>
                <a:lnTo>
                  <a:pt x="267970" y="113029"/>
                </a:lnTo>
                <a:lnTo>
                  <a:pt x="265430" y="109219"/>
                </a:lnTo>
                <a:lnTo>
                  <a:pt x="264159" y="106679"/>
                </a:lnTo>
                <a:lnTo>
                  <a:pt x="262890" y="104139"/>
                </a:lnTo>
                <a:lnTo>
                  <a:pt x="261620" y="102869"/>
                </a:lnTo>
                <a:lnTo>
                  <a:pt x="260350" y="100329"/>
                </a:lnTo>
                <a:lnTo>
                  <a:pt x="259079" y="97789"/>
                </a:lnTo>
                <a:lnTo>
                  <a:pt x="256540" y="95249"/>
                </a:lnTo>
                <a:lnTo>
                  <a:pt x="252729" y="92709"/>
                </a:lnTo>
                <a:lnTo>
                  <a:pt x="250190" y="90169"/>
                </a:lnTo>
                <a:lnTo>
                  <a:pt x="247650" y="87629"/>
                </a:lnTo>
                <a:lnTo>
                  <a:pt x="243840" y="86359"/>
                </a:lnTo>
                <a:lnTo>
                  <a:pt x="241300" y="83819"/>
                </a:lnTo>
                <a:lnTo>
                  <a:pt x="237490" y="82550"/>
                </a:lnTo>
                <a:lnTo>
                  <a:pt x="233679" y="81279"/>
                </a:lnTo>
                <a:lnTo>
                  <a:pt x="229870" y="78739"/>
                </a:lnTo>
                <a:lnTo>
                  <a:pt x="226059" y="77469"/>
                </a:lnTo>
                <a:lnTo>
                  <a:pt x="222250" y="76200"/>
                </a:lnTo>
                <a:lnTo>
                  <a:pt x="218440" y="76200"/>
                </a:lnTo>
                <a:lnTo>
                  <a:pt x="213359" y="74929"/>
                </a:lnTo>
                <a:lnTo>
                  <a:pt x="209550" y="74929"/>
                </a:lnTo>
                <a:lnTo>
                  <a:pt x="204470" y="73659"/>
                </a:lnTo>
                <a:lnTo>
                  <a:pt x="200659" y="73659"/>
                </a:lnTo>
                <a:lnTo>
                  <a:pt x="195579" y="73659"/>
                </a:lnTo>
                <a:lnTo>
                  <a:pt x="190500" y="74929"/>
                </a:lnTo>
                <a:lnTo>
                  <a:pt x="185420" y="74929"/>
                </a:lnTo>
                <a:lnTo>
                  <a:pt x="181609" y="76200"/>
                </a:lnTo>
                <a:lnTo>
                  <a:pt x="176529" y="77469"/>
                </a:lnTo>
                <a:lnTo>
                  <a:pt x="172720" y="78739"/>
                </a:lnTo>
                <a:lnTo>
                  <a:pt x="168909" y="80009"/>
                </a:lnTo>
                <a:lnTo>
                  <a:pt x="163829" y="81279"/>
                </a:lnTo>
                <a:lnTo>
                  <a:pt x="160020" y="82550"/>
                </a:lnTo>
                <a:lnTo>
                  <a:pt x="157479" y="85089"/>
                </a:lnTo>
                <a:lnTo>
                  <a:pt x="153670" y="87629"/>
                </a:lnTo>
                <a:lnTo>
                  <a:pt x="149859" y="90169"/>
                </a:lnTo>
                <a:lnTo>
                  <a:pt x="146050" y="92709"/>
                </a:lnTo>
                <a:lnTo>
                  <a:pt x="143509" y="95249"/>
                </a:lnTo>
                <a:lnTo>
                  <a:pt x="139700" y="99059"/>
                </a:lnTo>
                <a:lnTo>
                  <a:pt x="137159" y="101599"/>
                </a:lnTo>
                <a:lnTo>
                  <a:pt x="135890" y="104139"/>
                </a:lnTo>
                <a:lnTo>
                  <a:pt x="133350" y="107949"/>
                </a:lnTo>
                <a:lnTo>
                  <a:pt x="130809" y="113029"/>
                </a:lnTo>
                <a:lnTo>
                  <a:pt x="127000" y="120649"/>
                </a:lnTo>
                <a:lnTo>
                  <a:pt x="125729" y="128269"/>
                </a:lnTo>
                <a:lnTo>
                  <a:pt x="123190" y="135889"/>
                </a:lnTo>
                <a:lnTo>
                  <a:pt x="121920" y="144779"/>
                </a:lnTo>
                <a:lnTo>
                  <a:pt x="120650" y="154939"/>
                </a:lnTo>
                <a:lnTo>
                  <a:pt x="120650" y="165099"/>
                </a:lnTo>
                <a:lnTo>
                  <a:pt x="120650" y="177799"/>
                </a:lnTo>
                <a:lnTo>
                  <a:pt x="128270" y="219709"/>
                </a:lnTo>
                <a:lnTo>
                  <a:pt x="130809" y="223519"/>
                </a:lnTo>
                <a:lnTo>
                  <a:pt x="132079" y="227329"/>
                </a:lnTo>
                <a:lnTo>
                  <a:pt x="134620" y="229869"/>
                </a:lnTo>
                <a:lnTo>
                  <a:pt x="135890" y="233679"/>
                </a:lnTo>
                <a:lnTo>
                  <a:pt x="138429" y="236219"/>
                </a:lnTo>
                <a:lnTo>
                  <a:pt x="140970" y="238759"/>
                </a:lnTo>
                <a:lnTo>
                  <a:pt x="143509" y="241299"/>
                </a:lnTo>
                <a:lnTo>
                  <a:pt x="146050" y="243839"/>
                </a:lnTo>
                <a:lnTo>
                  <a:pt x="148590" y="246379"/>
                </a:lnTo>
                <a:lnTo>
                  <a:pt x="152400" y="247649"/>
                </a:lnTo>
                <a:lnTo>
                  <a:pt x="154940" y="248919"/>
                </a:lnTo>
                <a:lnTo>
                  <a:pt x="157479" y="251459"/>
                </a:lnTo>
                <a:lnTo>
                  <a:pt x="161290" y="252729"/>
                </a:lnTo>
                <a:lnTo>
                  <a:pt x="163829" y="253999"/>
                </a:lnTo>
                <a:lnTo>
                  <a:pt x="167640" y="255269"/>
                </a:lnTo>
                <a:lnTo>
                  <a:pt x="171450" y="256539"/>
                </a:lnTo>
                <a:lnTo>
                  <a:pt x="175259" y="256539"/>
                </a:lnTo>
                <a:lnTo>
                  <a:pt x="179070" y="257809"/>
                </a:lnTo>
                <a:lnTo>
                  <a:pt x="187959" y="259079"/>
                </a:lnTo>
                <a:lnTo>
                  <a:pt x="196850" y="259079"/>
                </a:lnTo>
                <a:lnTo>
                  <a:pt x="204470" y="259079"/>
                </a:lnTo>
                <a:lnTo>
                  <a:pt x="212090" y="257809"/>
                </a:lnTo>
                <a:lnTo>
                  <a:pt x="219709" y="256539"/>
                </a:lnTo>
                <a:lnTo>
                  <a:pt x="223520" y="256539"/>
                </a:lnTo>
                <a:lnTo>
                  <a:pt x="227329" y="255269"/>
                </a:lnTo>
                <a:lnTo>
                  <a:pt x="229870" y="253999"/>
                </a:lnTo>
                <a:lnTo>
                  <a:pt x="233679" y="252729"/>
                </a:lnTo>
                <a:lnTo>
                  <a:pt x="236220" y="251459"/>
                </a:lnTo>
                <a:lnTo>
                  <a:pt x="238759" y="250189"/>
                </a:lnTo>
                <a:lnTo>
                  <a:pt x="241300" y="247649"/>
                </a:lnTo>
                <a:lnTo>
                  <a:pt x="243840" y="246379"/>
                </a:lnTo>
                <a:lnTo>
                  <a:pt x="246379" y="245109"/>
                </a:lnTo>
                <a:lnTo>
                  <a:pt x="248920" y="242569"/>
                </a:lnTo>
                <a:lnTo>
                  <a:pt x="254000" y="238759"/>
                </a:lnTo>
                <a:lnTo>
                  <a:pt x="257809" y="233679"/>
                </a:lnTo>
                <a:lnTo>
                  <a:pt x="261620" y="228599"/>
                </a:lnTo>
                <a:lnTo>
                  <a:pt x="264159" y="222249"/>
                </a:lnTo>
                <a:lnTo>
                  <a:pt x="267970" y="217169"/>
                </a:lnTo>
                <a:lnTo>
                  <a:pt x="270509" y="210819"/>
                </a:lnTo>
                <a:lnTo>
                  <a:pt x="273050" y="203199"/>
                </a:lnTo>
                <a:lnTo>
                  <a:pt x="274319" y="19684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0439" y="274320"/>
            <a:ext cx="375920" cy="328930"/>
          </a:xfrm>
          <a:custGeom>
            <a:avLst/>
            <a:gdLst/>
            <a:ahLst/>
            <a:cxnLst/>
            <a:rect l="l" t="t" r="r" b="b"/>
            <a:pathLst>
              <a:path w="375919" h="328930">
                <a:moveTo>
                  <a:pt x="120650" y="0"/>
                </a:moveTo>
                <a:lnTo>
                  <a:pt x="0" y="0"/>
                </a:lnTo>
                <a:lnTo>
                  <a:pt x="0" y="204469"/>
                </a:lnTo>
                <a:lnTo>
                  <a:pt x="1269" y="210819"/>
                </a:lnTo>
                <a:lnTo>
                  <a:pt x="2540" y="218439"/>
                </a:lnTo>
                <a:lnTo>
                  <a:pt x="3809" y="224789"/>
                </a:lnTo>
                <a:lnTo>
                  <a:pt x="5079" y="232409"/>
                </a:lnTo>
                <a:lnTo>
                  <a:pt x="10159" y="247650"/>
                </a:lnTo>
                <a:lnTo>
                  <a:pt x="12700" y="251459"/>
                </a:lnTo>
                <a:lnTo>
                  <a:pt x="17779" y="261619"/>
                </a:lnTo>
                <a:lnTo>
                  <a:pt x="20319" y="265429"/>
                </a:lnTo>
                <a:lnTo>
                  <a:pt x="27940" y="275589"/>
                </a:lnTo>
                <a:lnTo>
                  <a:pt x="40640" y="288289"/>
                </a:lnTo>
                <a:lnTo>
                  <a:pt x="45719" y="292100"/>
                </a:lnTo>
                <a:lnTo>
                  <a:pt x="50800" y="297179"/>
                </a:lnTo>
                <a:lnTo>
                  <a:pt x="55879" y="299719"/>
                </a:lnTo>
                <a:lnTo>
                  <a:pt x="60959" y="303529"/>
                </a:lnTo>
                <a:lnTo>
                  <a:pt x="67309" y="307339"/>
                </a:lnTo>
                <a:lnTo>
                  <a:pt x="77469" y="312419"/>
                </a:lnTo>
                <a:lnTo>
                  <a:pt x="83819" y="314959"/>
                </a:lnTo>
                <a:lnTo>
                  <a:pt x="90169" y="316229"/>
                </a:lnTo>
                <a:lnTo>
                  <a:pt x="96519" y="318769"/>
                </a:lnTo>
                <a:lnTo>
                  <a:pt x="104140" y="321309"/>
                </a:lnTo>
                <a:lnTo>
                  <a:pt x="110490" y="322579"/>
                </a:lnTo>
                <a:lnTo>
                  <a:pt x="118109" y="323850"/>
                </a:lnTo>
                <a:lnTo>
                  <a:pt x="125729" y="323850"/>
                </a:lnTo>
                <a:lnTo>
                  <a:pt x="134619" y="325119"/>
                </a:lnTo>
                <a:lnTo>
                  <a:pt x="182879" y="328929"/>
                </a:lnTo>
                <a:lnTo>
                  <a:pt x="209550" y="328929"/>
                </a:lnTo>
                <a:lnTo>
                  <a:pt x="220979" y="327659"/>
                </a:lnTo>
                <a:lnTo>
                  <a:pt x="232409" y="327659"/>
                </a:lnTo>
                <a:lnTo>
                  <a:pt x="242569" y="326389"/>
                </a:lnTo>
                <a:lnTo>
                  <a:pt x="254000" y="323850"/>
                </a:lnTo>
                <a:lnTo>
                  <a:pt x="262890" y="322579"/>
                </a:lnTo>
                <a:lnTo>
                  <a:pt x="273050" y="320039"/>
                </a:lnTo>
                <a:lnTo>
                  <a:pt x="281940" y="317500"/>
                </a:lnTo>
                <a:lnTo>
                  <a:pt x="288290" y="316229"/>
                </a:lnTo>
                <a:lnTo>
                  <a:pt x="294640" y="313689"/>
                </a:lnTo>
                <a:lnTo>
                  <a:pt x="300990" y="309879"/>
                </a:lnTo>
                <a:lnTo>
                  <a:pt x="307340" y="307339"/>
                </a:lnTo>
                <a:lnTo>
                  <a:pt x="312419" y="303529"/>
                </a:lnTo>
                <a:lnTo>
                  <a:pt x="325119" y="295909"/>
                </a:lnTo>
                <a:lnTo>
                  <a:pt x="330200" y="290829"/>
                </a:lnTo>
                <a:lnTo>
                  <a:pt x="361950" y="252729"/>
                </a:lnTo>
                <a:lnTo>
                  <a:pt x="172719" y="252729"/>
                </a:lnTo>
                <a:lnTo>
                  <a:pt x="166369" y="251459"/>
                </a:lnTo>
                <a:lnTo>
                  <a:pt x="158750" y="250189"/>
                </a:lnTo>
                <a:lnTo>
                  <a:pt x="148590" y="245109"/>
                </a:lnTo>
                <a:lnTo>
                  <a:pt x="144779" y="243839"/>
                </a:lnTo>
                <a:lnTo>
                  <a:pt x="140969" y="240029"/>
                </a:lnTo>
                <a:lnTo>
                  <a:pt x="135890" y="237489"/>
                </a:lnTo>
                <a:lnTo>
                  <a:pt x="133350" y="234950"/>
                </a:lnTo>
                <a:lnTo>
                  <a:pt x="132079" y="232409"/>
                </a:lnTo>
                <a:lnTo>
                  <a:pt x="128269" y="228600"/>
                </a:lnTo>
                <a:lnTo>
                  <a:pt x="124459" y="220979"/>
                </a:lnTo>
                <a:lnTo>
                  <a:pt x="123190" y="215900"/>
                </a:lnTo>
                <a:lnTo>
                  <a:pt x="120650" y="203200"/>
                </a:lnTo>
                <a:lnTo>
                  <a:pt x="120650" y="0"/>
                </a:lnTo>
                <a:close/>
              </a:path>
              <a:path w="375919" h="328930">
                <a:moveTo>
                  <a:pt x="375919" y="0"/>
                </a:moveTo>
                <a:lnTo>
                  <a:pt x="254000" y="0"/>
                </a:lnTo>
                <a:lnTo>
                  <a:pt x="254000" y="203200"/>
                </a:lnTo>
                <a:lnTo>
                  <a:pt x="251459" y="215900"/>
                </a:lnTo>
                <a:lnTo>
                  <a:pt x="250190" y="220979"/>
                </a:lnTo>
                <a:lnTo>
                  <a:pt x="246379" y="228600"/>
                </a:lnTo>
                <a:lnTo>
                  <a:pt x="243840" y="229869"/>
                </a:lnTo>
                <a:lnTo>
                  <a:pt x="242569" y="232409"/>
                </a:lnTo>
                <a:lnTo>
                  <a:pt x="240029" y="234950"/>
                </a:lnTo>
                <a:lnTo>
                  <a:pt x="238759" y="237489"/>
                </a:lnTo>
                <a:lnTo>
                  <a:pt x="233679" y="240029"/>
                </a:lnTo>
                <a:lnTo>
                  <a:pt x="229869" y="243839"/>
                </a:lnTo>
                <a:lnTo>
                  <a:pt x="227329" y="245109"/>
                </a:lnTo>
                <a:lnTo>
                  <a:pt x="223519" y="246379"/>
                </a:lnTo>
                <a:lnTo>
                  <a:pt x="215900" y="250189"/>
                </a:lnTo>
                <a:lnTo>
                  <a:pt x="209550" y="251459"/>
                </a:lnTo>
                <a:lnTo>
                  <a:pt x="201929" y="252729"/>
                </a:lnTo>
                <a:lnTo>
                  <a:pt x="361950" y="252729"/>
                </a:lnTo>
                <a:lnTo>
                  <a:pt x="369569" y="233679"/>
                </a:lnTo>
                <a:lnTo>
                  <a:pt x="370840" y="227329"/>
                </a:lnTo>
                <a:lnTo>
                  <a:pt x="373379" y="219709"/>
                </a:lnTo>
                <a:lnTo>
                  <a:pt x="373379" y="213359"/>
                </a:lnTo>
                <a:lnTo>
                  <a:pt x="374650" y="207009"/>
                </a:lnTo>
                <a:lnTo>
                  <a:pt x="375919" y="199389"/>
                </a:lnTo>
                <a:lnTo>
                  <a:pt x="37591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0439" y="274320"/>
            <a:ext cx="375920" cy="328930"/>
          </a:xfrm>
          <a:custGeom>
            <a:avLst/>
            <a:gdLst/>
            <a:ahLst/>
            <a:cxnLst/>
            <a:rect l="l" t="t" r="r" b="b"/>
            <a:pathLst>
              <a:path w="375919" h="328930">
                <a:moveTo>
                  <a:pt x="254000" y="0"/>
                </a:moveTo>
                <a:lnTo>
                  <a:pt x="375919" y="0"/>
                </a:lnTo>
                <a:lnTo>
                  <a:pt x="375919" y="193039"/>
                </a:lnTo>
                <a:lnTo>
                  <a:pt x="375919" y="199389"/>
                </a:lnTo>
                <a:lnTo>
                  <a:pt x="374650" y="207009"/>
                </a:lnTo>
                <a:lnTo>
                  <a:pt x="373379" y="213359"/>
                </a:lnTo>
                <a:lnTo>
                  <a:pt x="373379" y="219709"/>
                </a:lnTo>
                <a:lnTo>
                  <a:pt x="370840" y="227329"/>
                </a:lnTo>
                <a:lnTo>
                  <a:pt x="369569" y="233679"/>
                </a:lnTo>
                <a:lnTo>
                  <a:pt x="367029" y="240029"/>
                </a:lnTo>
                <a:lnTo>
                  <a:pt x="350519" y="270509"/>
                </a:lnTo>
                <a:lnTo>
                  <a:pt x="346709" y="275589"/>
                </a:lnTo>
                <a:lnTo>
                  <a:pt x="341629" y="281939"/>
                </a:lnTo>
                <a:lnTo>
                  <a:pt x="336550" y="287019"/>
                </a:lnTo>
                <a:lnTo>
                  <a:pt x="330200" y="290829"/>
                </a:lnTo>
                <a:lnTo>
                  <a:pt x="325119" y="295909"/>
                </a:lnTo>
                <a:lnTo>
                  <a:pt x="318769" y="299719"/>
                </a:lnTo>
                <a:lnTo>
                  <a:pt x="312419" y="303529"/>
                </a:lnTo>
                <a:lnTo>
                  <a:pt x="307340" y="307339"/>
                </a:lnTo>
                <a:lnTo>
                  <a:pt x="300990" y="309879"/>
                </a:lnTo>
                <a:lnTo>
                  <a:pt x="294640" y="313689"/>
                </a:lnTo>
                <a:lnTo>
                  <a:pt x="288290" y="316229"/>
                </a:lnTo>
                <a:lnTo>
                  <a:pt x="281940" y="317500"/>
                </a:lnTo>
                <a:lnTo>
                  <a:pt x="273050" y="320039"/>
                </a:lnTo>
                <a:lnTo>
                  <a:pt x="262890" y="322579"/>
                </a:lnTo>
                <a:lnTo>
                  <a:pt x="254000" y="323850"/>
                </a:lnTo>
                <a:lnTo>
                  <a:pt x="242569" y="326389"/>
                </a:lnTo>
                <a:lnTo>
                  <a:pt x="232409" y="327659"/>
                </a:lnTo>
                <a:lnTo>
                  <a:pt x="220979" y="327659"/>
                </a:lnTo>
                <a:lnTo>
                  <a:pt x="209550" y="328929"/>
                </a:lnTo>
                <a:lnTo>
                  <a:pt x="196850" y="328929"/>
                </a:lnTo>
                <a:lnTo>
                  <a:pt x="182879" y="328929"/>
                </a:lnTo>
                <a:lnTo>
                  <a:pt x="166369" y="327659"/>
                </a:lnTo>
                <a:lnTo>
                  <a:pt x="151129" y="326389"/>
                </a:lnTo>
                <a:lnTo>
                  <a:pt x="134619" y="325119"/>
                </a:lnTo>
                <a:lnTo>
                  <a:pt x="125729" y="323850"/>
                </a:lnTo>
                <a:lnTo>
                  <a:pt x="118109" y="323850"/>
                </a:lnTo>
                <a:lnTo>
                  <a:pt x="110490" y="322579"/>
                </a:lnTo>
                <a:lnTo>
                  <a:pt x="104140" y="321309"/>
                </a:lnTo>
                <a:lnTo>
                  <a:pt x="96519" y="318769"/>
                </a:lnTo>
                <a:lnTo>
                  <a:pt x="90169" y="316229"/>
                </a:lnTo>
                <a:lnTo>
                  <a:pt x="83819" y="314959"/>
                </a:lnTo>
                <a:lnTo>
                  <a:pt x="77469" y="312419"/>
                </a:lnTo>
                <a:lnTo>
                  <a:pt x="72390" y="309879"/>
                </a:lnTo>
                <a:lnTo>
                  <a:pt x="67309" y="307339"/>
                </a:lnTo>
                <a:lnTo>
                  <a:pt x="60959" y="303529"/>
                </a:lnTo>
                <a:lnTo>
                  <a:pt x="55879" y="299719"/>
                </a:lnTo>
                <a:lnTo>
                  <a:pt x="50800" y="297179"/>
                </a:lnTo>
                <a:lnTo>
                  <a:pt x="45719" y="292100"/>
                </a:lnTo>
                <a:lnTo>
                  <a:pt x="40640" y="288289"/>
                </a:lnTo>
                <a:lnTo>
                  <a:pt x="36829" y="284479"/>
                </a:lnTo>
                <a:lnTo>
                  <a:pt x="31750" y="279400"/>
                </a:lnTo>
                <a:lnTo>
                  <a:pt x="27940" y="275589"/>
                </a:lnTo>
                <a:lnTo>
                  <a:pt x="24129" y="270509"/>
                </a:lnTo>
                <a:lnTo>
                  <a:pt x="20319" y="265429"/>
                </a:lnTo>
                <a:lnTo>
                  <a:pt x="17779" y="261619"/>
                </a:lnTo>
                <a:lnTo>
                  <a:pt x="15240" y="256539"/>
                </a:lnTo>
                <a:lnTo>
                  <a:pt x="12700" y="251459"/>
                </a:lnTo>
                <a:lnTo>
                  <a:pt x="10159" y="247650"/>
                </a:lnTo>
                <a:lnTo>
                  <a:pt x="5079" y="232409"/>
                </a:lnTo>
                <a:lnTo>
                  <a:pt x="3809" y="224789"/>
                </a:lnTo>
                <a:lnTo>
                  <a:pt x="2540" y="218439"/>
                </a:lnTo>
                <a:lnTo>
                  <a:pt x="1269" y="210819"/>
                </a:lnTo>
                <a:lnTo>
                  <a:pt x="0" y="204469"/>
                </a:lnTo>
                <a:lnTo>
                  <a:pt x="0" y="198119"/>
                </a:lnTo>
                <a:lnTo>
                  <a:pt x="0" y="193039"/>
                </a:lnTo>
                <a:lnTo>
                  <a:pt x="0" y="0"/>
                </a:lnTo>
                <a:lnTo>
                  <a:pt x="120650" y="0"/>
                </a:lnTo>
                <a:lnTo>
                  <a:pt x="120650" y="196850"/>
                </a:lnTo>
                <a:lnTo>
                  <a:pt x="120650" y="203200"/>
                </a:lnTo>
                <a:lnTo>
                  <a:pt x="121919" y="209550"/>
                </a:lnTo>
                <a:lnTo>
                  <a:pt x="123190" y="215900"/>
                </a:lnTo>
                <a:lnTo>
                  <a:pt x="124459" y="220979"/>
                </a:lnTo>
                <a:lnTo>
                  <a:pt x="125729" y="223519"/>
                </a:lnTo>
                <a:lnTo>
                  <a:pt x="127000" y="226059"/>
                </a:lnTo>
                <a:lnTo>
                  <a:pt x="128269" y="228600"/>
                </a:lnTo>
                <a:lnTo>
                  <a:pt x="129540" y="229869"/>
                </a:lnTo>
                <a:lnTo>
                  <a:pt x="132079" y="232409"/>
                </a:lnTo>
                <a:lnTo>
                  <a:pt x="133350" y="234950"/>
                </a:lnTo>
                <a:lnTo>
                  <a:pt x="135890" y="237489"/>
                </a:lnTo>
                <a:lnTo>
                  <a:pt x="138429" y="238759"/>
                </a:lnTo>
                <a:lnTo>
                  <a:pt x="140969" y="240029"/>
                </a:lnTo>
                <a:lnTo>
                  <a:pt x="143509" y="242569"/>
                </a:lnTo>
                <a:lnTo>
                  <a:pt x="144779" y="243839"/>
                </a:lnTo>
                <a:lnTo>
                  <a:pt x="148590" y="245109"/>
                </a:lnTo>
                <a:lnTo>
                  <a:pt x="151129" y="246379"/>
                </a:lnTo>
                <a:lnTo>
                  <a:pt x="153669" y="247650"/>
                </a:lnTo>
                <a:lnTo>
                  <a:pt x="156209" y="248919"/>
                </a:lnTo>
                <a:lnTo>
                  <a:pt x="158750" y="250189"/>
                </a:lnTo>
                <a:lnTo>
                  <a:pt x="166369" y="251459"/>
                </a:lnTo>
                <a:lnTo>
                  <a:pt x="172719" y="252729"/>
                </a:lnTo>
                <a:lnTo>
                  <a:pt x="180340" y="252729"/>
                </a:lnTo>
                <a:lnTo>
                  <a:pt x="187959" y="252729"/>
                </a:lnTo>
                <a:lnTo>
                  <a:pt x="195579" y="252729"/>
                </a:lnTo>
                <a:lnTo>
                  <a:pt x="201929" y="252729"/>
                </a:lnTo>
                <a:lnTo>
                  <a:pt x="209550" y="251459"/>
                </a:lnTo>
                <a:lnTo>
                  <a:pt x="215900" y="250189"/>
                </a:lnTo>
                <a:lnTo>
                  <a:pt x="218440" y="248919"/>
                </a:lnTo>
                <a:lnTo>
                  <a:pt x="220979" y="247650"/>
                </a:lnTo>
                <a:lnTo>
                  <a:pt x="223519" y="246379"/>
                </a:lnTo>
                <a:lnTo>
                  <a:pt x="227329" y="245109"/>
                </a:lnTo>
                <a:lnTo>
                  <a:pt x="229869" y="243839"/>
                </a:lnTo>
                <a:lnTo>
                  <a:pt x="231140" y="242569"/>
                </a:lnTo>
                <a:lnTo>
                  <a:pt x="233679" y="240029"/>
                </a:lnTo>
                <a:lnTo>
                  <a:pt x="236219" y="238759"/>
                </a:lnTo>
                <a:lnTo>
                  <a:pt x="238759" y="237489"/>
                </a:lnTo>
                <a:lnTo>
                  <a:pt x="240029" y="234950"/>
                </a:lnTo>
                <a:lnTo>
                  <a:pt x="242569" y="232409"/>
                </a:lnTo>
                <a:lnTo>
                  <a:pt x="243840" y="229869"/>
                </a:lnTo>
                <a:lnTo>
                  <a:pt x="246379" y="228600"/>
                </a:lnTo>
                <a:lnTo>
                  <a:pt x="247650" y="226059"/>
                </a:lnTo>
                <a:lnTo>
                  <a:pt x="248919" y="223519"/>
                </a:lnTo>
                <a:lnTo>
                  <a:pt x="250190" y="220979"/>
                </a:lnTo>
                <a:lnTo>
                  <a:pt x="251459" y="215900"/>
                </a:lnTo>
                <a:lnTo>
                  <a:pt x="252729" y="209550"/>
                </a:lnTo>
                <a:lnTo>
                  <a:pt x="254000" y="203200"/>
                </a:lnTo>
                <a:lnTo>
                  <a:pt x="254000" y="196850"/>
                </a:lnTo>
                <a:lnTo>
                  <a:pt x="25400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35100" y="274320"/>
            <a:ext cx="440690" cy="322580"/>
          </a:xfrm>
          <a:custGeom>
            <a:avLst/>
            <a:gdLst/>
            <a:ahLst/>
            <a:cxnLst/>
            <a:rect l="l" t="t" r="r" b="b"/>
            <a:pathLst>
              <a:path w="440689" h="322580">
                <a:moveTo>
                  <a:pt x="158750" y="0"/>
                </a:moveTo>
                <a:lnTo>
                  <a:pt x="0" y="0"/>
                </a:lnTo>
                <a:lnTo>
                  <a:pt x="0" y="322579"/>
                </a:lnTo>
                <a:lnTo>
                  <a:pt x="99059" y="322579"/>
                </a:lnTo>
                <a:lnTo>
                  <a:pt x="99059" y="76200"/>
                </a:lnTo>
                <a:lnTo>
                  <a:pt x="182839" y="76200"/>
                </a:lnTo>
                <a:lnTo>
                  <a:pt x="158750" y="0"/>
                </a:lnTo>
                <a:close/>
              </a:path>
              <a:path w="440689" h="322580">
                <a:moveTo>
                  <a:pt x="182839" y="76200"/>
                </a:moveTo>
                <a:lnTo>
                  <a:pt x="99059" y="76200"/>
                </a:lnTo>
                <a:lnTo>
                  <a:pt x="175259" y="322579"/>
                </a:lnTo>
                <a:lnTo>
                  <a:pt x="265430" y="322579"/>
                </a:lnTo>
                <a:lnTo>
                  <a:pt x="304315" y="196850"/>
                </a:lnTo>
                <a:lnTo>
                  <a:pt x="220980" y="196850"/>
                </a:lnTo>
                <a:lnTo>
                  <a:pt x="182839" y="76200"/>
                </a:lnTo>
                <a:close/>
              </a:path>
              <a:path w="440689" h="322580">
                <a:moveTo>
                  <a:pt x="440689" y="76200"/>
                </a:moveTo>
                <a:lnTo>
                  <a:pt x="341630" y="76200"/>
                </a:lnTo>
                <a:lnTo>
                  <a:pt x="341630" y="322579"/>
                </a:lnTo>
                <a:lnTo>
                  <a:pt x="440689" y="322579"/>
                </a:lnTo>
                <a:lnTo>
                  <a:pt x="440689" y="76200"/>
                </a:lnTo>
                <a:close/>
              </a:path>
              <a:path w="440689" h="322580">
                <a:moveTo>
                  <a:pt x="440689" y="0"/>
                </a:moveTo>
                <a:lnTo>
                  <a:pt x="281939" y="0"/>
                </a:lnTo>
                <a:lnTo>
                  <a:pt x="220980" y="196850"/>
                </a:lnTo>
                <a:lnTo>
                  <a:pt x="304315" y="196850"/>
                </a:lnTo>
                <a:lnTo>
                  <a:pt x="341630" y="76200"/>
                </a:lnTo>
                <a:lnTo>
                  <a:pt x="440689" y="76200"/>
                </a:lnTo>
                <a:lnTo>
                  <a:pt x="4406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35100" y="274320"/>
            <a:ext cx="440690" cy="322580"/>
          </a:xfrm>
          <a:custGeom>
            <a:avLst/>
            <a:gdLst/>
            <a:ahLst/>
            <a:cxnLst/>
            <a:rect l="l" t="t" r="r" b="b"/>
            <a:pathLst>
              <a:path w="440689" h="322580">
                <a:moveTo>
                  <a:pt x="0" y="0"/>
                </a:moveTo>
                <a:lnTo>
                  <a:pt x="158750" y="0"/>
                </a:lnTo>
                <a:lnTo>
                  <a:pt x="220980" y="196850"/>
                </a:lnTo>
                <a:lnTo>
                  <a:pt x="281939" y="0"/>
                </a:lnTo>
                <a:lnTo>
                  <a:pt x="440689" y="0"/>
                </a:lnTo>
                <a:lnTo>
                  <a:pt x="440689" y="322579"/>
                </a:lnTo>
                <a:lnTo>
                  <a:pt x="341630" y="322579"/>
                </a:lnTo>
                <a:lnTo>
                  <a:pt x="341630" y="76200"/>
                </a:lnTo>
                <a:lnTo>
                  <a:pt x="265430" y="322579"/>
                </a:lnTo>
                <a:lnTo>
                  <a:pt x="175259" y="322579"/>
                </a:lnTo>
                <a:lnTo>
                  <a:pt x="99059" y="76200"/>
                </a:lnTo>
                <a:lnTo>
                  <a:pt x="9905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53260" y="467359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19" h="129540">
                <a:moveTo>
                  <a:pt x="0" y="129540"/>
                </a:moveTo>
                <a:lnTo>
                  <a:pt x="121919" y="129540"/>
                </a:lnTo>
                <a:lnTo>
                  <a:pt x="121919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53260" y="427355"/>
            <a:ext cx="375920" cy="0"/>
          </a:xfrm>
          <a:custGeom>
            <a:avLst/>
            <a:gdLst/>
            <a:ahLst/>
            <a:cxnLst/>
            <a:rect l="l" t="t" r="r" b="b"/>
            <a:pathLst>
              <a:path w="375919">
                <a:moveTo>
                  <a:pt x="0" y="0"/>
                </a:moveTo>
                <a:lnTo>
                  <a:pt x="375919" y="0"/>
                </a:lnTo>
              </a:path>
            </a:pathLst>
          </a:custGeom>
          <a:ln w="8000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3260" y="274320"/>
            <a:ext cx="121920" cy="113030"/>
          </a:xfrm>
          <a:custGeom>
            <a:avLst/>
            <a:gdLst/>
            <a:ahLst/>
            <a:cxnLst/>
            <a:rect l="l" t="t" r="r" b="b"/>
            <a:pathLst>
              <a:path w="121919" h="113029">
                <a:moveTo>
                  <a:pt x="0" y="113029"/>
                </a:moveTo>
                <a:lnTo>
                  <a:pt x="121919" y="113029"/>
                </a:lnTo>
                <a:lnTo>
                  <a:pt x="121919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07260" y="467359"/>
            <a:ext cx="121920" cy="129539"/>
          </a:xfrm>
          <a:custGeom>
            <a:avLst/>
            <a:gdLst/>
            <a:ahLst/>
            <a:cxnLst/>
            <a:rect l="l" t="t" r="r" b="b"/>
            <a:pathLst>
              <a:path w="121919" h="129540">
                <a:moveTo>
                  <a:pt x="121919" y="0"/>
                </a:moveTo>
                <a:lnTo>
                  <a:pt x="0" y="0"/>
                </a:lnTo>
                <a:lnTo>
                  <a:pt x="0" y="129539"/>
                </a:lnTo>
                <a:lnTo>
                  <a:pt x="121919" y="129539"/>
                </a:lnTo>
                <a:lnTo>
                  <a:pt x="12191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7260" y="274320"/>
            <a:ext cx="121920" cy="113030"/>
          </a:xfrm>
          <a:custGeom>
            <a:avLst/>
            <a:gdLst/>
            <a:ahLst/>
            <a:cxnLst/>
            <a:rect l="l" t="t" r="r" b="b"/>
            <a:pathLst>
              <a:path w="121919" h="113029">
                <a:moveTo>
                  <a:pt x="121919" y="0"/>
                </a:moveTo>
                <a:lnTo>
                  <a:pt x="0" y="0"/>
                </a:lnTo>
                <a:lnTo>
                  <a:pt x="0" y="113029"/>
                </a:lnTo>
                <a:lnTo>
                  <a:pt x="121919" y="113029"/>
                </a:lnTo>
                <a:lnTo>
                  <a:pt x="12191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53260" y="274320"/>
            <a:ext cx="375920" cy="322580"/>
          </a:xfrm>
          <a:custGeom>
            <a:avLst/>
            <a:gdLst/>
            <a:ahLst/>
            <a:cxnLst/>
            <a:rect l="l" t="t" r="r" b="b"/>
            <a:pathLst>
              <a:path w="375919" h="322580">
                <a:moveTo>
                  <a:pt x="0" y="0"/>
                </a:moveTo>
                <a:lnTo>
                  <a:pt x="121919" y="0"/>
                </a:lnTo>
                <a:lnTo>
                  <a:pt x="121919" y="113029"/>
                </a:lnTo>
                <a:lnTo>
                  <a:pt x="254000" y="113029"/>
                </a:lnTo>
                <a:lnTo>
                  <a:pt x="254000" y="0"/>
                </a:lnTo>
                <a:lnTo>
                  <a:pt x="375919" y="0"/>
                </a:lnTo>
                <a:lnTo>
                  <a:pt x="375919" y="322579"/>
                </a:lnTo>
                <a:lnTo>
                  <a:pt x="254000" y="322579"/>
                </a:lnTo>
                <a:lnTo>
                  <a:pt x="254000" y="193039"/>
                </a:lnTo>
                <a:lnTo>
                  <a:pt x="121919" y="193039"/>
                </a:lnTo>
                <a:lnTo>
                  <a:pt x="12191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9189" y="274320"/>
            <a:ext cx="375920" cy="328930"/>
          </a:xfrm>
          <a:custGeom>
            <a:avLst/>
            <a:gdLst/>
            <a:ahLst/>
            <a:cxnLst/>
            <a:rect l="l" t="t" r="r" b="b"/>
            <a:pathLst>
              <a:path w="375919" h="328930">
                <a:moveTo>
                  <a:pt x="121920" y="0"/>
                </a:moveTo>
                <a:lnTo>
                  <a:pt x="0" y="0"/>
                </a:lnTo>
                <a:lnTo>
                  <a:pt x="0" y="198119"/>
                </a:lnTo>
                <a:lnTo>
                  <a:pt x="1270" y="204469"/>
                </a:lnTo>
                <a:lnTo>
                  <a:pt x="1270" y="210819"/>
                </a:lnTo>
                <a:lnTo>
                  <a:pt x="3810" y="218439"/>
                </a:lnTo>
                <a:lnTo>
                  <a:pt x="5080" y="224789"/>
                </a:lnTo>
                <a:lnTo>
                  <a:pt x="6350" y="232409"/>
                </a:lnTo>
                <a:lnTo>
                  <a:pt x="11430" y="247650"/>
                </a:lnTo>
                <a:lnTo>
                  <a:pt x="13970" y="251459"/>
                </a:lnTo>
                <a:lnTo>
                  <a:pt x="19050" y="261619"/>
                </a:lnTo>
                <a:lnTo>
                  <a:pt x="21590" y="265429"/>
                </a:lnTo>
                <a:lnTo>
                  <a:pt x="29210" y="275589"/>
                </a:lnTo>
                <a:lnTo>
                  <a:pt x="33020" y="279400"/>
                </a:lnTo>
                <a:lnTo>
                  <a:pt x="36830" y="284479"/>
                </a:lnTo>
                <a:lnTo>
                  <a:pt x="46990" y="292100"/>
                </a:lnTo>
                <a:lnTo>
                  <a:pt x="52070" y="297179"/>
                </a:lnTo>
                <a:lnTo>
                  <a:pt x="57150" y="299719"/>
                </a:lnTo>
                <a:lnTo>
                  <a:pt x="67310" y="307339"/>
                </a:lnTo>
                <a:lnTo>
                  <a:pt x="72390" y="309879"/>
                </a:lnTo>
                <a:lnTo>
                  <a:pt x="85090" y="314959"/>
                </a:lnTo>
                <a:lnTo>
                  <a:pt x="91440" y="316229"/>
                </a:lnTo>
                <a:lnTo>
                  <a:pt x="104140" y="321309"/>
                </a:lnTo>
                <a:lnTo>
                  <a:pt x="119380" y="323850"/>
                </a:lnTo>
                <a:lnTo>
                  <a:pt x="127000" y="323850"/>
                </a:lnTo>
                <a:lnTo>
                  <a:pt x="135890" y="325119"/>
                </a:lnTo>
                <a:lnTo>
                  <a:pt x="184150" y="328929"/>
                </a:lnTo>
                <a:lnTo>
                  <a:pt x="209550" y="328929"/>
                </a:lnTo>
                <a:lnTo>
                  <a:pt x="222250" y="327659"/>
                </a:lnTo>
                <a:lnTo>
                  <a:pt x="233680" y="327659"/>
                </a:lnTo>
                <a:lnTo>
                  <a:pt x="243840" y="326389"/>
                </a:lnTo>
                <a:lnTo>
                  <a:pt x="255270" y="323850"/>
                </a:lnTo>
                <a:lnTo>
                  <a:pt x="264160" y="322579"/>
                </a:lnTo>
                <a:lnTo>
                  <a:pt x="274320" y="320039"/>
                </a:lnTo>
                <a:lnTo>
                  <a:pt x="283210" y="317500"/>
                </a:lnTo>
                <a:lnTo>
                  <a:pt x="289560" y="316229"/>
                </a:lnTo>
                <a:lnTo>
                  <a:pt x="295910" y="313689"/>
                </a:lnTo>
                <a:lnTo>
                  <a:pt x="302260" y="309879"/>
                </a:lnTo>
                <a:lnTo>
                  <a:pt x="308610" y="307339"/>
                </a:lnTo>
                <a:lnTo>
                  <a:pt x="313690" y="303529"/>
                </a:lnTo>
                <a:lnTo>
                  <a:pt x="320040" y="299719"/>
                </a:lnTo>
                <a:lnTo>
                  <a:pt x="325120" y="295909"/>
                </a:lnTo>
                <a:lnTo>
                  <a:pt x="331470" y="290829"/>
                </a:lnTo>
                <a:lnTo>
                  <a:pt x="337820" y="287019"/>
                </a:lnTo>
                <a:lnTo>
                  <a:pt x="342900" y="281939"/>
                </a:lnTo>
                <a:lnTo>
                  <a:pt x="346710" y="275589"/>
                </a:lnTo>
                <a:lnTo>
                  <a:pt x="351790" y="270509"/>
                </a:lnTo>
                <a:lnTo>
                  <a:pt x="355600" y="265429"/>
                </a:lnTo>
                <a:lnTo>
                  <a:pt x="363220" y="252729"/>
                </a:lnTo>
                <a:lnTo>
                  <a:pt x="173990" y="252729"/>
                </a:lnTo>
                <a:lnTo>
                  <a:pt x="166370" y="251459"/>
                </a:lnTo>
                <a:lnTo>
                  <a:pt x="160020" y="250189"/>
                </a:lnTo>
                <a:lnTo>
                  <a:pt x="149860" y="245109"/>
                </a:lnTo>
                <a:lnTo>
                  <a:pt x="146050" y="243839"/>
                </a:lnTo>
                <a:lnTo>
                  <a:pt x="143510" y="242569"/>
                </a:lnTo>
                <a:lnTo>
                  <a:pt x="139700" y="238759"/>
                </a:lnTo>
                <a:lnTo>
                  <a:pt x="137160" y="237489"/>
                </a:lnTo>
                <a:lnTo>
                  <a:pt x="134620" y="234950"/>
                </a:lnTo>
                <a:lnTo>
                  <a:pt x="133350" y="232409"/>
                </a:lnTo>
                <a:lnTo>
                  <a:pt x="129540" y="228600"/>
                </a:lnTo>
                <a:lnTo>
                  <a:pt x="125730" y="220979"/>
                </a:lnTo>
                <a:lnTo>
                  <a:pt x="124460" y="215900"/>
                </a:lnTo>
                <a:lnTo>
                  <a:pt x="121920" y="203200"/>
                </a:lnTo>
                <a:lnTo>
                  <a:pt x="121920" y="0"/>
                </a:lnTo>
                <a:close/>
              </a:path>
              <a:path w="375919" h="328930">
                <a:moveTo>
                  <a:pt x="375920" y="0"/>
                </a:moveTo>
                <a:lnTo>
                  <a:pt x="255270" y="0"/>
                </a:lnTo>
                <a:lnTo>
                  <a:pt x="255270" y="203200"/>
                </a:lnTo>
                <a:lnTo>
                  <a:pt x="252730" y="215900"/>
                </a:lnTo>
                <a:lnTo>
                  <a:pt x="251460" y="220979"/>
                </a:lnTo>
                <a:lnTo>
                  <a:pt x="248920" y="223519"/>
                </a:lnTo>
                <a:lnTo>
                  <a:pt x="248920" y="226059"/>
                </a:lnTo>
                <a:lnTo>
                  <a:pt x="245110" y="229869"/>
                </a:lnTo>
                <a:lnTo>
                  <a:pt x="243840" y="232409"/>
                </a:lnTo>
                <a:lnTo>
                  <a:pt x="241300" y="234950"/>
                </a:lnTo>
                <a:lnTo>
                  <a:pt x="240030" y="237489"/>
                </a:lnTo>
                <a:lnTo>
                  <a:pt x="234950" y="240029"/>
                </a:lnTo>
                <a:lnTo>
                  <a:pt x="231140" y="243839"/>
                </a:lnTo>
                <a:lnTo>
                  <a:pt x="228600" y="245109"/>
                </a:lnTo>
                <a:lnTo>
                  <a:pt x="224790" y="246379"/>
                </a:lnTo>
                <a:lnTo>
                  <a:pt x="219710" y="248919"/>
                </a:lnTo>
                <a:lnTo>
                  <a:pt x="215900" y="250189"/>
                </a:lnTo>
                <a:lnTo>
                  <a:pt x="203200" y="252729"/>
                </a:lnTo>
                <a:lnTo>
                  <a:pt x="363220" y="252729"/>
                </a:lnTo>
                <a:lnTo>
                  <a:pt x="370840" y="233679"/>
                </a:lnTo>
                <a:lnTo>
                  <a:pt x="372110" y="227329"/>
                </a:lnTo>
                <a:lnTo>
                  <a:pt x="373380" y="219709"/>
                </a:lnTo>
                <a:lnTo>
                  <a:pt x="375920" y="207009"/>
                </a:lnTo>
                <a:lnTo>
                  <a:pt x="3759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09189" y="274320"/>
            <a:ext cx="375920" cy="328930"/>
          </a:xfrm>
          <a:custGeom>
            <a:avLst/>
            <a:gdLst/>
            <a:ahLst/>
            <a:cxnLst/>
            <a:rect l="l" t="t" r="r" b="b"/>
            <a:pathLst>
              <a:path w="375919" h="328930">
                <a:moveTo>
                  <a:pt x="255270" y="0"/>
                </a:moveTo>
                <a:lnTo>
                  <a:pt x="375920" y="0"/>
                </a:lnTo>
                <a:lnTo>
                  <a:pt x="375920" y="193039"/>
                </a:lnTo>
                <a:lnTo>
                  <a:pt x="375920" y="199389"/>
                </a:lnTo>
                <a:lnTo>
                  <a:pt x="375920" y="207009"/>
                </a:lnTo>
                <a:lnTo>
                  <a:pt x="374650" y="213359"/>
                </a:lnTo>
                <a:lnTo>
                  <a:pt x="373380" y="219709"/>
                </a:lnTo>
                <a:lnTo>
                  <a:pt x="372110" y="227329"/>
                </a:lnTo>
                <a:lnTo>
                  <a:pt x="370840" y="233679"/>
                </a:lnTo>
                <a:lnTo>
                  <a:pt x="368300" y="240029"/>
                </a:lnTo>
                <a:lnTo>
                  <a:pt x="365760" y="246379"/>
                </a:lnTo>
                <a:lnTo>
                  <a:pt x="363220" y="252729"/>
                </a:lnTo>
                <a:lnTo>
                  <a:pt x="359410" y="259079"/>
                </a:lnTo>
                <a:lnTo>
                  <a:pt x="355600" y="265429"/>
                </a:lnTo>
                <a:lnTo>
                  <a:pt x="351790" y="270509"/>
                </a:lnTo>
                <a:lnTo>
                  <a:pt x="346710" y="275589"/>
                </a:lnTo>
                <a:lnTo>
                  <a:pt x="342900" y="281939"/>
                </a:lnTo>
                <a:lnTo>
                  <a:pt x="337820" y="287019"/>
                </a:lnTo>
                <a:lnTo>
                  <a:pt x="331470" y="290829"/>
                </a:lnTo>
                <a:lnTo>
                  <a:pt x="325120" y="295909"/>
                </a:lnTo>
                <a:lnTo>
                  <a:pt x="320040" y="299719"/>
                </a:lnTo>
                <a:lnTo>
                  <a:pt x="313690" y="303529"/>
                </a:lnTo>
                <a:lnTo>
                  <a:pt x="308610" y="307339"/>
                </a:lnTo>
                <a:lnTo>
                  <a:pt x="302260" y="309879"/>
                </a:lnTo>
                <a:lnTo>
                  <a:pt x="295910" y="313689"/>
                </a:lnTo>
                <a:lnTo>
                  <a:pt x="289560" y="316229"/>
                </a:lnTo>
                <a:lnTo>
                  <a:pt x="283210" y="317500"/>
                </a:lnTo>
                <a:lnTo>
                  <a:pt x="274320" y="320039"/>
                </a:lnTo>
                <a:lnTo>
                  <a:pt x="264160" y="322579"/>
                </a:lnTo>
                <a:lnTo>
                  <a:pt x="255270" y="323850"/>
                </a:lnTo>
                <a:lnTo>
                  <a:pt x="243840" y="326389"/>
                </a:lnTo>
                <a:lnTo>
                  <a:pt x="233680" y="327659"/>
                </a:lnTo>
                <a:lnTo>
                  <a:pt x="222250" y="327659"/>
                </a:lnTo>
                <a:lnTo>
                  <a:pt x="209550" y="328929"/>
                </a:lnTo>
                <a:lnTo>
                  <a:pt x="198120" y="328929"/>
                </a:lnTo>
                <a:lnTo>
                  <a:pt x="184150" y="328929"/>
                </a:lnTo>
                <a:lnTo>
                  <a:pt x="167640" y="327659"/>
                </a:lnTo>
                <a:lnTo>
                  <a:pt x="152400" y="326389"/>
                </a:lnTo>
                <a:lnTo>
                  <a:pt x="135890" y="325119"/>
                </a:lnTo>
                <a:lnTo>
                  <a:pt x="127000" y="323850"/>
                </a:lnTo>
                <a:lnTo>
                  <a:pt x="119380" y="323850"/>
                </a:lnTo>
                <a:lnTo>
                  <a:pt x="111760" y="322579"/>
                </a:lnTo>
                <a:lnTo>
                  <a:pt x="104140" y="321309"/>
                </a:lnTo>
                <a:lnTo>
                  <a:pt x="97790" y="318769"/>
                </a:lnTo>
                <a:lnTo>
                  <a:pt x="91440" y="316229"/>
                </a:lnTo>
                <a:lnTo>
                  <a:pt x="85090" y="314959"/>
                </a:lnTo>
                <a:lnTo>
                  <a:pt x="78740" y="312419"/>
                </a:lnTo>
                <a:lnTo>
                  <a:pt x="72390" y="309879"/>
                </a:lnTo>
                <a:lnTo>
                  <a:pt x="67310" y="307339"/>
                </a:lnTo>
                <a:lnTo>
                  <a:pt x="62230" y="303529"/>
                </a:lnTo>
                <a:lnTo>
                  <a:pt x="57150" y="299719"/>
                </a:lnTo>
                <a:lnTo>
                  <a:pt x="52070" y="297179"/>
                </a:lnTo>
                <a:lnTo>
                  <a:pt x="46990" y="292100"/>
                </a:lnTo>
                <a:lnTo>
                  <a:pt x="41910" y="288289"/>
                </a:lnTo>
                <a:lnTo>
                  <a:pt x="36830" y="284479"/>
                </a:lnTo>
                <a:lnTo>
                  <a:pt x="33020" y="279400"/>
                </a:lnTo>
                <a:lnTo>
                  <a:pt x="29210" y="275589"/>
                </a:lnTo>
                <a:lnTo>
                  <a:pt x="25400" y="270509"/>
                </a:lnTo>
                <a:lnTo>
                  <a:pt x="21590" y="265429"/>
                </a:lnTo>
                <a:lnTo>
                  <a:pt x="19050" y="261619"/>
                </a:lnTo>
                <a:lnTo>
                  <a:pt x="16510" y="256539"/>
                </a:lnTo>
                <a:lnTo>
                  <a:pt x="13970" y="251459"/>
                </a:lnTo>
                <a:lnTo>
                  <a:pt x="11430" y="247650"/>
                </a:lnTo>
                <a:lnTo>
                  <a:pt x="6350" y="232409"/>
                </a:lnTo>
                <a:lnTo>
                  <a:pt x="5080" y="224789"/>
                </a:lnTo>
                <a:lnTo>
                  <a:pt x="3810" y="218439"/>
                </a:lnTo>
                <a:lnTo>
                  <a:pt x="1270" y="210819"/>
                </a:lnTo>
                <a:lnTo>
                  <a:pt x="1270" y="204469"/>
                </a:lnTo>
                <a:lnTo>
                  <a:pt x="0" y="198119"/>
                </a:lnTo>
                <a:lnTo>
                  <a:pt x="0" y="193039"/>
                </a:lnTo>
                <a:lnTo>
                  <a:pt x="0" y="0"/>
                </a:lnTo>
                <a:lnTo>
                  <a:pt x="121920" y="0"/>
                </a:lnTo>
                <a:lnTo>
                  <a:pt x="121920" y="196850"/>
                </a:lnTo>
                <a:lnTo>
                  <a:pt x="121920" y="203200"/>
                </a:lnTo>
                <a:lnTo>
                  <a:pt x="123190" y="209550"/>
                </a:lnTo>
                <a:lnTo>
                  <a:pt x="124460" y="215900"/>
                </a:lnTo>
                <a:lnTo>
                  <a:pt x="125730" y="220979"/>
                </a:lnTo>
                <a:lnTo>
                  <a:pt x="127000" y="223519"/>
                </a:lnTo>
                <a:lnTo>
                  <a:pt x="128270" y="226059"/>
                </a:lnTo>
                <a:lnTo>
                  <a:pt x="129540" y="228600"/>
                </a:lnTo>
                <a:lnTo>
                  <a:pt x="130810" y="229869"/>
                </a:lnTo>
                <a:lnTo>
                  <a:pt x="133350" y="232409"/>
                </a:lnTo>
                <a:lnTo>
                  <a:pt x="134620" y="234950"/>
                </a:lnTo>
                <a:lnTo>
                  <a:pt x="137160" y="237489"/>
                </a:lnTo>
                <a:lnTo>
                  <a:pt x="139700" y="238759"/>
                </a:lnTo>
                <a:lnTo>
                  <a:pt x="140970" y="240029"/>
                </a:lnTo>
                <a:lnTo>
                  <a:pt x="143510" y="242569"/>
                </a:lnTo>
                <a:lnTo>
                  <a:pt x="146050" y="243839"/>
                </a:lnTo>
                <a:lnTo>
                  <a:pt x="149860" y="245109"/>
                </a:lnTo>
                <a:lnTo>
                  <a:pt x="152400" y="246379"/>
                </a:lnTo>
                <a:lnTo>
                  <a:pt x="154940" y="247650"/>
                </a:lnTo>
                <a:lnTo>
                  <a:pt x="157480" y="248919"/>
                </a:lnTo>
                <a:lnTo>
                  <a:pt x="160020" y="250189"/>
                </a:lnTo>
                <a:lnTo>
                  <a:pt x="166370" y="251459"/>
                </a:lnTo>
                <a:lnTo>
                  <a:pt x="173990" y="252729"/>
                </a:lnTo>
                <a:lnTo>
                  <a:pt x="180340" y="252729"/>
                </a:lnTo>
                <a:lnTo>
                  <a:pt x="187960" y="252729"/>
                </a:lnTo>
                <a:lnTo>
                  <a:pt x="195580" y="252729"/>
                </a:lnTo>
                <a:lnTo>
                  <a:pt x="203200" y="252729"/>
                </a:lnTo>
                <a:lnTo>
                  <a:pt x="209550" y="251459"/>
                </a:lnTo>
                <a:lnTo>
                  <a:pt x="215900" y="250189"/>
                </a:lnTo>
                <a:lnTo>
                  <a:pt x="219710" y="248919"/>
                </a:lnTo>
                <a:lnTo>
                  <a:pt x="222250" y="247650"/>
                </a:lnTo>
                <a:lnTo>
                  <a:pt x="224790" y="246379"/>
                </a:lnTo>
                <a:lnTo>
                  <a:pt x="228600" y="245109"/>
                </a:lnTo>
                <a:lnTo>
                  <a:pt x="231140" y="243839"/>
                </a:lnTo>
                <a:lnTo>
                  <a:pt x="232410" y="242569"/>
                </a:lnTo>
                <a:lnTo>
                  <a:pt x="234950" y="240029"/>
                </a:lnTo>
                <a:lnTo>
                  <a:pt x="237490" y="238759"/>
                </a:lnTo>
                <a:lnTo>
                  <a:pt x="240030" y="237489"/>
                </a:lnTo>
                <a:lnTo>
                  <a:pt x="241300" y="234950"/>
                </a:lnTo>
                <a:lnTo>
                  <a:pt x="243840" y="232409"/>
                </a:lnTo>
                <a:lnTo>
                  <a:pt x="245110" y="229869"/>
                </a:lnTo>
                <a:lnTo>
                  <a:pt x="246380" y="228600"/>
                </a:lnTo>
                <a:lnTo>
                  <a:pt x="248920" y="226059"/>
                </a:lnTo>
                <a:lnTo>
                  <a:pt x="248920" y="223519"/>
                </a:lnTo>
                <a:lnTo>
                  <a:pt x="251460" y="220979"/>
                </a:lnTo>
                <a:lnTo>
                  <a:pt x="252730" y="215900"/>
                </a:lnTo>
                <a:lnTo>
                  <a:pt x="254000" y="209550"/>
                </a:lnTo>
                <a:lnTo>
                  <a:pt x="255270" y="203200"/>
                </a:lnTo>
                <a:lnTo>
                  <a:pt x="255270" y="196850"/>
                </a:lnTo>
                <a:lnTo>
                  <a:pt x="25527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7660" y="274320"/>
            <a:ext cx="386080" cy="322580"/>
          </a:xfrm>
          <a:custGeom>
            <a:avLst/>
            <a:gdLst/>
            <a:ahLst/>
            <a:cxnLst/>
            <a:rect l="l" t="t" r="r" b="b"/>
            <a:pathLst>
              <a:path w="386079" h="322580">
                <a:moveTo>
                  <a:pt x="201929" y="0"/>
                </a:moveTo>
                <a:lnTo>
                  <a:pt x="0" y="0"/>
                </a:lnTo>
                <a:lnTo>
                  <a:pt x="0" y="322579"/>
                </a:lnTo>
                <a:lnTo>
                  <a:pt x="121919" y="322579"/>
                </a:lnTo>
                <a:lnTo>
                  <a:pt x="121919" y="191769"/>
                </a:lnTo>
                <a:lnTo>
                  <a:pt x="290829" y="191769"/>
                </a:lnTo>
                <a:lnTo>
                  <a:pt x="288289" y="190500"/>
                </a:lnTo>
                <a:lnTo>
                  <a:pt x="284479" y="189229"/>
                </a:lnTo>
                <a:lnTo>
                  <a:pt x="281939" y="187959"/>
                </a:lnTo>
                <a:lnTo>
                  <a:pt x="278129" y="186689"/>
                </a:lnTo>
                <a:lnTo>
                  <a:pt x="269239" y="184150"/>
                </a:lnTo>
                <a:lnTo>
                  <a:pt x="259079" y="180339"/>
                </a:lnTo>
                <a:lnTo>
                  <a:pt x="271779" y="177800"/>
                </a:lnTo>
                <a:lnTo>
                  <a:pt x="283209" y="173989"/>
                </a:lnTo>
                <a:lnTo>
                  <a:pt x="293369" y="171450"/>
                </a:lnTo>
                <a:lnTo>
                  <a:pt x="297179" y="170179"/>
                </a:lnTo>
                <a:lnTo>
                  <a:pt x="307339" y="165100"/>
                </a:lnTo>
                <a:lnTo>
                  <a:pt x="312419" y="161289"/>
                </a:lnTo>
                <a:lnTo>
                  <a:pt x="318769" y="157479"/>
                </a:lnTo>
                <a:lnTo>
                  <a:pt x="323850" y="153669"/>
                </a:lnTo>
                <a:lnTo>
                  <a:pt x="336550" y="140969"/>
                </a:lnTo>
                <a:lnTo>
                  <a:pt x="340359" y="135889"/>
                </a:lnTo>
                <a:lnTo>
                  <a:pt x="342900" y="130809"/>
                </a:lnTo>
                <a:lnTo>
                  <a:pt x="121919" y="130809"/>
                </a:lnTo>
                <a:lnTo>
                  <a:pt x="121919" y="64770"/>
                </a:lnTo>
                <a:lnTo>
                  <a:pt x="349885" y="64770"/>
                </a:lnTo>
                <a:lnTo>
                  <a:pt x="349250" y="60959"/>
                </a:lnTo>
                <a:lnTo>
                  <a:pt x="330200" y="33020"/>
                </a:lnTo>
                <a:lnTo>
                  <a:pt x="320039" y="22859"/>
                </a:lnTo>
                <a:lnTo>
                  <a:pt x="288289" y="8889"/>
                </a:lnTo>
                <a:lnTo>
                  <a:pt x="279400" y="6350"/>
                </a:lnTo>
                <a:lnTo>
                  <a:pt x="271779" y="5079"/>
                </a:lnTo>
                <a:lnTo>
                  <a:pt x="251459" y="2539"/>
                </a:lnTo>
                <a:lnTo>
                  <a:pt x="240029" y="1270"/>
                </a:lnTo>
                <a:lnTo>
                  <a:pt x="228600" y="1270"/>
                </a:lnTo>
                <a:lnTo>
                  <a:pt x="201929" y="0"/>
                </a:lnTo>
                <a:close/>
              </a:path>
              <a:path w="386079" h="322580">
                <a:moveTo>
                  <a:pt x="290829" y="191769"/>
                </a:moveTo>
                <a:lnTo>
                  <a:pt x="135889" y="191769"/>
                </a:lnTo>
                <a:lnTo>
                  <a:pt x="139700" y="193039"/>
                </a:lnTo>
                <a:lnTo>
                  <a:pt x="143509" y="193039"/>
                </a:lnTo>
                <a:lnTo>
                  <a:pt x="147319" y="194309"/>
                </a:lnTo>
                <a:lnTo>
                  <a:pt x="151129" y="194309"/>
                </a:lnTo>
                <a:lnTo>
                  <a:pt x="154939" y="195579"/>
                </a:lnTo>
                <a:lnTo>
                  <a:pt x="158750" y="198119"/>
                </a:lnTo>
                <a:lnTo>
                  <a:pt x="162559" y="199389"/>
                </a:lnTo>
                <a:lnTo>
                  <a:pt x="165100" y="200659"/>
                </a:lnTo>
                <a:lnTo>
                  <a:pt x="166369" y="203200"/>
                </a:lnTo>
                <a:lnTo>
                  <a:pt x="168909" y="205739"/>
                </a:lnTo>
                <a:lnTo>
                  <a:pt x="172719" y="208279"/>
                </a:lnTo>
                <a:lnTo>
                  <a:pt x="177800" y="215900"/>
                </a:lnTo>
                <a:lnTo>
                  <a:pt x="184150" y="224789"/>
                </a:lnTo>
                <a:lnTo>
                  <a:pt x="248919" y="322579"/>
                </a:lnTo>
                <a:lnTo>
                  <a:pt x="386079" y="322579"/>
                </a:lnTo>
                <a:lnTo>
                  <a:pt x="326389" y="229869"/>
                </a:lnTo>
                <a:lnTo>
                  <a:pt x="326389" y="227329"/>
                </a:lnTo>
                <a:lnTo>
                  <a:pt x="320039" y="220979"/>
                </a:lnTo>
                <a:lnTo>
                  <a:pt x="316229" y="215900"/>
                </a:lnTo>
                <a:lnTo>
                  <a:pt x="309879" y="209550"/>
                </a:lnTo>
                <a:lnTo>
                  <a:pt x="304800" y="203200"/>
                </a:lnTo>
                <a:lnTo>
                  <a:pt x="298450" y="198119"/>
                </a:lnTo>
                <a:lnTo>
                  <a:pt x="295909" y="196850"/>
                </a:lnTo>
                <a:lnTo>
                  <a:pt x="294639" y="194309"/>
                </a:lnTo>
                <a:lnTo>
                  <a:pt x="292100" y="193039"/>
                </a:lnTo>
                <a:lnTo>
                  <a:pt x="290829" y="191769"/>
                </a:lnTo>
                <a:close/>
              </a:path>
              <a:path w="386079" h="322580">
                <a:moveTo>
                  <a:pt x="349885" y="64770"/>
                </a:moveTo>
                <a:lnTo>
                  <a:pt x="182879" y="64770"/>
                </a:lnTo>
                <a:lnTo>
                  <a:pt x="189229" y="66039"/>
                </a:lnTo>
                <a:lnTo>
                  <a:pt x="196850" y="66039"/>
                </a:lnTo>
                <a:lnTo>
                  <a:pt x="203200" y="67309"/>
                </a:lnTo>
                <a:lnTo>
                  <a:pt x="208279" y="68579"/>
                </a:lnTo>
                <a:lnTo>
                  <a:pt x="210819" y="68579"/>
                </a:lnTo>
                <a:lnTo>
                  <a:pt x="212089" y="69850"/>
                </a:lnTo>
                <a:lnTo>
                  <a:pt x="214629" y="71120"/>
                </a:lnTo>
                <a:lnTo>
                  <a:pt x="215900" y="71120"/>
                </a:lnTo>
                <a:lnTo>
                  <a:pt x="218439" y="72389"/>
                </a:lnTo>
                <a:lnTo>
                  <a:pt x="228600" y="82550"/>
                </a:lnTo>
                <a:lnTo>
                  <a:pt x="228600" y="83819"/>
                </a:lnTo>
                <a:lnTo>
                  <a:pt x="229869" y="85089"/>
                </a:lnTo>
                <a:lnTo>
                  <a:pt x="229869" y="86359"/>
                </a:lnTo>
                <a:lnTo>
                  <a:pt x="231139" y="88900"/>
                </a:lnTo>
                <a:lnTo>
                  <a:pt x="231139" y="90169"/>
                </a:lnTo>
                <a:lnTo>
                  <a:pt x="232409" y="93979"/>
                </a:lnTo>
                <a:lnTo>
                  <a:pt x="232409" y="102869"/>
                </a:lnTo>
                <a:lnTo>
                  <a:pt x="229869" y="107950"/>
                </a:lnTo>
                <a:lnTo>
                  <a:pt x="229869" y="109219"/>
                </a:lnTo>
                <a:lnTo>
                  <a:pt x="227329" y="111759"/>
                </a:lnTo>
                <a:lnTo>
                  <a:pt x="224789" y="116839"/>
                </a:lnTo>
                <a:lnTo>
                  <a:pt x="222250" y="118109"/>
                </a:lnTo>
                <a:lnTo>
                  <a:pt x="220979" y="120650"/>
                </a:lnTo>
                <a:lnTo>
                  <a:pt x="210819" y="125729"/>
                </a:lnTo>
                <a:lnTo>
                  <a:pt x="204469" y="125729"/>
                </a:lnTo>
                <a:lnTo>
                  <a:pt x="194309" y="128269"/>
                </a:lnTo>
                <a:lnTo>
                  <a:pt x="184150" y="129539"/>
                </a:lnTo>
                <a:lnTo>
                  <a:pt x="177800" y="130809"/>
                </a:lnTo>
                <a:lnTo>
                  <a:pt x="342900" y="130809"/>
                </a:lnTo>
                <a:lnTo>
                  <a:pt x="347979" y="120650"/>
                </a:lnTo>
                <a:lnTo>
                  <a:pt x="350519" y="114300"/>
                </a:lnTo>
                <a:lnTo>
                  <a:pt x="351789" y="109219"/>
                </a:lnTo>
                <a:lnTo>
                  <a:pt x="353059" y="102869"/>
                </a:lnTo>
                <a:lnTo>
                  <a:pt x="353059" y="74929"/>
                </a:lnTo>
                <a:lnTo>
                  <a:pt x="350519" y="68579"/>
                </a:lnTo>
                <a:lnTo>
                  <a:pt x="349885" y="6477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67660" y="274320"/>
            <a:ext cx="386080" cy="322580"/>
          </a:xfrm>
          <a:custGeom>
            <a:avLst/>
            <a:gdLst/>
            <a:ahLst/>
            <a:cxnLst/>
            <a:rect l="l" t="t" r="r" b="b"/>
            <a:pathLst>
              <a:path w="386079" h="322580">
                <a:moveTo>
                  <a:pt x="0" y="322579"/>
                </a:moveTo>
                <a:lnTo>
                  <a:pt x="0" y="0"/>
                </a:lnTo>
                <a:lnTo>
                  <a:pt x="201929" y="0"/>
                </a:lnTo>
                <a:lnTo>
                  <a:pt x="228600" y="1270"/>
                </a:lnTo>
                <a:lnTo>
                  <a:pt x="240029" y="1270"/>
                </a:lnTo>
                <a:lnTo>
                  <a:pt x="279400" y="6350"/>
                </a:lnTo>
                <a:lnTo>
                  <a:pt x="288289" y="8889"/>
                </a:lnTo>
                <a:lnTo>
                  <a:pt x="294639" y="10159"/>
                </a:lnTo>
                <a:lnTo>
                  <a:pt x="330200" y="33020"/>
                </a:lnTo>
                <a:lnTo>
                  <a:pt x="335279" y="36829"/>
                </a:lnTo>
                <a:lnTo>
                  <a:pt x="350519" y="68579"/>
                </a:lnTo>
                <a:lnTo>
                  <a:pt x="353059" y="74929"/>
                </a:lnTo>
                <a:lnTo>
                  <a:pt x="353059" y="82550"/>
                </a:lnTo>
                <a:lnTo>
                  <a:pt x="353059" y="90169"/>
                </a:lnTo>
                <a:lnTo>
                  <a:pt x="353059" y="96519"/>
                </a:lnTo>
                <a:lnTo>
                  <a:pt x="353059" y="102869"/>
                </a:lnTo>
                <a:lnTo>
                  <a:pt x="351789" y="109219"/>
                </a:lnTo>
                <a:lnTo>
                  <a:pt x="350519" y="114300"/>
                </a:lnTo>
                <a:lnTo>
                  <a:pt x="347979" y="120650"/>
                </a:lnTo>
                <a:lnTo>
                  <a:pt x="345439" y="125729"/>
                </a:lnTo>
                <a:lnTo>
                  <a:pt x="342900" y="130809"/>
                </a:lnTo>
                <a:lnTo>
                  <a:pt x="340359" y="135889"/>
                </a:lnTo>
                <a:lnTo>
                  <a:pt x="336550" y="140969"/>
                </a:lnTo>
                <a:lnTo>
                  <a:pt x="331469" y="146050"/>
                </a:lnTo>
                <a:lnTo>
                  <a:pt x="327659" y="149859"/>
                </a:lnTo>
                <a:lnTo>
                  <a:pt x="323850" y="153669"/>
                </a:lnTo>
                <a:lnTo>
                  <a:pt x="318769" y="157479"/>
                </a:lnTo>
                <a:lnTo>
                  <a:pt x="312419" y="161289"/>
                </a:lnTo>
                <a:lnTo>
                  <a:pt x="307339" y="165100"/>
                </a:lnTo>
                <a:lnTo>
                  <a:pt x="302259" y="167639"/>
                </a:lnTo>
                <a:lnTo>
                  <a:pt x="297179" y="170179"/>
                </a:lnTo>
                <a:lnTo>
                  <a:pt x="293369" y="171450"/>
                </a:lnTo>
                <a:lnTo>
                  <a:pt x="288289" y="172719"/>
                </a:lnTo>
                <a:lnTo>
                  <a:pt x="283209" y="173989"/>
                </a:lnTo>
                <a:lnTo>
                  <a:pt x="271779" y="177800"/>
                </a:lnTo>
                <a:lnTo>
                  <a:pt x="259079" y="180339"/>
                </a:lnTo>
                <a:lnTo>
                  <a:pt x="269239" y="184150"/>
                </a:lnTo>
                <a:lnTo>
                  <a:pt x="278129" y="186689"/>
                </a:lnTo>
                <a:lnTo>
                  <a:pt x="281939" y="187959"/>
                </a:lnTo>
                <a:lnTo>
                  <a:pt x="284479" y="189229"/>
                </a:lnTo>
                <a:lnTo>
                  <a:pt x="288289" y="190500"/>
                </a:lnTo>
                <a:lnTo>
                  <a:pt x="290829" y="191769"/>
                </a:lnTo>
                <a:lnTo>
                  <a:pt x="292100" y="193039"/>
                </a:lnTo>
                <a:lnTo>
                  <a:pt x="294639" y="194309"/>
                </a:lnTo>
                <a:lnTo>
                  <a:pt x="295909" y="196850"/>
                </a:lnTo>
                <a:lnTo>
                  <a:pt x="298450" y="198119"/>
                </a:lnTo>
                <a:lnTo>
                  <a:pt x="304800" y="203200"/>
                </a:lnTo>
                <a:lnTo>
                  <a:pt x="309879" y="209550"/>
                </a:lnTo>
                <a:lnTo>
                  <a:pt x="316229" y="215900"/>
                </a:lnTo>
                <a:lnTo>
                  <a:pt x="320039" y="220979"/>
                </a:lnTo>
                <a:lnTo>
                  <a:pt x="323850" y="224789"/>
                </a:lnTo>
                <a:lnTo>
                  <a:pt x="326389" y="227329"/>
                </a:lnTo>
                <a:lnTo>
                  <a:pt x="326389" y="229869"/>
                </a:lnTo>
                <a:lnTo>
                  <a:pt x="386079" y="322579"/>
                </a:lnTo>
                <a:lnTo>
                  <a:pt x="248919" y="322579"/>
                </a:lnTo>
                <a:lnTo>
                  <a:pt x="184150" y="224789"/>
                </a:lnTo>
                <a:lnTo>
                  <a:pt x="177800" y="215900"/>
                </a:lnTo>
                <a:lnTo>
                  <a:pt x="175259" y="212089"/>
                </a:lnTo>
                <a:lnTo>
                  <a:pt x="172719" y="208279"/>
                </a:lnTo>
                <a:lnTo>
                  <a:pt x="168909" y="205739"/>
                </a:lnTo>
                <a:lnTo>
                  <a:pt x="166369" y="203200"/>
                </a:lnTo>
                <a:lnTo>
                  <a:pt x="165100" y="200659"/>
                </a:lnTo>
                <a:lnTo>
                  <a:pt x="162559" y="199389"/>
                </a:lnTo>
                <a:lnTo>
                  <a:pt x="158750" y="198119"/>
                </a:lnTo>
                <a:lnTo>
                  <a:pt x="154939" y="195579"/>
                </a:lnTo>
                <a:lnTo>
                  <a:pt x="151129" y="194309"/>
                </a:lnTo>
                <a:lnTo>
                  <a:pt x="147319" y="194309"/>
                </a:lnTo>
                <a:lnTo>
                  <a:pt x="143509" y="193039"/>
                </a:lnTo>
                <a:lnTo>
                  <a:pt x="139700" y="193039"/>
                </a:lnTo>
                <a:lnTo>
                  <a:pt x="135889" y="191769"/>
                </a:lnTo>
                <a:lnTo>
                  <a:pt x="132079" y="191769"/>
                </a:lnTo>
                <a:lnTo>
                  <a:pt x="121919" y="191769"/>
                </a:lnTo>
                <a:lnTo>
                  <a:pt x="121919" y="322579"/>
                </a:lnTo>
                <a:lnTo>
                  <a:pt x="0" y="32257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0531" y="320041"/>
            <a:ext cx="148587" cy="104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96920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120650" y="0"/>
                </a:moveTo>
                <a:lnTo>
                  <a:pt x="0" y="0"/>
                </a:lnTo>
                <a:lnTo>
                  <a:pt x="0" y="322579"/>
                </a:lnTo>
                <a:lnTo>
                  <a:pt x="120650" y="322579"/>
                </a:lnTo>
                <a:lnTo>
                  <a:pt x="120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17240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83820" y="0"/>
                </a:moveTo>
                <a:lnTo>
                  <a:pt x="0" y="0"/>
                </a:lnTo>
                <a:lnTo>
                  <a:pt x="0" y="66040"/>
                </a:lnTo>
                <a:lnTo>
                  <a:pt x="83820" y="66040"/>
                </a:lnTo>
                <a:lnTo>
                  <a:pt x="838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96920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0" y="0"/>
                </a:moveTo>
                <a:lnTo>
                  <a:pt x="120650" y="0"/>
                </a:lnTo>
                <a:lnTo>
                  <a:pt x="1206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7240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0" y="0"/>
                </a:moveTo>
                <a:lnTo>
                  <a:pt x="83820" y="0"/>
                </a:lnTo>
                <a:lnTo>
                  <a:pt x="8382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65829" y="274320"/>
            <a:ext cx="426720" cy="322580"/>
          </a:xfrm>
          <a:custGeom>
            <a:avLst/>
            <a:gdLst/>
            <a:ahLst/>
            <a:cxnLst/>
            <a:rect l="l" t="t" r="r" b="b"/>
            <a:pathLst>
              <a:path w="426720" h="322580">
                <a:moveTo>
                  <a:pt x="134620" y="0"/>
                </a:moveTo>
                <a:lnTo>
                  <a:pt x="0" y="0"/>
                </a:lnTo>
                <a:lnTo>
                  <a:pt x="152400" y="187959"/>
                </a:lnTo>
                <a:lnTo>
                  <a:pt x="152400" y="322579"/>
                </a:lnTo>
                <a:lnTo>
                  <a:pt x="274320" y="322579"/>
                </a:lnTo>
                <a:lnTo>
                  <a:pt x="274320" y="187959"/>
                </a:lnTo>
                <a:lnTo>
                  <a:pt x="338163" y="109219"/>
                </a:lnTo>
                <a:lnTo>
                  <a:pt x="213360" y="109219"/>
                </a:lnTo>
                <a:lnTo>
                  <a:pt x="134620" y="0"/>
                </a:lnTo>
                <a:close/>
              </a:path>
              <a:path w="426720" h="322580">
                <a:moveTo>
                  <a:pt x="426720" y="0"/>
                </a:moveTo>
                <a:lnTo>
                  <a:pt x="292100" y="0"/>
                </a:lnTo>
                <a:lnTo>
                  <a:pt x="213360" y="109219"/>
                </a:lnTo>
                <a:lnTo>
                  <a:pt x="338163" y="109219"/>
                </a:lnTo>
                <a:lnTo>
                  <a:pt x="4267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65829" y="274320"/>
            <a:ext cx="426720" cy="322580"/>
          </a:xfrm>
          <a:custGeom>
            <a:avLst/>
            <a:gdLst/>
            <a:ahLst/>
            <a:cxnLst/>
            <a:rect l="l" t="t" r="r" b="b"/>
            <a:pathLst>
              <a:path w="426720" h="322580">
                <a:moveTo>
                  <a:pt x="0" y="0"/>
                </a:moveTo>
                <a:lnTo>
                  <a:pt x="134620" y="0"/>
                </a:lnTo>
                <a:lnTo>
                  <a:pt x="213360" y="109219"/>
                </a:lnTo>
                <a:lnTo>
                  <a:pt x="292100" y="0"/>
                </a:lnTo>
                <a:lnTo>
                  <a:pt x="426720" y="0"/>
                </a:lnTo>
                <a:lnTo>
                  <a:pt x="274320" y="187959"/>
                </a:lnTo>
                <a:lnTo>
                  <a:pt x="274320" y="322579"/>
                </a:lnTo>
                <a:lnTo>
                  <a:pt x="152400" y="322579"/>
                </a:lnTo>
                <a:lnTo>
                  <a:pt x="152400" y="18795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30650" y="560705"/>
            <a:ext cx="331470" cy="0"/>
          </a:xfrm>
          <a:custGeom>
            <a:avLst/>
            <a:gdLst/>
            <a:ahLst/>
            <a:cxnLst/>
            <a:rect l="l" t="t" r="r" b="b"/>
            <a:pathLst>
              <a:path w="331470">
                <a:moveTo>
                  <a:pt x="0" y="0"/>
                </a:moveTo>
                <a:lnTo>
                  <a:pt x="331470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0650" y="492759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30650" y="42799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7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0650" y="368934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20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0650" y="30860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>
                <a:moveTo>
                  <a:pt x="0" y="0"/>
                </a:moveTo>
                <a:lnTo>
                  <a:pt x="32512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30650" y="274320"/>
            <a:ext cx="331470" cy="322580"/>
          </a:xfrm>
          <a:custGeom>
            <a:avLst/>
            <a:gdLst/>
            <a:ahLst/>
            <a:cxnLst/>
            <a:rect l="l" t="t" r="r" b="b"/>
            <a:pathLst>
              <a:path w="331470" h="322580">
                <a:moveTo>
                  <a:pt x="0" y="0"/>
                </a:moveTo>
                <a:lnTo>
                  <a:pt x="325120" y="0"/>
                </a:lnTo>
                <a:lnTo>
                  <a:pt x="325120" y="68579"/>
                </a:lnTo>
                <a:lnTo>
                  <a:pt x="121920" y="68579"/>
                </a:lnTo>
                <a:lnTo>
                  <a:pt x="121920" y="120650"/>
                </a:lnTo>
                <a:lnTo>
                  <a:pt x="309879" y="120650"/>
                </a:lnTo>
                <a:lnTo>
                  <a:pt x="309879" y="186689"/>
                </a:lnTo>
                <a:lnTo>
                  <a:pt x="121920" y="186689"/>
                </a:lnTo>
                <a:lnTo>
                  <a:pt x="121920" y="250189"/>
                </a:lnTo>
                <a:lnTo>
                  <a:pt x="331470" y="250189"/>
                </a:lnTo>
                <a:lnTo>
                  <a:pt x="3314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23409" y="354329"/>
            <a:ext cx="120650" cy="242570"/>
          </a:xfrm>
          <a:custGeom>
            <a:avLst/>
            <a:gdLst/>
            <a:ahLst/>
            <a:cxnLst/>
            <a:rect l="l" t="t" r="r" b="b"/>
            <a:pathLst>
              <a:path w="120650" h="242570">
                <a:moveTo>
                  <a:pt x="120650" y="0"/>
                </a:moveTo>
                <a:lnTo>
                  <a:pt x="0" y="0"/>
                </a:lnTo>
                <a:lnTo>
                  <a:pt x="0" y="242570"/>
                </a:lnTo>
                <a:lnTo>
                  <a:pt x="120650" y="242570"/>
                </a:lnTo>
                <a:lnTo>
                  <a:pt x="120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8950" y="314325"/>
            <a:ext cx="368300" cy="0"/>
          </a:xfrm>
          <a:custGeom>
            <a:avLst/>
            <a:gdLst/>
            <a:ahLst/>
            <a:cxnLst/>
            <a:rect l="l" t="t" r="r" b="b"/>
            <a:pathLst>
              <a:path w="368300">
                <a:moveTo>
                  <a:pt x="0" y="0"/>
                </a:moveTo>
                <a:lnTo>
                  <a:pt x="368300" y="0"/>
                </a:lnTo>
              </a:path>
            </a:pathLst>
          </a:custGeom>
          <a:ln w="8000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8950" y="274320"/>
            <a:ext cx="368300" cy="322580"/>
          </a:xfrm>
          <a:custGeom>
            <a:avLst/>
            <a:gdLst/>
            <a:ahLst/>
            <a:cxnLst/>
            <a:rect l="l" t="t" r="r" b="b"/>
            <a:pathLst>
              <a:path w="368300" h="322580">
                <a:moveTo>
                  <a:pt x="0" y="0"/>
                </a:moveTo>
                <a:lnTo>
                  <a:pt x="368300" y="0"/>
                </a:lnTo>
                <a:lnTo>
                  <a:pt x="368300" y="80009"/>
                </a:lnTo>
                <a:lnTo>
                  <a:pt x="245110" y="80009"/>
                </a:lnTo>
                <a:lnTo>
                  <a:pt x="245110" y="322579"/>
                </a:lnTo>
                <a:lnTo>
                  <a:pt x="124460" y="322579"/>
                </a:lnTo>
                <a:lnTo>
                  <a:pt x="124460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07890" y="269240"/>
            <a:ext cx="382270" cy="422909"/>
          </a:xfrm>
          <a:custGeom>
            <a:avLst/>
            <a:gdLst/>
            <a:ahLst/>
            <a:cxnLst/>
            <a:rect l="l" t="t" r="r" b="b"/>
            <a:pathLst>
              <a:path w="382270" h="422909">
                <a:moveTo>
                  <a:pt x="101600" y="389889"/>
                </a:moveTo>
                <a:lnTo>
                  <a:pt x="101600" y="417829"/>
                </a:lnTo>
                <a:lnTo>
                  <a:pt x="121920" y="420369"/>
                </a:lnTo>
                <a:lnTo>
                  <a:pt x="157480" y="422909"/>
                </a:lnTo>
                <a:lnTo>
                  <a:pt x="189230" y="422909"/>
                </a:lnTo>
                <a:lnTo>
                  <a:pt x="196850" y="421639"/>
                </a:lnTo>
                <a:lnTo>
                  <a:pt x="203200" y="421639"/>
                </a:lnTo>
                <a:lnTo>
                  <a:pt x="215900" y="419099"/>
                </a:lnTo>
                <a:lnTo>
                  <a:pt x="220980" y="417829"/>
                </a:lnTo>
                <a:lnTo>
                  <a:pt x="227330" y="416559"/>
                </a:lnTo>
                <a:lnTo>
                  <a:pt x="232410" y="414019"/>
                </a:lnTo>
                <a:lnTo>
                  <a:pt x="236220" y="412749"/>
                </a:lnTo>
                <a:lnTo>
                  <a:pt x="241300" y="410209"/>
                </a:lnTo>
                <a:lnTo>
                  <a:pt x="243839" y="407669"/>
                </a:lnTo>
                <a:lnTo>
                  <a:pt x="247650" y="405129"/>
                </a:lnTo>
                <a:lnTo>
                  <a:pt x="250189" y="403859"/>
                </a:lnTo>
                <a:lnTo>
                  <a:pt x="255270" y="398779"/>
                </a:lnTo>
                <a:lnTo>
                  <a:pt x="256539" y="394969"/>
                </a:lnTo>
                <a:lnTo>
                  <a:pt x="160020" y="394969"/>
                </a:lnTo>
                <a:lnTo>
                  <a:pt x="144780" y="393699"/>
                </a:lnTo>
                <a:lnTo>
                  <a:pt x="129539" y="393699"/>
                </a:lnTo>
                <a:lnTo>
                  <a:pt x="115570" y="392429"/>
                </a:lnTo>
                <a:lnTo>
                  <a:pt x="101600" y="389889"/>
                </a:lnTo>
                <a:close/>
              </a:path>
              <a:path w="382270" h="422909">
                <a:moveTo>
                  <a:pt x="259715" y="360679"/>
                </a:moveTo>
                <a:lnTo>
                  <a:pt x="181610" y="360679"/>
                </a:lnTo>
                <a:lnTo>
                  <a:pt x="184150" y="361949"/>
                </a:lnTo>
                <a:lnTo>
                  <a:pt x="186689" y="361949"/>
                </a:lnTo>
                <a:lnTo>
                  <a:pt x="187960" y="363219"/>
                </a:lnTo>
                <a:lnTo>
                  <a:pt x="190500" y="363219"/>
                </a:lnTo>
                <a:lnTo>
                  <a:pt x="191770" y="364489"/>
                </a:lnTo>
                <a:lnTo>
                  <a:pt x="193039" y="364489"/>
                </a:lnTo>
                <a:lnTo>
                  <a:pt x="194310" y="367029"/>
                </a:lnTo>
                <a:lnTo>
                  <a:pt x="195580" y="367029"/>
                </a:lnTo>
                <a:lnTo>
                  <a:pt x="196850" y="369569"/>
                </a:lnTo>
                <a:lnTo>
                  <a:pt x="198120" y="369569"/>
                </a:lnTo>
                <a:lnTo>
                  <a:pt x="198120" y="370839"/>
                </a:lnTo>
                <a:lnTo>
                  <a:pt x="199389" y="372109"/>
                </a:lnTo>
                <a:lnTo>
                  <a:pt x="199389" y="382269"/>
                </a:lnTo>
                <a:lnTo>
                  <a:pt x="198120" y="382269"/>
                </a:lnTo>
                <a:lnTo>
                  <a:pt x="198120" y="383539"/>
                </a:lnTo>
                <a:lnTo>
                  <a:pt x="196850" y="383539"/>
                </a:lnTo>
                <a:lnTo>
                  <a:pt x="196850" y="384809"/>
                </a:lnTo>
                <a:lnTo>
                  <a:pt x="191770" y="389889"/>
                </a:lnTo>
                <a:lnTo>
                  <a:pt x="190500" y="389889"/>
                </a:lnTo>
                <a:lnTo>
                  <a:pt x="189230" y="391159"/>
                </a:lnTo>
                <a:lnTo>
                  <a:pt x="186689" y="391159"/>
                </a:lnTo>
                <a:lnTo>
                  <a:pt x="182880" y="392429"/>
                </a:lnTo>
                <a:lnTo>
                  <a:pt x="180339" y="393699"/>
                </a:lnTo>
                <a:lnTo>
                  <a:pt x="171450" y="393699"/>
                </a:lnTo>
                <a:lnTo>
                  <a:pt x="166370" y="394969"/>
                </a:lnTo>
                <a:lnTo>
                  <a:pt x="256539" y="394969"/>
                </a:lnTo>
                <a:lnTo>
                  <a:pt x="259080" y="392429"/>
                </a:lnTo>
                <a:lnTo>
                  <a:pt x="261620" y="387349"/>
                </a:lnTo>
                <a:lnTo>
                  <a:pt x="262889" y="383539"/>
                </a:lnTo>
                <a:lnTo>
                  <a:pt x="262889" y="368299"/>
                </a:lnTo>
                <a:lnTo>
                  <a:pt x="261620" y="365759"/>
                </a:lnTo>
                <a:lnTo>
                  <a:pt x="260350" y="364489"/>
                </a:lnTo>
                <a:lnTo>
                  <a:pt x="260350" y="361949"/>
                </a:lnTo>
                <a:lnTo>
                  <a:pt x="259715" y="360679"/>
                </a:lnTo>
                <a:close/>
              </a:path>
              <a:path w="382270" h="422909">
                <a:moveTo>
                  <a:pt x="203200" y="334009"/>
                </a:moveTo>
                <a:lnTo>
                  <a:pt x="160020" y="334009"/>
                </a:lnTo>
                <a:lnTo>
                  <a:pt x="147320" y="336549"/>
                </a:lnTo>
                <a:lnTo>
                  <a:pt x="142239" y="337819"/>
                </a:lnTo>
                <a:lnTo>
                  <a:pt x="135889" y="337819"/>
                </a:lnTo>
                <a:lnTo>
                  <a:pt x="127000" y="364489"/>
                </a:lnTo>
                <a:lnTo>
                  <a:pt x="139700" y="363219"/>
                </a:lnTo>
                <a:lnTo>
                  <a:pt x="162560" y="360679"/>
                </a:lnTo>
                <a:lnTo>
                  <a:pt x="259715" y="360679"/>
                </a:lnTo>
                <a:lnTo>
                  <a:pt x="259080" y="359409"/>
                </a:lnTo>
                <a:lnTo>
                  <a:pt x="257810" y="358139"/>
                </a:lnTo>
                <a:lnTo>
                  <a:pt x="256539" y="355599"/>
                </a:lnTo>
                <a:lnTo>
                  <a:pt x="255270" y="354329"/>
                </a:lnTo>
                <a:lnTo>
                  <a:pt x="252730" y="353059"/>
                </a:lnTo>
                <a:lnTo>
                  <a:pt x="250189" y="349249"/>
                </a:lnTo>
                <a:lnTo>
                  <a:pt x="245110" y="345439"/>
                </a:lnTo>
                <a:lnTo>
                  <a:pt x="243839" y="344169"/>
                </a:lnTo>
                <a:lnTo>
                  <a:pt x="238760" y="341629"/>
                </a:lnTo>
                <a:lnTo>
                  <a:pt x="234950" y="340359"/>
                </a:lnTo>
                <a:lnTo>
                  <a:pt x="232410" y="339089"/>
                </a:lnTo>
                <a:lnTo>
                  <a:pt x="228600" y="337819"/>
                </a:lnTo>
                <a:lnTo>
                  <a:pt x="213360" y="335279"/>
                </a:lnTo>
                <a:lnTo>
                  <a:pt x="203200" y="334009"/>
                </a:lnTo>
                <a:close/>
              </a:path>
              <a:path w="382270" h="422909">
                <a:moveTo>
                  <a:pt x="217170" y="0"/>
                </a:moveTo>
                <a:lnTo>
                  <a:pt x="175260" y="0"/>
                </a:lnTo>
                <a:lnTo>
                  <a:pt x="153670" y="2539"/>
                </a:lnTo>
                <a:lnTo>
                  <a:pt x="133350" y="6350"/>
                </a:lnTo>
                <a:lnTo>
                  <a:pt x="114300" y="10159"/>
                </a:lnTo>
                <a:lnTo>
                  <a:pt x="105410" y="13969"/>
                </a:lnTo>
                <a:lnTo>
                  <a:pt x="96520" y="16509"/>
                </a:lnTo>
                <a:lnTo>
                  <a:pt x="73660" y="27939"/>
                </a:lnTo>
                <a:lnTo>
                  <a:pt x="58420" y="38100"/>
                </a:lnTo>
                <a:lnTo>
                  <a:pt x="45720" y="48259"/>
                </a:lnTo>
                <a:lnTo>
                  <a:pt x="40639" y="54609"/>
                </a:lnTo>
                <a:lnTo>
                  <a:pt x="34289" y="59689"/>
                </a:lnTo>
                <a:lnTo>
                  <a:pt x="29210" y="66039"/>
                </a:lnTo>
                <a:lnTo>
                  <a:pt x="25400" y="73659"/>
                </a:lnTo>
                <a:lnTo>
                  <a:pt x="20320" y="80009"/>
                </a:lnTo>
                <a:lnTo>
                  <a:pt x="16510" y="87629"/>
                </a:lnTo>
                <a:lnTo>
                  <a:pt x="13970" y="95249"/>
                </a:lnTo>
                <a:lnTo>
                  <a:pt x="7620" y="111759"/>
                </a:lnTo>
                <a:lnTo>
                  <a:pt x="3810" y="128269"/>
                </a:lnTo>
                <a:lnTo>
                  <a:pt x="1270" y="146049"/>
                </a:lnTo>
                <a:lnTo>
                  <a:pt x="0" y="166369"/>
                </a:lnTo>
                <a:lnTo>
                  <a:pt x="0" y="180339"/>
                </a:lnTo>
                <a:lnTo>
                  <a:pt x="2539" y="194309"/>
                </a:lnTo>
                <a:lnTo>
                  <a:pt x="3810" y="208279"/>
                </a:lnTo>
                <a:lnTo>
                  <a:pt x="7620" y="220979"/>
                </a:lnTo>
                <a:lnTo>
                  <a:pt x="12700" y="232409"/>
                </a:lnTo>
                <a:lnTo>
                  <a:pt x="16510" y="243839"/>
                </a:lnTo>
                <a:lnTo>
                  <a:pt x="53339" y="290829"/>
                </a:lnTo>
                <a:lnTo>
                  <a:pt x="90170" y="313689"/>
                </a:lnTo>
                <a:lnTo>
                  <a:pt x="100330" y="318769"/>
                </a:lnTo>
                <a:lnTo>
                  <a:pt x="110489" y="322579"/>
                </a:lnTo>
                <a:lnTo>
                  <a:pt x="133350" y="327659"/>
                </a:lnTo>
                <a:lnTo>
                  <a:pt x="146050" y="330199"/>
                </a:lnTo>
                <a:lnTo>
                  <a:pt x="189230" y="334009"/>
                </a:lnTo>
                <a:lnTo>
                  <a:pt x="217170" y="334009"/>
                </a:lnTo>
                <a:lnTo>
                  <a:pt x="229870" y="332739"/>
                </a:lnTo>
                <a:lnTo>
                  <a:pt x="241300" y="331469"/>
                </a:lnTo>
                <a:lnTo>
                  <a:pt x="252730" y="331469"/>
                </a:lnTo>
                <a:lnTo>
                  <a:pt x="290830" y="321309"/>
                </a:lnTo>
                <a:lnTo>
                  <a:pt x="328930" y="300989"/>
                </a:lnTo>
                <a:lnTo>
                  <a:pt x="336550" y="295909"/>
                </a:lnTo>
                <a:lnTo>
                  <a:pt x="342900" y="290829"/>
                </a:lnTo>
                <a:lnTo>
                  <a:pt x="347980" y="284479"/>
                </a:lnTo>
                <a:lnTo>
                  <a:pt x="354330" y="278129"/>
                </a:lnTo>
                <a:lnTo>
                  <a:pt x="358139" y="270509"/>
                </a:lnTo>
                <a:lnTo>
                  <a:pt x="363220" y="264159"/>
                </a:lnTo>
                <a:lnTo>
                  <a:pt x="366606" y="259079"/>
                </a:lnTo>
                <a:lnTo>
                  <a:pt x="189230" y="259079"/>
                </a:lnTo>
                <a:lnTo>
                  <a:pt x="180339" y="257809"/>
                </a:lnTo>
                <a:lnTo>
                  <a:pt x="176530" y="256539"/>
                </a:lnTo>
                <a:lnTo>
                  <a:pt x="172720" y="256539"/>
                </a:lnTo>
                <a:lnTo>
                  <a:pt x="165100" y="253999"/>
                </a:lnTo>
                <a:lnTo>
                  <a:pt x="162560" y="252729"/>
                </a:lnTo>
                <a:lnTo>
                  <a:pt x="158750" y="251459"/>
                </a:lnTo>
                <a:lnTo>
                  <a:pt x="156210" y="248919"/>
                </a:lnTo>
                <a:lnTo>
                  <a:pt x="152400" y="247649"/>
                </a:lnTo>
                <a:lnTo>
                  <a:pt x="149860" y="246379"/>
                </a:lnTo>
                <a:lnTo>
                  <a:pt x="137160" y="233679"/>
                </a:lnTo>
                <a:lnTo>
                  <a:pt x="134620" y="229869"/>
                </a:lnTo>
                <a:lnTo>
                  <a:pt x="133350" y="227329"/>
                </a:lnTo>
                <a:lnTo>
                  <a:pt x="130810" y="223519"/>
                </a:lnTo>
                <a:lnTo>
                  <a:pt x="121920" y="177799"/>
                </a:lnTo>
                <a:lnTo>
                  <a:pt x="121920" y="154939"/>
                </a:lnTo>
                <a:lnTo>
                  <a:pt x="130810" y="113029"/>
                </a:lnTo>
                <a:lnTo>
                  <a:pt x="134620" y="107949"/>
                </a:lnTo>
                <a:lnTo>
                  <a:pt x="137160" y="104139"/>
                </a:lnTo>
                <a:lnTo>
                  <a:pt x="172720" y="78739"/>
                </a:lnTo>
                <a:lnTo>
                  <a:pt x="177800" y="77469"/>
                </a:lnTo>
                <a:lnTo>
                  <a:pt x="181610" y="76200"/>
                </a:lnTo>
                <a:lnTo>
                  <a:pt x="186689" y="74929"/>
                </a:lnTo>
                <a:lnTo>
                  <a:pt x="191770" y="74929"/>
                </a:lnTo>
                <a:lnTo>
                  <a:pt x="196850" y="73659"/>
                </a:lnTo>
                <a:lnTo>
                  <a:pt x="364172" y="73659"/>
                </a:lnTo>
                <a:lnTo>
                  <a:pt x="359410" y="66039"/>
                </a:lnTo>
                <a:lnTo>
                  <a:pt x="325120" y="30479"/>
                </a:lnTo>
                <a:lnTo>
                  <a:pt x="279400" y="8889"/>
                </a:lnTo>
                <a:lnTo>
                  <a:pt x="265430" y="6350"/>
                </a:lnTo>
                <a:lnTo>
                  <a:pt x="250189" y="2539"/>
                </a:lnTo>
                <a:lnTo>
                  <a:pt x="217170" y="0"/>
                </a:lnTo>
                <a:close/>
              </a:path>
              <a:path w="382270" h="422909">
                <a:moveTo>
                  <a:pt x="275589" y="196849"/>
                </a:moveTo>
                <a:lnTo>
                  <a:pt x="274320" y="203199"/>
                </a:lnTo>
                <a:lnTo>
                  <a:pt x="271780" y="210819"/>
                </a:lnTo>
                <a:lnTo>
                  <a:pt x="267970" y="217169"/>
                </a:lnTo>
                <a:lnTo>
                  <a:pt x="265430" y="223519"/>
                </a:lnTo>
                <a:lnTo>
                  <a:pt x="262889" y="228599"/>
                </a:lnTo>
                <a:lnTo>
                  <a:pt x="257810" y="233679"/>
                </a:lnTo>
                <a:lnTo>
                  <a:pt x="254000" y="238759"/>
                </a:lnTo>
                <a:lnTo>
                  <a:pt x="247650" y="245109"/>
                </a:lnTo>
                <a:lnTo>
                  <a:pt x="242570" y="247649"/>
                </a:lnTo>
                <a:lnTo>
                  <a:pt x="240030" y="250189"/>
                </a:lnTo>
                <a:lnTo>
                  <a:pt x="237489" y="251459"/>
                </a:lnTo>
                <a:lnTo>
                  <a:pt x="233680" y="252729"/>
                </a:lnTo>
                <a:lnTo>
                  <a:pt x="228600" y="255269"/>
                </a:lnTo>
                <a:lnTo>
                  <a:pt x="224789" y="256539"/>
                </a:lnTo>
                <a:lnTo>
                  <a:pt x="220980" y="256539"/>
                </a:lnTo>
                <a:lnTo>
                  <a:pt x="205739" y="259079"/>
                </a:lnTo>
                <a:lnTo>
                  <a:pt x="366606" y="259079"/>
                </a:lnTo>
                <a:lnTo>
                  <a:pt x="368300" y="256539"/>
                </a:lnTo>
                <a:lnTo>
                  <a:pt x="372110" y="248919"/>
                </a:lnTo>
                <a:lnTo>
                  <a:pt x="379730" y="231139"/>
                </a:lnTo>
                <a:lnTo>
                  <a:pt x="382270" y="222249"/>
                </a:lnTo>
                <a:lnTo>
                  <a:pt x="275589" y="196849"/>
                </a:lnTo>
                <a:close/>
              </a:path>
              <a:path w="382270" h="422909">
                <a:moveTo>
                  <a:pt x="364172" y="73659"/>
                </a:moveTo>
                <a:lnTo>
                  <a:pt x="205739" y="73659"/>
                </a:lnTo>
                <a:lnTo>
                  <a:pt x="210820" y="74929"/>
                </a:lnTo>
                <a:lnTo>
                  <a:pt x="214630" y="74929"/>
                </a:lnTo>
                <a:lnTo>
                  <a:pt x="218439" y="76200"/>
                </a:lnTo>
                <a:lnTo>
                  <a:pt x="222250" y="76200"/>
                </a:lnTo>
                <a:lnTo>
                  <a:pt x="227330" y="77469"/>
                </a:lnTo>
                <a:lnTo>
                  <a:pt x="231139" y="78739"/>
                </a:lnTo>
                <a:lnTo>
                  <a:pt x="234950" y="81279"/>
                </a:lnTo>
                <a:lnTo>
                  <a:pt x="238760" y="82550"/>
                </a:lnTo>
                <a:lnTo>
                  <a:pt x="241300" y="83819"/>
                </a:lnTo>
                <a:lnTo>
                  <a:pt x="245110" y="86359"/>
                </a:lnTo>
                <a:lnTo>
                  <a:pt x="247650" y="87629"/>
                </a:lnTo>
                <a:lnTo>
                  <a:pt x="251460" y="90169"/>
                </a:lnTo>
                <a:lnTo>
                  <a:pt x="261620" y="100329"/>
                </a:lnTo>
                <a:lnTo>
                  <a:pt x="262889" y="102869"/>
                </a:lnTo>
                <a:lnTo>
                  <a:pt x="264160" y="104139"/>
                </a:lnTo>
                <a:lnTo>
                  <a:pt x="266700" y="109219"/>
                </a:lnTo>
                <a:lnTo>
                  <a:pt x="267970" y="113029"/>
                </a:lnTo>
                <a:lnTo>
                  <a:pt x="271780" y="119379"/>
                </a:lnTo>
                <a:lnTo>
                  <a:pt x="378460" y="100329"/>
                </a:lnTo>
                <a:lnTo>
                  <a:pt x="373380" y="87629"/>
                </a:lnTo>
                <a:lnTo>
                  <a:pt x="365760" y="76200"/>
                </a:lnTo>
                <a:lnTo>
                  <a:pt x="364172" y="7365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707890" y="269240"/>
            <a:ext cx="382270" cy="334010"/>
          </a:xfrm>
          <a:custGeom>
            <a:avLst/>
            <a:gdLst/>
            <a:ahLst/>
            <a:cxnLst/>
            <a:rect l="l" t="t" r="r" b="b"/>
            <a:pathLst>
              <a:path w="382270" h="334009">
                <a:moveTo>
                  <a:pt x="275589" y="196849"/>
                </a:moveTo>
                <a:lnTo>
                  <a:pt x="382270" y="222249"/>
                </a:lnTo>
                <a:lnTo>
                  <a:pt x="379730" y="231139"/>
                </a:lnTo>
                <a:lnTo>
                  <a:pt x="375920" y="240029"/>
                </a:lnTo>
                <a:lnTo>
                  <a:pt x="372110" y="248919"/>
                </a:lnTo>
                <a:lnTo>
                  <a:pt x="368300" y="256539"/>
                </a:lnTo>
                <a:lnTo>
                  <a:pt x="363220" y="264159"/>
                </a:lnTo>
                <a:lnTo>
                  <a:pt x="358139" y="270509"/>
                </a:lnTo>
                <a:lnTo>
                  <a:pt x="354330" y="278129"/>
                </a:lnTo>
                <a:lnTo>
                  <a:pt x="347980" y="284479"/>
                </a:lnTo>
                <a:lnTo>
                  <a:pt x="342900" y="290829"/>
                </a:lnTo>
                <a:lnTo>
                  <a:pt x="336550" y="295909"/>
                </a:lnTo>
                <a:lnTo>
                  <a:pt x="328930" y="300989"/>
                </a:lnTo>
                <a:lnTo>
                  <a:pt x="322580" y="306069"/>
                </a:lnTo>
                <a:lnTo>
                  <a:pt x="314960" y="309879"/>
                </a:lnTo>
                <a:lnTo>
                  <a:pt x="307339" y="313689"/>
                </a:lnTo>
                <a:lnTo>
                  <a:pt x="299720" y="317499"/>
                </a:lnTo>
                <a:lnTo>
                  <a:pt x="290830" y="321309"/>
                </a:lnTo>
                <a:lnTo>
                  <a:pt x="281939" y="323849"/>
                </a:lnTo>
                <a:lnTo>
                  <a:pt x="273050" y="326389"/>
                </a:lnTo>
                <a:lnTo>
                  <a:pt x="262889" y="328929"/>
                </a:lnTo>
                <a:lnTo>
                  <a:pt x="252730" y="331469"/>
                </a:lnTo>
                <a:lnTo>
                  <a:pt x="241300" y="331469"/>
                </a:lnTo>
                <a:lnTo>
                  <a:pt x="229870" y="332739"/>
                </a:lnTo>
                <a:lnTo>
                  <a:pt x="217170" y="334009"/>
                </a:lnTo>
                <a:lnTo>
                  <a:pt x="204470" y="334009"/>
                </a:lnTo>
                <a:lnTo>
                  <a:pt x="189230" y="334009"/>
                </a:lnTo>
                <a:lnTo>
                  <a:pt x="146050" y="330199"/>
                </a:lnTo>
                <a:lnTo>
                  <a:pt x="121920" y="325119"/>
                </a:lnTo>
                <a:lnTo>
                  <a:pt x="110489" y="322579"/>
                </a:lnTo>
                <a:lnTo>
                  <a:pt x="100330" y="318769"/>
                </a:lnTo>
                <a:lnTo>
                  <a:pt x="90170" y="313689"/>
                </a:lnTo>
                <a:lnTo>
                  <a:pt x="80010" y="309879"/>
                </a:lnTo>
                <a:lnTo>
                  <a:pt x="71120" y="303529"/>
                </a:lnTo>
                <a:lnTo>
                  <a:pt x="62230" y="297179"/>
                </a:lnTo>
                <a:lnTo>
                  <a:pt x="53339" y="290829"/>
                </a:lnTo>
                <a:lnTo>
                  <a:pt x="45720" y="283209"/>
                </a:lnTo>
                <a:lnTo>
                  <a:pt x="36830" y="274319"/>
                </a:lnTo>
                <a:lnTo>
                  <a:pt x="29210" y="264159"/>
                </a:lnTo>
                <a:lnTo>
                  <a:pt x="22860" y="255269"/>
                </a:lnTo>
                <a:lnTo>
                  <a:pt x="16510" y="243839"/>
                </a:lnTo>
                <a:lnTo>
                  <a:pt x="12700" y="232409"/>
                </a:lnTo>
                <a:lnTo>
                  <a:pt x="7620" y="220979"/>
                </a:lnTo>
                <a:lnTo>
                  <a:pt x="3810" y="208279"/>
                </a:lnTo>
                <a:lnTo>
                  <a:pt x="2539" y="194309"/>
                </a:lnTo>
                <a:lnTo>
                  <a:pt x="0" y="180339"/>
                </a:lnTo>
                <a:lnTo>
                  <a:pt x="0" y="166369"/>
                </a:lnTo>
                <a:lnTo>
                  <a:pt x="1270" y="146049"/>
                </a:lnTo>
                <a:lnTo>
                  <a:pt x="3810" y="128269"/>
                </a:lnTo>
                <a:lnTo>
                  <a:pt x="7620" y="111759"/>
                </a:lnTo>
                <a:lnTo>
                  <a:pt x="13970" y="95249"/>
                </a:lnTo>
                <a:lnTo>
                  <a:pt x="16510" y="87629"/>
                </a:lnTo>
                <a:lnTo>
                  <a:pt x="20320" y="80009"/>
                </a:lnTo>
                <a:lnTo>
                  <a:pt x="25400" y="73659"/>
                </a:lnTo>
                <a:lnTo>
                  <a:pt x="29210" y="66039"/>
                </a:lnTo>
                <a:lnTo>
                  <a:pt x="34289" y="59689"/>
                </a:lnTo>
                <a:lnTo>
                  <a:pt x="40639" y="54609"/>
                </a:lnTo>
                <a:lnTo>
                  <a:pt x="45720" y="48259"/>
                </a:lnTo>
                <a:lnTo>
                  <a:pt x="52070" y="43179"/>
                </a:lnTo>
                <a:lnTo>
                  <a:pt x="58420" y="38100"/>
                </a:lnTo>
                <a:lnTo>
                  <a:pt x="66039" y="33019"/>
                </a:lnTo>
                <a:lnTo>
                  <a:pt x="73660" y="27939"/>
                </a:lnTo>
                <a:lnTo>
                  <a:pt x="81280" y="24129"/>
                </a:lnTo>
                <a:lnTo>
                  <a:pt x="88900" y="20319"/>
                </a:lnTo>
                <a:lnTo>
                  <a:pt x="96520" y="16509"/>
                </a:lnTo>
                <a:lnTo>
                  <a:pt x="105410" y="13969"/>
                </a:lnTo>
                <a:lnTo>
                  <a:pt x="114300" y="10159"/>
                </a:lnTo>
                <a:lnTo>
                  <a:pt x="133350" y="6350"/>
                </a:lnTo>
                <a:lnTo>
                  <a:pt x="153670" y="2539"/>
                </a:lnTo>
                <a:lnTo>
                  <a:pt x="175260" y="0"/>
                </a:lnTo>
                <a:lnTo>
                  <a:pt x="199389" y="0"/>
                </a:lnTo>
                <a:lnTo>
                  <a:pt x="217170" y="0"/>
                </a:lnTo>
                <a:lnTo>
                  <a:pt x="233680" y="1269"/>
                </a:lnTo>
                <a:lnTo>
                  <a:pt x="250189" y="2539"/>
                </a:lnTo>
                <a:lnTo>
                  <a:pt x="265430" y="6350"/>
                </a:lnTo>
                <a:lnTo>
                  <a:pt x="279400" y="8889"/>
                </a:lnTo>
                <a:lnTo>
                  <a:pt x="292100" y="13969"/>
                </a:lnTo>
                <a:lnTo>
                  <a:pt x="303530" y="19050"/>
                </a:lnTo>
                <a:lnTo>
                  <a:pt x="314960" y="24129"/>
                </a:lnTo>
                <a:lnTo>
                  <a:pt x="351789" y="55879"/>
                </a:lnTo>
                <a:lnTo>
                  <a:pt x="365760" y="76200"/>
                </a:lnTo>
                <a:lnTo>
                  <a:pt x="373380" y="87629"/>
                </a:lnTo>
                <a:lnTo>
                  <a:pt x="378460" y="100329"/>
                </a:lnTo>
                <a:lnTo>
                  <a:pt x="271780" y="119379"/>
                </a:lnTo>
                <a:lnTo>
                  <a:pt x="267970" y="113029"/>
                </a:lnTo>
                <a:lnTo>
                  <a:pt x="266700" y="109219"/>
                </a:lnTo>
                <a:lnTo>
                  <a:pt x="265430" y="106679"/>
                </a:lnTo>
                <a:lnTo>
                  <a:pt x="264160" y="104139"/>
                </a:lnTo>
                <a:lnTo>
                  <a:pt x="262889" y="102869"/>
                </a:lnTo>
                <a:lnTo>
                  <a:pt x="261620" y="100329"/>
                </a:lnTo>
                <a:lnTo>
                  <a:pt x="259080" y="97789"/>
                </a:lnTo>
                <a:lnTo>
                  <a:pt x="256539" y="95249"/>
                </a:lnTo>
                <a:lnTo>
                  <a:pt x="254000" y="92709"/>
                </a:lnTo>
                <a:lnTo>
                  <a:pt x="251460" y="90169"/>
                </a:lnTo>
                <a:lnTo>
                  <a:pt x="247650" y="87629"/>
                </a:lnTo>
                <a:lnTo>
                  <a:pt x="245110" y="86359"/>
                </a:lnTo>
                <a:lnTo>
                  <a:pt x="241300" y="83819"/>
                </a:lnTo>
                <a:lnTo>
                  <a:pt x="238760" y="82550"/>
                </a:lnTo>
                <a:lnTo>
                  <a:pt x="234950" y="81279"/>
                </a:lnTo>
                <a:lnTo>
                  <a:pt x="231139" y="78739"/>
                </a:lnTo>
                <a:lnTo>
                  <a:pt x="227330" y="77469"/>
                </a:lnTo>
                <a:lnTo>
                  <a:pt x="222250" y="76200"/>
                </a:lnTo>
                <a:lnTo>
                  <a:pt x="218439" y="76200"/>
                </a:lnTo>
                <a:lnTo>
                  <a:pt x="214630" y="74929"/>
                </a:lnTo>
                <a:lnTo>
                  <a:pt x="210820" y="74929"/>
                </a:lnTo>
                <a:lnTo>
                  <a:pt x="205739" y="73659"/>
                </a:lnTo>
                <a:lnTo>
                  <a:pt x="201930" y="73659"/>
                </a:lnTo>
                <a:lnTo>
                  <a:pt x="196850" y="73659"/>
                </a:lnTo>
                <a:lnTo>
                  <a:pt x="191770" y="74929"/>
                </a:lnTo>
                <a:lnTo>
                  <a:pt x="186689" y="74929"/>
                </a:lnTo>
                <a:lnTo>
                  <a:pt x="181610" y="76200"/>
                </a:lnTo>
                <a:lnTo>
                  <a:pt x="177800" y="77469"/>
                </a:lnTo>
                <a:lnTo>
                  <a:pt x="172720" y="78739"/>
                </a:lnTo>
                <a:lnTo>
                  <a:pt x="168910" y="80009"/>
                </a:lnTo>
                <a:lnTo>
                  <a:pt x="165100" y="81279"/>
                </a:lnTo>
                <a:lnTo>
                  <a:pt x="161289" y="82550"/>
                </a:lnTo>
                <a:lnTo>
                  <a:pt x="157480" y="85089"/>
                </a:lnTo>
                <a:lnTo>
                  <a:pt x="153670" y="87629"/>
                </a:lnTo>
                <a:lnTo>
                  <a:pt x="149860" y="90169"/>
                </a:lnTo>
                <a:lnTo>
                  <a:pt x="147320" y="92709"/>
                </a:lnTo>
                <a:lnTo>
                  <a:pt x="144780" y="95249"/>
                </a:lnTo>
                <a:lnTo>
                  <a:pt x="140970" y="99059"/>
                </a:lnTo>
                <a:lnTo>
                  <a:pt x="138430" y="101599"/>
                </a:lnTo>
                <a:lnTo>
                  <a:pt x="137160" y="104139"/>
                </a:lnTo>
                <a:lnTo>
                  <a:pt x="134620" y="107949"/>
                </a:lnTo>
                <a:lnTo>
                  <a:pt x="130810" y="113029"/>
                </a:lnTo>
                <a:lnTo>
                  <a:pt x="128270" y="120649"/>
                </a:lnTo>
                <a:lnTo>
                  <a:pt x="125730" y="128269"/>
                </a:lnTo>
                <a:lnTo>
                  <a:pt x="124460" y="135889"/>
                </a:lnTo>
                <a:lnTo>
                  <a:pt x="123189" y="144779"/>
                </a:lnTo>
                <a:lnTo>
                  <a:pt x="121920" y="154939"/>
                </a:lnTo>
                <a:lnTo>
                  <a:pt x="121920" y="165099"/>
                </a:lnTo>
                <a:lnTo>
                  <a:pt x="121920" y="177799"/>
                </a:lnTo>
                <a:lnTo>
                  <a:pt x="129539" y="219709"/>
                </a:lnTo>
                <a:lnTo>
                  <a:pt x="133350" y="227329"/>
                </a:lnTo>
                <a:lnTo>
                  <a:pt x="134620" y="229869"/>
                </a:lnTo>
                <a:lnTo>
                  <a:pt x="137160" y="233679"/>
                </a:lnTo>
                <a:lnTo>
                  <a:pt x="139700" y="236219"/>
                </a:lnTo>
                <a:lnTo>
                  <a:pt x="142239" y="238759"/>
                </a:lnTo>
                <a:lnTo>
                  <a:pt x="144780" y="241299"/>
                </a:lnTo>
                <a:lnTo>
                  <a:pt x="147320" y="243839"/>
                </a:lnTo>
                <a:lnTo>
                  <a:pt x="149860" y="246379"/>
                </a:lnTo>
                <a:lnTo>
                  <a:pt x="152400" y="247649"/>
                </a:lnTo>
                <a:lnTo>
                  <a:pt x="156210" y="248919"/>
                </a:lnTo>
                <a:lnTo>
                  <a:pt x="158750" y="251459"/>
                </a:lnTo>
                <a:lnTo>
                  <a:pt x="162560" y="252729"/>
                </a:lnTo>
                <a:lnTo>
                  <a:pt x="165100" y="253999"/>
                </a:lnTo>
                <a:lnTo>
                  <a:pt x="168910" y="255269"/>
                </a:lnTo>
                <a:lnTo>
                  <a:pt x="172720" y="256539"/>
                </a:lnTo>
                <a:lnTo>
                  <a:pt x="176530" y="256539"/>
                </a:lnTo>
                <a:lnTo>
                  <a:pt x="180339" y="257809"/>
                </a:lnTo>
                <a:lnTo>
                  <a:pt x="189230" y="259079"/>
                </a:lnTo>
                <a:lnTo>
                  <a:pt x="196850" y="259079"/>
                </a:lnTo>
                <a:lnTo>
                  <a:pt x="205739" y="259079"/>
                </a:lnTo>
                <a:lnTo>
                  <a:pt x="213360" y="257809"/>
                </a:lnTo>
                <a:lnTo>
                  <a:pt x="220980" y="256539"/>
                </a:lnTo>
                <a:lnTo>
                  <a:pt x="224789" y="256539"/>
                </a:lnTo>
                <a:lnTo>
                  <a:pt x="228600" y="255269"/>
                </a:lnTo>
                <a:lnTo>
                  <a:pt x="231139" y="253999"/>
                </a:lnTo>
                <a:lnTo>
                  <a:pt x="233680" y="252729"/>
                </a:lnTo>
                <a:lnTo>
                  <a:pt x="237489" y="251459"/>
                </a:lnTo>
                <a:lnTo>
                  <a:pt x="240030" y="250189"/>
                </a:lnTo>
                <a:lnTo>
                  <a:pt x="242570" y="247649"/>
                </a:lnTo>
                <a:lnTo>
                  <a:pt x="245110" y="246379"/>
                </a:lnTo>
                <a:lnTo>
                  <a:pt x="247650" y="245109"/>
                </a:lnTo>
                <a:lnTo>
                  <a:pt x="250189" y="242569"/>
                </a:lnTo>
                <a:lnTo>
                  <a:pt x="254000" y="238759"/>
                </a:lnTo>
                <a:lnTo>
                  <a:pt x="257810" y="233679"/>
                </a:lnTo>
                <a:lnTo>
                  <a:pt x="262889" y="228599"/>
                </a:lnTo>
                <a:lnTo>
                  <a:pt x="265430" y="223519"/>
                </a:lnTo>
                <a:lnTo>
                  <a:pt x="267970" y="217169"/>
                </a:lnTo>
                <a:lnTo>
                  <a:pt x="271780" y="210819"/>
                </a:lnTo>
                <a:lnTo>
                  <a:pt x="274320" y="203199"/>
                </a:lnTo>
                <a:lnTo>
                  <a:pt x="275589" y="19684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90441" y="584201"/>
            <a:ext cx="199387" cy="126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53659" y="274320"/>
            <a:ext cx="121920" cy="322580"/>
          </a:xfrm>
          <a:custGeom>
            <a:avLst/>
            <a:gdLst/>
            <a:ahLst/>
            <a:cxnLst/>
            <a:rect l="l" t="t" r="r" b="b"/>
            <a:pathLst>
              <a:path w="121920" h="322580">
                <a:moveTo>
                  <a:pt x="121919" y="0"/>
                </a:moveTo>
                <a:lnTo>
                  <a:pt x="0" y="0"/>
                </a:lnTo>
                <a:lnTo>
                  <a:pt x="0" y="322579"/>
                </a:lnTo>
                <a:lnTo>
                  <a:pt x="121919" y="322579"/>
                </a:lnTo>
                <a:lnTo>
                  <a:pt x="12191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72709" y="189229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85089" y="0"/>
                </a:moveTo>
                <a:lnTo>
                  <a:pt x="0" y="0"/>
                </a:lnTo>
                <a:lnTo>
                  <a:pt x="0" y="66040"/>
                </a:lnTo>
                <a:lnTo>
                  <a:pt x="85089" y="66040"/>
                </a:lnTo>
                <a:lnTo>
                  <a:pt x="850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53659" y="274320"/>
            <a:ext cx="121920" cy="322580"/>
          </a:xfrm>
          <a:custGeom>
            <a:avLst/>
            <a:gdLst/>
            <a:ahLst/>
            <a:cxnLst/>
            <a:rect l="l" t="t" r="r" b="b"/>
            <a:pathLst>
              <a:path w="121920" h="322580">
                <a:moveTo>
                  <a:pt x="0" y="0"/>
                </a:moveTo>
                <a:lnTo>
                  <a:pt x="121919" y="0"/>
                </a:lnTo>
                <a:lnTo>
                  <a:pt x="12191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2709" y="189229"/>
            <a:ext cx="85090" cy="66040"/>
          </a:xfrm>
          <a:custGeom>
            <a:avLst/>
            <a:gdLst/>
            <a:ahLst/>
            <a:cxnLst/>
            <a:rect l="l" t="t" r="r" b="b"/>
            <a:pathLst>
              <a:path w="85089" h="66039">
                <a:moveTo>
                  <a:pt x="0" y="0"/>
                </a:moveTo>
                <a:lnTo>
                  <a:pt x="85089" y="0"/>
                </a:lnTo>
                <a:lnTo>
                  <a:pt x="8508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61940" y="55753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8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61940" y="274320"/>
            <a:ext cx="120650" cy="243840"/>
          </a:xfrm>
          <a:custGeom>
            <a:avLst/>
            <a:gdLst/>
            <a:ahLst/>
            <a:cxnLst/>
            <a:rect l="l" t="t" r="r" b="b"/>
            <a:pathLst>
              <a:path w="120650" h="243840">
                <a:moveTo>
                  <a:pt x="0" y="243839"/>
                </a:moveTo>
                <a:lnTo>
                  <a:pt x="120650" y="243839"/>
                </a:lnTo>
                <a:lnTo>
                  <a:pt x="12065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61940" y="274320"/>
            <a:ext cx="309880" cy="322580"/>
          </a:xfrm>
          <a:custGeom>
            <a:avLst/>
            <a:gdLst/>
            <a:ahLst/>
            <a:cxnLst/>
            <a:rect l="l" t="t" r="r" b="b"/>
            <a:pathLst>
              <a:path w="309879" h="322580">
                <a:moveTo>
                  <a:pt x="0" y="0"/>
                </a:moveTo>
                <a:lnTo>
                  <a:pt x="120650" y="0"/>
                </a:lnTo>
                <a:lnTo>
                  <a:pt x="120650" y="243839"/>
                </a:lnTo>
                <a:lnTo>
                  <a:pt x="309880" y="243839"/>
                </a:lnTo>
                <a:lnTo>
                  <a:pt x="30988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32779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120650" y="0"/>
                </a:moveTo>
                <a:lnTo>
                  <a:pt x="0" y="0"/>
                </a:lnTo>
                <a:lnTo>
                  <a:pt x="0" y="322579"/>
                </a:lnTo>
                <a:lnTo>
                  <a:pt x="120650" y="322579"/>
                </a:lnTo>
                <a:lnTo>
                  <a:pt x="120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51829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83820" y="0"/>
                </a:moveTo>
                <a:lnTo>
                  <a:pt x="0" y="0"/>
                </a:lnTo>
                <a:lnTo>
                  <a:pt x="0" y="66040"/>
                </a:lnTo>
                <a:lnTo>
                  <a:pt x="83820" y="66040"/>
                </a:lnTo>
                <a:lnTo>
                  <a:pt x="838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32779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0" y="0"/>
                </a:moveTo>
                <a:lnTo>
                  <a:pt x="120650" y="0"/>
                </a:lnTo>
                <a:lnTo>
                  <a:pt x="1206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751829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0" y="0"/>
                </a:moveTo>
                <a:lnTo>
                  <a:pt x="83820" y="0"/>
                </a:lnTo>
                <a:lnTo>
                  <a:pt x="8382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41059" y="274320"/>
            <a:ext cx="415290" cy="322580"/>
          </a:xfrm>
          <a:custGeom>
            <a:avLst/>
            <a:gdLst/>
            <a:ahLst/>
            <a:cxnLst/>
            <a:rect l="l" t="t" r="r" b="b"/>
            <a:pathLst>
              <a:path w="415289" h="322580">
                <a:moveTo>
                  <a:pt x="120650" y="0"/>
                </a:moveTo>
                <a:lnTo>
                  <a:pt x="0" y="0"/>
                </a:lnTo>
                <a:lnTo>
                  <a:pt x="0" y="322579"/>
                </a:lnTo>
                <a:lnTo>
                  <a:pt x="120650" y="322579"/>
                </a:lnTo>
                <a:lnTo>
                  <a:pt x="120650" y="243839"/>
                </a:lnTo>
                <a:lnTo>
                  <a:pt x="184150" y="190500"/>
                </a:lnTo>
                <a:lnTo>
                  <a:pt x="317483" y="190500"/>
                </a:lnTo>
                <a:lnTo>
                  <a:pt x="266700" y="121919"/>
                </a:lnTo>
                <a:lnTo>
                  <a:pt x="120650" y="121919"/>
                </a:lnTo>
                <a:lnTo>
                  <a:pt x="120650" y="0"/>
                </a:lnTo>
                <a:close/>
              </a:path>
              <a:path w="415289" h="322580">
                <a:moveTo>
                  <a:pt x="317483" y="190500"/>
                </a:moveTo>
                <a:lnTo>
                  <a:pt x="184150" y="190500"/>
                </a:lnTo>
                <a:lnTo>
                  <a:pt x="266700" y="322579"/>
                </a:lnTo>
                <a:lnTo>
                  <a:pt x="415289" y="322579"/>
                </a:lnTo>
                <a:lnTo>
                  <a:pt x="317483" y="190500"/>
                </a:lnTo>
                <a:close/>
              </a:path>
              <a:path w="415289" h="322580">
                <a:moveTo>
                  <a:pt x="408939" y="0"/>
                </a:moveTo>
                <a:lnTo>
                  <a:pt x="247650" y="0"/>
                </a:lnTo>
                <a:lnTo>
                  <a:pt x="120650" y="121919"/>
                </a:lnTo>
                <a:lnTo>
                  <a:pt x="266700" y="121919"/>
                </a:lnTo>
                <a:lnTo>
                  <a:pt x="40893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41059" y="274320"/>
            <a:ext cx="415290" cy="322580"/>
          </a:xfrm>
          <a:custGeom>
            <a:avLst/>
            <a:gdLst/>
            <a:ahLst/>
            <a:cxnLst/>
            <a:rect l="l" t="t" r="r" b="b"/>
            <a:pathLst>
              <a:path w="415289" h="322580">
                <a:moveTo>
                  <a:pt x="0" y="0"/>
                </a:moveTo>
                <a:lnTo>
                  <a:pt x="120650" y="0"/>
                </a:lnTo>
                <a:lnTo>
                  <a:pt x="120650" y="121919"/>
                </a:lnTo>
                <a:lnTo>
                  <a:pt x="247650" y="0"/>
                </a:lnTo>
                <a:lnTo>
                  <a:pt x="408939" y="0"/>
                </a:lnTo>
                <a:lnTo>
                  <a:pt x="266700" y="121919"/>
                </a:lnTo>
                <a:lnTo>
                  <a:pt x="415289" y="322579"/>
                </a:lnTo>
                <a:lnTo>
                  <a:pt x="266700" y="322579"/>
                </a:lnTo>
                <a:lnTo>
                  <a:pt x="184150" y="190500"/>
                </a:lnTo>
                <a:lnTo>
                  <a:pt x="120650" y="243839"/>
                </a:lnTo>
                <a:lnTo>
                  <a:pt x="1206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84950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120650" y="0"/>
                </a:moveTo>
                <a:lnTo>
                  <a:pt x="0" y="0"/>
                </a:lnTo>
                <a:lnTo>
                  <a:pt x="0" y="322579"/>
                </a:lnTo>
                <a:lnTo>
                  <a:pt x="120650" y="322579"/>
                </a:lnTo>
                <a:lnTo>
                  <a:pt x="120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04000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83820" y="0"/>
                </a:moveTo>
                <a:lnTo>
                  <a:pt x="0" y="0"/>
                </a:lnTo>
                <a:lnTo>
                  <a:pt x="0" y="66040"/>
                </a:lnTo>
                <a:lnTo>
                  <a:pt x="83820" y="66040"/>
                </a:lnTo>
                <a:lnTo>
                  <a:pt x="838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84950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0" y="0"/>
                </a:moveTo>
                <a:lnTo>
                  <a:pt x="120650" y="0"/>
                </a:lnTo>
                <a:lnTo>
                  <a:pt x="1206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04000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0" y="0"/>
                </a:moveTo>
                <a:lnTo>
                  <a:pt x="83820" y="0"/>
                </a:lnTo>
                <a:lnTo>
                  <a:pt x="8382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791959" y="557530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5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91959" y="274320"/>
            <a:ext cx="121920" cy="243840"/>
          </a:xfrm>
          <a:custGeom>
            <a:avLst/>
            <a:gdLst/>
            <a:ahLst/>
            <a:cxnLst/>
            <a:rect l="l" t="t" r="r" b="b"/>
            <a:pathLst>
              <a:path w="121920" h="243840">
                <a:moveTo>
                  <a:pt x="0" y="243839"/>
                </a:moveTo>
                <a:lnTo>
                  <a:pt x="121920" y="243839"/>
                </a:lnTo>
                <a:lnTo>
                  <a:pt x="12192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91959" y="274320"/>
            <a:ext cx="311150" cy="322580"/>
          </a:xfrm>
          <a:custGeom>
            <a:avLst/>
            <a:gdLst/>
            <a:ahLst/>
            <a:cxnLst/>
            <a:rect l="l" t="t" r="r" b="b"/>
            <a:pathLst>
              <a:path w="311150" h="322580">
                <a:moveTo>
                  <a:pt x="0" y="0"/>
                </a:moveTo>
                <a:lnTo>
                  <a:pt x="121920" y="0"/>
                </a:lnTo>
                <a:lnTo>
                  <a:pt x="121920" y="243839"/>
                </a:lnTo>
                <a:lnTo>
                  <a:pt x="311150" y="243839"/>
                </a:lnTo>
                <a:lnTo>
                  <a:pt x="3111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58990" y="274320"/>
            <a:ext cx="415290" cy="322580"/>
          </a:xfrm>
          <a:custGeom>
            <a:avLst/>
            <a:gdLst/>
            <a:ahLst/>
            <a:cxnLst/>
            <a:rect l="l" t="t" r="r" b="b"/>
            <a:pathLst>
              <a:path w="415290" h="322580">
                <a:moveTo>
                  <a:pt x="120650" y="0"/>
                </a:moveTo>
                <a:lnTo>
                  <a:pt x="0" y="0"/>
                </a:lnTo>
                <a:lnTo>
                  <a:pt x="0" y="322579"/>
                </a:lnTo>
                <a:lnTo>
                  <a:pt x="120650" y="322579"/>
                </a:lnTo>
                <a:lnTo>
                  <a:pt x="120650" y="243839"/>
                </a:lnTo>
                <a:lnTo>
                  <a:pt x="182879" y="190500"/>
                </a:lnTo>
                <a:lnTo>
                  <a:pt x="317483" y="190500"/>
                </a:lnTo>
                <a:lnTo>
                  <a:pt x="266700" y="121919"/>
                </a:lnTo>
                <a:lnTo>
                  <a:pt x="120650" y="121919"/>
                </a:lnTo>
                <a:lnTo>
                  <a:pt x="120650" y="0"/>
                </a:lnTo>
                <a:close/>
              </a:path>
              <a:path w="415290" h="322580">
                <a:moveTo>
                  <a:pt x="317483" y="190500"/>
                </a:moveTo>
                <a:lnTo>
                  <a:pt x="182879" y="190500"/>
                </a:lnTo>
                <a:lnTo>
                  <a:pt x="266700" y="322579"/>
                </a:lnTo>
                <a:lnTo>
                  <a:pt x="415289" y="322579"/>
                </a:lnTo>
                <a:lnTo>
                  <a:pt x="317483" y="190500"/>
                </a:lnTo>
                <a:close/>
              </a:path>
              <a:path w="415290" h="322580">
                <a:moveTo>
                  <a:pt x="408939" y="0"/>
                </a:moveTo>
                <a:lnTo>
                  <a:pt x="247650" y="0"/>
                </a:lnTo>
                <a:lnTo>
                  <a:pt x="120650" y="121919"/>
                </a:lnTo>
                <a:lnTo>
                  <a:pt x="266700" y="121919"/>
                </a:lnTo>
                <a:lnTo>
                  <a:pt x="40893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58990" y="274320"/>
            <a:ext cx="415290" cy="322580"/>
          </a:xfrm>
          <a:custGeom>
            <a:avLst/>
            <a:gdLst/>
            <a:ahLst/>
            <a:cxnLst/>
            <a:rect l="l" t="t" r="r" b="b"/>
            <a:pathLst>
              <a:path w="415290" h="322580">
                <a:moveTo>
                  <a:pt x="0" y="0"/>
                </a:moveTo>
                <a:lnTo>
                  <a:pt x="120650" y="0"/>
                </a:lnTo>
                <a:lnTo>
                  <a:pt x="120650" y="121919"/>
                </a:lnTo>
                <a:lnTo>
                  <a:pt x="247650" y="0"/>
                </a:lnTo>
                <a:lnTo>
                  <a:pt x="408939" y="0"/>
                </a:lnTo>
                <a:lnTo>
                  <a:pt x="266700" y="121919"/>
                </a:lnTo>
                <a:lnTo>
                  <a:pt x="415289" y="322579"/>
                </a:lnTo>
                <a:lnTo>
                  <a:pt x="266700" y="322579"/>
                </a:lnTo>
                <a:lnTo>
                  <a:pt x="182879" y="190500"/>
                </a:lnTo>
                <a:lnTo>
                  <a:pt x="120650" y="243839"/>
                </a:lnTo>
                <a:lnTo>
                  <a:pt x="1206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614919" y="560705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>
                <a:moveTo>
                  <a:pt x="0" y="0"/>
                </a:moveTo>
                <a:lnTo>
                  <a:pt x="330200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614919" y="492759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614919" y="42799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7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14919" y="368934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14919" y="308609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85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614919" y="274320"/>
            <a:ext cx="330200" cy="322580"/>
          </a:xfrm>
          <a:custGeom>
            <a:avLst/>
            <a:gdLst/>
            <a:ahLst/>
            <a:cxnLst/>
            <a:rect l="l" t="t" r="r" b="b"/>
            <a:pathLst>
              <a:path w="330200" h="322580">
                <a:moveTo>
                  <a:pt x="0" y="0"/>
                </a:moveTo>
                <a:lnTo>
                  <a:pt x="323850" y="0"/>
                </a:lnTo>
                <a:lnTo>
                  <a:pt x="323850" y="68579"/>
                </a:lnTo>
                <a:lnTo>
                  <a:pt x="120650" y="68579"/>
                </a:lnTo>
                <a:lnTo>
                  <a:pt x="120650" y="120650"/>
                </a:lnTo>
                <a:lnTo>
                  <a:pt x="309879" y="120650"/>
                </a:lnTo>
                <a:lnTo>
                  <a:pt x="309879" y="186689"/>
                </a:lnTo>
                <a:lnTo>
                  <a:pt x="120650" y="186689"/>
                </a:lnTo>
                <a:lnTo>
                  <a:pt x="120650" y="250189"/>
                </a:lnTo>
                <a:lnTo>
                  <a:pt x="330200" y="250189"/>
                </a:lnTo>
                <a:lnTo>
                  <a:pt x="3302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88300" y="269240"/>
            <a:ext cx="356870" cy="334010"/>
          </a:xfrm>
          <a:custGeom>
            <a:avLst/>
            <a:gdLst/>
            <a:ahLst/>
            <a:cxnLst/>
            <a:rect l="l" t="t" r="r" b="b"/>
            <a:pathLst>
              <a:path w="356870" h="334009">
                <a:moveTo>
                  <a:pt x="115570" y="218439"/>
                </a:moveTo>
                <a:lnTo>
                  <a:pt x="0" y="218439"/>
                </a:lnTo>
                <a:lnTo>
                  <a:pt x="2540" y="229869"/>
                </a:lnTo>
                <a:lnTo>
                  <a:pt x="5079" y="242569"/>
                </a:lnTo>
                <a:lnTo>
                  <a:pt x="26670" y="283209"/>
                </a:lnTo>
                <a:lnTo>
                  <a:pt x="60959" y="312419"/>
                </a:lnTo>
                <a:lnTo>
                  <a:pt x="67309" y="314959"/>
                </a:lnTo>
                <a:lnTo>
                  <a:pt x="73659" y="318769"/>
                </a:lnTo>
                <a:lnTo>
                  <a:pt x="82550" y="321309"/>
                </a:lnTo>
                <a:lnTo>
                  <a:pt x="90170" y="323849"/>
                </a:lnTo>
                <a:lnTo>
                  <a:pt x="97790" y="325119"/>
                </a:lnTo>
                <a:lnTo>
                  <a:pt x="116840" y="328929"/>
                </a:lnTo>
                <a:lnTo>
                  <a:pt x="137159" y="331469"/>
                </a:lnTo>
                <a:lnTo>
                  <a:pt x="182879" y="334009"/>
                </a:lnTo>
                <a:lnTo>
                  <a:pt x="196850" y="332739"/>
                </a:lnTo>
                <a:lnTo>
                  <a:pt x="209550" y="332739"/>
                </a:lnTo>
                <a:lnTo>
                  <a:pt x="223520" y="331469"/>
                </a:lnTo>
                <a:lnTo>
                  <a:pt x="234950" y="330199"/>
                </a:lnTo>
                <a:lnTo>
                  <a:pt x="246379" y="327659"/>
                </a:lnTo>
                <a:lnTo>
                  <a:pt x="257809" y="326389"/>
                </a:lnTo>
                <a:lnTo>
                  <a:pt x="267970" y="323849"/>
                </a:lnTo>
                <a:lnTo>
                  <a:pt x="285750" y="316229"/>
                </a:lnTo>
                <a:lnTo>
                  <a:pt x="295909" y="312419"/>
                </a:lnTo>
                <a:lnTo>
                  <a:pt x="303529" y="307339"/>
                </a:lnTo>
                <a:lnTo>
                  <a:pt x="311150" y="303529"/>
                </a:lnTo>
                <a:lnTo>
                  <a:pt x="317500" y="298449"/>
                </a:lnTo>
                <a:lnTo>
                  <a:pt x="323850" y="292099"/>
                </a:lnTo>
                <a:lnTo>
                  <a:pt x="330200" y="287019"/>
                </a:lnTo>
                <a:lnTo>
                  <a:pt x="336550" y="280669"/>
                </a:lnTo>
                <a:lnTo>
                  <a:pt x="340359" y="273049"/>
                </a:lnTo>
                <a:lnTo>
                  <a:pt x="342392" y="270509"/>
                </a:lnTo>
                <a:lnTo>
                  <a:pt x="185420" y="270509"/>
                </a:lnTo>
                <a:lnTo>
                  <a:pt x="176529" y="269239"/>
                </a:lnTo>
                <a:lnTo>
                  <a:pt x="168909" y="269239"/>
                </a:lnTo>
                <a:lnTo>
                  <a:pt x="161290" y="266699"/>
                </a:lnTo>
                <a:lnTo>
                  <a:pt x="157479" y="266699"/>
                </a:lnTo>
                <a:lnTo>
                  <a:pt x="153670" y="265429"/>
                </a:lnTo>
                <a:lnTo>
                  <a:pt x="151129" y="264159"/>
                </a:lnTo>
                <a:lnTo>
                  <a:pt x="147320" y="262889"/>
                </a:lnTo>
                <a:lnTo>
                  <a:pt x="144779" y="261619"/>
                </a:lnTo>
                <a:lnTo>
                  <a:pt x="140970" y="259079"/>
                </a:lnTo>
                <a:lnTo>
                  <a:pt x="135890" y="256539"/>
                </a:lnTo>
                <a:lnTo>
                  <a:pt x="128270" y="248919"/>
                </a:lnTo>
                <a:lnTo>
                  <a:pt x="123190" y="241299"/>
                </a:lnTo>
                <a:lnTo>
                  <a:pt x="121920" y="237489"/>
                </a:lnTo>
                <a:lnTo>
                  <a:pt x="119379" y="233679"/>
                </a:lnTo>
                <a:lnTo>
                  <a:pt x="115570" y="218439"/>
                </a:lnTo>
                <a:close/>
              </a:path>
              <a:path w="356870" h="334009">
                <a:moveTo>
                  <a:pt x="200659" y="0"/>
                </a:moveTo>
                <a:lnTo>
                  <a:pt x="167640" y="0"/>
                </a:lnTo>
                <a:lnTo>
                  <a:pt x="153670" y="1269"/>
                </a:lnTo>
                <a:lnTo>
                  <a:pt x="139700" y="1269"/>
                </a:lnTo>
                <a:lnTo>
                  <a:pt x="127000" y="2539"/>
                </a:lnTo>
                <a:lnTo>
                  <a:pt x="115570" y="5079"/>
                </a:lnTo>
                <a:lnTo>
                  <a:pt x="105409" y="6350"/>
                </a:lnTo>
                <a:lnTo>
                  <a:pt x="95250" y="8889"/>
                </a:lnTo>
                <a:lnTo>
                  <a:pt x="86359" y="12700"/>
                </a:lnTo>
                <a:lnTo>
                  <a:pt x="77470" y="15239"/>
                </a:lnTo>
                <a:lnTo>
                  <a:pt x="68579" y="19050"/>
                </a:lnTo>
                <a:lnTo>
                  <a:pt x="62229" y="22859"/>
                </a:lnTo>
                <a:lnTo>
                  <a:pt x="54609" y="27939"/>
                </a:lnTo>
                <a:lnTo>
                  <a:pt x="48259" y="31750"/>
                </a:lnTo>
                <a:lnTo>
                  <a:pt x="33020" y="46989"/>
                </a:lnTo>
                <a:lnTo>
                  <a:pt x="29209" y="53339"/>
                </a:lnTo>
                <a:lnTo>
                  <a:pt x="25400" y="58419"/>
                </a:lnTo>
                <a:lnTo>
                  <a:pt x="22859" y="63500"/>
                </a:lnTo>
                <a:lnTo>
                  <a:pt x="17779" y="76200"/>
                </a:lnTo>
                <a:lnTo>
                  <a:pt x="16509" y="82550"/>
                </a:lnTo>
                <a:lnTo>
                  <a:pt x="16509" y="87629"/>
                </a:lnTo>
                <a:lnTo>
                  <a:pt x="15240" y="93979"/>
                </a:lnTo>
                <a:lnTo>
                  <a:pt x="16509" y="104139"/>
                </a:lnTo>
                <a:lnTo>
                  <a:pt x="16509" y="107949"/>
                </a:lnTo>
                <a:lnTo>
                  <a:pt x="17779" y="111759"/>
                </a:lnTo>
                <a:lnTo>
                  <a:pt x="19050" y="116839"/>
                </a:lnTo>
                <a:lnTo>
                  <a:pt x="21590" y="124459"/>
                </a:lnTo>
                <a:lnTo>
                  <a:pt x="24129" y="129539"/>
                </a:lnTo>
                <a:lnTo>
                  <a:pt x="26670" y="132079"/>
                </a:lnTo>
                <a:lnTo>
                  <a:pt x="34290" y="143509"/>
                </a:lnTo>
                <a:lnTo>
                  <a:pt x="38100" y="147319"/>
                </a:lnTo>
                <a:lnTo>
                  <a:pt x="41909" y="149859"/>
                </a:lnTo>
                <a:lnTo>
                  <a:pt x="49529" y="156209"/>
                </a:lnTo>
                <a:lnTo>
                  <a:pt x="58420" y="162559"/>
                </a:lnTo>
                <a:lnTo>
                  <a:pt x="81279" y="172719"/>
                </a:lnTo>
                <a:lnTo>
                  <a:pt x="95250" y="179069"/>
                </a:lnTo>
                <a:lnTo>
                  <a:pt x="110490" y="182879"/>
                </a:lnTo>
                <a:lnTo>
                  <a:pt x="127000" y="187959"/>
                </a:lnTo>
                <a:lnTo>
                  <a:pt x="143509" y="191769"/>
                </a:lnTo>
                <a:lnTo>
                  <a:pt x="163829" y="195579"/>
                </a:lnTo>
                <a:lnTo>
                  <a:pt x="185420" y="200659"/>
                </a:lnTo>
                <a:lnTo>
                  <a:pt x="195579" y="201929"/>
                </a:lnTo>
                <a:lnTo>
                  <a:pt x="210820" y="207009"/>
                </a:lnTo>
                <a:lnTo>
                  <a:pt x="226059" y="214629"/>
                </a:lnTo>
                <a:lnTo>
                  <a:pt x="234950" y="223519"/>
                </a:lnTo>
                <a:lnTo>
                  <a:pt x="234950" y="224789"/>
                </a:lnTo>
                <a:lnTo>
                  <a:pt x="237490" y="227329"/>
                </a:lnTo>
                <a:lnTo>
                  <a:pt x="237490" y="231139"/>
                </a:lnTo>
                <a:lnTo>
                  <a:pt x="238759" y="232409"/>
                </a:lnTo>
                <a:lnTo>
                  <a:pt x="238759" y="241299"/>
                </a:lnTo>
                <a:lnTo>
                  <a:pt x="237490" y="242569"/>
                </a:lnTo>
                <a:lnTo>
                  <a:pt x="237490" y="246379"/>
                </a:lnTo>
                <a:lnTo>
                  <a:pt x="234950" y="248919"/>
                </a:lnTo>
                <a:lnTo>
                  <a:pt x="234950" y="250189"/>
                </a:lnTo>
                <a:lnTo>
                  <a:pt x="233679" y="251459"/>
                </a:lnTo>
                <a:lnTo>
                  <a:pt x="231140" y="255269"/>
                </a:lnTo>
                <a:lnTo>
                  <a:pt x="228600" y="257809"/>
                </a:lnTo>
                <a:lnTo>
                  <a:pt x="224790" y="260349"/>
                </a:lnTo>
                <a:lnTo>
                  <a:pt x="223520" y="261619"/>
                </a:lnTo>
                <a:lnTo>
                  <a:pt x="218440" y="264159"/>
                </a:lnTo>
                <a:lnTo>
                  <a:pt x="217170" y="264159"/>
                </a:lnTo>
                <a:lnTo>
                  <a:pt x="212090" y="266699"/>
                </a:lnTo>
                <a:lnTo>
                  <a:pt x="208279" y="267969"/>
                </a:lnTo>
                <a:lnTo>
                  <a:pt x="203200" y="267969"/>
                </a:lnTo>
                <a:lnTo>
                  <a:pt x="196850" y="269239"/>
                </a:lnTo>
                <a:lnTo>
                  <a:pt x="191770" y="269239"/>
                </a:lnTo>
                <a:lnTo>
                  <a:pt x="185420" y="270509"/>
                </a:lnTo>
                <a:lnTo>
                  <a:pt x="342392" y="270509"/>
                </a:lnTo>
                <a:lnTo>
                  <a:pt x="345440" y="266699"/>
                </a:lnTo>
                <a:lnTo>
                  <a:pt x="347979" y="260349"/>
                </a:lnTo>
                <a:lnTo>
                  <a:pt x="351790" y="252729"/>
                </a:lnTo>
                <a:lnTo>
                  <a:pt x="353059" y="245109"/>
                </a:lnTo>
                <a:lnTo>
                  <a:pt x="355600" y="238759"/>
                </a:lnTo>
                <a:lnTo>
                  <a:pt x="355600" y="231139"/>
                </a:lnTo>
                <a:lnTo>
                  <a:pt x="356870" y="222249"/>
                </a:lnTo>
                <a:lnTo>
                  <a:pt x="355600" y="215899"/>
                </a:lnTo>
                <a:lnTo>
                  <a:pt x="355600" y="210819"/>
                </a:lnTo>
                <a:lnTo>
                  <a:pt x="344170" y="180339"/>
                </a:lnTo>
                <a:lnTo>
                  <a:pt x="341629" y="175259"/>
                </a:lnTo>
                <a:lnTo>
                  <a:pt x="307340" y="147319"/>
                </a:lnTo>
                <a:lnTo>
                  <a:pt x="270509" y="132079"/>
                </a:lnTo>
                <a:lnTo>
                  <a:pt x="259079" y="129539"/>
                </a:lnTo>
                <a:lnTo>
                  <a:pt x="245109" y="125729"/>
                </a:lnTo>
                <a:lnTo>
                  <a:pt x="213359" y="118109"/>
                </a:lnTo>
                <a:lnTo>
                  <a:pt x="176529" y="110489"/>
                </a:lnTo>
                <a:lnTo>
                  <a:pt x="162559" y="107949"/>
                </a:lnTo>
                <a:lnTo>
                  <a:pt x="156209" y="106679"/>
                </a:lnTo>
                <a:lnTo>
                  <a:pt x="146050" y="104139"/>
                </a:lnTo>
                <a:lnTo>
                  <a:pt x="142240" y="102869"/>
                </a:lnTo>
                <a:lnTo>
                  <a:pt x="139700" y="101599"/>
                </a:lnTo>
                <a:lnTo>
                  <a:pt x="138429" y="100329"/>
                </a:lnTo>
                <a:lnTo>
                  <a:pt x="137159" y="100329"/>
                </a:lnTo>
                <a:lnTo>
                  <a:pt x="130809" y="93979"/>
                </a:lnTo>
                <a:lnTo>
                  <a:pt x="130809" y="92709"/>
                </a:lnTo>
                <a:lnTo>
                  <a:pt x="129540" y="92709"/>
                </a:lnTo>
                <a:lnTo>
                  <a:pt x="129540" y="91439"/>
                </a:lnTo>
                <a:lnTo>
                  <a:pt x="128270" y="90169"/>
                </a:lnTo>
                <a:lnTo>
                  <a:pt x="128270" y="87629"/>
                </a:lnTo>
                <a:lnTo>
                  <a:pt x="127000" y="87629"/>
                </a:lnTo>
                <a:lnTo>
                  <a:pt x="127000" y="82550"/>
                </a:lnTo>
                <a:lnTo>
                  <a:pt x="128270" y="81279"/>
                </a:lnTo>
                <a:lnTo>
                  <a:pt x="128270" y="78739"/>
                </a:lnTo>
                <a:lnTo>
                  <a:pt x="129540" y="77469"/>
                </a:lnTo>
                <a:lnTo>
                  <a:pt x="129540" y="76200"/>
                </a:lnTo>
                <a:lnTo>
                  <a:pt x="132079" y="73659"/>
                </a:lnTo>
                <a:lnTo>
                  <a:pt x="132079" y="72389"/>
                </a:lnTo>
                <a:lnTo>
                  <a:pt x="135890" y="68579"/>
                </a:lnTo>
                <a:lnTo>
                  <a:pt x="138429" y="67309"/>
                </a:lnTo>
                <a:lnTo>
                  <a:pt x="139700" y="66039"/>
                </a:lnTo>
                <a:lnTo>
                  <a:pt x="140970" y="66039"/>
                </a:lnTo>
                <a:lnTo>
                  <a:pt x="143509" y="63500"/>
                </a:lnTo>
                <a:lnTo>
                  <a:pt x="147320" y="63500"/>
                </a:lnTo>
                <a:lnTo>
                  <a:pt x="151129" y="62229"/>
                </a:lnTo>
                <a:lnTo>
                  <a:pt x="156209" y="60959"/>
                </a:lnTo>
                <a:lnTo>
                  <a:pt x="160020" y="60959"/>
                </a:lnTo>
                <a:lnTo>
                  <a:pt x="165100" y="59689"/>
                </a:lnTo>
                <a:lnTo>
                  <a:pt x="331470" y="59689"/>
                </a:lnTo>
                <a:lnTo>
                  <a:pt x="328929" y="54609"/>
                </a:lnTo>
                <a:lnTo>
                  <a:pt x="325120" y="49529"/>
                </a:lnTo>
                <a:lnTo>
                  <a:pt x="321309" y="45719"/>
                </a:lnTo>
                <a:lnTo>
                  <a:pt x="317500" y="40639"/>
                </a:lnTo>
                <a:lnTo>
                  <a:pt x="314959" y="36829"/>
                </a:lnTo>
                <a:lnTo>
                  <a:pt x="309879" y="33019"/>
                </a:lnTo>
                <a:lnTo>
                  <a:pt x="306070" y="29209"/>
                </a:lnTo>
                <a:lnTo>
                  <a:pt x="300990" y="26669"/>
                </a:lnTo>
                <a:lnTo>
                  <a:pt x="297179" y="22859"/>
                </a:lnTo>
                <a:lnTo>
                  <a:pt x="290829" y="20319"/>
                </a:lnTo>
                <a:lnTo>
                  <a:pt x="280670" y="15239"/>
                </a:lnTo>
                <a:lnTo>
                  <a:pt x="274320" y="12700"/>
                </a:lnTo>
                <a:lnTo>
                  <a:pt x="261620" y="8889"/>
                </a:lnTo>
                <a:lnTo>
                  <a:pt x="247650" y="6350"/>
                </a:lnTo>
                <a:lnTo>
                  <a:pt x="233679" y="2539"/>
                </a:lnTo>
                <a:lnTo>
                  <a:pt x="200659" y="0"/>
                </a:lnTo>
                <a:close/>
              </a:path>
              <a:path w="356870" h="334009">
                <a:moveTo>
                  <a:pt x="331470" y="59689"/>
                </a:moveTo>
                <a:lnTo>
                  <a:pt x="176529" y="59689"/>
                </a:lnTo>
                <a:lnTo>
                  <a:pt x="181609" y="60959"/>
                </a:lnTo>
                <a:lnTo>
                  <a:pt x="187959" y="60959"/>
                </a:lnTo>
                <a:lnTo>
                  <a:pt x="198120" y="63500"/>
                </a:lnTo>
                <a:lnTo>
                  <a:pt x="201929" y="64769"/>
                </a:lnTo>
                <a:lnTo>
                  <a:pt x="207009" y="67309"/>
                </a:lnTo>
                <a:lnTo>
                  <a:pt x="208279" y="68579"/>
                </a:lnTo>
                <a:lnTo>
                  <a:pt x="210820" y="68579"/>
                </a:lnTo>
                <a:lnTo>
                  <a:pt x="219709" y="77469"/>
                </a:lnTo>
                <a:lnTo>
                  <a:pt x="224790" y="85089"/>
                </a:lnTo>
                <a:lnTo>
                  <a:pt x="226059" y="90169"/>
                </a:lnTo>
                <a:lnTo>
                  <a:pt x="228600" y="93979"/>
                </a:lnTo>
                <a:lnTo>
                  <a:pt x="229870" y="99059"/>
                </a:lnTo>
                <a:lnTo>
                  <a:pt x="344170" y="99059"/>
                </a:lnTo>
                <a:lnTo>
                  <a:pt x="341629" y="86359"/>
                </a:lnTo>
                <a:lnTo>
                  <a:pt x="334009" y="63500"/>
                </a:lnTo>
                <a:lnTo>
                  <a:pt x="331470" y="596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988300" y="269240"/>
            <a:ext cx="356870" cy="334010"/>
          </a:xfrm>
          <a:custGeom>
            <a:avLst/>
            <a:gdLst/>
            <a:ahLst/>
            <a:cxnLst/>
            <a:rect l="l" t="t" r="r" b="b"/>
            <a:pathLst>
              <a:path w="356870" h="334009">
                <a:moveTo>
                  <a:pt x="0" y="218439"/>
                </a:moveTo>
                <a:lnTo>
                  <a:pt x="115570" y="218439"/>
                </a:lnTo>
                <a:lnTo>
                  <a:pt x="116840" y="223519"/>
                </a:lnTo>
                <a:lnTo>
                  <a:pt x="118109" y="228599"/>
                </a:lnTo>
                <a:lnTo>
                  <a:pt x="119379" y="233679"/>
                </a:lnTo>
                <a:lnTo>
                  <a:pt x="121920" y="237489"/>
                </a:lnTo>
                <a:lnTo>
                  <a:pt x="123190" y="241299"/>
                </a:lnTo>
                <a:lnTo>
                  <a:pt x="125729" y="245109"/>
                </a:lnTo>
                <a:lnTo>
                  <a:pt x="128270" y="248919"/>
                </a:lnTo>
                <a:lnTo>
                  <a:pt x="130809" y="251459"/>
                </a:lnTo>
                <a:lnTo>
                  <a:pt x="133350" y="253999"/>
                </a:lnTo>
                <a:lnTo>
                  <a:pt x="135890" y="256539"/>
                </a:lnTo>
                <a:lnTo>
                  <a:pt x="138429" y="257809"/>
                </a:lnTo>
                <a:lnTo>
                  <a:pt x="140970" y="259079"/>
                </a:lnTo>
                <a:lnTo>
                  <a:pt x="144779" y="261619"/>
                </a:lnTo>
                <a:lnTo>
                  <a:pt x="147320" y="262889"/>
                </a:lnTo>
                <a:lnTo>
                  <a:pt x="151129" y="264159"/>
                </a:lnTo>
                <a:lnTo>
                  <a:pt x="153670" y="265429"/>
                </a:lnTo>
                <a:lnTo>
                  <a:pt x="157479" y="266699"/>
                </a:lnTo>
                <a:lnTo>
                  <a:pt x="161290" y="266699"/>
                </a:lnTo>
                <a:lnTo>
                  <a:pt x="165100" y="267969"/>
                </a:lnTo>
                <a:lnTo>
                  <a:pt x="168909" y="269239"/>
                </a:lnTo>
                <a:lnTo>
                  <a:pt x="176529" y="269239"/>
                </a:lnTo>
                <a:lnTo>
                  <a:pt x="185420" y="270509"/>
                </a:lnTo>
                <a:lnTo>
                  <a:pt x="191770" y="269239"/>
                </a:lnTo>
                <a:lnTo>
                  <a:pt x="196850" y="269239"/>
                </a:lnTo>
                <a:lnTo>
                  <a:pt x="203200" y="267969"/>
                </a:lnTo>
                <a:lnTo>
                  <a:pt x="208279" y="267969"/>
                </a:lnTo>
                <a:lnTo>
                  <a:pt x="212090" y="266699"/>
                </a:lnTo>
                <a:lnTo>
                  <a:pt x="217170" y="264159"/>
                </a:lnTo>
                <a:lnTo>
                  <a:pt x="218440" y="264159"/>
                </a:lnTo>
                <a:lnTo>
                  <a:pt x="220979" y="262889"/>
                </a:lnTo>
                <a:lnTo>
                  <a:pt x="223520" y="261619"/>
                </a:lnTo>
                <a:lnTo>
                  <a:pt x="224790" y="260349"/>
                </a:lnTo>
                <a:lnTo>
                  <a:pt x="228600" y="257809"/>
                </a:lnTo>
                <a:lnTo>
                  <a:pt x="231140" y="255269"/>
                </a:lnTo>
                <a:lnTo>
                  <a:pt x="233679" y="251459"/>
                </a:lnTo>
                <a:lnTo>
                  <a:pt x="234950" y="250189"/>
                </a:lnTo>
                <a:lnTo>
                  <a:pt x="234950" y="248919"/>
                </a:lnTo>
                <a:lnTo>
                  <a:pt x="236220" y="247649"/>
                </a:lnTo>
                <a:lnTo>
                  <a:pt x="237490" y="246379"/>
                </a:lnTo>
                <a:lnTo>
                  <a:pt x="237490" y="245109"/>
                </a:lnTo>
                <a:lnTo>
                  <a:pt x="237490" y="242569"/>
                </a:lnTo>
                <a:lnTo>
                  <a:pt x="238759" y="241299"/>
                </a:lnTo>
                <a:lnTo>
                  <a:pt x="238759" y="240029"/>
                </a:lnTo>
                <a:lnTo>
                  <a:pt x="238759" y="232409"/>
                </a:lnTo>
                <a:lnTo>
                  <a:pt x="237490" y="231139"/>
                </a:lnTo>
                <a:lnTo>
                  <a:pt x="237490" y="229869"/>
                </a:lnTo>
                <a:lnTo>
                  <a:pt x="237490" y="227329"/>
                </a:lnTo>
                <a:lnTo>
                  <a:pt x="236220" y="226059"/>
                </a:lnTo>
                <a:lnTo>
                  <a:pt x="234950" y="224789"/>
                </a:lnTo>
                <a:lnTo>
                  <a:pt x="234950" y="223519"/>
                </a:lnTo>
                <a:lnTo>
                  <a:pt x="233679" y="222249"/>
                </a:lnTo>
                <a:lnTo>
                  <a:pt x="232409" y="220979"/>
                </a:lnTo>
                <a:lnTo>
                  <a:pt x="231140" y="219709"/>
                </a:lnTo>
                <a:lnTo>
                  <a:pt x="228600" y="217169"/>
                </a:lnTo>
                <a:lnTo>
                  <a:pt x="226059" y="214629"/>
                </a:lnTo>
                <a:lnTo>
                  <a:pt x="223520" y="213359"/>
                </a:lnTo>
                <a:lnTo>
                  <a:pt x="220979" y="212089"/>
                </a:lnTo>
                <a:lnTo>
                  <a:pt x="218440" y="210819"/>
                </a:lnTo>
                <a:lnTo>
                  <a:pt x="215900" y="209549"/>
                </a:lnTo>
                <a:lnTo>
                  <a:pt x="210820" y="207009"/>
                </a:lnTo>
                <a:lnTo>
                  <a:pt x="203200" y="204469"/>
                </a:lnTo>
                <a:lnTo>
                  <a:pt x="195579" y="201929"/>
                </a:lnTo>
                <a:lnTo>
                  <a:pt x="185420" y="200659"/>
                </a:lnTo>
                <a:lnTo>
                  <a:pt x="163829" y="195579"/>
                </a:lnTo>
                <a:lnTo>
                  <a:pt x="143509" y="191769"/>
                </a:lnTo>
                <a:lnTo>
                  <a:pt x="127000" y="187959"/>
                </a:lnTo>
                <a:lnTo>
                  <a:pt x="110490" y="182879"/>
                </a:lnTo>
                <a:lnTo>
                  <a:pt x="95250" y="179069"/>
                </a:lnTo>
                <a:lnTo>
                  <a:pt x="81279" y="172719"/>
                </a:lnTo>
                <a:lnTo>
                  <a:pt x="69850" y="167639"/>
                </a:lnTo>
                <a:lnTo>
                  <a:pt x="58420" y="162559"/>
                </a:lnTo>
                <a:lnTo>
                  <a:pt x="49529" y="156209"/>
                </a:lnTo>
                <a:lnTo>
                  <a:pt x="41909" y="149859"/>
                </a:lnTo>
                <a:lnTo>
                  <a:pt x="38100" y="147319"/>
                </a:lnTo>
                <a:lnTo>
                  <a:pt x="34290" y="143509"/>
                </a:lnTo>
                <a:lnTo>
                  <a:pt x="31750" y="139699"/>
                </a:lnTo>
                <a:lnTo>
                  <a:pt x="29209" y="135889"/>
                </a:lnTo>
                <a:lnTo>
                  <a:pt x="26670" y="132079"/>
                </a:lnTo>
                <a:lnTo>
                  <a:pt x="24129" y="129539"/>
                </a:lnTo>
                <a:lnTo>
                  <a:pt x="21590" y="124459"/>
                </a:lnTo>
                <a:lnTo>
                  <a:pt x="20320" y="120649"/>
                </a:lnTo>
                <a:lnTo>
                  <a:pt x="19050" y="116839"/>
                </a:lnTo>
                <a:lnTo>
                  <a:pt x="17779" y="111759"/>
                </a:lnTo>
                <a:lnTo>
                  <a:pt x="16509" y="107949"/>
                </a:lnTo>
                <a:lnTo>
                  <a:pt x="16509" y="104139"/>
                </a:lnTo>
                <a:lnTo>
                  <a:pt x="15240" y="93979"/>
                </a:lnTo>
                <a:lnTo>
                  <a:pt x="16509" y="87629"/>
                </a:lnTo>
                <a:lnTo>
                  <a:pt x="16509" y="82550"/>
                </a:lnTo>
                <a:lnTo>
                  <a:pt x="17779" y="76200"/>
                </a:lnTo>
                <a:lnTo>
                  <a:pt x="20320" y="69850"/>
                </a:lnTo>
                <a:lnTo>
                  <a:pt x="22859" y="63500"/>
                </a:lnTo>
                <a:lnTo>
                  <a:pt x="25400" y="58419"/>
                </a:lnTo>
                <a:lnTo>
                  <a:pt x="29209" y="53339"/>
                </a:lnTo>
                <a:lnTo>
                  <a:pt x="33020" y="46989"/>
                </a:lnTo>
                <a:lnTo>
                  <a:pt x="38100" y="41909"/>
                </a:lnTo>
                <a:lnTo>
                  <a:pt x="43179" y="36829"/>
                </a:lnTo>
                <a:lnTo>
                  <a:pt x="48259" y="31750"/>
                </a:lnTo>
                <a:lnTo>
                  <a:pt x="54609" y="27939"/>
                </a:lnTo>
                <a:lnTo>
                  <a:pt x="62229" y="22859"/>
                </a:lnTo>
                <a:lnTo>
                  <a:pt x="68579" y="19050"/>
                </a:lnTo>
                <a:lnTo>
                  <a:pt x="77470" y="15239"/>
                </a:lnTo>
                <a:lnTo>
                  <a:pt x="86359" y="12700"/>
                </a:lnTo>
                <a:lnTo>
                  <a:pt x="95250" y="8889"/>
                </a:lnTo>
                <a:lnTo>
                  <a:pt x="105409" y="6350"/>
                </a:lnTo>
                <a:lnTo>
                  <a:pt x="115570" y="5079"/>
                </a:lnTo>
                <a:lnTo>
                  <a:pt x="127000" y="2539"/>
                </a:lnTo>
                <a:lnTo>
                  <a:pt x="139700" y="1269"/>
                </a:lnTo>
                <a:lnTo>
                  <a:pt x="153670" y="1269"/>
                </a:lnTo>
                <a:lnTo>
                  <a:pt x="167640" y="0"/>
                </a:lnTo>
                <a:lnTo>
                  <a:pt x="181609" y="0"/>
                </a:lnTo>
                <a:lnTo>
                  <a:pt x="200659" y="0"/>
                </a:lnTo>
                <a:lnTo>
                  <a:pt x="217170" y="1269"/>
                </a:lnTo>
                <a:lnTo>
                  <a:pt x="233679" y="2539"/>
                </a:lnTo>
                <a:lnTo>
                  <a:pt x="247650" y="6350"/>
                </a:lnTo>
                <a:lnTo>
                  <a:pt x="261620" y="8889"/>
                </a:lnTo>
                <a:lnTo>
                  <a:pt x="274320" y="12700"/>
                </a:lnTo>
                <a:lnTo>
                  <a:pt x="280670" y="15239"/>
                </a:lnTo>
                <a:lnTo>
                  <a:pt x="285750" y="17779"/>
                </a:lnTo>
                <a:lnTo>
                  <a:pt x="290829" y="20319"/>
                </a:lnTo>
                <a:lnTo>
                  <a:pt x="297179" y="22859"/>
                </a:lnTo>
                <a:lnTo>
                  <a:pt x="300990" y="26669"/>
                </a:lnTo>
                <a:lnTo>
                  <a:pt x="306070" y="29209"/>
                </a:lnTo>
                <a:lnTo>
                  <a:pt x="309879" y="33019"/>
                </a:lnTo>
                <a:lnTo>
                  <a:pt x="314959" y="36829"/>
                </a:lnTo>
                <a:lnTo>
                  <a:pt x="317500" y="40639"/>
                </a:lnTo>
                <a:lnTo>
                  <a:pt x="321309" y="45719"/>
                </a:lnTo>
                <a:lnTo>
                  <a:pt x="325120" y="49529"/>
                </a:lnTo>
                <a:lnTo>
                  <a:pt x="328929" y="54609"/>
                </a:lnTo>
                <a:lnTo>
                  <a:pt x="331470" y="59689"/>
                </a:lnTo>
                <a:lnTo>
                  <a:pt x="334009" y="63500"/>
                </a:lnTo>
                <a:lnTo>
                  <a:pt x="337820" y="74929"/>
                </a:lnTo>
                <a:lnTo>
                  <a:pt x="341629" y="86359"/>
                </a:lnTo>
                <a:lnTo>
                  <a:pt x="344170" y="99059"/>
                </a:lnTo>
                <a:lnTo>
                  <a:pt x="229870" y="99059"/>
                </a:lnTo>
                <a:lnTo>
                  <a:pt x="228600" y="93979"/>
                </a:lnTo>
                <a:lnTo>
                  <a:pt x="226059" y="90169"/>
                </a:lnTo>
                <a:lnTo>
                  <a:pt x="224790" y="85089"/>
                </a:lnTo>
                <a:lnTo>
                  <a:pt x="222250" y="81279"/>
                </a:lnTo>
                <a:lnTo>
                  <a:pt x="219709" y="77469"/>
                </a:lnTo>
                <a:lnTo>
                  <a:pt x="210820" y="68579"/>
                </a:lnTo>
                <a:lnTo>
                  <a:pt x="208279" y="68579"/>
                </a:lnTo>
                <a:lnTo>
                  <a:pt x="187959" y="60959"/>
                </a:lnTo>
                <a:lnTo>
                  <a:pt x="181609" y="60959"/>
                </a:lnTo>
                <a:lnTo>
                  <a:pt x="176529" y="59689"/>
                </a:lnTo>
                <a:lnTo>
                  <a:pt x="170179" y="59689"/>
                </a:lnTo>
                <a:lnTo>
                  <a:pt x="165100" y="59689"/>
                </a:lnTo>
                <a:lnTo>
                  <a:pt x="160020" y="60959"/>
                </a:lnTo>
                <a:lnTo>
                  <a:pt x="156209" y="60959"/>
                </a:lnTo>
                <a:lnTo>
                  <a:pt x="151129" y="62229"/>
                </a:lnTo>
                <a:lnTo>
                  <a:pt x="147320" y="63500"/>
                </a:lnTo>
                <a:lnTo>
                  <a:pt x="146050" y="63500"/>
                </a:lnTo>
                <a:lnTo>
                  <a:pt x="143509" y="63500"/>
                </a:lnTo>
                <a:lnTo>
                  <a:pt x="142240" y="64769"/>
                </a:lnTo>
                <a:lnTo>
                  <a:pt x="140970" y="66039"/>
                </a:lnTo>
                <a:lnTo>
                  <a:pt x="139700" y="66039"/>
                </a:lnTo>
                <a:lnTo>
                  <a:pt x="138429" y="67309"/>
                </a:lnTo>
                <a:lnTo>
                  <a:pt x="135890" y="68579"/>
                </a:lnTo>
                <a:lnTo>
                  <a:pt x="133350" y="71119"/>
                </a:lnTo>
                <a:lnTo>
                  <a:pt x="132079" y="72389"/>
                </a:lnTo>
                <a:lnTo>
                  <a:pt x="132079" y="73659"/>
                </a:lnTo>
                <a:lnTo>
                  <a:pt x="130809" y="74929"/>
                </a:lnTo>
                <a:lnTo>
                  <a:pt x="129540" y="76200"/>
                </a:lnTo>
                <a:lnTo>
                  <a:pt x="129540" y="77469"/>
                </a:lnTo>
                <a:lnTo>
                  <a:pt x="128270" y="78739"/>
                </a:lnTo>
                <a:lnTo>
                  <a:pt x="128270" y="80009"/>
                </a:lnTo>
                <a:lnTo>
                  <a:pt x="128270" y="81279"/>
                </a:lnTo>
                <a:lnTo>
                  <a:pt x="127000" y="82550"/>
                </a:lnTo>
                <a:lnTo>
                  <a:pt x="127000" y="83819"/>
                </a:lnTo>
                <a:lnTo>
                  <a:pt x="127000" y="85089"/>
                </a:lnTo>
                <a:lnTo>
                  <a:pt x="127000" y="86359"/>
                </a:lnTo>
                <a:lnTo>
                  <a:pt x="127000" y="87629"/>
                </a:lnTo>
                <a:lnTo>
                  <a:pt x="128270" y="87629"/>
                </a:lnTo>
                <a:lnTo>
                  <a:pt x="128270" y="88899"/>
                </a:lnTo>
                <a:lnTo>
                  <a:pt x="128270" y="90169"/>
                </a:lnTo>
                <a:lnTo>
                  <a:pt x="129540" y="91439"/>
                </a:lnTo>
                <a:lnTo>
                  <a:pt x="129540" y="92709"/>
                </a:lnTo>
                <a:lnTo>
                  <a:pt x="130809" y="92709"/>
                </a:lnTo>
                <a:lnTo>
                  <a:pt x="130809" y="93979"/>
                </a:lnTo>
                <a:lnTo>
                  <a:pt x="132079" y="95249"/>
                </a:lnTo>
                <a:lnTo>
                  <a:pt x="134620" y="97789"/>
                </a:lnTo>
                <a:lnTo>
                  <a:pt x="135890" y="99059"/>
                </a:lnTo>
                <a:lnTo>
                  <a:pt x="137159" y="100329"/>
                </a:lnTo>
                <a:lnTo>
                  <a:pt x="138429" y="100329"/>
                </a:lnTo>
                <a:lnTo>
                  <a:pt x="139700" y="101599"/>
                </a:lnTo>
                <a:lnTo>
                  <a:pt x="142240" y="102869"/>
                </a:lnTo>
                <a:lnTo>
                  <a:pt x="146050" y="104139"/>
                </a:lnTo>
                <a:lnTo>
                  <a:pt x="151129" y="105409"/>
                </a:lnTo>
                <a:lnTo>
                  <a:pt x="156209" y="106679"/>
                </a:lnTo>
                <a:lnTo>
                  <a:pt x="162559" y="107949"/>
                </a:lnTo>
                <a:lnTo>
                  <a:pt x="176529" y="110489"/>
                </a:lnTo>
                <a:lnTo>
                  <a:pt x="213359" y="118109"/>
                </a:lnTo>
                <a:lnTo>
                  <a:pt x="245109" y="125729"/>
                </a:lnTo>
                <a:lnTo>
                  <a:pt x="259079" y="129539"/>
                </a:lnTo>
                <a:lnTo>
                  <a:pt x="270509" y="132079"/>
                </a:lnTo>
                <a:lnTo>
                  <a:pt x="307340" y="147319"/>
                </a:lnTo>
                <a:lnTo>
                  <a:pt x="313690" y="151129"/>
                </a:lnTo>
                <a:lnTo>
                  <a:pt x="320040" y="154939"/>
                </a:lnTo>
                <a:lnTo>
                  <a:pt x="326390" y="160019"/>
                </a:lnTo>
                <a:lnTo>
                  <a:pt x="331470" y="165099"/>
                </a:lnTo>
                <a:lnTo>
                  <a:pt x="336550" y="170179"/>
                </a:lnTo>
                <a:lnTo>
                  <a:pt x="341629" y="175259"/>
                </a:lnTo>
                <a:lnTo>
                  <a:pt x="344170" y="180339"/>
                </a:lnTo>
                <a:lnTo>
                  <a:pt x="347979" y="186689"/>
                </a:lnTo>
                <a:lnTo>
                  <a:pt x="350520" y="191769"/>
                </a:lnTo>
                <a:lnTo>
                  <a:pt x="353059" y="198119"/>
                </a:lnTo>
                <a:lnTo>
                  <a:pt x="354329" y="203199"/>
                </a:lnTo>
                <a:lnTo>
                  <a:pt x="355600" y="210819"/>
                </a:lnTo>
                <a:lnTo>
                  <a:pt x="355600" y="215899"/>
                </a:lnTo>
                <a:lnTo>
                  <a:pt x="356870" y="222249"/>
                </a:lnTo>
                <a:lnTo>
                  <a:pt x="355600" y="231139"/>
                </a:lnTo>
                <a:lnTo>
                  <a:pt x="355600" y="238759"/>
                </a:lnTo>
                <a:lnTo>
                  <a:pt x="353059" y="245109"/>
                </a:lnTo>
                <a:lnTo>
                  <a:pt x="351790" y="252729"/>
                </a:lnTo>
                <a:lnTo>
                  <a:pt x="347979" y="260349"/>
                </a:lnTo>
                <a:lnTo>
                  <a:pt x="345440" y="266699"/>
                </a:lnTo>
                <a:lnTo>
                  <a:pt x="340359" y="273049"/>
                </a:lnTo>
                <a:lnTo>
                  <a:pt x="336550" y="280669"/>
                </a:lnTo>
                <a:lnTo>
                  <a:pt x="330200" y="287019"/>
                </a:lnTo>
                <a:lnTo>
                  <a:pt x="323850" y="292099"/>
                </a:lnTo>
                <a:lnTo>
                  <a:pt x="317500" y="298449"/>
                </a:lnTo>
                <a:lnTo>
                  <a:pt x="311150" y="303529"/>
                </a:lnTo>
                <a:lnTo>
                  <a:pt x="303529" y="307339"/>
                </a:lnTo>
                <a:lnTo>
                  <a:pt x="295909" y="312419"/>
                </a:lnTo>
                <a:lnTo>
                  <a:pt x="285750" y="316229"/>
                </a:lnTo>
                <a:lnTo>
                  <a:pt x="276859" y="320039"/>
                </a:lnTo>
                <a:lnTo>
                  <a:pt x="267970" y="323849"/>
                </a:lnTo>
                <a:lnTo>
                  <a:pt x="257809" y="326389"/>
                </a:lnTo>
                <a:lnTo>
                  <a:pt x="246379" y="327659"/>
                </a:lnTo>
                <a:lnTo>
                  <a:pt x="234950" y="330199"/>
                </a:lnTo>
                <a:lnTo>
                  <a:pt x="223520" y="331469"/>
                </a:lnTo>
                <a:lnTo>
                  <a:pt x="209550" y="332739"/>
                </a:lnTo>
                <a:lnTo>
                  <a:pt x="196850" y="332739"/>
                </a:lnTo>
                <a:lnTo>
                  <a:pt x="182879" y="334009"/>
                </a:lnTo>
                <a:lnTo>
                  <a:pt x="158750" y="332739"/>
                </a:lnTo>
                <a:lnTo>
                  <a:pt x="137159" y="331469"/>
                </a:lnTo>
                <a:lnTo>
                  <a:pt x="116840" y="328929"/>
                </a:lnTo>
                <a:lnTo>
                  <a:pt x="97790" y="325119"/>
                </a:lnTo>
                <a:lnTo>
                  <a:pt x="90170" y="323849"/>
                </a:lnTo>
                <a:lnTo>
                  <a:pt x="82550" y="321309"/>
                </a:lnTo>
                <a:lnTo>
                  <a:pt x="73659" y="318769"/>
                </a:lnTo>
                <a:lnTo>
                  <a:pt x="67309" y="314959"/>
                </a:lnTo>
                <a:lnTo>
                  <a:pt x="60959" y="312419"/>
                </a:lnTo>
                <a:lnTo>
                  <a:pt x="54609" y="308609"/>
                </a:lnTo>
                <a:lnTo>
                  <a:pt x="49529" y="304799"/>
                </a:lnTo>
                <a:lnTo>
                  <a:pt x="44450" y="300989"/>
                </a:lnTo>
                <a:lnTo>
                  <a:pt x="13970" y="264159"/>
                </a:lnTo>
                <a:lnTo>
                  <a:pt x="2540" y="229869"/>
                </a:lnTo>
                <a:lnTo>
                  <a:pt x="0" y="21843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411209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120650" y="0"/>
                </a:moveTo>
                <a:lnTo>
                  <a:pt x="0" y="0"/>
                </a:lnTo>
                <a:lnTo>
                  <a:pt x="0" y="322579"/>
                </a:lnTo>
                <a:lnTo>
                  <a:pt x="120650" y="322579"/>
                </a:lnTo>
                <a:lnTo>
                  <a:pt x="1206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0259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83820" y="0"/>
                </a:moveTo>
                <a:lnTo>
                  <a:pt x="0" y="0"/>
                </a:lnTo>
                <a:lnTo>
                  <a:pt x="0" y="66040"/>
                </a:lnTo>
                <a:lnTo>
                  <a:pt x="83820" y="66040"/>
                </a:lnTo>
                <a:lnTo>
                  <a:pt x="838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11209" y="274320"/>
            <a:ext cx="120650" cy="322580"/>
          </a:xfrm>
          <a:custGeom>
            <a:avLst/>
            <a:gdLst/>
            <a:ahLst/>
            <a:cxnLst/>
            <a:rect l="l" t="t" r="r" b="b"/>
            <a:pathLst>
              <a:path w="120650" h="322580">
                <a:moveTo>
                  <a:pt x="0" y="0"/>
                </a:moveTo>
                <a:lnTo>
                  <a:pt x="120650" y="0"/>
                </a:lnTo>
                <a:lnTo>
                  <a:pt x="1206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430259" y="189229"/>
            <a:ext cx="83820" cy="66040"/>
          </a:xfrm>
          <a:custGeom>
            <a:avLst/>
            <a:gdLst/>
            <a:ahLst/>
            <a:cxnLst/>
            <a:rect l="l" t="t" r="r" b="b"/>
            <a:pathLst>
              <a:path w="83820" h="66039">
                <a:moveTo>
                  <a:pt x="0" y="0"/>
                </a:moveTo>
                <a:lnTo>
                  <a:pt x="83820" y="0"/>
                </a:lnTo>
                <a:lnTo>
                  <a:pt x="8382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51459" y="908050"/>
            <a:ext cx="8352790" cy="82550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699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370"/>
              </a:spcBef>
            </a:pPr>
            <a:r>
              <a:rPr sz="2000" dirty="0">
                <a:latin typeface="Comic Sans MS"/>
                <a:cs typeface="Comic Sans MS"/>
              </a:rPr>
              <a:t>Cumhuriyetçilik </a:t>
            </a:r>
            <a:r>
              <a:rPr sz="2000" spc="-5" dirty="0">
                <a:latin typeface="Comic Sans MS"/>
                <a:cs typeface="Comic Sans MS"/>
              </a:rPr>
              <a:t>ilkesi, </a:t>
            </a:r>
            <a:r>
              <a:rPr sz="2000" spc="-10" dirty="0">
                <a:latin typeface="Comic Sans MS"/>
                <a:cs typeface="Comic Sans MS"/>
              </a:rPr>
              <a:t>halkın </a:t>
            </a:r>
            <a:r>
              <a:rPr sz="2000" spc="-5" dirty="0">
                <a:latin typeface="Comic Sans MS"/>
                <a:cs typeface="Comic Sans MS"/>
              </a:rPr>
              <a:t>yönetime katılmasını </a:t>
            </a:r>
            <a:r>
              <a:rPr sz="2000" dirty="0">
                <a:latin typeface="Comic Sans MS"/>
                <a:cs typeface="Comic Sans MS"/>
              </a:rPr>
              <a:t>ve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devletin</a:t>
            </a:r>
            <a:endParaRPr sz="2000">
              <a:latin typeface="Comic Sans MS"/>
              <a:cs typeface="Comic Sans MS"/>
            </a:endParaRPr>
          </a:p>
          <a:p>
            <a:pPr marL="165735">
              <a:lnSpc>
                <a:spcPct val="100000"/>
              </a:lnSpc>
              <a:spcBef>
                <a:spcPts val="950"/>
              </a:spcBef>
            </a:pPr>
            <a:r>
              <a:rPr sz="2000" spc="-5" dirty="0">
                <a:latin typeface="Comic Sans MS"/>
                <a:cs typeface="Comic Sans MS"/>
              </a:rPr>
              <a:t>cumhuriyet ile yönetilmesini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öngörür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48920" y="1988820"/>
            <a:ext cx="5650230" cy="400050"/>
          </a:xfrm>
          <a:prstGeom prst="rect">
            <a:avLst/>
          </a:prstGeom>
          <a:solidFill>
            <a:srgbClr val="FAA2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  <a:tabLst>
                <a:tab pos="546735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Atatürk’ün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cumhuriyetçilik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ilkesinde</a:t>
            </a:r>
            <a:r>
              <a:rPr sz="2000" u="heavy" spc="-40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51459" y="2636520"/>
            <a:ext cx="5120640" cy="400050"/>
          </a:xfrm>
          <a:custGeom>
            <a:avLst/>
            <a:gdLst/>
            <a:ahLst/>
            <a:cxnLst/>
            <a:rect l="l" t="t" r="r" b="b"/>
            <a:pathLst>
              <a:path w="5120640" h="400050">
                <a:moveTo>
                  <a:pt x="0" y="0"/>
                </a:moveTo>
                <a:lnTo>
                  <a:pt x="5120640" y="0"/>
                </a:lnTo>
                <a:lnTo>
                  <a:pt x="512064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1459" y="3141979"/>
            <a:ext cx="6554470" cy="398780"/>
          </a:xfrm>
          <a:custGeom>
            <a:avLst/>
            <a:gdLst/>
            <a:ahLst/>
            <a:cxnLst/>
            <a:rect l="l" t="t" r="r" b="b"/>
            <a:pathLst>
              <a:path w="6554470" h="398779">
                <a:moveTo>
                  <a:pt x="0" y="0"/>
                </a:moveTo>
                <a:lnTo>
                  <a:pt x="6554470" y="0"/>
                </a:lnTo>
                <a:lnTo>
                  <a:pt x="655447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0190" y="3644900"/>
            <a:ext cx="5821680" cy="398780"/>
          </a:xfrm>
          <a:custGeom>
            <a:avLst/>
            <a:gdLst/>
            <a:ahLst/>
            <a:cxnLst/>
            <a:rect l="l" t="t" r="r" b="b"/>
            <a:pathLst>
              <a:path w="5821680" h="398779">
                <a:moveTo>
                  <a:pt x="0" y="0"/>
                </a:moveTo>
                <a:lnTo>
                  <a:pt x="5821680" y="0"/>
                </a:lnTo>
                <a:lnTo>
                  <a:pt x="582168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270" y="4149090"/>
            <a:ext cx="5111750" cy="400050"/>
          </a:xfrm>
          <a:custGeom>
            <a:avLst/>
            <a:gdLst/>
            <a:ahLst/>
            <a:cxnLst/>
            <a:rect l="l" t="t" r="r" b="b"/>
            <a:pathLst>
              <a:path w="5111750" h="400050">
                <a:moveTo>
                  <a:pt x="0" y="0"/>
                </a:moveTo>
                <a:lnTo>
                  <a:pt x="5111750" y="0"/>
                </a:lnTo>
                <a:lnTo>
                  <a:pt x="511175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4000" y="4653279"/>
            <a:ext cx="8180070" cy="398780"/>
          </a:xfrm>
          <a:custGeom>
            <a:avLst/>
            <a:gdLst/>
            <a:ahLst/>
            <a:cxnLst/>
            <a:rect l="l" t="t" r="r" b="b"/>
            <a:pathLst>
              <a:path w="8180070" h="398779">
                <a:moveTo>
                  <a:pt x="0" y="0"/>
                </a:moveTo>
                <a:lnTo>
                  <a:pt x="8180070" y="0"/>
                </a:lnTo>
                <a:lnTo>
                  <a:pt x="818007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1459" y="5157470"/>
            <a:ext cx="8680450" cy="1557020"/>
          </a:xfrm>
          <a:custGeom>
            <a:avLst/>
            <a:gdLst/>
            <a:ahLst/>
            <a:cxnLst/>
            <a:rect l="l" t="t" r="r" b="b"/>
            <a:pathLst>
              <a:path w="8680450" h="1557020">
                <a:moveTo>
                  <a:pt x="0" y="0"/>
                </a:moveTo>
                <a:lnTo>
                  <a:pt x="8680450" y="0"/>
                </a:lnTo>
                <a:lnTo>
                  <a:pt x="8680450" y="1557019"/>
                </a:lnTo>
                <a:lnTo>
                  <a:pt x="0" y="155701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50190" y="2670809"/>
            <a:ext cx="8681720" cy="3704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104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Demokrasi </a:t>
            </a:r>
            <a:r>
              <a:rPr sz="2000" dirty="0">
                <a:latin typeface="Comic Sans MS"/>
                <a:cs typeface="Comic Sans MS"/>
              </a:rPr>
              <a:t>ile </a:t>
            </a:r>
            <a:r>
              <a:rPr sz="2000" spc="-5" dirty="0">
                <a:latin typeface="Comic Sans MS"/>
                <a:cs typeface="Comic Sans MS"/>
              </a:rPr>
              <a:t>yönetim</a:t>
            </a:r>
            <a:r>
              <a:rPr sz="2000" spc="-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esastır.</a:t>
            </a:r>
            <a:endParaRPr sz="2000">
              <a:latin typeface="Comic Sans MS"/>
              <a:cs typeface="Comic Sans MS"/>
            </a:endParaRPr>
          </a:p>
          <a:p>
            <a:pPr marL="699135" marR="2445385" indent="1270">
              <a:lnSpc>
                <a:spcPct val="165000"/>
              </a:lnSpc>
              <a:spcBef>
                <a:spcPts val="20"/>
              </a:spcBef>
            </a:pPr>
            <a:r>
              <a:rPr sz="2000" spc="-5" dirty="0">
                <a:latin typeface="Comic Sans MS"/>
                <a:cs typeface="Comic Sans MS"/>
              </a:rPr>
              <a:t>Millet adına seçilmiş millet üyeleri görev yapar.  Millet,devlet yönetiminde </a:t>
            </a:r>
            <a:r>
              <a:rPr sz="2000" dirty="0">
                <a:latin typeface="Comic Sans MS"/>
                <a:cs typeface="Comic Sans MS"/>
              </a:rPr>
              <a:t>söz </a:t>
            </a:r>
            <a:r>
              <a:rPr sz="2000" spc="-5" dirty="0">
                <a:latin typeface="Comic Sans MS"/>
                <a:cs typeface="Comic Sans MS"/>
              </a:rPr>
              <a:t>sahibidir.</a:t>
            </a:r>
            <a:endParaRPr sz="2000">
              <a:latin typeface="Comic Sans MS"/>
              <a:cs typeface="Comic Sans MS"/>
            </a:endParaRPr>
          </a:p>
          <a:p>
            <a:pPr marL="704850">
              <a:lnSpc>
                <a:spcPct val="100000"/>
              </a:lnSpc>
              <a:spcBef>
                <a:spcPts val="1570"/>
              </a:spcBef>
            </a:pPr>
            <a:r>
              <a:rPr sz="2000" spc="-10" dirty="0">
                <a:latin typeface="Comic Sans MS"/>
                <a:cs typeface="Comic Sans MS"/>
              </a:rPr>
              <a:t>Herkes </a:t>
            </a:r>
            <a:r>
              <a:rPr sz="2000" spc="-5" dirty="0">
                <a:latin typeface="Comic Sans MS"/>
                <a:cs typeface="Comic Sans MS"/>
              </a:rPr>
              <a:t>yasalar karşısında eşittir.</a:t>
            </a:r>
            <a:endParaRPr sz="2000">
              <a:latin typeface="Comic Sans MS"/>
              <a:cs typeface="Comic Sans MS"/>
            </a:endParaRPr>
          </a:p>
          <a:p>
            <a:pPr marL="702945">
              <a:lnSpc>
                <a:spcPct val="100000"/>
              </a:lnSpc>
              <a:spcBef>
                <a:spcPts val="1570"/>
              </a:spcBef>
            </a:pPr>
            <a:r>
              <a:rPr sz="2000" spc="-5" dirty="0">
                <a:latin typeface="Comic Sans MS"/>
                <a:cs typeface="Comic Sans MS"/>
              </a:rPr>
              <a:t>Kişi hak </a:t>
            </a:r>
            <a:r>
              <a:rPr sz="2000" dirty="0">
                <a:latin typeface="Comic Sans MS"/>
                <a:cs typeface="Comic Sans MS"/>
              </a:rPr>
              <a:t>ve </a:t>
            </a:r>
            <a:r>
              <a:rPr sz="2000" spc="-5" dirty="0">
                <a:latin typeface="Comic Sans MS"/>
                <a:cs typeface="Comic Sans MS"/>
              </a:rPr>
              <a:t>özgürlükleri devlet tarafından güvence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altındadır.</a:t>
            </a:r>
            <a:endParaRPr sz="2000">
              <a:latin typeface="Comic Sans MS"/>
              <a:cs typeface="Comic Sans MS"/>
            </a:endParaRPr>
          </a:p>
          <a:p>
            <a:pPr marL="90805" marR="472440" indent="609600">
              <a:lnSpc>
                <a:spcPct val="140000"/>
              </a:lnSpc>
              <a:spcBef>
                <a:spcPts val="610"/>
              </a:spcBef>
            </a:pPr>
            <a:r>
              <a:rPr sz="2000" spc="-5" dirty="0">
                <a:latin typeface="Comic Sans MS"/>
                <a:cs typeface="Comic Sans MS"/>
              </a:rPr>
              <a:t>Kişinin;dokunulmazlığı,özgürlük ve güvenliği,yerleşme ve seyehat  </a:t>
            </a:r>
            <a:r>
              <a:rPr sz="2000" dirty="0">
                <a:latin typeface="Comic Sans MS"/>
                <a:cs typeface="Comic Sans MS"/>
              </a:rPr>
              <a:t>özgürlüğü,din </a:t>
            </a:r>
            <a:r>
              <a:rPr sz="2000" spc="-5" dirty="0">
                <a:latin typeface="Comic Sans MS"/>
                <a:cs typeface="Comic Sans MS"/>
              </a:rPr>
              <a:t>ve vicdan özgürlüğü,mülkiyet hakkı,düşünce </a:t>
            </a:r>
            <a:r>
              <a:rPr sz="2000" dirty="0">
                <a:latin typeface="Comic Sans MS"/>
                <a:cs typeface="Comic Sans MS"/>
              </a:rPr>
              <a:t>özgürlüğü,  </a:t>
            </a:r>
            <a:r>
              <a:rPr sz="2000" spc="-5" dirty="0">
                <a:latin typeface="Comic Sans MS"/>
                <a:cs typeface="Comic Sans MS"/>
              </a:rPr>
              <a:t>özel hayatın </a:t>
            </a:r>
            <a:r>
              <a:rPr sz="2000" dirty="0">
                <a:latin typeface="Comic Sans MS"/>
                <a:cs typeface="Comic Sans MS"/>
              </a:rPr>
              <a:t>gizliliği </a:t>
            </a:r>
            <a:r>
              <a:rPr sz="2000" spc="-5" dirty="0">
                <a:latin typeface="Comic Sans MS"/>
                <a:cs typeface="Comic Sans MS"/>
              </a:rPr>
              <a:t>ve korunma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esastır.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68630" y="4075429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8630" y="3068320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68630" y="4580890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68630" y="5083809"/>
            <a:ext cx="447039" cy="44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8630" y="2564129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68630" y="3572509"/>
            <a:ext cx="447039" cy="44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61250" y="2059939"/>
            <a:ext cx="1405890" cy="2138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4833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48716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4947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5017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5087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51638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5240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5309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53796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5455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5532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56019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5678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5748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58241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5900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5970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60464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61163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6192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6262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6332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6408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6484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6560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6630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6700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6776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6846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6922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6998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706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7145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17214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17291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17360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17437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17513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17583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17659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17729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17805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17881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17945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18021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18097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18173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18243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18313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18389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18465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18535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18611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18681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18757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18827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18903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18973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19050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19126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19196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19272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19342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19418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19494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19558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19634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19710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19786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19856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19926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20002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20078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20148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20224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20294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20370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20440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20516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20593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20662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20739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20808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2087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20955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21031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21107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21177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21247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21323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21399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21469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21539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21615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21691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21761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21837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21907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21983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22059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22129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2205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2275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2352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2421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2491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2567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2644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2720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2790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2860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2936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3012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3082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3152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3228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3304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3374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3450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3520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3596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3672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3742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3818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3888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3964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4034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4104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4180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4257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4333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4403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4472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4549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4618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4695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4771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4841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4917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4987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5063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5133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5209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5285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5355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5431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5501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5577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5654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5717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5793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5869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5946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6015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6085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6162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6238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6308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6384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6454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6530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6600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6676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6746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6822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6898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6968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7044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7114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7190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7266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7330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27406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27482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27559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27628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27698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27774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27851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27920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27997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28067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28143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28213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28289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28365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28435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28511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28581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28651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28727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28803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28879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28949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29019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29095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29171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29241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29311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29387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29464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295338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29610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29679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29756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29832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29902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29978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30048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30124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30194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30264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30340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30416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30492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30562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0632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0708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0784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08546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0924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1000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10768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1146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1222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1292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1369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1445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1515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1591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16611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1737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18071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1877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1953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20293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21056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2175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2245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2321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23913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2467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2543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2613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2689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2759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2835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2905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2981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3058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3127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3204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3274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3350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3426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3489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3566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3642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3718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3788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3858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3934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4010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4080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4156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4226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4302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4372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4448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4518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4594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4671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4740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4817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4886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4963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5039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5102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5179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5255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5331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5401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5471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5547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5623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5693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5769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5839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5915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5985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6061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6137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6207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6283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6353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6423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6499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6576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6652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6722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6791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6868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6944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37014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37084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37160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37236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37306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37382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37452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37528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37604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37674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37750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37820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37896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37966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38036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38112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38188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38265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38334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38404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38481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38557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38627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38696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38773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38849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38919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38995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39065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39141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39217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39287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39363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39433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39509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39579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39649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39725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39801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39878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39947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0017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0093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0163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0239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0316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0386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0462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0532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0608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0678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0754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0830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0900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0976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1046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1122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119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1262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1338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1414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1490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1560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1630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1706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1783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1852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1929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1998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2075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2144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2221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2291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2367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2443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2513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2589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2659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2735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2811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2875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2951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3027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3103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3173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3243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3319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3395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3465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3541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3611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3688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3757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3834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3910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3980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4056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4126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4196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4272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4348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4424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4494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4564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4640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4716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4786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4856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4932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500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5078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5154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5224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5300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5377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5446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5523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5593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5669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5739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5808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5885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5961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6037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6107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6177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6253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6329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6399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6469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6545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46621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46691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46767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46837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46913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46990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47059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47136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47205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47282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47351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47421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47498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47574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47650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47720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47790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47866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47936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48012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48088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48158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48234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48304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48380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48450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48526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48602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486727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487489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4881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48895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48971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49034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49110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49187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49263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49333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49403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49479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49555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49625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49701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49771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49847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49917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49993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0063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0139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3259" y="50215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83259" y="50285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83259" y="50361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83259" y="50431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3259" y="50507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3259" y="50584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3259" y="50647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3259" y="50723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3259" y="50800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83259" y="50876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83259" y="509460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83259" y="510159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83259" y="510920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83259" y="511682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83259" y="512381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3259" y="513143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3259" y="513842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3259" y="51460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83259" y="515302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3259" y="516064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3259" y="5168265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3259" y="517525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83259" y="518287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83259" y="518985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8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83259" y="519684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83259" y="52044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3259" y="52120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3259" y="5219700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762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83259" y="5226684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889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3259" y="522985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82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530" y="1483360"/>
            <a:ext cx="5543550" cy="3745229"/>
          </a:xfrm>
          <a:custGeom>
            <a:avLst/>
            <a:gdLst/>
            <a:ahLst/>
            <a:cxnLst/>
            <a:rect l="l" t="t" r="r" b="b"/>
            <a:pathLst>
              <a:path w="5543550" h="3745229">
                <a:moveTo>
                  <a:pt x="2771140" y="3745229"/>
                </a:moveTo>
                <a:lnTo>
                  <a:pt x="0" y="3745229"/>
                </a:lnTo>
                <a:lnTo>
                  <a:pt x="0" y="0"/>
                </a:lnTo>
                <a:lnTo>
                  <a:pt x="5543550" y="0"/>
                </a:lnTo>
                <a:lnTo>
                  <a:pt x="5543550" y="3745229"/>
                </a:lnTo>
                <a:lnTo>
                  <a:pt x="2771140" y="3745229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>
            <a:spLocks noGrp="1"/>
          </p:cNvSpPr>
          <p:nvPr>
            <p:ph type="title"/>
          </p:nvPr>
        </p:nvSpPr>
        <p:spPr>
          <a:xfrm>
            <a:off x="697289" y="2795270"/>
            <a:ext cx="55181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305435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Cumhuriyetçilik ilkesinin  benimsenmesi için hangi inkılaplar  yapılmıştır?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529069" y="25781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895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89" y="137160"/>
                </a:lnTo>
                <a:lnTo>
                  <a:pt x="398779" y="140970"/>
                </a:lnTo>
                <a:lnTo>
                  <a:pt x="436879" y="170179"/>
                </a:lnTo>
                <a:lnTo>
                  <a:pt x="464820" y="201929"/>
                </a:lnTo>
                <a:lnTo>
                  <a:pt x="485139" y="237489"/>
                </a:lnTo>
                <a:lnTo>
                  <a:pt x="499109" y="274320"/>
                </a:lnTo>
                <a:lnTo>
                  <a:pt x="500379" y="284479"/>
                </a:lnTo>
                <a:lnTo>
                  <a:pt x="502920" y="294639"/>
                </a:lnTo>
                <a:lnTo>
                  <a:pt x="505459" y="314960"/>
                </a:lnTo>
                <a:lnTo>
                  <a:pt x="505459" y="325120"/>
                </a:lnTo>
                <a:lnTo>
                  <a:pt x="506729" y="336550"/>
                </a:lnTo>
                <a:lnTo>
                  <a:pt x="505459" y="346710"/>
                </a:lnTo>
                <a:lnTo>
                  <a:pt x="505459" y="356870"/>
                </a:lnTo>
                <a:lnTo>
                  <a:pt x="504189" y="367029"/>
                </a:lnTo>
                <a:lnTo>
                  <a:pt x="502920" y="378460"/>
                </a:lnTo>
                <a:lnTo>
                  <a:pt x="500379" y="387350"/>
                </a:lnTo>
                <a:lnTo>
                  <a:pt x="497839" y="397510"/>
                </a:lnTo>
                <a:lnTo>
                  <a:pt x="494029" y="407670"/>
                </a:lnTo>
                <a:lnTo>
                  <a:pt x="490220" y="419100"/>
                </a:lnTo>
                <a:lnTo>
                  <a:pt x="485139" y="429260"/>
                </a:lnTo>
                <a:lnTo>
                  <a:pt x="450850" y="481329"/>
                </a:lnTo>
                <a:lnTo>
                  <a:pt x="408939" y="530860"/>
                </a:lnTo>
                <a:lnTo>
                  <a:pt x="363220" y="580389"/>
                </a:lnTo>
                <a:lnTo>
                  <a:pt x="344170" y="601979"/>
                </a:lnTo>
                <a:lnTo>
                  <a:pt x="316229" y="640079"/>
                </a:lnTo>
                <a:lnTo>
                  <a:pt x="283209" y="699770"/>
                </a:lnTo>
                <a:lnTo>
                  <a:pt x="275589" y="721360"/>
                </a:lnTo>
                <a:lnTo>
                  <a:pt x="271779" y="731520"/>
                </a:lnTo>
                <a:lnTo>
                  <a:pt x="269239" y="741679"/>
                </a:lnTo>
                <a:lnTo>
                  <a:pt x="265429" y="753110"/>
                </a:lnTo>
                <a:lnTo>
                  <a:pt x="262889" y="764539"/>
                </a:lnTo>
                <a:lnTo>
                  <a:pt x="257809" y="81026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8300" y="924560"/>
                </a:lnTo>
                <a:lnTo>
                  <a:pt x="370839" y="868679"/>
                </a:lnTo>
                <a:lnTo>
                  <a:pt x="372109" y="844550"/>
                </a:lnTo>
                <a:lnTo>
                  <a:pt x="375920" y="822960"/>
                </a:lnTo>
                <a:lnTo>
                  <a:pt x="378459" y="803910"/>
                </a:lnTo>
                <a:lnTo>
                  <a:pt x="381000" y="786129"/>
                </a:lnTo>
                <a:lnTo>
                  <a:pt x="394970" y="746760"/>
                </a:lnTo>
                <a:lnTo>
                  <a:pt x="411479" y="720089"/>
                </a:lnTo>
                <a:lnTo>
                  <a:pt x="421639" y="703579"/>
                </a:lnTo>
                <a:lnTo>
                  <a:pt x="434339" y="687070"/>
                </a:lnTo>
                <a:lnTo>
                  <a:pt x="448309" y="670560"/>
                </a:lnTo>
                <a:lnTo>
                  <a:pt x="524509" y="582929"/>
                </a:lnTo>
                <a:lnTo>
                  <a:pt x="543559" y="560070"/>
                </a:lnTo>
                <a:lnTo>
                  <a:pt x="560070" y="538479"/>
                </a:lnTo>
                <a:lnTo>
                  <a:pt x="574039" y="518160"/>
                </a:lnTo>
                <a:lnTo>
                  <a:pt x="585470" y="497839"/>
                </a:lnTo>
                <a:lnTo>
                  <a:pt x="595629" y="480060"/>
                </a:lnTo>
                <a:lnTo>
                  <a:pt x="603250" y="462279"/>
                </a:lnTo>
                <a:lnTo>
                  <a:pt x="609600" y="445770"/>
                </a:lnTo>
                <a:lnTo>
                  <a:pt x="614679" y="429260"/>
                </a:lnTo>
                <a:lnTo>
                  <a:pt x="618489" y="411479"/>
                </a:lnTo>
                <a:lnTo>
                  <a:pt x="622300" y="394970"/>
                </a:lnTo>
                <a:lnTo>
                  <a:pt x="624839" y="378460"/>
                </a:lnTo>
                <a:lnTo>
                  <a:pt x="627379" y="360679"/>
                </a:lnTo>
                <a:lnTo>
                  <a:pt x="628650" y="342900"/>
                </a:lnTo>
                <a:lnTo>
                  <a:pt x="628604" y="325120"/>
                </a:lnTo>
                <a:lnTo>
                  <a:pt x="626109" y="274320"/>
                </a:lnTo>
                <a:lnTo>
                  <a:pt x="612139" y="212089"/>
                </a:lnTo>
                <a:lnTo>
                  <a:pt x="594359" y="168910"/>
                </a:lnTo>
                <a:lnTo>
                  <a:pt x="570229" y="128270"/>
                </a:lnTo>
                <a:lnTo>
                  <a:pt x="564895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09" y="0"/>
                </a:lnTo>
                <a:lnTo>
                  <a:pt x="251459" y="5079"/>
                </a:lnTo>
                <a:lnTo>
                  <a:pt x="195579" y="21589"/>
                </a:lnTo>
                <a:lnTo>
                  <a:pt x="143509" y="49529"/>
                </a:lnTo>
                <a:lnTo>
                  <a:pt x="99059" y="88900"/>
                </a:lnTo>
                <a:lnTo>
                  <a:pt x="88900" y="101600"/>
                </a:lnTo>
                <a:lnTo>
                  <a:pt x="78739" y="113029"/>
                </a:lnTo>
                <a:lnTo>
                  <a:pt x="53339" y="153670"/>
                </a:lnTo>
                <a:lnTo>
                  <a:pt x="31750" y="199389"/>
                </a:lnTo>
                <a:lnTo>
                  <a:pt x="11429" y="267970"/>
                </a:lnTo>
                <a:lnTo>
                  <a:pt x="507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6070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7959" y="180339"/>
                </a:lnTo>
                <a:lnTo>
                  <a:pt x="22860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4895" y="120650"/>
                </a:lnTo>
                <a:lnTo>
                  <a:pt x="561339" y="115570"/>
                </a:lnTo>
                <a:lnTo>
                  <a:pt x="518159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1560"/>
                </a:moveTo>
                <a:lnTo>
                  <a:pt x="246379" y="1051560"/>
                </a:lnTo>
                <a:lnTo>
                  <a:pt x="246379" y="1217930"/>
                </a:lnTo>
                <a:lnTo>
                  <a:pt x="383539" y="121793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529069" y="25781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39" y="153670"/>
                </a:lnTo>
                <a:lnTo>
                  <a:pt x="78739" y="113029"/>
                </a:lnTo>
                <a:lnTo>
                  <a:pt x="88900" y="101600"/>
                </a:lnTo>
                <a:lnTo>
                  <a:pt x="99059" y="88900"/>
                </a:lnTo>
                <a:lnTo>
                  <a:pt x="143509" y="49529"/>
                </a:lnTo>
                <a:lnTo>
                  <a:pt x="195579" y="21589"/>
                </a:lnTo>
                <a:lnTo>
                  <a:pt x="251459" y="5079"/>
                </a:lnTo>
                <a:lnTo>
                  <a:pt x="283209" y="0"/>
                </a:lnTo>
                <a:lnTo>
                  <a:pt x="316229" y="0"/>
                </a:lnTo>
                <a:lnTo>
                  <a:pt x="349250" y="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8159" y="71120"/>
                </a:lnTo>
                <a:lnTo>
                  <a:pt x="561339" y="115570"/>
                </a:lnTo>
                <a:lnTo>
                  <a:pt x="586739" y="154939"/>
                </a:lnTo>
                <a:lnTo>
                  <a:pt x="607059" y="196850"/>
                </a:lnTo>
                <a:lnTo>
                  <a:pt x="619759" y="242570"/>
                </a:lnTo>
                <a:lnTo>
                  <a:pt x="623570" y="257810"/>
                </a:lnTo>
                <a:lnTo>
                  <a:pt x="626109" y="274320"/>
                </a:lnTo>
                <a:lnTo>
                  <a:pt x="627379" y="29082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7379" y="360679"/>
                </a:lnTo>
                <a:lnTo>
                  <a:pt x="624839" y="378460"/>
                </a:lnTo>
                <a:lnTo>
                  <a:pt x="622300" y="394970"/>
                </a:lnTo>
                <a:lnTo>
                  <a:pt x="618489" y="411479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3250" y="462279"/>
                </a:lnTo>
                <a:lnTo>
                  <a:pt x="595629" y="480060"/>
                </a:lnTo>
                <a:lnTo>
                  <a:pt x="585470" y="497839"/>
                </a:lnTo>
                <a:lnTo>
                  <a:pt x="574039" y="518160"/>
                </a:lnTo>
                <a:lnTo>
                  <a:pt x="560070" y="538479"/>
                </a:lnTo>
                <a:lnTo>
                  <a:pt x="543559" y="560070"/>
                </a:lnTo>
                <a:lnTo>
                  <a:pt x="52450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34339" y="687070"/>
                </a:lnTo>
                <a:lnTo>
                  <a:pt x="421639" y="703579"/>
                </a:lnTo>
                <a:lnTo>
                  <a:pt x="411479" y="720089"/>
                </a:lnTo>
                <a:lnTo>
                  <a:pt x="402589" y="734060"/>
                </a:lnTo>
                <a:lnTo>
                  <a:pt x="394970" y="746760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4809" y="770889"/>
                </a:lnTo>
                <a:lnTo>
                  <a:pt x="381000" y="786129"/>
                </a:lnTo>
                <a:lnTo>
                  <a:pt x="378459" y="803910"/>
                </a:lnTo>
                <a:lnTo>
                  <a:pt x="375920" y="822960"/>
                </a:lnTo>
                <a:lnTo>
                  <a:pt x="372109" y="844550"/>
                </a:lnTo>
                <a:lnTo>
                  <a:pt x="370839" y="868679"/>
                </a:lnTo>
                <a:lnTo>
                  <a:pt x="36830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39" y="842010"/>
                </a:lnTo>
                <a:lnTo>
                  <a:pt x="260350" y="786129"/>
                </a:lnTo>
                <a:lnTo>
                  <a:pt x="269239" y="741679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09" y="699770"/>
                </a:lnTo>
                <a:lnTo>
                  <a:pt x="288289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8929" y="621029"/>
                </a:lnTo>
                <a:lnTo>
                  <a:pt x="344170" y="601979"/>
                </a:lnTo>
                <a:lnTo>
                  <a:pt x="363220" y="580389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50850" y="481329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89" y="440689"/>
                </a:lnTo>
                <a:lnTo>
                  <a:pt x="485139" y="429260"/>
                </a:lnTo>
                <a:lnTo>
                  <a:pt x="487679" y="424179"/>
                </a:lnTo>
                <a:lnTo>
                  <a:pt x="490220" y="419100"/>
                </a:lnTo>
                <a:lnTo>
                  <a:pt x="494029" y="407670"/>
                </a:lnTo>
                <a:lnTo>
                  <a:pt x="497839" y="397510"/>
                </a:lnTo>
                <a:lnTo>
                  <a:pt x="500379" y="387350"/>
                </a:lnTo>
                <a:lnTo>
                  <a:pt x="502920" y="378460"/>
                </a:lnTo>
                <a:lnTo>
                  <a:pt x="504189" y="367029"/>
                </a:lnTo>
                <a:lnTo>
                  <a:pt x="505459" y="356870"/>
                </a:lnTo>
                <a:lnTo>
                  <a:pt x="505459" y="346710"/>
                </a:lnTo>
                <a:lnTo>
                  <a:pt x="506729" y="336550"/>
                </a:lnTo>
                <a:lnTo>
                  <a:pt x="505459" y="325120"/>
                </a:lnTo>
                <a:lnTo>
                  <a:pt x="505459" y="314960"/>
                </a:lnTo>
                <a:lnTo>
                  <a:pt x="504189" y="304800"/>
                </a:lnTo>
                <a:lnTo>
                  <a:pt x="502920" y="294639"/>
                </a:lnTo>
                <a:lnTo>
                  <a:pt x="500379" y="284479"/>
                </a:lnTo>
                <a:lnTo>
                  <a:pt x="499109" y="274320"/>
                </a:lnTo>
                <a:lnTo>
                  <a:pt x="496570" y="265429"/>
                </a:lnTo>
                <a:lnTo>
                  <a:pt x="476250" y="219710"/>
                </a:lnTo>
                <a:lnTo>
                  <a:pt x="450850" y="185420"/>
                </a:lnTo>
                <a:lnTo>
                  <a:pt x="421639" y="156210"/>
                </a:lnTo>
                <a:lnTo>
                  <a:pt x="389889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09" y="135889"/>
                </a:lnTo>
                <a:lnTo>
                  <a:pt x="200659" y="166370"/>
                </a:lnTo>
                <a:lnTo>
                  <a:pt x="176529" y="196850"/>
                </a:lnTo>
                <a:lnTo>
                  <a:pt x="156209" y="234950"/>
                </a:lnTo>
                <a:lnTo>
                  <a:pt x="139700" y="279400"/>
                </a:lnTo>
                <a:lnTo>
                  <a:pt x="128270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775450" y="3629659"/>
            <a:ext cx="137160" cy="166370"/>
          </a:xfrm>
          <a:custGeom>
            <a:avLst/>
            <a:gdLst/>
            <a:ahLst/>
            <a:cxnLst/>
            <a:rect l="l" t="t" r="r" b="b"/>
            <a:pathLst>
              <a:path w="137159" h="166370">
                <a:moveTo>
                  <a:pt x="137159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7159" y="0"/>
                </a:lnTo>
                <a:lnTo>
                  <a:pt x="137159" y="16636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285990" y="25781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3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89" y="137160"/>
                </a:lnTo>
                <a:lnTo>
                  <a:pt x="398779" y="140970"/>
                </a:lnTo>
                <a:lnTo>
                  <a:pt x="406400" y="146050"/>
                </a:lnTo>
                <a:lnTo>
                  <a:pt x="422909" y="156210"/>
                </a:lnTo>
                <a:lnTo>
                  <a:pt x="452119" y="185420"/>
                </a:lnTo>
                <a:lnTo>
                  <a:pt x="476250" y="219710"/>
                </a:lnTo>
                <a:lnTo>
                  <a:pt x="492759" y="255270"/>
                </a:lnTo>
                <a:lnTo>
                  <a:pt x="506729" y="325120"/>
                </a:lnTo>
                <a:lnTo>
                  <a:pt x="506729" y="346710"/>
                </a:lnTo>
                <a:lnTo>
                  <a:pt x="504189" y="367029"/>
                </a:lnTo>
                <a:lnTo>
                  <a:pt x="502919" y="378460"/>
                </a:lnTo>
                <a:lnTo>
                  <a:pt x="500379" y="387350"/>
                </a:lnTo>
                <a:lnTo>
                  <a:pt x="497839" y="397510"/>
                </a:lnTo>
                <a:lnTo>
                  <a:pt x="494029" y="407670"/>
                </a:lnTo>
                <a:lnTo>
                  <a:pt x="471169" y="453389"/>
                </a:lnTo>
                <a:lnTo>
                  <a:pt x="438150" y="496570"/>
                </a:lnTo>
                <a:lnTo>
                  <a:pt x="408939" y="530860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16229" y="640079"/>
                </a:lnTo>
                <a:lnTo>
                  <a:pt x="283209" y="699770"/>
                </a:lnTo>
                <a:lnTo>
                  <a:pt x="275589" y="721360"/>
                </a:lnTo>
                <a:lnTo>
                  <a:pt x="271779" y="731520"/>
                </a:lnTo>
                <a:lnTo>
                  <a:pt x="269239" y="741679"/>
                </a:lnTo>
                <a:lnTo>
                  <a:pt x="265429" y="753110"/>
                </a:lnTo>
                <a:lnTo>
                  <a:pt x="264159" y="764539"/>
                </a:lnTo>
                <a:lnTo>
                  <a:pt x="257809" y="810260"/>
                </a:lnTo>
                <a:lnTo>
                  <a:pt x="255269" y="88011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8679"/>
                </a:lnTo>
                <a:lnTo>
                  <a:pt x="372109" y="844550"/>
                </a:lnTo>
                <a:lnTo>
                  <a:pt x="375919" y="822960"/>
                </a:lnTo>
                <a:lnTo>
                  <a:pt x="378459" y="803910"/>
                </a:lnTo>
                <a:lnTo>
                  <a:pt x="381000" y="786129"/>
                </a:lnTo>
                <a:lnTo>
                  <a:pt x="384809" y="770889"/>
                </a:lnTo>
                <a:lnTo>
                  <a:pt x="389889" y="758189"/>
                </a:lnTo>
                <a:lnTo>
                  <a:pt x="396239" y="746760"/>
                </a:lnTo>
                <a:lnTo>
                  <a:pt x="402589" y="734060"/>
                </a:lnTo>
                <a:lnTo>
                  <a:pt x="411479" y="720089"/>
                </a:lnTo>
                <a:lnTo>
                  <a:pt x="434339" y="687070"/>
                </a:lnTo>
                <a:lnTo>
                  <a:pt x="449579" y="670560"/>
                </a:lnTo>
                <a:lnTo>
                  <a:pt x="481329" y="632460"/>
                </a:lnTo>
                <a:lnTo>
                  <a:pt x="525779" y="582929"/>
                </a:lnTo>
                <a:lnTo>
                  <a:pt x="560069" y="53847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18489" y="411479"/>
                </a:lnTo>
                <a:lnTo>
                  <a:pt x="622300" y="394970"/>
                </a:lnTo>
                <a:lnTo>
                  <a:pt x="624839" y="378460"/>
                </a:lnTo>
                <a:lnTo>
                  <a:pt x="627379" y="360679"/>
                </a:lnTo>
                <a:lnTo>
                  <a:pt x="628650" y="342900"/>
                </a:lnTo>
                <a:lnTo>
                  <a:pt x="628604" y="325120"/>
                </a:lnTo>
                <a:lnTo>
                  <a:pt x="627379" y="290829"/>
                </a:lnTo>
                <a:lnTo>
                  <a:pt x="626109" y="274320"/>
                </a:lnTo>
                <a:lnTo>
                  <a:pt x="623569" y="257810"/>
                </a:lnTo>
                <a:lnTo>
                  <a:pt x="619759" y="242570"/>
                </a:lnTo>
                <a:lnTo>
                  <a:pt x="617219" y="227329"/>
                </a:lnTo>
                <a:lnTo>
                  <a:pt x="607059" y="196850"/>
                </a:lnTo>
                <a:lnTo>
                  <a:pt x="594359" y="168910"/>
                </a:lnTo>
                <a:lnTo>
                  <a:pt x="586739" y="154939"/>
                </a:lnTo>
                <a:lnTo>
                  <a:pt x="579119" y="142239"/>
                </a:lnTo>
                <a:lnTo>
                  <a:pt x="571500" y="128270"/>
                </a:lnTo>
                <a:lnTo>
                  <a:pt x="565403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09" y="0"/>
                </a:lnTo>
                <a:lnTo>
                  <a:pt x="251459" y="5079"/>
                </a:lnTo>
                <a:lnTo>
                  <a:pt x="195579" y="21589"/>
                </a:lnTo>
                <a:lnTo>
                  <a:pt x="143509" y="49529"/>
                </a:lnTo>
                <a:lnTo>
                  <a:pt x="99059" y="88900"/>
                </a:lnTo>
                <a:lnTo>
                  <a:pt x="88900" y="101600"/>
                </a:lnTo>
                <a:lnTo>
                  <a:pt x="78739" y="113029"/>
                </a:lnTo>
                <a:lnTo>
                  <a:pt x="69850" y="125729"/>
                </a:lnTo>
                <a:lnTo>
                  <a:pt x="62229" y="139700"/>
                </a:lnTo>
                <a:lnTo>
                  <a:pt x="53339" y="153670"/>
                </a:lnTo>
                <a:lnTo>
                  <a:pt x="33019" y="199389"/>
                </a:lnTo>
                <a:lnTo>
                  <a:pt x="11429" y="267970"/>
                </a:lnTo>
                <a:lnTo>
                  <a:pt x="507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69" y="332739"/>
                </a:lnTo>
                <a:lnTo>
                  <a:pt x="133350" y="306070"/>
                </a:lnTo>
                <a:lnTo>
                  <a:pt x="139700" y="279400"/>
                </a:lnTo>
                <a:lnTo>
                  <a:pt x="148589" y="256539"/>
                </a:lnTo>
                <a:lnTo>
                  <a:pt x="156209" y="234950"/>
                </a:lnTo>
                <a:lnTo>
                  <a:pt x="176529" y="196850"/>
                </a:lnTo>
                <a:lnTo>
                  <a:pt x="200659" y="166370"/>
                </a:lnTo>
                <a:lnTo>
                  <a:pt x="261619" y="128270"/>
                </a:lnTo>
                <a:lnTo>
                  <a:pt x="317500" y="120650"/>
                </a:lnTo>
                <a:lnTo>
                  <a:pt x="565403" y="120650"/>
                </a:lnTo>
                <a:lnTo>
                  <a:pt x="561339" y="115570"/>
                </a:lnTo>
                <a:lnTo>
                  <a:pt x="518159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1560"/>
                </a:moveTo>
                <a:lnTo>
                  <a:pt x="246379" y="1051560"/>
                </a:lnTo>
                <a:lnTo>
                  <a:pt x="246379" y="1217930"/>
                </a:lnTo>
                <a:lnTo>
                  <a:pt x="383539" y="121793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285990" y="25781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1429" y="267970"/>
                </a:lnTo>
                <a:lnTo>
                  <a:pt x="33019" y="199389"/>
                </a:lnTo>
                <a:lnTo>
                  <a:pt x="53339" y="153670"/>
                </a:lnTo>
                <a:lnTo>
                  <a:pt x="62229" y="139700"/>
                </a:lnTo>
                <a:lnTo>
                  <a:pt x="69850" y="125729"/>
                </a:lnTo>
                <a:lnTo>
                  <a:pt x="78739" y="113029"/>
                </a:lnTo>
                <a:lnTo>
                  <a:pt x="88900" y="101600"/>
                </a:lnTo>
                <a:lnTo>
                  <a:pt x="99059" y="88900"/>
                </a:lnTo>
                <a:lnTo>
                  <a:pt x="143509" y="49529"/>
                </a:lnTo>
                <a:lnTo>
                  <a:pt x="195579" y="21589"/>
                </a:lnTo>
                <a:lnTo>
                  <a:pt x="251459" y="5079"/>
                </a:lnTo>
                <a:lnTo>
                  <a:pt x="283209" y="0"/>
                </a:lnTo>
                <a:lnTo>
                  <a:pt x="316229" y="0"/>
                </a:lnTo>
                <a:lnTo>
                  <a:pt x="349250" y="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8159" y="71120"/>
                </a:lnTo>
                <a:lnTo>
                  <a:pt x="561339" y="115570"/>
                </a:lnTo>
                <a:lnTo>
                  <a:pt x="579119" y="142239"/>
                </a:lnTo>
                <a:lnTo>
                  <a:pt x="586739" y="154939"/>
                </a:lnTo>
                <a:lnTo>
                  <a:pt x="594359" y="168910"/>
                </a:lnTo>
                <a:lnTo>
                  <a:pt x="600709" y="182879"/>
                </a:lnTo>
                <a:lnTo>
                  <a:pt x="607059" y="196850"/>
                </a:lnTo>
                <a:lnTo>
                  <a:pt x="612139" y="212089"/>
                </a:lnTo>
                <a:lnTo>
                  <a:pt x="617219" y="227329"/>
                </a:lnTo>
                <a:lnTo>
                  <a:pt x="619759" y="242570"/>
                </a:lnTo>
                <a:lnTo>
                  <a:pt x="623569" y="257810"/>
                </a:lnTo>
                <a:lnTo>
                  <a:pt x="626109" y="274320"/>
                </a:lnTo>
                <a:lnTo>
                  <a:pt x="627379" y="29082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7379" y="360679"/>
                </a:lnTo>
                <a:lnTo>
                  <a:pt x="624839" y="378460"/>
                </a:lnTo>
                <a:lnTo>
                  <a:pt x="622300" y="394970"/>
                </a:lnTo>
                <a:lnTo>
                  <a:pt x="618489" y="411479"/>
                </a:lnTo>
                <a:lnTo>
                  <a:pt x="614679" y="429260"/>
                </a:lnTo>
                <a:lnTo>
                  <a:pt x="595629" y="480060"/>
                </a:lnTo>
                <a:lnTo>
                  <a:pt x="574039" y="518160"/>
                </a:lnTo>
                <a:lnTo>
                  <a:pt x="543559" y="560070"/>
                </a:lnTo>
                <a:lnTo>
                  <a:pt x="481329" y="632460"/>
                </a:lnTo>
                <a:lnTo>
                  <a:pt x="449579" y="670560"/>
                </a:lnTo>
                <a:lnTo>
                  <a:pt x="422909" y="703579"/>
                </a:lnTo>
                <a:lnTo>
                  <a:pt x="396239" y="746760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4809" y="770889"/>
                </a:lnTo>
                <a:lnTo>
                  <a:pt x="381000" y="786129"/>
                </a:lnTo>
                <a:lnTo>
                  <a:pt x="378459" y="803910"/>
                </a:lnTo>
                <a:lnTo>
                  <a:pt x="375919" y="822960"/>
                </a:lnTo>
                <a:lnTo>
                  <a:pt x="372109" y="844550"/>
                </a:lnTo>
                <a:lnTo>
                  <a:pt x="370839" y="868679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0110"/>
                </a:lnTo>
                <a:lnTo>
                  <a:pt x="256539" y="842010"/>
                </a:lnTo>
                <a:lnTo>
                  <a:pt x="257809" y="810260"/>
                </a:lnTo>
                <a:lnTo>
                  <a:pt x="260350" y="786129"/>
                </a:lnTo>
                <a:lnTo>
                  <a:pt x="261619" y="774700"/>
                </a:lnTo>
                <a:lnTo>
                  <a:pt x="264159" y="764539"/>
                </a:lnTo>
                <a:lnTo>
                  <a:pt x="265429" y="753110"/>
                </a:lnTo>
                <a:lnTo>
                  <a:pt x="269239" y="741679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09" y="699770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8929" y="621029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71169" y="453389"/>
                </a:lnTo>
                <a:lnTo>
                  <a:pt x="490219" y="419100"/>
                </a:lnTo>
                <a:lnTo>
                  <a:pt x="494029" y="407670"/>
                </a:lnTo>
                <a:lnTo>
                  <a:pt x="497839" y="397510"/>
                </a:lnTo>
                <a:lnTo>
                  <a:pt x="500379" y="387350"/>
                </a:lnTo>
                <a:lnTo>
                  <a:pt x="502919" y="378460"/>
                </a:lnTo>
                <a:lnTo>
                  <a:pt x="504189" y="367029"/>
                </a:lnTo>
                <a:lnTo>
                  <a:pt x="505459" y="356870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20"/>
                </a:lnTo>
                <a:lnTo>
                  <a:pt x="505459" y="314960"/>
                </a:lnTo>
                <a:lnTo>
                  <a:pt x="504189" y="304800"/>
                </a:lnTo>
                <a:lnTo>
                  <a:pt x="502919" y="294639"/>
                </a:lnTo>
                <a:lnTo>
                  <a:pt x="501650" y="284479"/>
                </a:lnTo>
                <a:lnTo>
                  <a:pt x="488950" y="246379"/>
                </a:lnTo>
                <a:lnTo>
                  <a:pt x="464819" y="201929"/>
                </a:lnTo>
                <a:lnTo>
                  <a:pt x="436879" y="170179"/>
                </a:lnTo>
                <a:lnTo>
                  <a:pt x="406400" y="146050"/>
                </a:lnTo>
                <a:lnTo>
                  <a:pt x="398779" y="140970"/>
                </a:lnTo>
                <a:lnTo>
                  <a:pt x="389889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09" y="135889"/>
                </a:lnTo>
                <a:lnTo>
                  <a:pt x="200659" y="166370"/>
                </a:lnTo>
                <a:lnTo>
                  <a:pt x="176529" y="196850"/>
                </a:lnTo>
                <a:lnTo>
                  <a:pt x="156209" y="234950"/>
                </a:lnTo>
                <a:lnTo>
                  <a:pt x="148589" y="256539"/>
                </a:lnTo>
                <a:lnTo>
                  <a:pt x="139700" y="279400"/>
                </a:lnTo>
                <a:lnTo>
                  <a:pt x="133350" y="306070"/>
                </a:lnTo>
                <a:lnTo>
                  <a:pt x="128269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532369" y="3629659"/>
            <a:ext cx="137160" cy="166370"/>
          </a:xfrm>
          <a:custGeom>
            <a:avLst/>
            <a:gdLst/>
            <a:ahLst/>
            <a:cxnLst/>
            <a:rect l="l" t="t" r="r" b="b"/>
            <a:pathLst>
              <a:path w="137159" h="166370">
                <a:moveTo>
                  <a:pt x="137159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7159" y="0"/>
                </a:lnTo>
                <a:lnTo>
                  <a:pt x="137159" y="16636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042909" y="25781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3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70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8150" y="170179"/>
                </a:lnTo>
                <a:lnTo>
                  <a:pt x="464820" y="201929"/>
                </a:lnTo>
                <a:lnTo>
                  <a:pt x="485140" y="237489"/>
                </a:lnTo>
                <a:lnTo>
                  <a:pt x="499110" y="274320"/>
                </a:lnTo>
                <a:lnTo>
                  <a:pt x="502920" y="294639"/>
                </a:lnTo>
                <a:lnTo>
                  <a:pt x="505460" y="304800"/>
                </a:lnTo>
                <a:lnTo>
                  <a:pt x="505460" y="314960"/>
                </a:lnTo>
                <a:lnTo>
                  <a:pt x="506730" y="325120"/>
                </a:lnTo>
                <a:lnTo>
                  <a:pt x="506730" y="346710"/>
                </a:lnTo>
                <a:lnTo>
                  <a:pt x="504190" y="367029"/>
                </a:lnTo>
                <a:lnTo>
                  <a:pt x="502920" y="378460"/>
                </a:lnTo>
                <a:lnTo>
                  <a:pt x="500380" y="387350"/>
                </a:lnTo>
                <a:lnTo>
                  <a:pt x="497840" y="397510"/>
                </a:lnTo>
                <a:lnTo>
                  <a:pt x="494030" y="407670"/>
                </a:lnTo>
                <a:lnTo>
                  <a:pt x="490220" y="419100"/>
                </a:lnTo>
                <a:lnTo>
                  <a:pt x="471170" y="453389"/>
                </a:lnTo>
                <a:lnTo>
                  <a:pt x="438150" y="496570"/>
                </a:lnTo>
                <a:lnTo>
                  <a:pt x="408940" y="530860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16230" y="640079"/>
                </a:lnTo>
                <a:lnTo>
                  <a:pt x="288290" y="689610"/>
                </a:lnTo>
                <a:lnTo>
                  <a:pt x="284480" y="699770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80" y="731520"/>
                </a:lnTo>
                <a:lnTo>
                  <a:pt x="269240" y="741679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6129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8679"/>
                </a:lnTo>
                <a:lnTo>
                  <a:pt x="373380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4810" y="770889"/>
                </a:lnTo>
                <a:lnTo>
                  <a:pt x="389890" y="758189"/>
                </a:lnTo>
                <a:lnTo>
                  <a:pt x="396240" y="746760"/>
                </a:lnTo>
                <a:lnTo>
                  <a:pt x="402590" y="734060"/>
                </a:lnTo>
                <a:lnTo>
                  <a:pt x="411480" y="720089"/>
                </a:lnTo>
                <a:lnTo>
                  <a:pt x="434340" y="687070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60070" y="538479"/>
                </a:lnTo>
                <a:lnTo>
                  <a:pt x="586740" y="497839"/>
                </a:lnTo>
                <a:lnTo>
                  <a:pt x="603250" y="462279"/>
                </a:lnTo>
                <a:lnTo>
                  <a:pt x="618490" y="411479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04" y="325120"/>
                </a:lnTo>
                <a:lnTo>
                  <a:pt x="627380" y="290829"/>
                </a:lnTo>
                <a:lnTo>
                  <a:pt x="626110" y="274320"/>
                </a:lnTo>
                <a:lnTo>
                  <a:pt x="623570" y="257810"/>
                </a:lnTo>
                <a:lnTo>
                  <a:pt x="619760" y="242570"/>
                </a:lnTo>
                <a:lnTo>
                  <a:pt x="617220" y="227329"/>
                </a:lnTo>
                <a:lnTo>
                  <a:pt x="607060" y="196850"/>
                </a:lnTo>
                <a:lnTo>
                  <a:pt x="594360" y="168910"/>
                </a:lnTo>
                <a:lnTo>
                  <a:pt x="586740" y="154939"/>
                </a:lnTo>
                <a:lnTo>
                  <a:pt x="579120" y="142239"/>
                </a:lnTo>
                <a:lnTo>
                  <a:pt x="571500" y="128270"/>
                </a:lnTo>
                <a:lnTo>
                  <a:pt x="565403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49529"/>
                </a:lnTo>
                <a:lnTo>
                  <a:pt x="99060" y="88900"/>
                </a:lnTo>
                <a:lnTo>
                  <a:pt x="80010" y="113029"/>
                </a:lnTo>
                <a:lnTo>
                  <a:pt x="69850" y="125729"/>
                </a:lnTo>
                <a:lnTo>
                  <a:pt x="62230" y="139700"/>
                </a:lnTo>
                <a:lnTo>
                  <a:pt x="5334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70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0660" y="166370"/>
                </a:lnTo>
                <a:lnTo>
                  <a:pt x="261620" y="128270"/>
                </a:lnTo>
                <a:lnTo>
                  <a:pt x="317500" y="120650"/>
                </a:lnTo>
                <a:lnTo>
                  <a:pt x="565403" y="120650"/>
                </a:lnTo>
                <a:lnTo>
                  <a:pt x="561340" y="115570"/>
                </a:lnTo>
                <a:lnTo>
                  <a:pt x="518160" y="71120"/>
                </a:lnTo>
                <a:lnTo>
                  <a:pt x="46736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1560"/>
                </a:moveTo>
                <a:lnTo>
                  <a:pt x="246380" y="1051560"/>
                </a:lnTo>
                <a:lnTo>
                  <a:pt x="246380" y="1217930"/>
                </a:lnTo>
                <a:lnTo>
                  <a:pt x="383540" y="121793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042909" y="25781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3670"/>
                </a:lnTo>
                <a:lnTo>
                  <a:pt x="62230" y="139700"/>
                </a:lnTo>
                <a:lnTo>
                  <a:pt x="69850" y="125729"/>
                </a:lnTo>
                <a:lnTo>
                  <a:pt x="80010" y="113029"/>
                </a:lnTo>
                <a:lnTo>
                  <a:pt x="88900" y="101600"/>
                </a:lnTo>
                <a:lnTo>
                  <a:pt x="99060" y="88900"/>
                </a:lnTo>
                <a:lnTo>
                  <a:pt x="144780" y="49529"/>
                </a:lnTo>
                <a:lnTo>
                  <a:pt x="195580" y="21589"/>
                </a:lnTo>
                <a:lnTo>
                  <a:pt x="252730" y="507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20"/>
                </a:lnTo>
                <a:lnTo>
                  <a:pt x="561340" y="115570"/>
                </a:lnTo>
                <a:lnTo>
                  <a:pt x="579120" y="14223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19760" y="242570"/>
                </a:lnTo>
                <a:lnTo>
                  <a:pt x="623570" y="257810"/>
                </a:lnTo>
                <a:lnTo>
                  <a:pt x="626110" y="274320"/>
                </a:lnTo>
                <a:lnTo>
                  <a:pt x="627380" y="29082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300" y="394970"/>
                </a:lnTo>
                <a:lnTo>
                  <a:pt x="618490" y="411479"/>
                </a:lnTo>
                <a:lnTo>
                  <a:pt x="603250" y="462279"/>
                </a:lnTo>
                <a:lnTo>
                  <a:pt x="586740" y="497839"/>
                </a:lnTo>
                <a:lnTo>
                  <a:pt x="560070" y="53847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22910" y="703579"/>
                </a:lnTo>
                <a:lnTo>
                  <a:pt x="396240" y="746760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4810" y="770889"/>
                </a:lnTo>
                <a:lnTo>
                  <a:pt x="382270" y="786129"/>
                </a:lnTo>
                <a:lnTo>
                  <a:pt x="378460" y="803910"/>
                </a:lnTo>
                <a:lnTo>
                  <a:pt x="375920" y="822960"/>
                </a:lnTo>
                <a:lnTo>
                  <a:pt x="373380" y="844550"/>
                </a:lnTo>
                <a:lnTo>
                  <a:pt x="370840" y="868679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60350" y="786129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40" y="741679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4480" y="699770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30860"/>
                </a:lnTo>
                <a:lnTo>
                  <a:pt x="438150" y="496570"/>
                </a:lnTo>
                <a:lnTo>
                  <a:pt x="471170" y="453389"/>
                </a:lnTo>
                <a:lnTo>
                  <a:pt x="490220" y="419100"/>
                </a:lnTo>
                <a:lnTo>
                  <a:pt x="494030" y="407670"/>
                </a:lnTo>
                <a:lnTo>
                  <a:pt x="497840" y="397510"/>
                </a:lnTo>
                <a:lnTo>
                  <a:pt x="500380" y="387350"/>
                </a:lnTo>
                <a:lnTo>
                  <a:pt x="502920" y="378460"/>
                </a:lnTo>
                <a:lnTo>
                  <a:pt x="504190" y="367029"/>
                </a:lnTo>
                <a:lnTo>
                  <a:pt x="505460" y="356870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20"/>
                </a:lnTo>
                <a:lnTo>
                  <a:pt x="505460" y="314960"/>
                </a:lnTo>
                <a:lnTo>
                  <a:pt x="505460" y="304800"/>
                </a:lnTo>
                <a:lnTo>
                  <a:pt x="502920" y="294639"/>
                </a:lnTo>
                <a:lnTo>
                  <a:pt x="492760" y="255270"/>
                </a:lnTo>
                <a:lnTo>
                  <a:pt x="488950" y="246379"/>
                </a:lnTo>
                <a:lnTo>
                  <a:pt x="485140" y="237489"/>
                </a:lnTo>
                <a:lnTo>
                  <a:pt x="464820" y="201929"/>
                </a:lnTo>
                <a:lnTo>
                  <a:pt x="438150" y="170179"/>
                </a:lnTo>
                <a:lnTo>
                  <a:pt x="406400" y="146050"/>
                </a:lnTo>
                <a:lnTo>
                  <a:pt x="398780" y="140970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14630" y="154939"/>
                </a:lnTo>
                <a:lnTo>
                  <a:pt x="200660" y="166370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607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289290" y="3629659"/>
            <a:ext cx="137160" cy="166370"/>
          </a:xfrm>
          <a:custGeom>
            <a:avLst/>
            <a:gdLst/>
            <a:ahLst/>
            <a:cxnLst/>
            <a:rect l="l" t="t" r="r" b="b"/>
            <a:pathLst>
              <a:path w="137159" h="166370">
                <a:moveTo>
                  <a:pt x="137159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7159" y="0"/>
                </a:lnTo>
                <a:lnTo>
                  <a:pt x="137159" y="16636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516369" y="25654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726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89" y="137160"/>
                </a:lnTo>
                <a:lnTo>
                  <a:pt x="398779" y="140970"/>
                </a:lnTo>
                <a:lnTo>
                  <a:pt x="436879" y="170179"/>
                </a:lnTo>
                <a:lnTo>
                  <a:pt x="464820" y="203200"/>
                </a:lnTo>
                <a:lnTo>
                  <a:pt x="485139" y="237489"/>
                </a:lnTo>
                <a:lnTo>
                  <a:pt x="492759" y="256539"/>
                </a:lnTo>
                <a:lnTo>
                  <a:pt x="496570" y="265429"/>
                </a:lnTo>
                <a:lnTo>
                  <a:pt x="499109" y="275589"/>
                </a:lnTo>
                <a:lnTo>
                  <a:pt x="501650" y="284479"/>
                </a:lnTo>
                <a:lnTo>
                  <a:pt x="506729" y="325120"/>
                </a:lnTo>
                <a:lnTo>
                  <a:pt x="506729" y="346710"/>
                </a:lnTo>
                <a:lnTo>
                  <a:pt x="504189" y="367029"/>
                </a:lnTo>
                <a:lnTo>
                  <a:pt x="502920" y="378460"/>
                </a:lnTo>
                <a:lnTo>
                  <a:pt x="500379" y="388620"/>
                </a:lnTo>
                <a:lnTo>
                  <a:pt x="497839" y="397510"/>
                </a:lnTo>
                <a:lnTo>
                  <a:pt x="494029" y="407670"/>
                </a:lnTo>
                <a:lnTo>
                  <a:pt x="490220" y="419100"/>
                </a:lnTo>
                <a:lnTo>
                  <a:pt x="471170" y="453389"/>
                </a:lnTo>
                <a:lnTo>
                  <a:pt x="438150" y="496570"/>
                </a:lnTo>
                <a:lnTo>
                  <a:pt x="408939" y="530860"/>
                </a:lnTo>
                <a:lnTo>
                  <a:pt x="363220" y="580389"/>
                </a:lnTo>
                <a:lnTo>
                  <a:pt x="345439" y="601979"/>
                </a:lnTo>
                <a:lnTo>
                  <a:pt x="316229" y="640079"/>
                </a:lnTo>
                <a:lnTo>
                  <a:pt x="283209" y="699770"/>
                </a:lnTo>
                <a:lnTo>
                  <a:pt x="279400" y="711200"/>
                </a:lnTo>
                <a:lnTo>
                  <a:pt x="271779" y="731520"/>
                </a:lnTo>
                <a:lnTo>
                  <a:pt x="269239" y="741679"/>
                </a:lnTo>
                <a:lnTo>
                  <a:pt x="265429" y="753110"/>
                </a:lnTo>
                <a:lnTo>
                  <a:pt x="262889" y="764539"/>
                </a:lnTo>
                <a:lnTo>
                  <a:pt x="257809" y="81026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39" y="868679"/>
                </a:lnTo>
                <a:lnTo>
                  <a:pt x="372109" y="845820"/>
                </a:lnTo>
                <a:lnTo>
                  <a:pt x="375920" y="822960"/>
                </a:lnTo>
                <a:lnTo>
                  <a:pt x="378459" y="803910"/>
                </a:lnTo>
                <a:lnTo>
                  <a:pt x="381000" y="786129"/>
                </a:lnTo>
                <a:lnTo>
                  <a:pt x="384809" y="770889"/>
                </a:lnTo>
                <a:lnTo>
                  <a:pt x="387350" y="764539"/>
                </a:lnTo>
                <a:lnTo>
                  <a:pt x="402589" y="734060"/>
                </a:lnTo>
                <a:lnTo>
                  <a:pt x="411479" y="720089"/>
                </a:lnTo>
                <a:lnTo>
                  <a:pt x="421639" y="703579"/>
                </a:lnTo>
                <a:lnTo>
                  <a:pt x="434339" y="687070"/>
                </a:lnTo>
                <a:lnTo>
                  <a:pt x="448309" y="670560"/>
                </a:lnTo>
                <a:lnTo>
                  <a:pt x="481329" y="632460"/>
                </a:lnTo>
                <a:lnTo>
                  <a:pt x="525779" y="582929"/>
                </a:lnTo>
                <a:lnTo>
                  <a:pt x="543559" y="560070"/>
                </a:lnTo>
                <a:lnTo>
                  <a:pt x="560070" y="538479"/>
                </a:lnTo>
                <a:lnTo>
                  <a:pt x="574039" y="518160"/>
                </a:lnTo>
                <a:lnTo>
                  <a:pt x="585470" y="497839"/>
                </a:lnTo>
                <a:lnTo>
                  <a:pt x="595629" y="480060"/>
                </a:lnTo>
                <a:lnTo>
                  <a:pt x="614679" y="429260"/>
                </a:lnTo>
                <a:lnTo>
                  <a:pt x="624839" y="378460"/>
                </a:lnTo>
                <a:lnTo>
                  <a:pt x="628650" y="342900"/>
                </a:lnTo>
                <a:lnTo>
                  <a:pt x="628604" y="325120"/>
                </a:lnTo>
                <a:lnTo>
                  <a:pt x="627379" y="290829"/>
                </a:lnTo>
                <a:lnTo>
                  <a:pt x="626109" y="275589"/>
                </a:lnTo>
                <a:lnTo>
                  <a:pt x="623570" y="257810"/>
                </a:lnTo>
                <a:lnTo>
                  <a:pt x="619759" y="242570"/>
                </a:lnTo>
                <a:lnTo>
                  <a:pt x="617220" y="227329"/>
                </a:lnTo>
                <a:lnTo>
                  <a:pt x="607059" y="196850"/>
                </a:lnTo>
                <a:lnTo>
                  <a:pt x="594359" y="168910"/>
                </a:lnTo>
                <a:lnTo>
                  <a:pt x="586739" y="154939"/>
                </a:lnTo>
                <a:lnTo>
                  <a:pt x="579120" y="142239"/>
                </a:lnTo>
                <a:lnTo>
                  <a:pt x="571500" y="128270"/>
                </a:lnTo>
                <a:lnTo>
                  <a:pt x="564726" y="120650"/>
                </a:lnTo>
                <a:close/>
              </a:path>
              <a:path w="628650" h="1217929">
                <a:moveTo>
                  <a:pt x="316229" y="0"/>
                </a:moveTo>
                <a:lnTo>
                  <a:pt x="251459" y="5079"/>
                </a:lnTo>
                <a:lnTo>
                  <a:pt x="195579" y="21589"/>
                </a:lnTo>
                <a:lnTo>
                  <a:pt x="143509" y="49529"/>
                </a:lnTo>
                <a:lnTo>
                  <a:pt x="99059" y="90170"/>
                </a:lnTo>
                <a:lnTo>
                  <a:pt x="69850" y="125729"/>
                </a:lnTo>
                <a:lnTo>
                  <a:pt x="45720" y="168910"/>
                </a:lnTo>
                <a:lnTo>
                  <a:pt x="21589" y="232410"/>
                </a:lnTo>
                <a:lnTo>
                  <a:pt x="507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6070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7959" y="181610"/>
                </a:lnTo>
                <a:lnTo>
                  <a:pt x="22860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4726" y="120650"/>
                </a:lnTo>
                <a:lnTo>
                  <a:pt x="561339" y="116839"/>
                </a:lnTo>
                <a:lnTo>
                  <a:pt x="518159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7929">
                <a:moveTo>
                  <a:pt x="383539" y="1051560"/>
                </a:moveTo>
                <a:lnTo>
                  <a:pt x="246379" y="1051560"/>
                </a:lnTo>
                <a:lnTo>
                  <a:pt x="246379" y="1217930"/>
                </a:lnTo>
                <a:lnTo>
                  <a:pt x="383539" y="121793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516369" y="25654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1429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78739" y="114300"/>
                </a:lnTo>
                <a:lnTo>
                  <a:pt x="120650" y="68579"/>
                </a:lnTo>
                <a:lnTo>
                  <a:pt x="168909" y="34289"/>
                </a:lnTo>
                <a:lnTo>
                  <a:pt x="222250" y="12700"/>
                </a:lnTo>
                <a:lnTo>
                  <a:pt x="283209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8159" y="71120"/>
                </a:lnTo>
                <a:lnTo>
                  <a:pt x="561339" y="116839"/>
                </a:lnTo>
                <a:lnTo>
                  <a:pt x="571500" y="128270"/>
                </a:lnTo>
                <a:lnTo>
                  <a:pt x="579120" y="142239"/>
                </a:lnTo>
                <a:lnTo>
                  <a:pt x="586739" y="154939"/>
                </a:lnTo>
                <a:lnTo>
                  <a:pt x="594359" y="168910"/>
                </a:lnTo>
                <a:lnTo>
                  <a:pt x="600709" y="182879"/>
                </a:lnTo>
                <a:lnTo>
                  <a:pt x="607059" y="196850"/>
                </a:lnTo>
                <a:lnTo>
                  <a:pt x="612139" y="212089"/>
                </a:lnTo>
                <a:lnTo>
                  <a:pt x="617220" y="227329"/>
                </a:lnTo>
                <a:lnTo>
                  <a:pt x="619759" y="242570"/>
                </a:lnTo>
                <a:lnTo>
                  <a:pt x="623570" y="257810"/>
                </a:lnTo>
                <a:lnTo>
                  <a:pt x="626109" y="275589"/>
                </a:lnTo>
                <a:lnTo>
                  <a:pt x="627379" y="29082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2300" y="394970"/>
                </a:lnTo>
                <a:lnTo>
                  <a:pt x="609600" y="445770"/>
                </a:lnTo>
                <a:lnTo>
                  <a:pt x="585470" y="497839"/>
                </a:lnTo>
                <a:lnTo>
                  <a:pt x="574039" y="518160"/>
                </a:lnTo>
                <a:lnTo>
                  <a:pt x="560070" y="538479"/>
                </a:lnTo>
                <a:lnTo>
                  <a:pt x="543559" y="560070"/>
                </a:lnTo>
                <a:lnTo>
                  <a:pt x="52577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34339" y="687070"/>
                </a:lnTo>
                <a:lnTo>
                  <a:pt x="421639" y="703579"/>
                </a:lnTo>
                <a:lnTo>
                  <a:pt x="411479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4539"/>
                </a:lnTo>
                <a:lnTo>
                  <a:pt x="384809" y="770889"/>
                </a:lnTo>
                <a:lnTo>
                  <a:pt x="381000" y="786129"/>
                </a:lnTo>
                <a:lnTo>
                  <a:pt x="378459" y="803910"/>
                </a:lnTo>
                <a:lnTo>
                  <a:pt x="375920" y="822960"/>
                </a:lnTo>
                <a:lnTo>
                  <a:pt x="372109" y="845820"/>
                </a:lnTo>
                <a:lnTo>
                  <a:pt x="370839" y="868679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39" y="842010"/>
                </a:lnTo>
                <a:lnTo>
                  <a:pt x="260350" y="786129"/>
                </a:lnTo>
                <a:lnTo>
                  <a:pt x="269239" y="741679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09" y="699770"/>
                </a:lnTo>
                <a:lnTo>
                  <a:pt x="288289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8929" y="622300"/>
                </a:lnTo>
                <a:lnTo>
                  <a:pt x="345439" y="601979"/>
                </a:lnTo>
                <a:lnTo>
                  <a:pt x="363220" y="580389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50850" y="481329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89" y="440689"/>
                </a:lnTo>
                <a:lnTo>
                  <a:pt x="485139" y="429260"/>
                </a:lnTo>
                <a:lnTo>
                  <a:pt x="487679" y="424179"/>
                </a:lnTo>
                <a:lnTo>
                  <a:pt x="490220" y="419100"/>
                </a:lnTo>
                <a:lnTo>
                  <a:pt x="494029" y="407670"/>
                </a:lnTo>
                <a:lnTo>
                  <a:pt x="497839" y="39751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4189" y="367029"/>
                </a:lnTo>
                <a:lnTo>
                  <a:pt x="505459" y="356870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20"/>
                </a:lnTo>
                <a:lnTo>
                  <a:pt x="505459" y="314960"/>
                </a:lnTo>
                <a:lnTo>
                  <a:pt x="504189" y="304800"/>
                </a:lnTo>
                <a:lnTo>
                  <a:pt x="502920" y="294639"/>
                </a:lnTo>
                <a:lnTo>
                  <a:pt x="501650" y="284479"/>
                </a:lnTo>
                <a:lnTo>
                  <a:pt x="499109" y="275589"/>
                </a:lnTo>
                <a:lnTo>
                  <a:pt x="496570" y="265429"/>
                </a:lnTo>
                <a:lnTo>
                  <a:pt x="492759" y="256539"/>
                </a:lnTo>
                <a:lnTo>
                  <a:pt x="488950" y="246379"/>
                </a:lnTo>
                <a:lnTo>
                  <a:pt x="485139" y="237489"/>
                </a:lnTo>
                <a:lnTo>
                  <a:pt x="464820" y="203200"/>
                </a:lnTo>
                <a:lnTo>
                  <a:pt x="436879" y="170179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09" y="135889"/>
                </a:lnTo>
                <a:lnTo>
                  <a:pt x="200659" y="166370"/>
                </a:lnTo>
                <a:lnTo>
                  <a:pt x="176529" y="196850"/>
                </a:lnTo>
                <a:lnTo>
                  <a:pt x="156209" y="234950"/>
                </a:lnTo>
                <a:lnTo>
                  <a:pt x="139700" y="280670"/>
                </a:lnTo>
                <a:lnTo>
                  <a:pt x="128270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762750" y="3616959"/>
            <a:ext cx="137160" cy="166370"/>
          </a:xfrm>
          <a:custGeom>
            <a:avLst/>
            <a:gdLst/>
            <a:ahLst/>
            <a:cxnLst/>
            <a:rect l="l" t="t" r="r" b="b"/>
            <a:pathLst>
              <a:path w="137159" h="166370">
                <a:moveTo>
                  <a:pt x="137159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7159" y="0"/>
                </a:lnTo>
                <a:lnTo>
                  <a:pt x="137159" y="16636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273290" y="25654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726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89" y="137160"/>
                </a:lnTo>
                <a:lnTo>
                  <a:pt x="398779" y="140970"/>
                </a:lnTo>
                <a:lnTo>
                  <a:pt x="438150" y="170179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92759" y="256539"/>
                </a:lnTo>
                <a:lnTo>
                  <a:pt x="496569" y="265429"/>
                </a:lnTo>
                <a:lnTo>
                  <a:pt x="499109" y="275589"/>
                </a:lnTo>
                <a:lnTo>
                  <a:pt x="501650" y="284479"/>
                </a:lnTo>
                <a:lnTo>
                  <a:pt x="502919" y="294639"/>
                </a:lnTo>
                <a:lnTo>
                  <a:pt x="505459" y="304800"/>
                </a:lnTo>
                <a:lnTo>
                  <a:pt x="505459" y="314960"/>
                </a:lnTo>
                <a:lnTo>
                  <a:pt x="506729" y="325120"/>
                </a:lnTo>
                <a:lnTo>
                  <a:pt x="506729" y="346710"/>
                </a:lnTo>
                <a:lnTo>
                  <a:pt x="504189" y="367029"/>
                </a:lnTo>
                <a:lnTo>
                  <a:pt x="502919" y="378460"/>
                </a:lnTo>
                <a:lnTo>
                  <a:pt x="500379" y="388620"/>
                </a:lnTo>
                <a:lnTo>
                  <a:pt x="497839" y="397510"/>
                </a:lnTo>
                <a:lnTo>
                  <a:pt x="494029" y="407670"/>
                </a:lnTo>
                <a:lnTo>
                  <a:pt x="490219" y="419100"/>
                </a:lnTo>
                <a:lnTo>
                  <a:pt x="471169" y="453389"/>
                </a:lnTo>
                <a:lnTo>
                  <a:pt x="438150" y="496570"/>
                </a:lnTo>
                <a:lnTo>
                  <a:pt x="408939" y="530860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16229" y="640079"/>
                </a:lnTo>
                <a:lnTo>
                  <a:pt x="283209" y="699770"/>
                </a:lnTo>
                <a:lnTo>
                  <a:pt x="279400" y="711200"/>
                </a:lnTo>
                <a:lnTo>
                  <a:pt x="271779" y="731520"/>
                </a:lnTo>
                <a:lnTo>
                  <a:pt x="269239" y="741679"/>
                </a:lnTo>
                <a:lnTo>
                  <a:pt x="265429" y="753110"/>
                </a:lnTo>
                <a:lnTo>
                  <a:pt x="264159" y="764539"/>
                </a:lnTo>
                <a:lnTo>
                  <a:pt x="257809" y="810260"/>
                </a:lnTo>
                <a:lnTo>
                  <a:pt x="255269" y="88011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8679"/>
                </a:lnTo>
                <a:lnTo>
                  <a:pt x="375919" y="822960"/>
                </a:lnTo>
                <a:lnTo>
                  <a:pt x="384809" y="770889"/>
                </a:lnTo>
                <a:lnTo>
                  <a:pt x="402589" y="734060"/>
                </a:lnTo>
                <a:lnTo>
                  <a:pt x="434339" y="687070"/>
                </a:lnTo>
                <a:lnTo>
                  <a:pt x="449579" y="670560"/>
                </a:lnTo>
                <a:lnTo>
                  <a:pt x="481329" y="632460"/>
                </a:lnTo>
                <a:lnTo>
                  <a:pt x="525779" y="582929"/>
                </a:lnTo>
                <a:lnTo>
                  <a:pt x="560069" y="53847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18489" y="412750"/>
                </a:lnTo>
                <a:lnTo>
                  <a:pt x="627379" y="360679"/>
                </a:lnTo>
                <a:lnTo>
                  <a:pt x="628650" y="342900"/>
                </a:lnTo>
                <a:lnTo>
                  <a:pt x="628604" y="325120"/>
                </a:lnTo>
                <a:lnTo>
                  <a:pt x="627379" y="290829"/>
                </a:lnTo>
                <a:lnTo>
                  <a:pt x="626109" y="275589"/>
                </a:lnTo>
                <a:lnTo>
                  <a:pt x="623569" y="257810"/>
                </a:lnTo>
                <a:lnTo>
                  <a:pt x="619759" y="242570"/>
                </a:lnTo>
                <a:lnTo>
                  <a:pt x="617219" y="227329"/>
                </a:lnTo>
                <a:lnTo>
                  <a:pt x="607059" y="196850"/>
                </a:lnTo>
                <a:lnTo>
                  <a:pt x="594359" y="168910"/>
                </a:lnTo>
                <a:lnTo>
                  <a:pt x="586739" y="154939"/>
                </a:lnTo>
                <a:lnTo>
                  <a:pt x="579119" y="142239"/>
                </a:lnTo>
                <a:lnTo>
                  <a:pt x="571500" y="128270"/>
                </a:lnTo>
                <a:lnTo>
                  <a:pt x="564726" y="120650"/>
                </a:lnTo>
                <a:close/>
              </a:path>
              <a:path w="628650" h="1217929">
                <a:moveTo>
                  <a:pt x="316229" y="0"/>
                </a:moveTo>
                <a:lnTo>
                  <a:pt x="252729" y="5079"/>
                </a:lnTo>
                <a:lnTo>
                  <a:pt x="195579" y="21589"/>
                </a:lnTo>
                <a:lnTo>
                  <a:pt x="144779" y="49529"/>
                </a:lnTo>
                <a:lnTo>
                  <a:pt x="99059" y="90170"/>
                </a:lnTo>
                <a:lnTo>
                  <a:pt x="69850" y="125729"/>
                </a:lnTo>
                <a:lnTo>
                  <a:pt x="62229" y="139700"/>
                </a:lnTo>
                <a:lnTo>
                  <a:pt x="53339" y="153670"/>
                </a:lnTo>
                <a:lnTo>
                  <a:pt x="33019" y="199389"/>
                </a:lnTo>
                <a:lnTo>
                  <a:pt x="11429" y="267970"/>
                </a:lnTo>
                <a:lnTo>
                  <a:pt x="507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69" y="332739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6539"/>
                </a:lnTo>
                <a:lnTo>
                  <a:pt x="156209" y="234950"/>
                </a:lnTo>
                <a:lnTo>
                  <a:pt x="176529" y="196850"/>
                </a:lnTo>
                <a:lnTo>
                  <a:pt x="200659" y="166370"/>
                </a:lnTo>
                <a:lnTo>
                  <a:pt x="261619" y="128270"/>
                </a:lnTo>
                <a:lnTo>
                  <a:pt x="317500" y="120650"/>
                </a:lnTo>
                <a:lnTo>
                  <a:pt x="564726" y="120650"/>
                </a:lnTo>
                <a:lnTo>
                  <a:pt x="561339" y="116839"/>
                </a:lnTo>
                <a:lnTo>
                  <a:pt x="518159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7929">
                <a:moveTo>
                  <a:pt x="383539" y="1051560"/>
                </a:moveTo>
                <a:lnTo>
                  <a:pt x="246379" y="1051560"/>
                </a:lnTo>
                <a:lnTo>
                  <a:pt x="246379" y="1217930"/>
                </a:lnTo>
                <a:lnTo>
                  <a:pt x="383539" y="121793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273290" y="25654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1429" y="267970"/>
                </a:lnTo>
                <a:lnTo>
                  <a:pt x="33019" y="199389"/>
                </a:lnTo>
                <a:lnTo>
                  <a:pt x="53339" y="153670"/>
                </a:lnTo>
                <a:lnTo>
                  <a:pt x="62229" y="139700"/>
                </a:lnTo>
                <a:lnTo>
                  <a:pt x="69850" y="125729"/>
                </a:lnTo>
                <a:lnTo>
                  <a:pt x="99059" y="90170"/>
                </a:lnTo>
                <a:lnTo>
                  <a:pt x="144779" y="49529"/>
                </a:lnTo>
                <a:lnTo>
                  <a:pt x="195579" y="21589"/>
                </a:lnTo>
                <a:lnTo>
                  <a:pt x="252729" y="5079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8159" y="71120"/>
                </a:lnTo>
                <a:lnTo>
                  <a:pt x="561339" y="116839"/>
                </a:lnTo>
                <a:lnTo>
                  <a:pt x="571500" y="128270"/>
                </a:lnTo>
                <a:lnTo>
                  <a:pt x="579119" y="142239"/>
                </a:lnTo>
                <a:lnTo>
                  <a:pt x="586739" y="154939"/>
                </a:lnTo>
                <a:lnTo>
                  <a:pt x="594359" y="168910"/>
                </a:lnTo>
                <a:lnTo>
                  <a:pt x="600709" y="182879"/>
                </a:lnTo>
                <a:lnTo>
                  <a:pt x="607059" y="196850"/>
                </a:lnTo>
                <a:lnTo>
                  <a:pt x="612139" y="212089"/>
                </a:lnTo>
                <a:lnTo>
                  <a:pt x="617219" y="227329"/>
                </a:lnTo>
                <a:lnTo>
                  <a:pt x="619759" y="242570"/>
                </a:lnTo>
                <a:lnTo>
                  <a:pt x="623569" y="257810"/>
                </a:lnTo>
                <a:lnTo>
                  <a:pt x="626109" y="275589"/>
                </a:lnTo>
                <a:lnTo>
                  <a:pt x="627379" y="29082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2300" y="394970"/>
                </a:lnTo>
                <a:lnTo>
                  <a:pt x="609600" y="445770"/>
                </a:lnTo>
                <a:lnTo>
                  <a:pt x="586739" y="497839"/>
                </a:lnTo>
                <a:lnTo>
                  <a:pt x="560069" y="538479"/>
                </a:lnTo>
                <a:lnTo>
                  <a:pt x="525779" y="582929"/>
                </a:lnTo>
                <a:lnTo>
                  <a:pt x="481329" y="632460"/>
                </a:lnTo>
                <a:lnTo>
                  <a:pt x="449579" y="670560"/>
                </a:lnTo>
                <a:lnTo>
                  <a:pt x="422909" y="703579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78459" y="803910"/>
                </a:lnTo>
                <a:lnTo>
                  <a:pt x="373379" y="845820"/>
                </a:lnTo>
                <a:lnTo>
                  <a:pt x="370839" y="868679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0110"/>
                </a:lnTo>
                <a:lnTo>
                  <a:pt x="256539" y="842010"/>
                </a:lnTo>
                <a:lnTo>
                  <a:pt x="257809" y="810260"/>
                </a:lnTo>
                <a:lnTo>
                  <a:pt x="260350" y="786129"/>
                </a:lnTo>
                <a:lnTo>
                  <a:pt x="261619" y="774700"/>
                </a:lnTo>
                <a:lnTo>
                  <a:pt x="264159" y="764539"/>
                </a:lnTo>
                <a:lnTo>
                  <a:pt x="265429" y="753110"/>
                </a:lnTo>
                <a:lnTo>
                  <a:pt x="269239" y="741679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09" y="699770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8929" y="622300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71169" y="453389"/>
                </a:lnTo>
                <a:lnTo>
                  <a:pt x="490219" y="419100"/>
                </a:lnTo>
                <a:lnTo>
                  <a:pt x="494029" y="407670"/>
                </a:lnTo>
                <a:lnTo>
                  <a:pt x="497839" y="397510"/>
                </a:lnTo>
                <a:lnTo>
                  <a:pt x="500379" y="388620"/>
                </a:lnTo>
                <a:lnTo>
                  <a:pt x="502919" y="378460"/>
                </a:lnTo>
                <a:lnTo>
                  <a:pt x="504189" y="367029"/>
                </a:lnTo>
                <a:lnTo>
                  <a:pt x="505459" y="356870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20"/>
                </a:lnTo>
                <a:lnTo>
                  <a:pt x="505459" y="314960"/>
                </a:lnTo>
                <a:lnTo>
                  <a:pt x="505459" y="304800"/>
                </a:lnTo>
                <a:lnTo>
                  <a:pt x="502919" y="294639"/>
                </a:lnTo>
                <a:lnTo>
                  <a:pt x="501650" y="284479"/>
                </a:lnTo>
                <a:lnTo>
                  <a:pt x="499109" y="275589"/>
                </a:lnTo>
                <a:lnTo>
                  <a:pt x="496569" y="265429"/>
                </a:lnTo>
                <a:lnTo>
                  <a:pt x="492759" y="256539"/>
                </a:lnTo>
                <a:lnTo>
                  <a:pt x="488950" y="246379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50" y="170179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09" y="135889"/>
                </a:lnTo>
                <a:lnTo>
                  <a:pt x="200659" y="166370"/>
                </a:lnTo>
                <a:lnTo>
                  <a:pt x="176529" y="196850"/>
                </a:lnTo>
                <a:lnTo>
                  <a:pt x="156209" y="234950"/>
                </a:lnTo>
                <a:lnTo>
                  <a:pt x="148589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519669" y="3616959"/>
            <a:ext cx="137160" cy="166370"/>
          </a:xfrm>
          <a:custGeom>
            <a:avLst/>
            <a:gdLst/>
            <a:ahLst/>
            <a:cxnLst/>
            <a:rect l="l" t="t" r="r" b="b"/>
            <a:pathLst>
              <a:path w="137159" h="166370">
                <a:moveTo>
                  <a:pt x="137159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7159" y="0"/>
                </a:lnTo>
                <a:lnTo>
                  <a:pt x="137159" y="16636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030209" y="25654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726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4460"/>
                </a:lnTo>
                <a:lnTo>
                  <a:pt x="398780" y="140970"/>
                </a:lnTo>
                <a:lnTo>
                  <a:pt x="438150" y="170179"/>
                </a:lnTo>
                <a:lnTo>
                  <a:pt x="464820" y="203200"/>
                </a:lnTo>
                <a:lnTo>
                  <a:pt x="485140" y="237489"/>
                </a:lnTo>
                <a:lnTo>
                  <a:pt x="492760" y="256539"/>
                </a:lnTo>
                <a:lnTo>
                  <a:pt x="496570" y="265429"/>
                </a:lnTo>
                <a:lnTo>
                  <a:pt x="499110" y="275589"/>
                </a:lnTo>
                <a:lnTo>
                  <a:pt x="501650" y="284479"/>
                </a:lnTo>
                <a:lnTo>
                  <a:pt x="504190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4190" y="367029"/>
                </a:lnTo>
                <a:lnTo>
                  <a:pt x="502920" y="378460"/>
                </a:lnTo>
                <a:lnTo>
                  <a:pt x="500380" y="388620"/>
                </a:lnTo>
                <a:lnTo>
                  <a:pt x="497840" y="397510"/>
                </a:lnTo>
                <a:lnTo>
                  <a:pt x="494030" y="407670"/>
                </a:lnTo>
                <a:lnTo>
                  <a:pt x="490220" y="419100"/>
                </a:lnTo>
                <a:lnTo>
                  <a:pt x="485140" y="42926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29"/>
                </a:lnTo>
                <a:lnTo>
                  <a:pt x="439420" y="496570"/>
                </a:lnTo>
                <a:lnTo>
                  <a:pt x="408940" y="530860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2300"/>
                </a:lnTo>
                <a:lnTo>
                  <a:pt x="316230" y="640079"/>
                </a:lnTo>
                <a:lnTo>
                  <a:pt x="303530" y="660400"/>
                </a:lnTo>
                <a:lnTo>
                  <a:pt x="298450" y="669289"/>
                </a:lnTo>
                <a:lnTo>
                  <a:pt x="288290" y="689610"/>
                </a:lnTo>
                <a:lnTo>
                  <a:pt x="284480" y="699770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1679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6129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8679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402590" y="734060"/>
                </a:lnTo>
                <a:lnTo>
                  <a:pt x="411480" y="720089"/>
                </a:lnTo>
                <a:lnTo>
                  <a:pt x="434340" y="687070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60070" y="538479"/>
                </a:lnTo>
                <a:lnTo>
                  <a:pt x="586740" y="497839"/>
                </a:lnTo>
                <a:lnTo>
                  <a:pt x="603250" y="462279"/>
                </a:lnTo>
                <a:lnTo>
                  <a:pt x="619760" y="412750"/>
                </a:lnTo>
                <a:lnTo>
                  <a:pt x="622300" y="394970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50" y="326389"/>
                </a:lnTo>
                <a:lnTo>
                  <a:pt x="627380" y="290829"/>
                </a:lnTo>
                <a:lnTo>
                  <a:pt x="626110" y="275589"/>
                </a:lnTo>
                <a:lnTo>
                  <a:pt x="623570" y="257810"/>
                </a:lnTo>
                <a:lnTo>
                  <a:pt x="619760" y="242570"/>
                </a:lnTo>
                <a:lnTo>
                  <a:pt x="617220" y="227329"/>
                </a:lnTo>
                <a:lnTo>
                  <a:pt x="607060" y="196850"/>
                </a:lnTo>
                <a:lnTo>
                  <a:pt x="588010" y="154939"/>
                </a:lnTo>
                <a:lnTo>
                  <a:pt x="579120" y="142239"/>
                </a:lnTo>
                <a:lnTo>
                  <a:pt x="571500" y="128270"/>
                </a:lnTo>
                <a:lnTo>
                  <a:pt x="564726" y="120650"/>
                </a:lnTo>
                <a:close/>
              </a:path>
              <a:path w="628650" h="1217929">
                <a:moveTo>
                  <a:pt x="316230" y="0"/>
                </a:moveTo>
                <a:lnTo>
                  <a:pt x="252730" y="5079"/>
                </a:lnTo>
                <a:lnTo>
                  <a:pt x="195580" y="21589"/>
                </a:lnTo>
                <a:lnTo>
                  <a:pt x="144780" y="49529"/>
                </a:lnTo>
                <a:lnTo>
                  <a:pt x="99060" y="90170"/>
                </a:lnTo>
                <a:lnTo>
                  <a:pt x="80010" y="114300"/>
                </a:lnTo>
                <a:lnTo>
                  <a:pt x="71120" y="125729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0660" y="166370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726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556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7929">
                <a:moveTo>
                  <a:pt x="383540" y="1051560"/>
                </a:moveTo>
                <a:lnTo>
                  <a:pt x="246380" y="1051560"/>
                </a:lnTo>
                <a:lnTo>
                  <a:pt x="246380" y="1217930"/>
                </a:lnTo>
                <a:lnTo>
                  <a:pt x="383540" y="121793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030209" y="25654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3670"/>
                </a:lnTo>
                <a:lnTo>
                  <a:pt x="62230" y="139700"/>
                </a:lnTo>
                <a:lnTo>
                  <a:pt x="71120" y="125729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49529"/>
                </a:lnTo>
                <a:lnTo>
                  <a:pt x="195580" y="21589"/>
                </a:lnTo>
                <a:lnTo>
                  <a:pt x="252730" y="5079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1500" y="128270"/>
                </a:lnTo>
                <a:lnTo>
                  <a:pt x="579120" y="142239"/>
                </a:lnTo>
                <a:lnTo>
                  <a:pt x="58801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19760" y="242570"/>
                </a:lnTo>
                <a:lnTo>
                  <a:pt x="623570" y="257810"/>
                </a:lnTo>
                <a:lnTo>
                  <a:pt x="626110" y="275589"/>
                </a:lnTo>
                <a:lnTo>
                  <a:pt x="627380" y="29082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300" y="394970"/>
                </a:lnTo>
                <a:lnTo>
                  <a:pt x="619760" y="412750"/>
                </a:lnTo>
                <a:lnTo>
                  <a:pt x="603250" y="462279"/>
                </a:lnTo>
                <a:lnTo>
                  <a:pt x="586740" y="497839"/>
                </a:lnTo>
                <a:lnTo>
                  <a:pt x="560070" y="53847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22910" y="703579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2270" y="786129"/>
                </a:lnTo>
                <a:lnTo>
                  <a:pt x="378460" y="803910"/>
                </a:lnTo>
                <a:lnTo>
                  <a:pt x="375920" y="822960"/>
                </a:lnTo>
                <a:lnTo>
                  <a:pt x="373380" y="845820"/>
                </a:lnTo>
                <a:lnTo>
                  <a:pt x="370840" y="868679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60350" y="786129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40" y="741679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699770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30200" y="622300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30860"/>
                </a:lnTo>
                <a:lnTo>
                  <a:pt x="439420" y="496570"/>
                </a:lnTo>
                <a:lnTo>
                  <a:pt x="450850" y="481329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29260"/>
                </a:lnTo>
                <a:lnTo>
                  <a:pt x="487680" y="424179"/>
                </a:lnTo>
                <a:lnTo>
                  <a:pt x="490220" y="419100"/>
                </a:lnTo>
                <a:lnTo>
                  <a:pt x="494030" y="407670"/>
                </a:lnTo>
                <a:lnTo>
                  <a:pt x="497840" y="397510"/>
                </a:lnTo>
                <a:lnTo>
                  <a:pt x="500380" y="388620"/>
                </a:lnTo>
                <a:lnTo>
                  <a:pt x="502920" y="378460"/>
                </a:lnTo>
                <a:lnTo>
                  <a:pt x="504190" y="367029"/>
                </a:lnTo>
                <a:lnTo>
                  <a:pt x="505460" y="356870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20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5589"/>
                </a:lnTo>
                <a:lnTo>
                  <a:pt x="496570" y="265429"/>
                </a:lnTo>
                <a:lnTo>
                  <a:pt x="492760" y="256539"/>
                </a:lnTo>
                <a:lnTo>
                  <a:pt x="488950" y="246379"/>
                </a:lnTo>
                <a:lnTo>
                  <a:pt x="485140" y="237489"/>
                </a:lnTo>
                <a:lnTo>
                  <a:pt x="464820" y="203200"/>
                </a:lnTo>
                <a:lnTo>
                  <a:pt x="438150" y="170179"/>
                </a:lnTo>
                <a:lnTo>
                  <a:pt x="406400" y="146050"/>
                </a:lnTo>
                <a:lnTo>
                  <a:pt x="355600" y="12446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6370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276590" y="3616959"/>
            <a:ext cx="137160" cy="166370"/>
          </a:xfrm>
          <a:custGeom>
            <a:avLst/>
            <a:gdLst/>
            <a:ahLst/>
            <a:cxnLst/>
            <a:rect l="l" t="t" r="r" b="b"/>
            <a:pathLst>
              <a:path w="137159" h="166370">
                <a:moveTo>
                  <a:pt x="137159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7159" y="0"/>
                </a:lnTo>
                <a:lnTo>
                  <a:pt x="137159" y="16636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7220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91440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6325870"/>
            <a:ext cx="4440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TBMM’nin </a:t>
            </a:r>
            <a:r>
              <a:rPr sz="2400" spc="-45" dirty="0">
                <a:latin typeface="Berlin Sans FB"/>
                <a:cs typeface="Berlin Sans FB"/>
              </a:rPr>
              <a:t>açılı</a:t>
            </a:r>
            <a:r>
              <a:rPr sz="2400" spc="-45" dirty="0">
                <a:latin typeface="Arial Black"/>
                <a:cs typeface="Arial Black"/>
              </a:rPr>
              <a:t>ş</a:t>
            </a:r>
            <a:r>
              <a:rPr sz="2400" spc="-45" dirty="0">
                <a:latin typeface="Berlin Sans FB"/>
                <a:cs typeface="Berlin Sans FB"/>
              </a:rPr>
              <a:t>ı </a:t>
            </a:r>
            <a:r>
              <a:rPr sz="2400" spc="-5" dirty="0">
                <a:latin typeface="Berlin Sans FB"/>
                <a:cs typeface="Berlin Sans FB"/>
              </a:rPr>
              <a:t>(23 </a:t>
            </a:r>
            <a:r>
              <a:rPr sz="2400" dirty="0">
                <a:latin typeface="Berlin Sans FB"/>
                <a:cs typeface="Berlin Sans FB"/>
              </a:rPr>
              <a:t>Nisan </a:t>
            </a:r>
            <a:r>
              <a:rPr sz="2400" spc="-5" dirty="0">
                <a:latin typeface="Berlin Sans FB"/>
                <a:cs typeface="Berlin Sans FB"/>
              </a:rPr>
              <a:t>1920)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7220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91440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6325870"/>
            <a:ext cx="7513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Berlin Sans FB"/>
                <a:cs typeface="Berlin Sans FB"/>
              </a:rPr>
              <a:t>Saltanatın(padi</a:t>
            </a:r>
            <a:r>
              <a:rPr sz="2400" spc="-20" dirty="0">
                <a:latin typeface="Arial Black"/>
                <a:cs typeface="Arial Black"/>
              </a:rPr>
              <a:t>ş</a:t>
            </a:r>
            <a:r>
              <a:rPr sz="2400" spc="-20" dirty="0">
                <a:latin typeface="Berlin Sans FB"/>
                <a:cs typeface="Berlin Sans FB"/>
              </a:rPr>
              <a:t>ahlık </a:t>
            </a:r>
            <a:r>
              <a:rPr sz="2400" spc="-5" dirty="0">
                <a:latin typeface="Berlin Sans FB"/>
                <a:cs typeface="Berlin Sans FB"/>
              </a:rPr>
              <a:t>sistemi) kaldırılması (1 Kasım </a:t>
            </a:r>
            <a:r>
              <a:rPr sz="2400" dirty="0">
                <a:latin typeface="Berlin Sans FB"/>
                <a:cs typeface="Berlin Sans FB"/>
              </a:rPr>
              <a:t>1922)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641858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18050" y="0"/>
            <a:ext cx="4425950" cy="617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172200"/>
            <a:ext cx="9144000" cy="685800"/>
          </a:xfrm>
          <a:custGeom>
            <a:avLst/>
            <a:gdLst/>
            <a:ahLst/>
            <a:cxnLst/>
            <a:rect l="l" t="t" r="r" b="b"/>
            <a:pathLst>
              <a:path w="9144000" h="685800">
                <a:moveTo>
                  <a:pt x="9144000" y="685800"/>
                </a:moveTo>
                <a:lnTo>
                  <a:pt x="0" y="6858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68580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6325870"/>
            <a:ext cx="462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Cumhuriyetin ilanı (29 Ekim 1923)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80" y="17729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" y="1776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380" y="1783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" y="1790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" y="17976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" y="1804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380" y="1812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1819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" y="1826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" y="1833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380" y="18408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1847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1855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" y="1862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380" y="1869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80" y="1877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" y="1884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380" y="1891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380" y="1898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380" y="19056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380" y="1912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380" y="1920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380" y="19278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" y="1934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380" y="1941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380" y="1949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380" y="1955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380" y="1963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380" y="19710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380" y="1977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380" y="1985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380" y="1992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380" y="1998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4380" y="2006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4380" y="2012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380" y="2020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" y="2028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380" y="2034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5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380" y="2042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380" y="2049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22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" y="2056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" y="2063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80" y="2071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" y="2077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80" y="2085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" y="2092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380" y="2099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380" y="2106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380" y="2114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380" y="2120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80" y="2128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80" y="21361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80" y="2142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80" y="21501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380" y="2157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380" y="2164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380" y="2171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B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80" y="2179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4380" y="2185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4380" y="2193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4380" y="22009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4380" y="2207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4380" y="2214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4380" y="2222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4380" y="2228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380" y="2236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380" y="22428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4380" y="2250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380" y="2258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4380" y="22644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380" y="2272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4380" y="2279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80" y="2286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4380" y="2293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4380" y="2301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4380" y="23075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5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4380" y="2315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4380" y="2322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4380" y="2329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380" y="2336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4380" y="2344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4380" y="2350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4380" y="2358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380" y="2366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4380" y="23723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4380" y="2379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4380" y="2387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4380" y="2393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4380" y="2401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4380" y="2409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4380" y="2415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380" y="2423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4380" y="2430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E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380" y="24377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380" y="2444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F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380" y="2452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380" y="2459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B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4380" y="2466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4380" y="2473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4380" y="2480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4380" y="2487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4380" y="2495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4380" y="2501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4380" y="2509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4380" y="25171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4380" y="2523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4380" y="25311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4380" y="2538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4380" y="2545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380" y="2552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4380" y="2560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4380" y="2566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4380" y="2574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4380" y="25819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4380" y="2588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4380" y="2595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4380" y="2603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80" y="2609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4380" y="2617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4380" y="26250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4380" y="2631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4380" y="2639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4380" y="26466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4380" y="2653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380" y="2660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4380" y="2668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4380" y="2674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" y="2682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4380" y="26898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4380" y="2696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4380" y="2703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4380" y="2710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4380" y="2717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4380" y="2725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4380" y="2731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4380" y="2739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4380" y="2747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4380" y="27533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4380" y="2760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4380" y="2768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4380" y="2774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4380" y="2782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4380" y="2790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4380" y="2796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4380" y="2804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4380" y="2811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380" y="2818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4380" y="2825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380" y="2833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4380" y="2839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4380" y="2847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4380" y="2854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380" y="2861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380" y="2868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380" y="2876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4380" y="2882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4380" y="2890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4380" y="28981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4380" y="2904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4380" y="29121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4380" y="2919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4380" y="2926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4380" y="2933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4380" y="29406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4380" y="2947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4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4380" y="2955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4380" y="2962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5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4380" y="2969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4380" y="2976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6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4380" y="29838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4380" y="2990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7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4380" y="2998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380" y="3005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8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4380" y="3012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4380" y="3020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9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4380" y="3027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4380" y="3034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4380" y="3041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4380" y="30486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4380" y="3055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4380" y="3063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4380" y="30708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D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4380" y="3077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4380" y="3084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E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4380" y="3092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4380" y="3098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F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4380" y="3106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4380" y="31140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0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4380" y="3120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4380" y="3128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4380" y="3135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4380" y="3141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4380" y="3149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4380" y="31565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E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4380" y="3163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4380" y="3171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4380" y="3177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4380" y="3185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4380" y="3192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4380" y="3199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4380" y="3206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4380" y="3214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4380" y="3220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4380" y="3228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4380" y="3235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4380" y="3242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4380" y="3249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4380" y="3257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4380" y="3263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4380" y="3271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4380" y="3279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4380" y="3285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4380" y="3293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4380" y="3300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4380" y="3307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380" y="3314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380" y="3322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4380" y="3328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4380" y="3336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4380" y="3343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4380" y="3350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4380" y="3357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4380" y="3365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4380" y="3371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4380" y="3379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4380" y="3386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380" y="3393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4380" y="3401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4380" y="34074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4380" y="3415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4380" y="3422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4380" y="3429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4380" y="3436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4380" y="3444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54380" y="34505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4380" y="3458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4380" y="3465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4380" y="3472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4380" y="3479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4380" y="3487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4380" y="3493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54380" y="3501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54380" y="3509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4380" y="3515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4380" y="3522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4380" y="3530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4380" y="3536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4380" y="3544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4380" y="3552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4380" y="3558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4380" y="3566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4380" y="3573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4380" y="35807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4380" y="3587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54380" y="3595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380" y="3602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380" y="3609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4380" y="3616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4380" y="3623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4380" y="3630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4380" y="3638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5E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54380" y="3644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4380" y="3652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4380" y="3660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54380" y="3666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54380" y="3674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4380" y="3681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4380" y="3688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54380" y="3695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4380" y="3703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4380" y="3709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4380" y="3717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4380" y="3724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4380" y="3731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4380" y="3738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54380" y="3746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4380" y="3752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54380" y="3760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C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4380" y="3768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4380" y="3774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B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4380" y="3782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4380" y="37896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4380" y="3796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4380" y="3803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54380" y="3811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54380" y="3817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4380" y="3825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54380" y="3832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4380" y="3839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4380" y="3846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4380" y="3853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54380" y="3860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4380" y="3868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54380" y="3874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4380" y="3882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54380" y="3890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54380" y="3896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54380" y="3903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4380" y="3911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2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54380" y="3917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54380" y="3925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54380" y="3933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4380" y="3939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54380" y="3947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54380" y="3954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54380" y="3961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4380" y="3968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54380" y="3976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54380" y="3982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4380" y="3990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4380" y="3997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4380" y="4004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4380" y="4011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4380" y="4019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9B2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4380" y="4025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4380" y="4033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8B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54380" y="4041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4380" y="4047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7A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4380" y="4055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4380" y="4062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4380" y="4069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54380" y="4076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54380" y="40836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4380" y="4090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4380" y="4098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54380" y="4105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4380" y="4112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4380" y="4119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4380" y="41268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4380" y="4133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4380" y="4141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4380" y="4148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4380" y="4155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F9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54380" y="4163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54380" y="4170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CE9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4380" y="4177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4380" y="4184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D9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54380" y="41916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54380" y="4198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4380" y="4206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54380" y="4213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54380" y="4220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4380" y="4227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54380" y="4235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54380" y="4241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4380" y="4249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4380" y="42570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4380" y="4263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4380" y="4271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54380" y="4278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54380" y="4284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4380" y="4292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54380" y="43002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4380" y="4306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54380" y="4314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54380" y="4320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4380" y="4328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4380" y="4335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4380" y="4342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4380" y="4349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54380" y="4357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54380" y="4363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54380" y="4371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4380" y="4378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54380" y="4385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54380" y="4392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54380" y="4400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4380" y="4406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54380" y="4414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54380" y="4422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54380" y="4428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54380" y="4436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54380" y="4443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54380" y="4450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4380" y="4457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4380" y="4465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54380" y="4471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54380" y="4479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54380" y="4486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54380" y="4493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54380" y="4500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4380" y="4508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54380" y="4514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54380" y="4522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54380" y="4530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54380" y="4536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54380" y="4544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54380" y="45504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54380" y="4558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54380" y="4565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54380" y="4572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54380" y="4579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54380" y="4587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4380" y="45935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4380" y="4601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4380" y="4608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54380" y="4615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54380" y="4622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54380" y="4630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54380" y="4636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54380" y="4644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54380" y="4652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54380" y="4658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54380" y="4665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54380" y="4673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95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54380" y="4679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54380" y="4687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85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54380" y="4695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54380" y="4701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4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54380" y="4709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54380" y="4716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54380" y="47237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54380" y="4730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54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54380" y="4738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54380" y="4745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448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54380" y="4752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4380" y="4759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54380" y="4766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54380" y="4773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4380" y="4781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4380" y="4787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54380" y="4795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04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54380" y="4803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4380" y="4809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F3E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54380" y="4817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54380" y="4824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E3C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54380" y="4831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54380" y="4838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D3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54380" y="4846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54380" y="4852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54380" y="4860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54380" y="4867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B3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54380" y="4874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54380" y="4881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4380" y="4889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54380" y="4895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54380" y="4903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54380" y="4911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54380" y="4917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54380" y="4925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54380" y="49326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54380" y="4939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54380" y="4946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54380" y="4954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4380" y="4960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54380" y="4968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54380" y="4975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4380" y="4982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4380" y="4989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4380" y="49968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54380" y="5003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4380" y="5011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4380" y="5017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4380" y="5025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4380" y="5033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4380" y="5039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4380" y="5046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4380" y="5054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4380" y="5060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4380" y="5068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54380" y="5076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54380" y="5082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54380" y="5090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54380" y="5097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54380" y="5104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54380" y="5111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54380" y="5119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54380" y="5125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54380" y="5133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54380" y="5140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54380" y="5147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54380" y="5154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54380" y="5162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54380" y="5168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54380" y="5176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54380" y="5184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54380" y="5190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54380" y="5198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4380" y="5205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54380" y="5212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4380" y="5219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54380" y="5227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54380" y="5229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55650" y="1772920"/>
            <a:ext cx="5039360" cy="3456940"/>
          </a:xfrm>
          <a:custGeom>
            <a:avLst/>
            <a:gdLst/>
            <a:ahLst/>
            <a:cxnLst/>
            <a:rect l="l" t="t" r="r" b="b"/>
            <a:pathLst>
              <a:path w="5039360" h="3456940">
                <a:moveTo>
                  <a:pt x="2519679" y="3456940"/>
                </a:moveTo>
                <a:lnTo>
                  <a:pt x="0" y="3456940"/>
                </a:lnTo>
                <a:lnTo>
                  <a:pt x="0" y="0"/>
                </a:lnTo>
                <a:lnTo>
                  <a:pt x="5039360" y="0"/>
                </a:lnTo>
                <a:lnTo>
                  <a:pt x="5039360" y="3456940"/>
                </a:lnTo>
                <a:lnTo>
                  <a:pt x="2519679" y="345694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 txBox="1"/>
          <p:nvPr/>
        </p:nvSpPr>
        <p:spPr>
          <a:xfrm>
            <a:off x="768409" y="3305809"/>
            <a:ext cx="5013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Milliyetçilik ilkesini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açıklayınız?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6455409" y="27940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726" y="120650"/>
                </a:moveTo>
                <a:lnTo>
                  <a:pt x="317499" y="120650"/>
                </a:lnTo>
                <a:lnTo>
                  <a:pt x="336549" y="121920"/>
                </a:lnTo>
                <a:lnTo>
                  <a:pt x="355599" y="124460"/>
                </a:lnTo>
                <a:lnTo>
                  <a:pt x="398780" y="140970"/>
                </a:lnTo>
                <a:lnTo>
                  <a:pt x="438149" y="170179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90219" y="246379"/>
                </a:lnTo>
                <a:lnTo>
                  <a:pt x="492760" y="256539"/>
                </a:lnTo>
                <a:lnTo>
                  <a:pt x="496569" y="265429"/>
                </a:lnTo>
                <a:lnTo>
                  <a:pt x="499110" y="275589"/>
                </a:lnTo>
                <a:lnTo>
                  <a:pt x="501649" y="284479"/>
                </a:lnTo>
                <a:lnTo>
                  <a:pt x="504189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5460" y="356870"/>
                </a:lnTo>
                <a:lnTo>
                  <a:pt x="505460" y="367029"/>
                </a:lnTo>
                <a:lnTo>
                  <a:pt x="502919" y="378460"/>
                </a:lnTo>
                <a:lnTo>
                  <a:pt x="500380" y="388620"/>
                </a:lnTo>
                <a:lnTo>
                  <a:pt x="497839" y="397510"/>
                </a:lnTo>
                <a:lnTo>
                  <a:pt x="494030" y="407670"/>
                </a:lnTo>
                <a:lnTo>
                  <a:pt x="490219" y="419100"/>
                </a:lnTo>
                <a:lnTo>
                  <a:pt x="485139" y="42926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49" y="481329"/>
                </a:lnTo>
                <a:lnTo>
                  <a:pt x="439419" y="496570"/>
                </a:lnTo>
                <a:lnTo>
                  <a:pt x="408939" y="530860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30199" y="622300"/>
                </a:lnTo>
                <a:lnTo>
                  <a:pt x="316230" y="640079"/>
                </a:lnTo>
                <a:lnTo>
                  <a:pt x="309880" y="650239"/>
                </a:lnTo>
                <a:lnTo>
                  <a:pt x="304799" y="660400"/>
                </a:lnTo>
                <a:lnTo>
                  <a:pt x="298449" y="669289"/>
                </a:lnTo>
                <a:lnTo>
                  <a:pt x="288289" y="689610"/>
                </a:lnTo>
                <a:lnTo>
                  <a:pt x="284480" y="699770"/>
                </a:lnTo>
                <a:lnTo>
                  <a:pt x="279399" y="711200"/>
                </a:lnTo>
                <a:lnTo>
                  <a:pt x="276860" y="721360"/>
                </a:lnTo>
                <a:lnTo>
                  <a:pt x="271780" y="731520"/>
                </a:lnTo>
                <a:lnTo>
                  <a:pt x="269239" y="741679"/>
                </a:lnTo>
                <a:lnTo>
                  <a:pt x="264160" y="764539"/>
                </a:lnTo>
                <a:lnTo>
                  <a:pt x="261619" y="774700"/>
                </a:lnTo>
                <a:lnTo>
                  <a:pt x="260349" y="786129"/>
                </a:lnTo>
                <a:lnTo>
                  <a:pt x="257810" y="810260"/>
                </a:lnTo>
                <a:lnTo>
                  <a:pt x="256539" y="842010"/>
                </a:lnTo>
                <a:lnTo>
                  <a:pt x="255269" y="88011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2110" y="868680"/>
                </a:lnTo>
                <a:lnTo>
                  <a:pt x="373380" y="845819"/>
                </a:lnTo>
                <a:lnTo>
                  <a:pt x="375919" y="822960"/>
                </a:lnTo>
                <a:lnTo>
                  <a:pt x="378460" y="803910"/>
                </a:lnTo>
                <a:lnTo>
                  <a:pt x="382269" y="786129"/>
                </a:lnTo>
                <a:lnTo>
                  <a:pt x="386080" y="770889"/>
                </a:lnTo>
                <a:lnTo>
                  <a:pt x="387349" y="764539"/>
                </a:lnTo>
                <a:lnTo>
                  <a:pt x="396239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3579"/>
                </a:lnTo>
                <a:lnTo>
                  <a:pt x="435610" y="687070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44830" y="560070"/>
                </a:lnTo>
                <a:lnTo>
                  <a:pt x="574039" y="518160"/>
                </a:lnTo>
                <a:lnTo>
                  <a:pt x="595630" y="480060"/>
                </a:lnTo>
                <a:lnTo>
                  <a:pt x="619760" y="412750"/>
                </a:lnTo>
                <a:lnTo>
                  <a:pt x="622299" y="394970"/>
                </a:lnTo>
                <a:lnTo>
                  <a:pt x="626110" y="378460"/>
                </a:lnTo>
                <a:lnTo>
                  <a:pt x="628649" y="342900"/>
                </a:lnTo>
                <a:lnTo>
                  <a:pt x="628649" y="326389"/>
                </a:lnTo>
                <a:lnTo>
                  <a:pt x="627380" y="290829"/>
                </a:lnTo>
                <a:lnTo>
                  <a:pt x="626110" y="275589"/>
                </a:lnTo>
                <a:lnTo>
                  <a:pt x="623569" y="257810"/>
                </a:lnTo>
                <a:lnTo>
                  <a:pt x="619760" y="242570"/>
                </a:lnTo>
                <a:lnTo>
                  <a:pt x="617219" y="227329"/>
                </a:lnTo>
                <a:lnTo>
                  <a:pt x="607060" y="196850"/>
                </a:lnTo>
                <a:lnTo>
                  <a:pt x="588010" y="154939"/>
                </a:lnTo>
                <a:lnTo>
                  <a:pt x="579119" y="142239"/>
                </a:lnTo>
                <a:lnTo>
                  <a:pt x="571499" y="128270"/>
                </a:lnTo>
                <a:lnTo>
                  <a:pt x="564726" y="120650"/>
                </a:lnTo>
                <a:close/>
              </a:path>
              <a:path w="628650" h="1217929">
                <a:moveTo>
                  <a:pt x="316230" y="0"/>
                </a:moveTo>
                <a:lnTo>
                  <a:pt x="252730" y="5079"/>
                </a:lnTo>
                <a:lnTo>
                  <a:pt x="195580" y="21589"/>
                </a:lnTo>
                <a:lnTo>
                  <a:pt x="144780" y="49529"/>
                </a:lnTo>
                <a:lnTo>
                  <a:pt x="99060" y="90170"/>
                </a:lnTo>
                <a:lnTo>
                  <a:pt x="80010" y="114300"/>
                </a:lnTo>
                <a:lnTo>
                  <a:pt x="71119" y="125729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19" y="168910"/>
                </a:lnTo>
                <a:lnTo>
                  <a:pt x="21589" y="232410"/>
                </a:lnTo>
                <a:lnTo>
                  <a:pt x="507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69" y="332739"/>
                </a:lnTo>
                <a:lnTo>
                  <a:pt x="133349" y="306070"/>
                </a:lnTo>
                <a:lnTo>
                  <a:pt x="139699" y="280670"/>
                </a:lnTo>
                <a:lnTo>
                  <a:pt x="148589" y="256539"/>
                </a:lnTo>
                <a:lnTo>
                  <a:pt x="156210" y="234950"/>
                </a:lnTo>
                <a:lnTo>
                  <a:pt x="166369" y="214629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6370"/>
                </a:lnTo>
                <a:lnTo>
                  <a:pt x="245110" y="135889"/>
                </a:lnTo>
                <a:lnTo>
                  <a:pt x="298449" y="121920"/>
                </a:lnTo>
                <a:lnTo>
                  <a:pt x="317499" y="120650"/>
                </a:lnTo>
                <a:lnTo>
                  <a:pt x="564726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8630" y="35560"/>
                </a:lnTo>
                <a:lnTo>
                  <a:pt x="411480" y="12700"/>
                </a:lnTo>
                <a:lnTo>
                  <a:pt x="349249" y="1270"/>
                </a:lnTo>
                <a:lnTo>
                  <a:pt x="316230" y="0"/>
                </a:lnTo>
                <a:close/>
              </a:path>
              <a:path w="628650" h="1217929">
                <a:moveTo>
                  <a:pt x="383539" y="1051560"/>
                </a:moveTo>
                <a:lnTo>
                  <a:pt x="247649" y="1051560"/>
                </a:lnTo>
                <a:lnTo>
                  <a:pt x="247649" y="1217930"/>
                </a:lnTo>
                <a:lnTo>
                  <a:pt x="383539" y="121793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455409" y="27940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19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19" y="125729"/>
                </a:lnTo>
                <a:lnTo>
                  <a:pt x="80010" y="114300"/>
                </a:lnTo>
                <a:lnTo>
                  <a:pt x="88899" y="101600"/>
                </a:lnTo>
                <a:lnTo>
                  <a:pt x="121919" y="68579"/>
                </a:lnTo>
                <a:lnTo>
                  <a:pt x="168910" y="34289"/>
                </a:lnTo>
                <a:lnTo>
                  <a:pt x="223519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49" y="127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1499" y="128270"/>
                </a:lnTo>
                <a:lnTo>
                  <a:pt x="579119" y="142239"/>
                </a:lnTo>
                <a:lnTo>
                  <a:pt x="58801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39" y="212089"/>
                </a:lnTo>
                <a:lnTo>
                  <a:pt x="617219" y="227329"/>
                </a:lnTo>
                <a:lnTo>
                  <a:pt x="619760" y="242570"/>
                </a:lnTo>
                <a:lnTo>
                  <a:pt x="623569" y="257810"/>
                </a:lnTo>
                <a:lnTo>
                  <a:pt x="626110" y="275589"/>
                </a:lnTo>
                <a:lnTo>
                  <a:pt x="627380" y="290829"/>
                </a:lnTo>
                <a:lnTo>
                  <a:pt x="628649" y="326389"/>
                </a:lnTo>
                <a:lnTo>
                  <a:pt x="628649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299" y="394970"/>
                </a:lnTo>
                <a:lnTo>
                  <a:pt x="619760" y="412750"/>
                </a:lnTo>
                <a:lnTo>
                  <a:pt x="603249" y="462279"/>
                </a:lnTo>
                <a:lnTo>
                  <a:pt x="586739" y="497839"/>
                </a:lnTo>
                <a:lnTo>
                  <a:pt x="560069" y="538479"/>
                </a:lnTo>
                <a:lnTo>
                  <a:pt x="525780" y="582929"/>
                </a:lnTo>
                <a:lnTo>
                  <a:pt x="482599" y="632460"/>
                </a:lnTo>
                <a:lnTo>
                  <a:pt x="449580" y="670560"/>
                </a:lnTo>
                <a:lnTo>
                  <a:pt x="435610" y="687070"/>
                </a:lnTo>
                <a:lnTo>
                  <a:pt x="422910" y="703579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49" y="764539"/>
                </a:lnTo>
                <a:lnTo>
                  <a:pt x="386080" y="770889"/>
                </a:lnTo>
                <a:lnTo>
                  <a:pt x="375919" y="822960"/>
                </a:lnTo>
                <a:lnTo>
                  <a:pt x="372110" y="86868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0110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60349" y="786129"/>
                </a:lnTo>
                <a:lnTo>
                  <a:pt x="261619" y="774700"/>
                </a:lnTo>
                <a:lnTo>
                  <a:pt x="264160" y="764539"/>
                </a:lnTo>
                <a:lnTo>
                  <a:pt x="266699" y="753110"/>
                </a:lnTo>
                <a:lnTo>
                  <a:pt x="269239" y="741679"/>
                </a:lnTo>
                <a:lnTo>
                  <a:pt x="271780" y="731520"/>
                </a:lnTo>
                <a:lnTo>
                  <a:pt x="276860" y="721360"/>
                </a:lnTo>
                <a:lnTo>
                  <a:pt x="279399" y="711200"/>
                </a:lnTo>
                <a:lnTo>
                  <a:pt x="284480" y="699770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49" y="669289"/>
                </a:lnTo>
                <a:lnTo>
                  <a:pt x="304799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30199" y="622300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30860"/>
                </a:lnTo>
                <a:lnTo>
                  <a:pt x="439419" y="496570"/>
                </a:lnTo>
                <a:lnTo>
                  <a:pt x="450849" y="481329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29260"/>
                </a:lnTo>
                <a:lnTo>
                  <a:pt x="487680" y="424179"/>
                </a:lnTo>
                <a:lnTo>
                  <a:pt x="490219" y="419100"/>
                </a:lnTo>
                <a:lnTo>
                  <a:pt x="494030" y="407670"/>
                </a:lnTo>
                <a:lnTo>
                  <a:pt x="497839" y="397510"/>
                </a:lnTo>
                <a:lnTo>
                  <a:pt x="500380" y="388620"/>
                </a:lnTo>
                <a:lnTo>
                  <a:pt x="502919" y="378460"/>
                </a:lnTo>
                <a:lnTo>
                  <a:pt x="505460" y="367029"/>
                </a:lnTo>
                <a:lnTo>
                  <a:pt x="505460" y="356870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20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89" y="294639"/>
                </a:lnTo>
                <a:lnTo>
                  <a:pt x="501649" y="284479"/>
                </a:lnTo>
                <a:lnTo>
                  <a:pt x="499110" y="275589"/>
                </a:lnTo>
                <a:lnTo>
                  <a:pt x="496569" y="265429"/>
                </a:lnTo>
                <a:lnTo>
                  <a:pt x="492760" y="256539"/>
                </a:lnTo>
                <a:lnTo>
                  <a:pt x="490219" y="246379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49" y="170179"/>
                </a:lnTo>
                <a:lnTo>
                  <a:pt x="406399" y="146050"/>
                </a:lnTo>
                <a:lnTo>
                  <a:pt x="355599" y="124460"/>
                </a:lnTo>
                <a:lnTo>
                  <a:pt x="317499" y="120650"/>
                </a:lnTo>
                <a:lnTo>
                  <a:pt x="298449" y="121920"/>
                </a:lnTo>
                <a:lnTo>
                  <a:pt x="245110" y="135889"/>
                </a:lnTo>
                <a:lnTo>
                  <a:pt x="200660" y="166370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69" y="214629"/>
                </a:lnTo>
                <a:lnTo>
                  <a:pt x="156210" y="234950"/>
                </a:lnTo>
                <a:lnTo>
                  <a:pt x="148589" y="256539"/>
                </a:lnTo>
                <a:lnTo>
                  <a:pt x="139699" y="280670"/>
                </a:lnTo>
                <a:lnTo>
                  <a:pt x="133349" y="306070"/>
                </a:lnTo>
                <a:lnTo>
                  <a:pt x="128269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703059" y="3845559"/>
            <a:ext cx="135890" cy="166370"/>
          </a:xfrm>
          <a:custGeom>
            <a:avLst/>
            <a:gdLst/>
            <a:ahLst/>
            <a:cxnLst/>
            <a:rect l="l" t="t" r="r" b="b"/>
            <a:pathLst>
              <a:path w="135890" h="166370">
                <a:moveTo>
                  <a:pt x="135890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5890" y="0"/>
                </a:lnTo>
                <a:lnTo>
                  <a:pt x="135890" y="16636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212330" y="27940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726" y="120650"/>
                </a:moveTo>
                <a:lnTo>
                  <a:pt x="317500" y="120650"/>
                </a:lnTo>
                <a:lnTo>
                  <a:pt x="337820" y="121920"/>
                </a:lnTo>
                <a:lnTo>
                  <a:pt x="355600" y="124460"/>
                </a:lnTo>
                <a:lnTo>
                  <a:pt x="398779" y="140970"/>
                </a:lnTo>
                <a:lnTo>
                  <a:pt x="438150" y="170179"/>
                </a:lnTo>
                <a:lnTo>
                  <a:pt x="464820" y="203200"/>
                </a:lnTo>
                <a:lnTo>
                  <a:pt x="486410" y="237489"/>
                </a:lnTo>
                <a:lnTo>
                  <a:pt x="499110" y="275589"/>
                </a:lnTo>
                <a:lnTo>
                  <a:pt x="501650" y="284479"/>
                </a:lnTo>
                <a:lnTo>
                  <a:pt x="504190" y="294639"/>
                </a:lnTo>
                <a:lnTo>
                  <a:pt x="506729" y="314960"/>
                </a:lnTo>
                <a:lnTo>
                  <a:pt x="506729" y="346710"/>
                </a:lnTo>
                <a:lnTo>
                  <a:pt x="505460" y="356870"/>
                </a:lnTo>
                <a:lnTo>
                  <a:pt x="505460" y="367029"/>
                </a:lnTo>
                <a:lnTo>
                  <a:pt x="502920" y="378460"/>
                </a:lnTo>
                <a:lnTo>
                  <a:pt x="500379" y="388620"/>
                </a:lnTo>
                <a:lnTo>
                  <a:pt x="497840" y="397510"/>
                </a:lnTo>
                <a:lnTo>
                  <a:pt x="494029" y="407670"/>
                </a:lnTo>
                <a:lnTo>
                  <a:pt x="491490" y="419100"/>
                </a:lnTo>
                <a:lnTo>
                  <a:pt x="472440" y="453389"/>
                </a:lnTo>
                <a:lnTo>
                  <a:pt x="450850" y="481329"/>
                </a:lnTo>
                <a:lnTo>
                  <a:pt x="439420" y="496570"/>
                </a:lnTo>
                <a:lnTo>
                  <a:pt x="410210" y="530860"/>
                </a:lnTo>
                <a:lnTo>
                  <a:pt x="364490" y="580389"/>
                </a:lnTo>
                <a:lnTo>
                  <a:pt x="345440" y="601979"/>
                </a:lnTo>
                <a:lnTo>
                  <a:pt x="330200" y="622300"/>
                </a:lnTo>
                <a:lnTo>
                  <a:pt x="316229" y="640079"/>
                </a:lnTo>
                <a:lnTo>
                  <a:pt x="311150" y="650239"/>
                </a:lnTo>
                <a:lnTo>
                  <a:pt x="304800" y="660400"/>
                </a:lnTo>
                <a:lnTo>
                  <a:pt x="298450" y="669289"/>
                </a:lnTo>
                <a:lnTo>
                  <a:pt x="293370" y="679450"/>
                </a:lnTo>
                <a:lnTo>
                  <a:pt x="289560" y="689610"/>
                </a:lnTo>
                <a:lnTo>
                  <a:pt x="284479" y="699770"/>
                </a:lnTo>
                <a:lnTo>
                  <a:pt x="279400" y="711200"/>
                </a:lnTo>
                <a:lnTo>
                  <a:pt x="276860" y="721360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2890" y="774700"/>
                </a:lnTo>
                <a:lnTo>
                  <a:pt x="260350" y="786129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8680"/>
                </a:lnTo>
                <a:lnTo>
                  <a:pt x="373379" y="845819"/>
                </a:lnTo>
                <a:lnTo>
                  <a:pt x="378460" y="803910"/>
                </a:lnTo>
                <a:lnTo>
                  <a:pt x="388620" y="764539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3579"/>
                </a:lnTo>
                <a:lnTo>
                  <a:pt x="435610" y="687070"/>
                </a:lnTo>
                <a:lnTo>
                  <a:pt x="449579" y="670560"/>
                </a:lnTo>
                <a:lnTo>
                  <a:pt x="525779" y="582929"/>
                </a:lnTo>
                <a:lnTo>
                  <a:pt x="544829" y="560070"/>
                </a:lnTo>
                <a:lnTo>
                  <a:pt x="575310" y="518160"/>
                </a:lnTo>
                <a:lnTo>
                  <a:pt x="604520" y="462279"/>
                </a:lnTo>
                <a:lnTo>
                  <a:pt x="619760" y="412750"/>
                </a:lnTo>
                <a:lnTo>
                  <a:pt x="622300" y="394970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29"/>
                </a:lnTo>
                <a:lnTo>
                  <a:pt x="601979" y="182879"/>
                </a:lnTo>
                <a:lnTo>
                  <a:pt x="594360" y="168910"/>
                </a:lnTo>
                <a:lnTo>
                  <a:pt x="588010" y="154939"/>
                </a:lnTo>
                <a:lnTo>
                  <a:pt x="580390" y="142239"/>
                </a:lnTo>
                <a:lnTo>
                  <a:pt x="571500" y="128270"/>
                </a:lnTo>
                <a:lnTo>
                  <a:pt x="564726" y="120650"/>
                </a:lnTo>
                <a:close/>
              </a:path>
              <a:path w="628650" h="1217929">
                <a:moveTo>
                  <a:pt x="316229" y="0"/>
                </a:moveTo>
                <a:lnTo>
                  <a:pt x="252729" y="5079"/>
                </a:lnTo>
                <a:lnTo>
                  <a:pt x="195579" y="21589"/>
                </a:lnTo>
                <a:lnTo>
                  <a:pt x="144779" y="49529"/>
                </a:lnTo>
                <a:lnTo>
                  <a:pt x="99060" y="90170"/>
                </a:lnTo>
                <a:lnTo>
                  <a:pt x="90170" y="101600"/>
                </a:lnTo>
                <a:lnTo>
                  <a:pt x="80010" y="114300"/>
                </a:lnTo>
                <a:lnTo>
                  <a:pt x="71120" y="125729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7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70"/>
                </a:lnTo>
                <a:lnTo>
                  <a:pt x="148590" y="256539"/>
                </a:lnTo>
                <a:lnTo>
                  <a:pt x="166370" y="214629"/>
                </a:lnTo>
                <a:lnTo>
                  <a:pt x="201929" y="166370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726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556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7929">
                <a:moveTo>
                  <a:pt x="383540" y="1051560"/>
                </a:moveTo>
                <a:lnTo>
                  <a:pt x="247650" y="1051560"/>
                </a:lnTo>
                <a:lnTo>
                  <a:pt x="247650" y="1217930"/>
                </a:lnTo>
                <a:lnTo>
                  <a:pt x="383540" y="121793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212330" y="27940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5729"/>
                </a:lnTo>
                <a:lnTo>
                  <a:pt x="80010" y="114300"/>
                </a:lnTo>
                <a:lnTo>
                  <a:pt x="90170" y="101600"/>
                </a:lnTo>
                <a:lnTo>
                  <a:pt x="99060" y="90170"/>
                </a:lnTo>
                <a:lnTo>
                  <a:pt x="144779" y="49529"/>
                </a:lnTo>
                <a:lnTo>
                  <a:pt x="195579" y="21589"/>
                </a:lnTo>
                <a:lnTo>
                  <a:pt x="252729" y="5079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556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1500" y="128270"/>
                </a:lnTo>
                <a:lnTo>
                  <a:pt x="580390" y="142239"/>
                </a:lnTo>
                <a:lnTo>
                  <a:pt x="588010" y="154939"/>
                </a:lnTo>
                <a:lnTo>
                  <a:pt x="594360" y="168910"/>
                </a:lnTo>
                <a:lnTo>
                  <a:pt x="601979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26110" y="275589"/>
                </a:lnTo>
                <a:lnTo>
                  <a:pt x="628650" y="326389"/>
                </a:lnTo>
                <a:lnTo>
                  <a:pt x="628650" y="342900"/>
                </a:lnTo>
                <a:lnTo>
                  <a:pt x="627379" y="360679"/>
                </a:lnTo>
                <a:lnTo>
                  <a:pt x="626110" y="378460"/>
                </a:lnTo>
                <a:lnTo>
                  <a:pt x="622300" y="394970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4520" y="462279"/>
                </a:lnTo>
                <a:lnTo>
                  <a:pt x="595629" y="480060"/>
                </a:lnTo>
                <a:lnTo>
                  <a:pt x="586740" y="497839"/>
                </a:lnTo>
                <a:lnTo>
                  <a:pt x="561340" y="538479"/>
                </a:lnTo>
                <a:lnTo>
                  <a:pt x="525779" y="582929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7070"/>
                </a:lnTo>
                <a:lnTo>
                  <a:pt x="422910" y="703579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8620" y="764539"/>
                </a:lnTo>
                <a:lnTo>
                  <a:pt x="386079" y="770889"/>
                </a:lnTo>
                <a:lnTo>
                  <a:pt x="375920" y="822960"/>
                </a:lnTo>
                <a:lnTo>
                  <a:pt x="372110" y="86868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60350" y="786129"/>
                </a:lnTo>
                <a:lnTo>
                  <a:pt x="26289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3050" y="731520"/>
                </a:lnTo>
                <a:lnTo>
                  <a:pt x="276860" y="721360"/>
                </a:lnTo>
                <a:lnTo>
                  <a:pt x="279400" y="711200"/>
                </a:lnTo>
                <a:lnTo>
                  <a:pt x="284479" y="699770"/>
                </a:lnTo>
                <a:lnTo>
                  <a:pt x="28956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4800" y="660400"/>
                </a:lnTo>
                <a:lnTo>
                  <a:pt x="311150" y="650239"/>
                </a:lnTo>
                <a:lnTo>
                  <a:pt x="316229" y="640079"/>
                </a:lnTo>
                <a:lnTo>
                  <a:pt x="330200" y="622300"/>
                </a:lnTo>
                <a:lnTo>
                  <a:pt x="345440" y="601979"/>
                </a:lnTo>
                <a:lnTo>
                  <a:pt x="364490" y="580389"/>
                </a:lnTo>
                <a:lnTo>
                  <a:pt x="410210" y="530860"/>
                </a:lnTo>
                <a:lnTo>
                  <a:pt x="439420" y="496570"/>
                </a:lnTo>
                <a:lnTo>
                  <a:pt x="450850" y="481329"/>
                </a:lnTo>
                <a:lnTo>
                  <a:pt x="462279" y="467360"/>
                </a:lnTo>
                <a:lnTo>
                  <a:pt x="472440" y="453389"/>
                </a:lnTo>
                <a:lnTo>
                  <a:pt x="480060" y="440689"/>
                </a:lnTo>
                <a:lnTo>
                  <a:pt x="486410" y="429260"/>
                </a:lnTo>
                <a:lnTo>
                  <a:pt x="488950" y="424179"/>
                </a:lnTo>
                <a:lnTo>
                  <a:pt x="491490" y="419100"/>
                </a:lnTo>
                <a:lnTo>
                  <a:pt x="494029" y="407670"/>
                </a:lnTo>
                <a:lnTo>
                  <a:pt x="497840" y="39751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7029"/>
                </a:lnTo>
                <a:lnTo>
                  <a:pt x="505460" y="356870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20"/>
                </a:lnTo>
                <a:lnTo>
                  <a:pt x="506729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5589"/>
                </a:lnTo>
                <a:lnTo>
                  <a:pt x="496570" y="265429"/>
                </a:lnTo>
                <a:lnTo>
                  <a:pt x="476250" y="219710"/>
                </a:lnTo>
                <a:lnTo>
                  <a:pt x="452120" y="185420"/>
                </a:lnTo>
                <a:lnTo>
                  <a:pt x="422910" y="157479"/>
                </a:lnTo>
                <a:lnTo>
                  <a:pt x="373379" y="129539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6370"/>
                </a:lnTo>
                <a:lnTo>
                  <a:pt x="189229" y="181610"/>
                </a:lnTo>
                <a:lnTo>
                  <a:pt x="176529" y="196850"/>
                </a:lnTo>
                <a:lnTo>
                  <a:pt x="157479" y="234950"/>
                </a:lnTo>
                <a:lnTo>
                  <a:pt x="139700" y="28067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459980" y="3845559"/>
            <a:ext cx="135890" cy="166370"/>
          </a:xfrm>
          <a:custGeom>
            <a:avLst/>
            <a:gdLst/>
            <a:ahLst/>
            <a:cxnLst/>
            <a:rect l="l" t="t" r="r" b="b"/>
            <a:pathLst>
              <a:path w="135890" h="166370">
                <a:moveTo>
                  <a:pt x="135890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5890" y="0"/>
                </a:lnTo>
                <a:lnTo>
                  <a:pt x="135890" y="16636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970519" y="279400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303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54329" y="124460"/>
                </a:lnTo>
                <a:lnTo>
                  <a:pt x="397509" y="140970"/>
                </a:lnTo>
                <a:lnTo>
                  <a:pt x="436879" y="170179"/>
                </a:lnTo>
                <a:lnTo>
                  <a:pt x="463550" y="203200"/>
                </a:lnTo>
                <a:lnTo>
                  <a:pt x="485139" y="237489"/>
                </a:lnTo>
                <a:lnTo>
                  <a:pt x="495300" y="265429"/>
                </a:lnTo>
                <a:lnTo>
                  <a:pt x="499109" y="275589"/>
                </a:lnTo>
                <a:lnTo>
                  <a:pt x="500379" y="284479"/>
                </a:lnTo>
                <a:lnTo>
                  <a:pt x="502920" y="294639"/>
                </a:lnTo>
                <a:lnTo>
                  <a:pt x="505459" y="314960"/>
                </a:lnTo>
                <a:lnTo>
                  <a:pt x="505459" y="356870"/>
                </a:lnTo>
                <a:lnTo>
                  <a:pt x="504189" y="367029"/>
                </a:lnTo>
                <a:lnTo>
                  <a:pt x="501650" y="378460"/>
                </a:lnTo>
                <a:lnTo>
                  <a:pt x="499109" y="388620"/>
                </a:lnTo>
                <a:lnTo>
                  <a:pt x="496570" y="397510"/>
                </a:lnTo>
                <a:lnTo>
                  <a:pt x="494029" y="407670"/>
                </a:lnTo>
                <a:lnTo>
                  <a:pt x="471170" y="453389"/>
                </a:lnTo>
                <a:lnTo>
                  <a:pt x="438150" y="496570"/>
                </a:lnTo>
                <a:lnTo>
                  <a:pt x="408939" y="530860"/>
                </a:lnTo>
                <a:lnTo>
                  <a:pt x="363220" y="580389"/>
                </a:lnTo>
                <a:lnTo>
                  <a:pt x="344170" y="601979"/>
                </a:lnTo>
                <a:lnTo>
                  <a:pt x="328929" y="622300"/>
                </a:lnTo>
                <a:lnTo>
                  <a:pt x="316229" y="640079"/>
                </a:lnTo>
                <a:lnTo>
                  <a:pt x="303529" y="660400"/>
                </a:lnTo>
                <a:lnTo>
                  <a:pt x="298450" y="669289"/>
                </a:lnTo>
                <a:lnTo>
                  <a:pt x="292100" y="679450"/>
                </a:lnTo>
                <a:lnTo>
                  <a:pt x="288289" y="689610"/>
                </a:lnTo>
                <a:lnTo>
                  <a:pt x="283209" y="699770"/>
                </a:lnTo>
                <a:lnTo>
                  <a:pt x="279400" y="711200"/>
                </a:lnTo>
                <a:lnTo>
                  <a:pt x="267970" y="741679"/>
                </a:lnTo>
                <a:lnTo>
                  <a:pt x="262889" y="764539"/>
                </a:lnTo>
                <a:lnTo>
                  <a:pt x="261620" y="774700"/>
                </a:lnTo>
                <a:lnTo>
                  <a:pt x="259079" y="786129"/>
                </a:lnTo>
                <a:lnTo>
                  <a:pt x="257809" y="810260"/>
                </a:lnTo>
                <a:lnTo>
                  <a:pt x="255270" y="842010"/>
                </a:lnTo>
                <a:lnTo>
                  <a:pt x="255270" y="88011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39" y="868680"/>
                </a:lnTo>
                <a:lnTo>
                  <a:pt x="372109" y="845819"/>
                </a:lnTo>
                <a:lnTo>
                  <a:pt x="377189" y="803910"/>
                </a:lnTo>
                <a:lnTo>
                  <a:pt x="387350" y="764539"/>
                </a:lnTo>
                <a:lnTo>
                  <a:pt x="389889" y="759460"/>
                </a:lnTo>
                <a:lnTo>
                  <a:pt x="394970" y="746760"/>
                </a:lnTo>
                <a:lnTo>
                  <a:pt x="402589" y="734060"/>
                </a:lnTo>
                <a:lnTo>
                  <a:pt x="411479" y="720089"/>
                </a:lnTo>
                <a:lnTo>
                  <a:pt x="421639" y="703579"/>
                </a:lnTo>
                <a:lnTo>
                  <a:pt x="434339" y="687070"/>
                </a:lnTo>
                <a:lnTo>
                  <a:pt x="448309" y="670560"/>
                </a:lnTo>
                <a:lnTo>
                  <a:pt x="524509" y="582929"/>
                </a:lnTo>
                <a:lnTo>
                  <a:pt x="543559" y="560070"/>
                </a:lnTo>
                <a:lnTo>
                  <a:pt x="560070" y="538479"/>
                </a:lnTo>
                <a:lnTo>
                  <a:pt x="574039" y="518160"/>
                </a:lnTo>
                <a:lnTo>
                  <a:pt x="585470" y="497839"/>
                </a:lnTo>
                <a:lnTo>
                  <a:pt x="595629" y="480060"/>
                </a:lnTo>
                <a:lnTo>
                  <a:pt x="603250" y="462279"/>
                </a:lnTo>
                <a:lnTo>
                  <a:pt x="609600" y="445770"/>
                </a:lnTo>
                <a:lnTo>
                  <a:pt x="613409" y="429260"/>
                </a:lnTo>
                <a:lnTo>
                  <a:pt x="618489" y="412750"/>
                </a:lnTo>
                <a:lnTo>
                  <a:pt x="621029" y="394970"/>
                </a:lnTo>
                <a:lnTo>
                  <a:pt x="624839" y="378460"/>
                </a:lnTo>
                <a:lnTo>
                  <a:pt x="627379" y="342900"/>
                </a:lnTo>
                <a:lnTo>
                  <a:pt x="628650" y="326389"/>
                </a:lnTo>
                <a:lnTo>
                  <a:pt x="626109" y="290829"/>
                </a:lnTo>
                <a:lnTo>
                  <a:pt x="624839" y="275589"/>
                </a:lnTo>
                <a:lnTo>
                  <a:pt x="623570" y="257810"/>
                </a:lnTo>
                <a:lnTo>
                  <a:pt x="612139" y="212089"/>
                </a:lnTo>
                <a:lnTo>
                  <a:pt x="605789" y="196850"/>
                </a:lnTo>
                <a:lnTo>
                  <a:pt x="600709" y="182879"/>
                </a:lnTo>
                <a:lnTo>
                  <a:pt x="594359" y="168910"/>
                </a:lnTo>
                <a:lnTo>
                  <a:pt x="586739" y="154939"/>
                </a:lnTo>
                <a:lnTo>
                  <a:pt x="579120" y="142239"/>
                </a:lnTo>
                <a:lnTo>
                  <a:pt x="570229" y="128270"/>
                </a:lnTo>
                <a:lnTo>
                  <a:pt x="564303" y="120650"/>
                </a:lnTo>
                <a:close/>
              </a:path>
              <a:path w="628650" h="1217929">
                <a:moveTo>
                  <a:pt x="314959" y="0"/>
                </a:moveTo>
                <a:lnTo>
                  <a:pt x="251459" y="5079"/>
                </a:lnTo>
                <a:lnTo>
                  <a:pt x="194309" y="21589"/>
                </a:lnTo>
                <a:lnTo>
                  <a:pt x="143509" y="49529"/>
                </a:lnTo>
                <a:lnTo>
                  <a:pt x="99059" y="90170"/>
                </a:lnTo>
                <a:lnTo>
                  <a:pt x="69850" y="125729"/>
                </a:lnTo>
                <a:lnTo>
                  <a:pt x="45720" y="168910"/>
                </a:lnTo>
                <a:lnTo>
                  <a:pt x="20320" y="232410"/>
                </a:lnTo>
                <a:lnTo>
                  <a:pt x="380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7000" y="332739"/>
                </a:lnTo>
                <a:lnTo>
                  <a:pt x="133350" y="306070"/>
                </a:lnTo>
                <a:lnTo>
                  <a:pt x="147320" y="256539"/>
                </a:lnTo>
                <a:lnTo>
                  <a:pt x="165100" y="214629"/>
                </a:lnTo>
                <a:lnTo>
                  <a:pt x="187959" y="181610"/>
                </a:lnTo>
                <a:lnTo>
                  <a:pt x="228600" y="14351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4303" y="120650"/>
                </a:lnTo>
                <a:lnTo>
                  <a:pt x="561339" y="116839"/>
                </a:lnTo>
                <a:lnTo>
                  <a:pt x="518159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4959" y="0"/>
                </a:lnTo>
                <a:close/>
              </a:path>
              <a:path w="628650" h="1217929">
                <a:moveTo>
                  <a:pt x="382270" y="1051560"/>
                </a:moveTo>
                <a:lnTo>
                  <a:pt x="246379" y="1051560"/>
                </a:lnTo>
                <a:lnTo>
                  <a:pt x="246379" y="1217930"/>
                </a:lnTo>
                <a:lnTo>
                  <a:pt x="382270" y="121793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970519" y="27940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39" y="153670"/>
                </a:lnTo>
                <a:lnTo>
                  <a:pt x="78739" y="114300"/>
                </a:lnTo>
                <a:lnTo>
                  <a:pt x="120650" y="68579"/>
                </a:lnTo>
                <a:lnTo>
                  <a:pt x="168909" y="34289"/>
                </a:lnTo>
                <a:lnTo>
                  <a:pt x="222250" y="12700"/>
                </a:lnTo>
                <a:lnTo>
                  <a:pt x="283209" y="1270"/>
                </a:lnTo>
                <a:lnTo>
                  <a:pt x="31495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8159" y="71120"/>
                </a:lnTo>
                <a:lnTo>
                  <a:pt x="561339" y="116839"/>
                </a:lnTo>
                <a:lnTo>
                  <a:pt x="586739" y="154939"/>
                </a:lnTo>
                <a:lnTo>
                  <a:pt x="605789" y="196850"/>
                </a:lnTo>
                <a:lnTo>
                  <a:pt x="612139" y="212089"/>
                </a:lnTo>
                <a:lnTo>
                  <a:pt x="615950" y="227329"/>
                </a:lnTo>
                <a:lnTo>
                  <a:pt x="619759" y="242570"/>
                </a:lnTo>
                <a:lnTo>
                  <a:pt x="623570" y="257810"/>
                </a:lnTo>
                <a:lnTo>
                  <a:pt x="624839" y="275589"/>
                </a:lnTo>
                <a:lnTo>
                  <a:pt x="626109" y="290829"/>
                </a:lnTo>
                <a:lnTo>
                  <a:pt x="628650" y="326389"/>
                </a:lnTo>
                <a:lnTo>
                  <a:pt x="627379" y="342900"/>
                </a:lnTo>
                <a:lnTo>
                  <a:pt x="626109" y="360679"/>
                </a:lnTo>
                <a:lnTo>
                  <a:pt x="624839" y="378460"/>
                </a:lnTo>
                <a:lnTo>
                  <a:pt x="621029" y="394970"/>
                </a:lnTo>
                <a:lnTo>
                  <a:pt x="618489" y="412750"/>
                </a:lnTo>
                <a:lnTo>
                  <a:pt x="613409" y="429260"/>
                </a:lnTo>
                <a:lnTo>
                  <a:pt x="609600" y="445770"/>
                </a:lnTo>
                <a:lnTo>
                  <a:pt x="603250" y="462279"/>
                </a:lnTo>
                <a:lnTo>
                  <a:pt x="595629" y="480060"/>
                </a:lnTo>
                <a:lnTo>
                  <a:pt x="585470" y="497839"/>
                </a:lnTo>
                <a:lnTo>
                  <a:pt x="574039" y="518160"/>
                </a:lnTo>
                <a:lnTo>
                  <a:pt x="560070" y="538479"/>
                </a:lnTo>
                <a:lnTo>
                  <a:pt x="543559" y="560070"/>
                </a:lnTo>
                <a:lnTo>
                  <a:pt x="52450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34339" y="687070"/>
                </a:lnTo>
                <a:lnTo>
                  <a:pt x="421639" y="703579"/>
                </a:lnTo>
                <a:lnTo>
                  <a:pt x="411479" y="720089"/>
                </a:lnTo>
                <a:lnTo>
                  <a:pt x="402589" y="734060"/>
                </a:lnTo>
                <a:lnTo>
                  <a:pt x="394970" y="746760"/>
                </a:lnTo>
                <a:lnTo>
                  <a:pt x="389889" y="759460"/>
                </a:lnTo>
                <a:lnTo>
                  <a:pt x="387350" y="764539"/>
                </a:lnTo>
                <a:lnTo>
                  <a:pt x="377189" y="803910"/>
                </a:lnTo>
                <a:lnTo>
                  <a:pt x="372109" y="845819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5270" y="880110"/>
                </a:lnTo>
                <a:lnTo>
                  <a:pt x="255270" y="842010"/>
                </a:lnTo>
                <a:lnTo>
                  <a:pt x="257809" y="810260"/>
                </a:lnTo>
                <a:lnTo>
                  <a:pt x="259079" y="786129"/>
                </a:lnTo>
                <a:lnTo>
                  <a:pt x="261620" y="774700"/>
                </a:lnTo>
                <a:lnTo>
                  <a:pt x="262889" y="764539"/>
                </a:lnTo>
                <a:lnTo>
                  <a:pt x="265429" y="753110"/>
                </a:lnTo>
                <a:lnTo>
                  <a:pt x="267970" y="741679"/>
                </a:lnTo>
                <a:lnTo>
                  <a:pt x="271779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09" y="699770"/>
                </a:lnTo>
                <a:lnTo>
                  <a:pt x="288289" y="689610"/>
                </a:lnTo>
                <a:lnTo>
                  <a:pt x="292100" y="679450"/>
                </a:lnTo>
                <a:lnTo>
                  <a:pt x="298450" y="669289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8929" y="622300"/>
                </a:lnTo>
                <a:lnTo>
                  <a:pt x="344170" y="601979"/>
                </a:lnTo>
                <a:lnTo>
                  <a:pt x="363220" y="580389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50850" y="481329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89" y="440689"/>
                </a:lnTo>
                <a:lnTo>
                  <a:pt x="485139" y="429260"/>
                </a:lnTo>
                <a:lnTo>
                  <a:pt x="487679" y="424179"/>
                </a:lnTo>
                <a:lnTo>
                  <a:pt x="490220" y="419100"/>
                </a:lnTo>
                <a:lnTo>
                  <a:pt x="494029" y="407670"/>
                </a:lnTo>
                <a:lnTo>
                  <a:pt x="496570" y="397510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89" y="367029"/>
                </a:lnTo>
                <a:lnTo>
                  <a:pt x="505459" y="356870"/>
                </a:lnTo>
                <a:lnTo>
                  <a:pt x="505459" y="346710"/>
                </a:lnTo>
                <a:lnTo>
                  <a:pt x="505459" y="336550"/>
                </a:lnTo>
                <a:lnTo>
                  <a:pt x="505459" y="325120"/>
                </a:lnTo>
                <a:lnTo>
                  <a:pt x="505459" y="314960"/>
                </a:lnTo>
                <a:lnTo>
                  <a:pt x="504189" y="304800"/>
                </a:lnTo>
                <a:lnTo>
                  <a:pt x="502920" y="294639"/>
                </a:lnTo>
                <a:lnTo>
                  <a:pt x="500379" y="284479"/>
                </a:lnTo>
                <a:lnTo>
                  <a:pt x="499109" y="275589"/>
                </a:lnTo>
                <a:lnTo>
                  <a:pt x="495300" y="265429"/>
                </a:lnTo>
                <a:lnTo>
                  <a:pt x="492759" y="256539"/>
                </a:lnTo>
                <a:lnTo>
                  <a:pt x="488950" y="246379"/>
                </a:lnTo>
                <a:lnTo>
                  <a:pt x="463550" y="203200"/>
                </a:lnTo>
                <a:lnTo>
                  <a:pt x="436879" y="170179"/>
                </a:lnTo>
                <a:lnTo>
                  <a:pt x="406400" y="146050"/>
                </a:lnTo>
                <a:lnTo>
                  <a:pt x="354329" y="124460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43839" y="135889"/>
                </a:lnTo>
                <a:lnTo>
                  <a:pt x="200659" y="166370"/>
                </a:lnTo>
                <a:lnTo>
                  <a:pt x="176529" y="196850"/>
                </a:lnTo>
                <a:lnTo>
                  <a:pt x="156209" y="234950"/>
                </a:lnTo>
                <a:lnTo>
                  <a:pt x="139700" y="280670"/>
                </a:lnTo>
                <a:lnTo>
                  <a:pt x="127000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216900" y="3845559"/>
            <a:ext cx="135890" cy="166370"/>
          </a:xfrm>
          <a:custGeom>
            <a:avLst/>
            <a:gdLst/>
            <a:ahLst/>
            <a:cxnLst/>
            <a:rect l="l" t="t" r="r" b="b"/>
            <a:pathLst>
              <a:path w="135890" h="166370">
                <a:moveTo>
                  <a:pt x="135890" y="166369"/>
                </a:moveTo>
                <a:lnTo>
                  <a:pt x="0" y="166369"/>
                </a:lnTo>
                <a:lnTo>
                  <a:pt x="0" y="0"/>
                </a:lnTo>
                <a:lnTo>
                  <a:pt x="135890" y="0"/>
                </a:lnTo>
                <a:lnTo>
                  <a:pt x="135890" y="16636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442709" y="278130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499" y="120650"/>
                </a:lnTo>
                <a:lnTo>
                  <a:pt x="336549" y="121920"/>
                </a:lnTo>
                <a:lnTo>
                  <a:pt x="355599" y="124460"/>
                </a:lnTo>
                <a:lnTo>
                  <a:pt x="398780" y="140970"/>
                </a:lnTo>
                <a:lnTo>
                  <a:pt x="438149" y="170179"/>
                </a:lnTo>
                <a:lnTo>
                  <a:pt x="464819" y="203200"/>
                </a:lnTo>
                <a:lnTo>
                  <a:pt x="486410" y="237489"/>
                </a:lnTo>
                <a:lnTo>
                  <a:pt x="499110" y="275589"/>
                </a:lnTo>
                <a:lnTo>
                  <a:pt x="501649" y="284479"/>
                </a:lnTo>
                <a:lnTo>
                  <a:pt x="504189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5460" y="358139"/>
                </a:lnTo>
                <a:lnTo>
                  <a:pt x="505460" y="367029"/>
                </a:lnTo>
                <a:lnTo>
                  <a:pt x="502919" y="378460"/>
                </a:lnTo>
                <a:lnTo>
                  <a:pt x="497839" y="398779"/>
                </a:lnTo>
                <a:lnTo>
                  <a:pt x="494030" y="407670"/>
                </a:lnTo>
                <a:lnTo>
                  <a:pt x="491489" y="419100"/>
                </a:lnTo>
                <a:lnTo>
                  <a:pt x="472439" y="453389"/>
                </a:lnTo>
                <a:lnTo>
                  <a:pt x="450849" y="481329"/>
                </a:lnTo>
                <a:lnTo>
                  <a:pt x="439419" y="496570"/>
                </a:lnTo>
                <a:lnTo>
                  <a:pt x="408939" y="530860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30199" y="622300"/>
                </a:lnTo>
                <a:lnTo>
                  <a:pt x="316230" y="640079"/>
                </a:lnTo>
                <a:lnTo>
                  <a:pt x="311149" y="650239"/>
                </a:lnTo>
                <a:lnTo>
                  <a:pt x="298449" y="670560"/>
                </a:lnTo>
                <a:lnTo>
                  <a:pt x="293369" y="679450"/>
                </a:lnTo>
                <a:lnTo>
                  <a:pt x="289560" y="689610"/>
                </a:lnTo>
                <a:lnTo>
                  <a:pt x="284480" y="699770"/>
                </a:lnTo>
                <a:lnTo>
                  <a:pt x="279399" y="711200"/>
                </a:lnTo>
                <a:lnTo>
                  <a:pt x="276860" y="72136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6699" y="753110"/>
                </a:lnTo>
                <a:lnTo>
                  <a:pt x="264160" y="764539"/>
                </a:lnTo>
                <a:lnTo>
                  <a:pt x="262889" y="774700"/>
                </a:lnTo>
                <a:lnTo>
                  <a:pt x="260349" y="786129"/>
                </a:lnTo>
                <a:lnTo>
                  <a:pt x="257810" y="810260"/>
                </a:lnTo>
                <a:lnTo>
                  <a:pt x="256539" y="842010"/>
                </a:lnTo>
                <a:lnTo>
                  <a:pt x="255269" y="88011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2110" y="868680"/>
                </a:lnTo>
                <a:lnTo>
                  <a:pt x="373380" y="845819"/>
                </a:lnTo>
                <a:lnTo>
                  <a:pt x="375919" y="822960"/>
                </a:lnTo>
                <a:lnTo>
                  <a:pt x="378460" y="803910"/>
                </a:lnTo>
                <a:lnTo>
                  <a:pt x="382269" y="786129"/>
                </a:lnTo>
                <a:lnTo>
                  <a:pt x="386080" y="772160"/>
                </a:lnTo>
                <a:lnTo>
                  <a:pt x="387349" y="764539"/>
                </a:lnTo>
                <a:lnTo>
                  <a:pt x="396239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5610" y="687070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61339" y="538479"/>
                </a:lnTo>
                <a:lnTo>
                  <a:pt x="586739" y="497839"/>
                </a:lnTo>
                <a:lnTo>
                  <a:pt x="604519" y="462279"/>
                </a:lnTo>
                <a:lnTo>
                  <a:pt x="619760" y="412750"/>
                </a:lnTo>
                <a:lnTo>
                  <a:pt x="622299" y="394970"/>
                </a:lnTo>
                <a:lnTo>
                  <a:pt x="626110" y="378460"/>
                </a:lnTo>
                <a:lnTo>
                  <a:pt x="628649" y="342900"/>
                </a:lnTo>
                <a:lnTo>
                  <a:pt x="628649" y="326389"/>
                </a:lnTo>
                <a:lnTo>
                  <a:pt x="626110" y="275589"/>
                </a:lnTo>
                <a:lnTo>
                  <a:pt x="617219" y="227329"/>
                </a:lnTo>
                <a:lnTo>
                  <a:pt x="601980" y="182879"/>
                </a:lnTo>
                <a:lnTo>
                  <a:pt x="594360" y="168910"/>
                </a:lnTo>
                <a:lnTo>
                  <a:pt x="588010" y="154939"/>
                </a:lnTo>
                <a:lnTo>
                  <a:pt x="580389" y="142239"/>
                </a:lnTo>
                <a:lnTo>
                  <a:pt x="571499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79"/>
                </a:lnTo>
                <a:lnTo>
                  <a:pt x="195580" y="21589"/>
                </a:lnTo>
                <a:lnTo>
                  <a:pt x="144780" y="49529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19" y="168910"/>
                </a:lnTo>
                <a:lnTo>
                  <a:pt x="21589" y="232410"/>
                </a:lnTo>
                <a:lnTo>
                  <a:pt x="507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69" y="332739"/>
                </a:lnTo>
                <a:lnTo>
                  <a:pt x="133349" y="306070"/>
                </a:lnTo>
                <a:lnTo>
                  <a:pt x="139699" y="280670"/>
                </a:lnTo>
                <a:lnTo>
                  <a:pt x="148589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8449" y="121920"/>
                </a:lnTo>
                <a:lnTo>
                  <a:pt x="317499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8630" y="35560"/>
                </a:lnTo>
                <a:lnTo>
                  <a:pt x="411480" y="12700"/>
                </a:lnTo>
                <a:lnTo>
                  <a:pt x="349249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7649" y="1051560"/>
                </a:lnTo>
                <a:lnTo>
                  <a:pt x="247649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442709" y="27813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19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19" y="127000"/>
                </a:lnTo>
                <a:lnTo>
                  <a:pt x="80010" y="114300"/>
                </a:lnTo>
                <a:lnTo>
                  <a:pt x="88899" y="101600"/>
                </a:lnTo>
                <a:lnTo>
                  <a:pt x="121919" y="68579"/>
                </a:lnTo>
                <a:lnTo>
                  <a:pt x="168910" y="34289"/>
                </a:lnTo>
                <a:lnTo>
                  <a:pt x="223519" y="12700"/>
                </a:lnTo>
                <a:lnTo>
                  <a:pt x="284480" y="1270"/>
                </a:lnTo>
                <a:lnTo>
                  <a:pt x="316230" y="0"/>
                </a:lnTo>
                <a:lnTo>
                  <a:pt x="349249" y="127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88010" y="154939"/>
                </a:lnTo>
                <a:lnTo>
                  <a:pt x="594360" y="168910"/>
                </a:lnTo>
                <a:lnTo>
                  <a:pt x="601980" y="182879"/>
                </a:lnTo>
                <a:lnTo>
                  <a:pt x="607060" y="196850"/>
                </a:lnTo>
                <a:lnTo>
                  <a:pt x="612139" y="212089"/>
                </a:lnTo>
                <a:lnTo>
                  <a:pt x="617219" y="227329"/>
                </a:lnTo>
                <a:lnTo>
                  <a:pt x="621030" y="242570"/>
                </a:lnTo>
                <a:lnTo>
                  <a:pt x="623569" y="259079"/>
                </a:lnTo>
                <a:lnTo>
                  <a:pt x="626110" y="275589"/>
                </a:lnTo>
                <a:lnTo>
                  <a:pt x="627380" y="290829"/>
                </a:lnTo>
                <a:lnTo>
                  <a:pt x="628649" y="326389"/>
                </a:lnTo>
                <a:lnTo>
                  <a:pt x="628649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299" y="394970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599" y="445770"/>
                </a:lnTo>
                <a:lnTo>
                  <a:pt x="604519" y="462279"/>
                </a:lnTo>
                <a:lnTo>
                  <a:pt x="586739" y="497839"/>
                </a:lnTo>
                <a:lnTo>
                  <a:pt x="561339" y="538479"/>
                </a:lnTo>
                <a:lnTo>
                  <a:pt x="525780" y="582929"/>
                </a:lnTo>
                <a:lnTo>
                  <a:pt x="482599" y="632460"/>
                </a:lnTo>
                <a:lnTo>
                  <a:pt x="449580" y="670560"/>
                </a:lnTo>
                <a:lnTo>
                  <a:pt x="435610" y="687070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49" y="764539"/>
                </a:lnTo>
                <a:lnTo>
                  <a:pt x="386080" y="772160"/>
                </a:lnTo>
                <a:lnTo>
                  <a:pt x="382269" y="786129"/>
                </a:lnTo>
                <a:lnTo>
                  <a:pt x="373380" y="845819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0110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60349" y="786129"/>
                </a:lnTo>
                <a:lnTo>
                  <a:pt x="262889" y="774700"/>
                </a:lnTo>
                <a:lnTo>
                  <a:pt x="264160" y="764539"/>
                </a:lnTo>
                <a:lnTo>
                  <a:pt x="266699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6860" y="721360"/>
                </a:lnTo>
                <a:lnTo>
                  <a:pt x="279399" y="711200"/>
                </a:lnTo>
                <a:lnTo>
                  <a:pt x="284480" y="699770"/>
                </a:lnTo>
                <a:lnTo>
                  <a:pt x="289560" y="689610"/>
                </a:lnTo>
                <a:lnTo>
                  <a:pt x="293369" y="679450"/>
                </a:lnTo>
                <a:lnTo>
                  <a:pt x="298449" y="670560"/>
                </a:lnTo>
                <a:lnTo>
                  <a:pt x="304799" y="660400"/>
                </a:lnTo>
                <a:lnTo>
                  <a:pt x="311149" y="650239"/>
                </a:lnTo>
                <a:lnTo>
                  <a:pt x="316230" y="640079"/>
                </a:lnTo>
                <a:lnTo>
                  <a:pt x="330199" y="622300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30860"/>
                </a:lnTo>
                <a:lnTo>
                  <a:pt x="439419" y="496570"/>
                </a:lnTo>
                <a:lnTo>
                  <a:pt x="450849" y="481329"/>
                </a:lnTo>
                <a:lnTo>
                  <a:pt x="462280" y="467360"/>
                </a:lnTo>
                <a:lnTo>
                  <a:pt x="472439" y="453389"/>
                </a:lnTo>
                <a:lnTo>
                  <a:pt x="480060" y="440689"/>
                </a:lnTo>
                <a:lnTo>
                  <a:pt x="486410" y="429260"/>
                </a:lnTo>
                <a:lnTo>
                  <a:pt x="488949" y="424179"/>
                </a:lnTo>
                <a:lnTo>
                  <a:pt x="491489" y="419100"/>
                </a:lnTo>
                <a:lnTo>
                  <a:pt x="494030" y="407670"/>
                </a:lnTo>
                <a:lnTo>
                  <a:pt x="497839" y="398779"/>
                </a:lnTo>
                <a:lnTo>
                  <a:pt x="500380" y="388620"/>
                </a:lnTo>
                <a:lnTo>
                  <a:pt x="502919" y="378460"/>
                </a:lnTo>
                <a:lnTo>
                  <a:pt x="505460" y="367029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20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89" y="294639"/>
                </a:lnTo>
                <a:lnTo>
                  <a:pt x="501649" y="284479"/>
                </a:lnTo>
                <a:lnTo>
                  <a:pt x="499110" y="275589"/>
                </a:lnTo>
                <a:lnTo>
                  <a:pt x="496569" y="265429"/>
                </a:lnTo>
                <a:lnTo>
                  <a:pt x="476249" y="219710"/>
                </a:lnTo>
                <a:lnTo>
                  <a:pt x="452119" y="185420"/>
                </a:lnTo>
                <a:lnTo>
                  <a:pt x="422910" y="157479"/>
                </a:lnTo>
                <a:lnTo>
                  <a:pt x="373380" y="129539"/>
                </a:lnTo>
                <a:lnTo>
                  <a:pt x="317499" y="120650"/>
                </a:lnTo>
                <a:lnTo>
                  <a:pt x="298449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69" y="215900"/>
                </a:lnTo>
                <a:lnTo>
                  <a:pt x="156210" y="234950"/>
                </a:lnTo>
                <a:lnTo>
                  <a:pt x="148589" y="256539"/>
                </a:lnTo>
                <a:lnTo>
                  <a:pt x="139699" y="280670"/>
                </a:lnTo>
                <a:lnTo>
                  <a:pt x="133349" y="306070"/>
                </a:lnTo>
                <a:lnTo>
                  <a:pt x="128269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690359" y="3832859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200900" y="278130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3118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54329" y="124460"/>
                </a:lnTo>
                <a:lnTo>
                  <a:pt x="397509" y="140970"/>
                </a:lnTo>
                <a:lnTo>
                  <a:pt x="436879" y="170179"/>
                </a:lnTo>
                <a:lnTo>
                  <a:pt x="463550" y="203200"/>
                </a:lnTo>
                <a:lnTo>
                  <a:pt x="485140" y="237489"/>
                </a:lnTo>
                <a:lnTo>
                  <a:pt x="497840" y="275589"/>
                </a:lnTo>
                <a:lnTo>
                  <a:pt x="500379" y="284479"/>
                </a:lnTo>
                <a:lnTo>
                  <a:pt x="502920" y="294639"/>
                </a:lnTo>
                <a:lnTo>
                  <a:pt x="505459" y="314960"/>
                </a:lnTo>
                <a:lnTo>
                  <a:pt x="505459" y="358139"/>
                </a:lnTo>
                <a:lnTo>
                  <a:pt x="504190" y="367029"/>
                </a:lnTo>
                <a:lnTo>
                  <a:pt x="501650" y="378460"/>
                </a:lnTo>
                <a:lnTo>
                  <a:pt x="496570" y="398779"/>
                </a:lnTo>
                <a:lnTo>
                  <a:pt x="492759" y="407670"/>
                </a:lnTo>
                <a:lnTo>
                  <a:pt x="490220" y="419100"/>
                </a:lnTo>
                <a:lnTo>
                  <a:pt x="471170" y="453389"/>
                </a:lnTo>
                <a:lnTo>
                  <a:pt x="449579" y="481329"/>
                </a:lnTo>
                <a:lnTo>
                  <a:pt x="438150" y="496570"/>
                </a:lnTo>
                <a:lnTo>
                  <a:pt x="408940" y="530860"/>
                </a:lnTo>
                <a:lnTo>
                  <a:pt x="363220" y="580389"/>
                </a:lnTo>
                <a:lnTo>
                  <a:pt x="344170" y="601979"/>
                </a:lnTo>
                <a:lnTo>
                  <a:pt x="328929" y="622300"/>
                </a:lnTo>
                <a:lnTo>
                  <a:pt x="314959" y="640079"/>
                </a:lnTo>
                <a:lnTo>
                  <a:pt x="309879" y="65023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2100" y="679450"/>
                </a:lnTo>
                <a:lnTo>
                  <a:pt x="288290" y="689610"/>
                </a:lnTo>
                <a:lnTo>
                  <a:pt x="283209" y="699770"/>
                </a:lnTo>
                <a:lnTo>
                  <a:pt x="279400" y="711200"/>
                </a:lnTo>
                <a:lnTo>
                  <a:pt x="265429" y="753110"/>
                </a:lnTo>
                <a:lnTo>
                  <a:pt x="261620" y="774700"/>
                </a:lnTo>
                <a:lnTo>
                  <a:pt x="259079" y="786129"/>
                </a:lnTo>
                <a:lnTo>
                  <a:pt x="257809" y="810260"/>
                </a:lnTo>
                <a:lnTo>
                  <a:pt x="255270" y="842010"/>
                </a:lnTo>
                <a:lnTo>
                  <a:pt x="255270" y="88011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40" y="868680"/>
                </a:lnTo>
                <a:lnTo>
                  <a:pt x="372109" y="845819"/>
                </a:lnTo>
                <a:lnTo>
                  <a:pt x="377190" y="803910"/>
                </a:lnTo>
                <a:lnTo>
                  <a:pt x="387350" y="764539"/>
                </a:lnTo>
                <a:lnTo>
                  <a:pt x="389890" y="759460"/>
                </a:lnTo>
                <a:lnTo>
                  <a:pt x="394970" y="746760"/>
                </a:lnTo>
                <a:lnTo>
                  <a:pt x="421640" y="704850"/>
                </a:lnTo>
                <a:lnTo>
                  <a:pt x="448309" y="670560"/>
                </a:lnTo>
                <a:lnTo>
                  <a:pt x="524509" y="582929"/>
                </a:lnTo>
                <a:lnTo>
                  <a:pt x="543559" y="560070"/>
                </a:lnTo>
                <a:lnTo>
                  <a:pt x="574040" y="518160"/>
                </a:lnTo>
                <a:lnTo>
                  <a:pt x="603250" y="462279"/>
                </a:lnTo>
                <a:lnTo>
                  <a:pt x="618490" y="412750"/>
                </a:lnTo>
                <a:lnTo>
                  <a:pt x="621029" y="394970"/>
                </a:lnTo>
                <a:lnTo>
                  <a:pt x="624840" y="378460"/>
                </a:lnTo>
                <a:lnTo>
                  <a:pt x="627379" y="342900"/>
                </a:lnTo>
                <a:lnTo>
                  <a:pt x="628650" y="326389"/>
                </a:lnTo>
                <a:lnTo>
                  <a:pt x="626109" y="290829"/>
                </a:lnTo>
                <a:lnTo>
                  <a:pt x="624840" y="275589"/>
                </a:lnTo>
                <a:lnTo>
                  <a:pt x="623570" y="259079"/>
                </a:lnTo>
                <a:lnTo>
                  <a:pt x="619759" y="242570"/>
                </a:lnTo>
                <a:lnTo>
                  <a:pt x="605790" y="196850"/>
                </a:lnTo>
                <a:lnTo>
                  <a:pt x="586740" y="154939"/>
                </a:lnTo>
                <a:lnTo>
                  <a:pt x="570229" y="129539"/>
                </a:lnTo>
                <a:lnTo>
                  <a:pt x="563118" y="120650"/>
                </a:lnTo>
                <a:close/>
              </a:path>
              <a:path w="628650" h="1219200">
                <a:moveTo>
                  <a:pt x="314959" y="0"/>
                </a:moveTo>
                <a:lnTo>
                  <a:pt x="251459" y="5079"/>
                </a:lnTo>
                <a:lnTo>
                  <a:pt x="194309" y="21589"/>
                </a:lnTo>
                <a:lnTo>
                  <a:pt x="143509" y="49529"/>
                </a:lnTo>
                <a:lnTo>
                  <a:pt x="99059" y="90170"/>
                </a:lnTo>
                <a:lnTo>
                  <a:pt x="60959" y="139700"/>
                </a:lnTo>
                <a:lnTo>
                  <a:pt x="31750" y="199389"/>
                </a:lnTo>
                <a:lnTo>
                  <a:pt x="11429" y="267970"/>
                </a:lnTo>
                <a:lnTo>
                  <a:pt x="3809" y="306070"/>
                </a:lnTo>
                <a:lnTo>
                  <a:pt x="0" y="345439"/>
                </a:lnTo>
                <a:lnTo>
                  <a:pt x="123190" y="361950"/>
                </a:lnTo>
                <a:lnTo>
                  <a:pt x="127000" y="332739"/>
                </a:lnTo>
                <a:lnTo>
                  <a:pt x="132079" y="306070"/>
                </a:lnTo>
                <a:lnTo>
                  <a:pt x="147320" y="256539"/>
                </a:lnTo>
                <a:lnTo>
                  <a:pt x="165100" y="215900"/>
                </a:lnTo>
                <a:lnTo>
                  <a:pt x="187959" y="181610"/>
                </a:lnTo>
                <a:lnTo>
                  <a:pt x="228600" y="14351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3118" y="120650"/>
                </a:lnTo>
                <a:lnTo>
                  <a:pt x="560070" y="116839"/>
                </a:lnTo>
                <a:lnTo>
                  <a:pt x="516890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4959" y="0"/>
                </a:lnTo>
                <a:close/>
              </a:path>
              <a:path w="628650" h="1219200">
                <a:moveTo>
                  <a:pt x="38227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2270" y="121920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200900" y="27813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40" y="153670"/>
                </a:lnTo>
                <a:lnTo>
                  <a:pt x="69850" y="127000"/>
                </a:lnTo>
                <a:lnTo>
                  <a:pt x="78740" y="114300"/>
                </a:lnTo>
                <a:lnTo>
                  <a:pt x="120650" y="68579"/>
                </a:lnTo>
                <a:lnTo>
                  <a:pt x="168909" y="34289"/>
                </a:lnTo>
                <a:lnTo>
                  <a:pt x="222250" y="12700"/>
                </a:lnTo>
                <a:lnTo>
                  <a:pt x="283209" y="1270"/>
                </a:lnTo>
                <a:lnTo>
                  <a:pt x="31495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6890" y="71120"/>
                </a:lnTo>
                <a:lnTo>
                  <a:pt x="560070" y="116839"/>
                </a:lnTo>
                <a:lnTo>
                  <a:pt x="586740" y="154939"/>
                </a:lnTo>
                <a:lnTo>
                  <a:pt x="605790" y="196850"/>
                </a:lnTo>
                <a:lnTo>
                  <a:pt x="610870" y="212089"/>
                </a:lnTo>
                <a:lnTo>
                  <a:pt x="615950" y="227329"/>
                </a:lnTo>
                <a:lnTo>
                  <a:pt x="619759" y="242570"/>
                </a:lnTo>
                <a:lnTo>
                  <a:pt x="623570" y="259079"/>
                </a:lnTo>
                <a:lnTo>
                  <a:pt x="624840" y="275589"/>
                </a:lnTo>
                <a:lnTo>
                  <a:pt x="626109" y="290829"/>
                </a:lnTo>
                <a:lnTo>
                  <a:pt x="628650" y="326389"/>
                </a:lnTo>
                <a:lnTo>
                  <a:pt x="627379" y="342900"/>
                </a:lnTo>
                <a:lnTo>
                  <a:pt x="626109" y="360679"/>
                </a:lnTo>
                <a:lnTo>
                  <a:pt x="624840" y="378460"/>
                </a:lnTo>
                <a:lnTo>
                  <a:pt x="621029" y="394970"/>
                </a:lnTo>
                <a:lnTo>
                  <a:pt x="618490" y="412750"/>
                </a:lnTo>
                <a:lnTo>
                  <a:pt x="613409" y="429260"/>
                </a:lnTo>
                <a:lnTo>
                  <a:pt x="608329" y="445770"/>
                </a:lnTo>
                <a:lnTo>
                  <a:pt x="603250" y="462279"/>
                </a:lnTo>
                <a:lnTo>
                  <a:pt x="594359" y="480060"/>
                </a:lnTo>
                <a:lnTo>
                  <a:pt x="585470" y="497839"/>
                </a:lnTo>
                <a:lnTo>
                  <a:pt x="574040" y="518160"/>
                </a:lnTo>
                <a:lnTo>
                  <a:pt x="560070" y="538479"/>
                </a:lnTo>
                <a:lnTo>
                  <a:pt x="543559" y="560070"/>
                </a:lnTo>
                <a:lnTo>
                  <a:pt x="52450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21640" y="704850"/>
                </a:lnTo>
                <a:lnTo>
                  <a:pt x="394970" y="746760"/>
                </a:lnTo>
                <a:lnTo>
                  <a:pt x="389890" y="759460"/>
                </a:lnTo>
                <a:lnTo>
                  <a:pt x="387350" y="764539"/>
                </a:lnTo>
                <a:lnTo>
                  <a:pt x="377190" y="803910"/>
                </a:lnTo>
                <a:lnTo>
                  <a:pt x="372109" y="845819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5270" y="880110"/>
                </a:lnTo>
                <a:lnTo>
                  <a:pt x="255270" y="842010"/>
                </a:lnTo>
                <a:lnTo>
                  <a:pt x="257809" y="810260"/>
                </a:lnTo>
                <a:lnTo>
                  <a:pt x="259079" y="786129"/>
                </a:lnTo>
                <a:lnTo>
                  <a:pt x="261620" y="774700"/>
                </a:lnTo>
                <a:lnTo>
                  <a:pt x="262890" y="764539"/>
                </a:lnTo>
                <a:lnTo>
                  <a:pt x="265429" y="753110"/>
                </a:lnTo>
                <a:lnTo>
                  <a:pt x="267970" y="742950"/>
                </a:lnTo>
                <a:lnTo>
                  <a:pt x="271779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3209" y="699770"/>
                </a:lnTo>
                <a:lnTo>
                  <a:pt x="288290" y="689610"/>
                </a:lnTo>
                <a:lnTo>
                  <a:pt x="292100" y="67945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4959" y="640079"/>
                </a:lnTo>
                <a:lnTo>
                  <a:pt x="328929" y="622300"/>
                </a:lnTo>
                <a:lnTo>
                  <a:pt x="344170" y="601979"/>
                </a:lnTo>
                <a:lnTo>
                  <a:pt x="363220" y="580389"/>
                </a:lnTo>
                <a:lnTo>
                  <a:pt x="408940" y="530860"/>
                </a:lnTo>
                <a:lnTo>
                  <a:pt x="438150" y="496570"/>
                </a:lnTo>
                <a:lnTo>
                  <a:pt x="449579" y="481329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29260"/>
                </a:lnTo>
                <a:lnTo>
                  <a:pt x="487679" y="424179"/>
                </a:lnTo>
                <a:lnTo>
                  <a:pt x="490220" y="419100"/>
                </a:lnTo>
                <a:lnTo>
                  <a:pt x="492759" y="407670"/>
                </a:lnTo>
                <a:lnTo>
                  <a:pt x="496570" y="398779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90" y="367029"/>
                </a:lnTo>
                <a:lnTo>
                  <a:pt x="505459" y="358139"/>
                </a:lnTo>
                <a:lnTo>
                  <a:pt x="505459" y="346710"/>
                </a:lnTo>
                <a:lnTo>
                  <a:pt x="505459" y="336550"/>
                </a:lnTo>
                <a:lnTo>
                  <a:pt x="505459" y="325120"/>
                </a:lnTo>
                <a:lnTo>
                  <a:pt x="505459" y="314960"/>
                </a:lnTo>
                <a:lnTo>
                  <a:pt x="504190" y="304800"/>
                </a:lnTo>
                <a:lnTo>
                  <a:pt x="502920" y="294639"/>
                </a:lnTo>
                <a:lnTo>
                  <a:pt x="500379" y="284479"/>
                </a:lnTo>
                <a:lnTo>
                  <a:pt x="497840" y="275589"/>
                </a:lnTo>
                <a:lnTo>
                  <a:pt x="495300" y="265429"/>
                </a:lnTo>
                <a:lnTo>
                  <a:pt x="474979" y="219710"/>
                </a:lnTo>
                <a:lnTo>
                  <a:pt x="450850" y="185420"/>
                </a:lnTo>
                <a:lnTo>
                  <a:pt x="421640" y="157479"/>
                </a:lnTo>
                <a:lnTo>
                  <a:pt x="372109" y="129539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43840" y="135889"/>
                </a:lnTo>
                <a:lnTo>
                  <a:pt x="200659" y="167639"/>
                </a:lnTo>
                <a:lnTo>
                  <a:pt x="175259" y="196850"/>
                </a:lnTo>
                <a:lnTo>
                  <a:pt x="156209" y="234950"/>
                </a:lnTo>
                <a:lnTo>
                  <a:pt x="139700" y="280670"/>
                </a:lnTo>
                <a:lnTo>
                  <a:pt x="12700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447280" y="3832859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957819" y="278130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006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54329" y="124460"/>
                </a:lnTo>
                <a:lnTo>
                  <a:pt x="397509" y="140970"/>
                </a:lnTo>
                <a:lnTo>
                  <a:pt x="436879" y="170179"/>
                </a:lnTo>
                <a:lnTo>
                  <a:pt x="463550" y="203200"/>
                </a:lnTo>
                <a:lnTo>
                  <a:pt x="485139" y="237489"/>
                </a:lnTo>
                <a:lnTo>
                  <a:pt x="495300" y="265429"/>
                </a:lnTo>
                <a:lnTo>
                  <a:pt x="499109" y="275589"/>
                </a:lnTo>
                <a:lnTo>
                  <a:pt x="500379" y="284479"/>
                </a:lnTo>
                <a:lnTo>
                  <a:pt x="502920" y="294639"/>
                </a:lnTo>
                <a:lnTo>
                  <a:pt x="505459" y="314960"/>
                </a:lnTo>
                <a:lnTo>
                  <a:pt x="505459" y="325120"/>
                </a:lnTo>
                <a:lnTo>
                  <a:pt x="506729" y="336550"/>
                </a:lnTo>
                <a:lnTo>
                  <a:pt x="505459" y="346710"/>
                </a:lnTo>
                <a:lnTo>
                  <a:pt x="505459" y="358139"/>
                </a:lnTo>
                <a:lnTo>
                  <a:pt x="504189" y="367029"/>
                </a:lnTo>
                <a:lnTo>
                  <a:pt x="494029" y="407670"/>
                </a:lnTo>
                <a:lnTo>
                  <a:pt x="471170" y="453389"/>
                </a:lnTo>
                <a:lnTo>
                  <a:pt x="438150" y="496570"/>
                </a:lnTo>
                <a:lnTo>
                  <a:pt x="408939" y="530860"/>
                </a:lnTo>
                <a:lnTo>
                  <a:pt x="363220" y="580389"/>
                </a:lnTo>
                <a:lnTo>
                  <a:pt x="344170" y="601979"/>
                </a:lnTo>
                <a:lnTo>
                  <a:pt x="328929" y="622300"/>
                </a:lnTo>
                <a:lnTo>
                  <a:pt x="316229" y="64007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2100" y="679450"/>
                </a:lnTo>
                <a:lnTo>
                  <a:pt x="288289" y="689610"/>
                </a:lnTo>
                <a:lnTo>
                  <a:pt x="283209" y="699770"/>
                </a:lnTo>
                <a:lnTo>
                  <a:pt x="279400" y="711200"/>
                </a:lnTo>
                <a:lnTo>
                  <a:pt x="265429" y="753110"/>
                </a:lnTo>
                <a:lnTo>
                  <a:pt x="261620" y="774700"/>
                </a:lnTo>
                <a:lnTo>
                  <a:pt x="259079" y="786129"/>
                </a:lnTo>
                <a:lnTo>
                  <a:pt x="257809" y="810260"/>
                </a:lnTo>
                <a:lnTo>
                  <a:pt x="256539" y="842010"/>
                </a:lnTo>
                <a:lnTo>
                  <a:pt x="255270" y="88011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39" y="868680"/>
                </a:lnTo>
                <a:lnTo>
                  <a:pt x="372109" y="845819"/>
                </a:lnTo>
                <a:lnTo>
                  <a:pt x="377189" y="803910"/>
                </a:lnTo>
                <a:lnTo>
                  <a:pt x="387350" y="764539"/>
                </a:lnTo>
                <a:lnTo>
                  <a:pt x="389889" y="759460"/>
                </a:lnTo>
                <a:lnTo>
                  <a:pt x="394970" y="746760"/>
                </a:lnTo>
                <a:lnTo>
                  <a:pt x="421639" y="704850"/>
                </a:lnTo>
                <a:lnTo>
                  <a:pt x="448309" y="670560"/>
                </a:lnTo>
                <a:lnTo>
                  <a:pt x="524509" y="582929"/>
                </a:lnTo>
                <a:lnTo>
                  <a:pt x="543559" y="560070"/>
                </a:lnTo>
                <a:lnTo>
                  <a:pt x="560070" y="538479"/>
                </a:lnTo>
                <a:lnTo>
                  <a:pt x="574039" y="518160"/>
                </a:lnTo>
                <a:lnTo>
                  <a:pt x="585470" y="497839"/>
                </a:lnTo>
                <a:lnTo>
                  <a:pt x="595629" y="480060"/>
                </a:lnTo>
                <a:lnTo>
                  <a:pt x="603250" y="462279"/>
                </a:lnTo>
                <a:lnTo>
                  <a:pt x="609600" y="445770"/>
                </a:lnTo>
                <a:lnTo>
                  <a:pt x="613409" y="429260"/>
                </a:lnTo>
                <a:lnTo>
                  <a:pt x="618489" y="412750"/>
                </a:lnTo>
                <a:lnTo>
                  <a:pt x="622300" y="394970"/>
                </a:lnTo>
                <a:lnTo>
                  <a:pt x="624839" y="378460"/>
                </a:lnTo>
                <a:lnTo>
                  <a:pt x="627379" y="342900"/>
                </a:lnTo>
                <a:lnTo>
                  <a:pt x="628650" y="326389"/>
                </a:lnTo>
                <a:lnTo>
                  <a:pt x="626109" y="290829"/>
                </a:lnTo>
                <a:lnTo>
                  <a:pt x="624839" y="275589"/>
                </a:lnTo>
                <a:lnTo>
                  <a:pt x="623570" y="259079"/>
                </a:lnTo>
                <a:lnTo>
                  <a:pt x="619759" y="242570"/>
                </a:lnTo>
                <a:lnTo>
                  <a:pt x="612139" y="212089"/>
                </a:lnTo>
                <a:lnTo>
                  <a:pt x="605789" y="196850"/>
                </a:lnTo>
                <a:lnTo>
                  <a:pt x="600709" y="182879"/>
                </a:lnTo>
                <a:lnTo>
                  <a:pt x="594359" y="168910"/>
                </a:lnTo>
                <a:lnTo>
                  <a:pt x="586739" y="154939"/>
                </a:lnTo>
                <a:lnTo>
                  <a:pt x="579120" y="142239"/>
                </a:lnTo>
                <a:lnTo>
                  <a:pt x="564006" y="120650"/>
                </a:lnTo>
                <a:close/>
              </a:path>
              <a:path w="628650" h="1219200">
                <a:moveTo>
                  <a:pt x="314959" y="0"/>
                </a:moveTo>
                <a:lnTo>
                  <a:pt x="251459" y="5079"/>
                </a:lnTo>
                <a:lnTo>
                  <a:pt x="194309" y="21589"/>
                </a:lnTo>
                <a:lnTo>
                  <a:pt x="143509" y="49529"/>
                </a:lnTo>
                <a:lnTo>
                  <a:pt x="99059" y="90170"/>
                </a:lnTo>
                <a:lnTo>
                  <a:pt x="60959" y="139700"/>
                </a:lnTo>
                <a:lnTo>
                  <a:pt x="31750" y="199389"/>
                </a:lnTo>
                <a:lnTo>
                  <a:pt x="11429" y="267970"/>
                </a:lnTo>
                <a:lnTo>
                  <a:pt x="3809" y="306070"/>
                </a:lnTo>
                <a:lnTo>
                  <a:pt x="0" y="345439"/>
                </a:lnTo>
                <a:lnTo>
                  <a:pt x="123189" y="361950"/>
                </a:lnTo>
                <a:lnTo>
                  <a:pt x="127000" y="332739"/>
                </a:lnTo>
                <a:lnTo>
                  <a:pt x="133350" y="306070"/>
                </a:lnTo>
                <a:lnTo>
                  <a:pt x="147320" y="256539"/>
                </a:lnTo>
                <a:lnTo>
                  <a:pt x="165100" y="215900"/>
                </a:lnTo>
                <a:lnTo>
                  <a:pt x="187959" y="181610"/>
                </a:lnTo>
                <a:lnTo>
                  <a:pt x="228600" y="14351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4006" y="120650"/>
                </a:lnTo>
                <a:lnTo>
                  <a:pt x="561339" y="116839"/>
                </a:lnTo>
                <a:lnTo>
                  <a:pt x="518159" y="71120"/>
                </a:lnTo>
                <a:lnTo>
                  <a:pt x="467359" y="3556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4959" y="0"/>
                </a:lnTo>
                <a:close/>
              </a:path>
              <a:path w="628650" h="1219200">
                <a:moveTo>
                  <a:pt x="38227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2270" y="121920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957819" y="278130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39" y="153670"/>
                </a:lnTo>
                <a:lnTo>
                  <a:pt x="69850" y="127000"/>
                </a:lnTo>
                <a:lnTo>
                  <a:pt x="78739" y="114300"/>
                </a:lnTo>
                <a:lnTo>
                  <a:pt x="120650" y="68579"/>
                </a:lnTo>
                <a:lnTo>
                  <a:pt x="168909" y="34289"/>
                </a:lnTo>
                <a:lnTo>
                  <a:pt x="222250" y="12700"/>
                </a:lnTo>
                <a:lnTo>
                  <a:pt x="283209" y="1270"/>
                </a:lnTo>
                <a:lnTo>
                  <a:pt x="31495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8159" y="71120"/>
                </a:lnTo>
                <a:lnTo>
                  <a:pt x="561339" y="116839"/>
                </a:lnTo>
                <a:lnTo>
                  <a:pt x="570229" y="129539"/>
                </a:lnTo>
                <a:lnTo>
                  <a:pt x="579120" y="142239"/>
                </a:lnTo>
                <a:lnTo>
                  <a:pt x="586739" y="154939"/>
                </a:lnTo>
                <a:lnTo>
                  <a:pt x="594359" y="168910"/>
                </a:lnTo>
                <a:lnTo>
                  <a:pt x="600709" y="182879"/>
                </a:lnTo>
                <a:lnTo>
                  <a:pt x="605789" y="196850"/>
                </a:lnTo>
                <a:lnTo>
                  <a:pt x="612139" y="212089"/>
                </a:lnTo>
                <a:lnTo>
                  <a:pt x="615950" y="227329"/>
                </a:lnTo>
                <a:lnTo>
                  <a:pt x="619759" y="242570"/>
                </a:lnTo>
                <a:lnTo>
                  <a:pt x="623570" y="259079"/>
                </a:lnTo>
                <a:lnTo>
                  <a:pt x="624839" y="275589"/>
                </a:lnTo>
                <a:lnTo>
                  <a:pt x="626109" y="290829"/>
                </a:lnTo>
                <a:lnTo>
                  <a:pt x="628650" y="326389"/>
                </a:lnTo>
                <a:lnTo>
                  <a:pt x="627379" y="342900"/>
                </a:lnTo>
                <a:lnTo>
                  <a:pt x="626109" y="360679"/>
                </a:lnTo>
                <a:lnTo>
                  <a:pt x="624839" y="378460"/>
                </a:lnTo>
                <a:lnTo>
                  <a:pt x="622300" y="394970"/>
                </a:lnTo>
                <a:lnTo>
                  <a:pt x="618489" y="412750"/>
                </a:lnTo>
                <a:lnTo>
                  <a:pt x="613409" y="429260"/>
                </a:lnTo>
                <a:lnTo>
                  <a:pt x="609600" y="445770"/>
                </a:lnTo>
                <a:lnTo>
                  <a:pt x="603250" y="462279"/>
                </a:lnTo>
                <a:lnTo>
                  <a:pt x="595629" y="480060"/>
                </a:lnTo>
                <a:lnTo>
                  <a:pt x="585470" y="497839"/>
                </a:lnTo>
                <a:lnTo>
                  <a:pt x="574039" y="518160"/>
                </a:lnTo>
                <a:lnTo>
                  <a:pt x="560070" y="538479"/>
                </a:lnTo>
                <a:lnTo>
                  <a:pt x="543559" y="560070"/>
                </a:lnTo>
                <a:lnTo>
                  <a:pt x="52450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21639" y="704850"/>
                </a:lnTo>
                <a:lnTo>
                  <a:pt x="394970" y="746760"/>
                </a:lnTo>
                <a:lnTo>
                  <a:pt x="389889" y="759460"/>
                </a:lnTo>
                <a:lnTo>
                  <a:pt x="387350" y="764539"/>
                </a:lnTo>
                <a:lnTo>
                  <a:pt x="377189" y="803910"/>
                </a:lnTo>
                <a:lnTo>
                  <a:pt x="372109" y="845819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5270" y="880110"/>
                </a:lnTo>
                <a:lnTo>
                  <a:pt x="256539" y="842010"/>
                </a:lnTo>
                <a:lnTo>
                  <a:pt x="259079" y="786129"/>
                </a:lnTo>
                <a:lnTo>
                  <a:pt x="261620" y="774700"/>
                </a:lnTo>
                <a:lnTo>
                  <a:pt x="262889" y="764539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09" y="699770"/>
                </a:lnTo>
                <a:lnTo>
                  <a:pt x="288289" y="689610"/>
                </a:lnTo>
                <a:lnTo>
                  <a:pt x="292100" y="67945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8929" y="622300"/>
                </a:lnTo>
                <a:lnTo>
                  <a:pt x="344170" y="601979"/>
                </a:lnTo>
                <a:lnTo>
                  <a:pt x="363220" y="580389"/>
                </a:lnTo>
                <a:lnTo>
                  <a:pt x="408939" y="530860"/>
                </a:lnTo>
                <a:lnTo>
                  <a:pt x="438150" y="496570"/>
                </a:lnTo>
                <a:lnTo>
                  <a:pt x="450850" y="481329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89" y="440689"/>
                </a:lnTo>
                <a:lnTo>
                  <a:pt x="485139" y="429260"/>
                </a:lnTo>
                <a:lnTo>
                  <a:pt x="487679" y="424179"/>
                </a:lnTo>
                <a:lnTo>
                  <a:pt x="490220" y="419100"/>
                </a:lnTo>
                <a:lnTo>
                  <a:pt x="494029" y="407670"/>
                </a:lnTo>
                <a:lnTo>
                  <a:pt x="496570" y="398779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89" y="367029"/>
                </a:lnTo>
                <a:lnTo>
                  <a:pt x="505459" y="358139"/>
                </a:lnTo>
                <a:lnTo>
                  <a:pt x="505459" y="346710"/>
                </a:lnTo>
                <a:lnTo>
                  <a:pt x="506729" y="336550"/>
                </a:lnTo>
                <a:lnTo>
                  <a:pt x="505459" y="325120"/>
                </a:lnTo>
                <a:lnTo>
                  <a:pt x="505459" y="314960"/>
                </a:lnTo>
                <a:lnTo>
                  <a:pt x="504189" y="304800"/>
                </a:lnTo>
                <a:lnTo>
                  <a:pt x="502920" y="294639"/>
                </a:lnTo>
                <a:lnTo>
                  <a:pt x="500379" y="284479"/>
                </a:lnTo>
                <a:lnTo>
                  <a:pt x="499109" y="275589"/>
                </a:lnTo>
                <a:lnTo>
                  <a:pt x="495300" y="265429"/>
                </a:lnTo>
                <a:lnTo>
                  <a:pt x="492759" y="256539"/>
                </a:lnTo>
                <a:lnTo>
                  <a:pt x="488950" y="246379"/>
                </a:lnTo>
                <a:lnTo>
                  <a:pt x="463550" y="203200"/>
                </a:lnTo>
                <a:lnTo>
                  <a:pt x="436879" y="170179"/>
                </a:lnTo>
                <a:lnTo>
                  <a:pt x="406400" y="146050"/>
                </a:lnTo>
                <a:lnTo>
                  <a:pt x="354329" y="124460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43839" y="135889"/>
                </a:lnTo>
                <a:lnTo>
                  <a:pt x="200659" y="167639"/>
                </a:lnTo>
                <a:lnTo>
                  <a:pt x="165100" y="215900"/>
                </a:lnTo>
                <a:lnTo>
                  <a:pt x="147320" y="256539"/>
                </a:lnTo>
                <a:lnTo>
                  <a:pt x="133350" y="306070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204200" y="3832859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10" h="322580">
                <a:moveTo>
                  <a:pt x="189229" y="0"/>
                </a:moveTo>
                <a:lnTo>
                  <a:pt x="0" y="0"/>
                </a:lnTo>
                <a:lnTo>
                  <a:pt x="0" y="322579"/>
                </a:lnTo>
                <a:lnTo>
                  <a:pt x="118109" y="322579"/>
                </a:lnTo>
                <a:lnTo>
                  <a:pt x="118109" y="76200"/>
                </a:lnTo>
                <a:lnTo>
                  <a:pt x="217743" y="76200"/>
                </a:lnTo>
                <a:lnTo>
                  <a:pt x="189229" y="0"/>
                </a:lnTo>
                <a:close/>
              </a:path>
              <a:path w="524510" h="322580">
                <a:moveTo>
                  <a:pt x="217743" y="76200"/>
                </a:moveTo>
                <a:lnTo>
                  <a:pt x="118109" y="76200"/>
                </a:lnTo>
                <a:lnTo>
                  <a:pt x="209550" y="322579"/>
                </a:lnTo>
                <a:lnTo>
                  <a:pt x="316230" y="322579"/>
                </a:lnTo>
                <a:lnTo>
                  <a:pt x="362892" y="196850"/>
                </a:lnTo>
                <a:lnTo>
                  <a:pt x="262890" y="196850"/>
                </a:lnTo>
                <a:lnTo>
                  <a:pt x="217743" y="76200"/>
                </a:lnTo>
                <a:close/>
              </a:path>
              <a:path w="524510" h="322580">
                <a:moveTo>
                  <a:pt x="524510" y="76200"/>
                </a:moveTo>
                <a:lnTo>
                  <a:pt x="407669" y="76200"/>
                </a:lnTo>
                <a:lnTo>
                  <a:pt x="407669" y="322579"/>
                </a:lnTo>
                <a:lnTo>
                  <a:pt x="524510" y="322579"/>
                </a:lnTo>
                <a:lnTo>
                  <a:pt x="524510" y="76200"/>
                </a:lnTo>
                <a:close/>
              </a:path>
              <a:path w="524510" h="322580">
                <a:moveTo>
                  <a:pt x="524510" y="0"/>
                </a:moveTo>
                <a:lnTo>
                  <a:pt x="335280" y="0"/>
                </a:lnTo>
                <a:lnTo>
                  <a:pt x="262890" y="196850"/>
                </a:lnTo>
                <a:lnTo>
                  <a:pt x="362892" y="196850"/>
                </a:lnTo>
                <a:lnTo>
                  <a:pt x="407669" y="76200"/>
                </a:lnTo>
                <a:lnTo>
                  <a:pt x="524510" y="76200"/>
                </a:lnTo>
                <a:lnTo>
                  <a:pt x="52451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10" h="322580">
                <a:moveTo>
                  <a:pt x="0" y="0"/>
                </a:moveTo>
                <a:lnTo>
                  <a:pt x="189229" y="0"/>
                </a:lnTo>
                <a:lnTo>
                  <a:pt x="262890" y="196850"/>
                </a:lnTo>
                <a:lnTo>
                  <a:pt x="335280" y="0"/>
                </a:lnTo>
                <a:lnTo>
                  <a:pt x="524510" y="0"/>
                </a:lnTo>
                <a:lnTo>
                  <a:pt x="524510" y="322579"/>
                </a:lnTo>
                <a:lnTo>
                  <a:pt x="407669" y="322579"/>
                </a:lnTo>
                <a:lnTo>
                  <a:pt x="407669" y="76200"/>
                </a:lnTo>
                <a:lnTo>
                  <a:pt x="316230" y="322579"/>
                </a:lnTo>
                <a:lnTo>
                  <a:pt x="209550" y="322579"/>
                </a:lnTo>
                <a:lnTo>
                  <a:pt x="118109" y="76200"/>
                </a:lnTo>
                <a:lnTo>
                  <a:pt x="11810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331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80" h="322580">
                <a:moveTo>
                  <a:pt x="144780" y="0"/>
                </a:moveTo>
                <a:lnTo>
                  <a:pt x="0" y="0"/>
                </a:lnTo>
                <a:lnTo>
                  <a:pt x="0" y="322579"/>
                </a:lnTo>
                <a:lnTo>
                  <a:pt x="144780" y="322579"/>
                </a:lnTo>
                <a:lnTo>
                  <a:pt x="1447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6180" y="2222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31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80" h="322580">
                <a:moveTo>
                  <a:pt x="0" y="0"/>
                </a:moveTo>
                <a:lnTo>
                  <a:pt x="144780" y="0"/>
                </a:lnTo>
                <a:lnTo>
                  <a:pt x="14478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86180" y="189229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30" h="66039">
                <a:moveTo>
                  <a:pt x="0" y="0"/>
                </a:moveTo>
                <a:lnTo>
                  <a:pt x="100329" y="0"/>
                </a:lnTo>
                <a:lnTo>
                  <a:pt x="10032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10969" y="557530"/>
            <a:ext cx="370840" cy="0"/>
          </a:xfrm>
          <a:custGeom>
            <a:avLst/>
            <a:gdLst/>
            <a:ahLst/>
            <a:cxnLst/>
            <a:rect l="l" t="t" r="r" b="b"/>
            <a:pathLst>
              <a:path w="370839">
                <a:moveTo>
                  <a:pt x="0" y="0"/>
                </a:moveTo>
                <a:lnTo>
                  <a:pt x="37084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0969" y="274320"/>
            <a:ext cx="144780" cy="243840"/>
          </a:xfrm>
          <a:custGeom>
            <a:avLst/>
            <a:gdLst/>
            <a:ahLst/>
            <a:cxnLst/>
            <a:rect l="l" t="t" r="r" b="b"/>
            <a:pathLst>
              <a:path w="144780" h="243840">
                <a:moveTo>
                  <a:pt x="0" y="243839"/>
                </a:moveTo>
                <a:lnTo>
                  <a:pt x="144780" y="243839"/>
                </a:lnTo>
                <a:lnTo>
                  <a:pt x="14478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0969" y="274320"/>
            <a:ext cx="370840" cy="322580"/>
          </a:xfrm>
          <a:custGeom>
            <a:avLst/>
            <a:gdLst/>
            <a:ahLst/>
            <a:cxnLst/>
            <a:rect l="l" t="t" r="r" b="b"/>
            <a:pathLst>
              <a:path w="370839" h="322580">
                <a:moveTo>
                  <a:pt x="0" y="0"/>
                </a:moveTo>
                <a:lnTo>
                  <a:pt x="144780" y="0"/>
                </a:lnTo>
                <a:lnTo>
                  <a:pt x="144780" y="243839"/>
                </a:lnTo>
                <a:lnTo>
                  <a:pt x="370840" y="243839"/>
                </a:lnTo>
                <a:lnTo>
                  <a:pt x="37084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6579" y="557530"/>
            <a:ext cx="370840" cy="0"/>
          </a:xfrm>
          <a:custGeom>
            <a:avLst/>
            <a:gdLst/>
            <a:ahLst/>
            <a:cxnLst/>
            <a:rect l="l" t="t" r="r" b="b"/>
            <a:pathLst>
              <a:path w="370839">
                <a:moveTo>
                  <a:pt x="0" y="0"/>
                </a:moveTo>
                <a:lnTo>
                  <a:pt x="370839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6579" y="274320"/>
            <a:ext cx="144780" cy="243840"/>
          </a:xfrm>
          <a:custGeom>
            <a:avLst/>
            <a:gdLst/>
            <a:ahLst/>
            <a:cxnLst/>
            <a:rect l="l" t="t" r="r" b="b"/>
            <a:pathLst>
              <a:path w="144780" h="243840">
                <a:moveTo>
                  <a:pt x="0" y="243839"/>
                </a:moveTo>
                <a:lnTo>
                  <a:pt x="144780" y="243839"/>
                </a:lnTo>
                <a:lnTo>
                  <a:pt x="14478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6579" y="274320"/>
            <a:ext cx="370840" cy="322580"/>
          </a:xfrm>
          <a:custGeom>
            <a:avLst/>
            <a:gdLst/>
            <a:ahLst/>
            <a:cxnLst/>
            <a:rect l="l" t="t" r="r" b="b"/>
            <a:pathLst>
              <a:path w="370839" h="322580">
                <a:moveTo>
                  <a:pt x="0" y="0"/>
                </a:moveTo>
                <a:lnTo>
                  <a:pt x="144780" y="0"/>
                </a:lnTo>
                <a:lnTo>
                  <a:pt x="144780" y="243839"/>
                </a:lnTo>
                <a:lnTo>
                  <a:pt x="370839" y="243839"/>
                </a:lnTo>
                <a:lnTo>
                  <a:pt x="37083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853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80" h="322580">
                <a:moveTo>
                  <a:pt x="144780" y="0"/>
                </a:moveTo>
                <a:lnTo>
                  <a:pt x="0" y="0"/>
                </a:lnTo>
                <a:lnTo>
                  <a:pt x="0" y="322579"/>
                </a:lnTo>
                <a:lnTo>
                  <a:pt x="144780" y="322579"/>
                </a:lnTo>
                <a:lnTo>
                  <a:pt x="1447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12670" y="2222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30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853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80" h="322580">
                <a:moveTo>
                  <a:pt x="0" y="0"/>
                </a:moveTo>
                <a:lnTo>
                  <a:pt x="144780" y="0"/>
                </a:lnTo>
                <a:lnTo>
                  <a:pt x="14478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12670" y="189229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30" h="66039">
                <a:moveTo>
                  <a:pt x="0" y="0"/>
                </a:moveTo>
                <a:lnTo>
                  <a:pt x="100330" y="0"/>
                </a:lnTo>
                <a:lnTo>
                  <a:pt x="10033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0470" y="274320"/>
            <a:ext cx="508000" cy="322580"/>
          </a:xfrm>
          <a:custGeom>
            <a:avLst/>
            <a:gdLst/>
            <a:ahLst/>
            <a:cxnLst/>
            <a:rect l="l" t="t" r="r" b="b"/>
            <a:pathLst>
              <a:path w="508000" h="322580">
                <a:moveTo>
                  <a:pt x="160019" y="0"/>
                </a:moveTo>
                <a:lnTo>
                  <a:pt x="0" y="0"/>
                </a:lnTo>
                <a:lnTo>
                  <a:pt x="181610" y="187959"/>
                </a:lnTo>
                <a:lnTo>
                  <a:pt x="181610" y="322579"/>
                </a:lnTo>
                <a:lnTo>
                  <a:pt x="326390" y="322579"/>
                </a:lnTo>
                <a:lnTo>
                  <a:pt x="326390" y="187959"/>
                </a:lnTo>
                <a:lnTo>
                  <a:pt x="402469" y="109219"/>
                </a:lnTo>
                <a:lnTo>
                  <a:pt x="254000" y="109219"/>
                </a:lnTo>
                <a:lnTo>
                  <a:pt x="160019" y="0"/>
                </a:lnTo>
                <a:close/>
              </a:path>
              <a:path w="508000" h="322580">
                <a:moveTo>
                  <a:pt x="508000" y="0"/>
                </a:moveTo>
                <a:lnTo>
                  <a:pt x="349250" y="0"/>
                </a:lnTo>
                <a:lnTo>
                  <a:pt x="254000" y="109219"/>
                </a:lnTo>
                <a:lnTo>
                  <a:pt x="402469" y="109219"/>
                </a:lnTo>
                <a:lnTo>
                  <a:pt x="5080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90470" y="274320"/>
            <a:ext cx="508000" cy="322580"/>
          </a:xfrm>
          <a:custGeom>
            <a:avLst/>
            <a:gdLst/>
            <a:ahLst/>
            <a:cxnLst/>
            <a:rect l="l" t="t" r="r" b="b"/>
            <a:pathLst>
              <a:path w="508000" h="322580">
                <a:moveTo>
                  <a:pt x="0" y="0"/>
                </a:moveTo>
                <a:lnTo>
                  <a:pt x="160019" y="0"/>
                </a:lnTo>
                <a:lnTo>
                  <a:pt x="254000" y="109219"/>
                </a:lnTo>
                <a:lnTo>
                  <a:pt x="349250" y="0"/>
                </a:lnTo>
                <a:lnTo>
                  <a:pt x="508000" y="0"/>
                </a:lnTo>
                <a:lnTo>
                  <a:pt x="326390" y="187959"/>
                </a:lnTo>
                <a:lnTo>
                  <a:pt x="326390" y="322579"/>
                </a:lnTo>
                <a:lnTo>
                  <a:pt x="181610" y="322579"/>
                </a:lnTo>
                <a:lnTo>
                  <a:pt x="181610" y="18795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5460" y="560705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969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5460" y="492759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5460" y="42799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6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45460" y="368934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5460" y="308609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45460" y="274320"/>
            <a:ext cx="394970" cy="322580"/>
          </a:xfrm>
          <a:custGeom>
            <a:avLst/>
            <a:gdLst/>
            <a:ahLst/>
            <a:cxnLst/>
            <a:rect l="l" t="t" r="r" b="b"/>
            <a:pathLst>
              <a:path w="394970" h="322580">
                <a:moveTo>
                  <a:pt x="0" y="0"/>
                </a:moveTo>
                <a:lnTo>
                  <a:pt x="387350" y="0"/>
                </a:lnTo>
                <a:lnTo>
                  <a:pt x="387350" y="68579"/>
                </a:lnTo>
                <a:lnTo>
                  <a:pt x="144779" y="68579"/>
                </a:lnTo>
                <a:lnTo>
                  <a:pt x="144779" y="120650"/>
                </a:lnTo>
                <a:lnTo>
                  <a:pt x="369569" y="120650"/>
                </a:lnTo>
                <a:lnTo>
                  <a:pt x="369569" y="186689"/>
                </a:lnTo>
                <a:lnTo>
                  <a:pt x="144779" y="186689"/>
                </a:lnTo>
                <a:lnTo>
                  <a:pt x="144779" y="250189"/>
                </a:lnTo>
                <a:lnTo>
                  <a:pt x="394969" y="250189"/>
                </a:lnTo>
                <a:lnTo>
                  <a:pt x="39496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32200" y="354329"/>
            <a:ext cx="144780" cy="242570"/>
          </a:xfrm>
          <a:custGeom>
            <a:avLst/>
            <a:gdLst/>
            <a:ahLst/>
            <a:cxnLst/>
            <a:rect l="l" t="t" r="r" b="b"/>
            <a:pathLst>
              <a:path w="144779" h="242570">
                <a:moveTo>
                  <a:pt x="144779" y="0"/>
                </a:moveTo>
                <a:lnTo>
                  <a:pt x="0" y="0"/>
                </a:lnTo>
                <a:lnTo>
                  <a:pt x="0" y="242570"/>
                </a:lnTo>
                <a:lnTo>
                  <a:pt x="144779" y="242570"/>
                </a:lnTo>
                <a:lnTo>
                  <a:pt x="1447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84879" y="314325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420" y="0"/>
                </a:lnTo>
              </a:path>
            </a:pathLst>
          </a:custGeom>
          <a:ln w="8000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84879" y="274320"/>
            <a:ext cx="439420" cy="322580"/>
          </a:xfrm>
          <a:custGeom>
            <a:avLst/>
            <a:gdLst/>
            <a:ahLst/>
            <a:cxnLst/>
            <a:rect l="l" t="t" r="r" b="b"/>
            <a:pathLst>
              <a:path w="439420" h="322580">
                <a:moveTo>
                  <a:pt x="0" y="0"/>
                </a:moveTo>
                <a:lnTo>
                  <a:pt x="439420" y="0"/>
                </a:lnTo>
                <a:lnTo>
                  <a:pt x="439420" y="80009"/>
                </a:lnTo>
                <a:lnTo>
                  <a:pt x="292100" y="80009"/>
                </a:lnTo>
                <a:lnTo>
                  <a:pt x="292100" y="322579"/>
                </a:lnTo>
                <a:lnTo>
                  <a:pt x="147320" y="322579"/>
                </a:lnTo>
                <a:lnTo>
                  <a:pt x="147320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72559" y="269240"/>
            <a:ext cx="454659" cy="422909"/>
          </a:xfrm>
          <a:custGeom>
            <a:avLst/>
            <a:gdLst/>
            <a:ahLst/>
            <a:cxnLst/>
            <a:rect l="l" t="t" r="r" b="b"/>
            <a:pathLst>
              <a:path w="454660" h="422909">
                <a:moveTo>
                  <a:pt x="119379" y="389889"/>
                </a:moveTo>
                <a:lnTo>
                  <a:pt x="119379" y="417829"/>
                </a:lnTo>
                <a:lnTo>
                  <a:pt x="143510" y="420369"/>
                </a:lnTo>
                <a:lnTo>
                  <a:pt x="186689" y="422909"/>
                </a:lnTo>
                <a:lnTo>
                  <a:pt x="224789" y="422909"/>
                </a:lnTo>
                <a:lnTo>
                  <a:pt x="233679" y="421639"/>
                </a:lnTo>
                <a:lnTo>
                  <a:pt x="241300" y="421639"/>
                </a:lnTo>
                <a:lnTo>
                  <a:pt x="250189" y="420369"/>
                </a:lnTo>
                <a:lnTo>
                  <a:pt x="256539" y="419099"/>
                </a:lnTo>
                <a:lnTo>
                  <a:pt x="264160" y="417829"/>
                </a:lnTo>
                <a:lnTo>
                  <a:pt x="270510" y="416559"/>
                </a:lnTo>
                <a:lnTo>
                  <a:pt x="275589" y="414019"/>
                </a:lnTo>
                <a:lnTo>
                  <a:pt x="281939" y="412749"/>
                </a:lnTo>
                <a:lnTo>
                  <a:pt x="285750" y="410209"/>
                </a:lnTo>
                <a:lnTo>
                  <a:pt x="290829" y="407669"/>
                </a:lnTo>
                <a:lnTo>
                  <a:pt x="294639" y="405129"/>
                </a:lnTo>
                <a:lnTo>
                  <a:pt x="298450" y="403859"/>
                </a:lnTo>
                <a:lnTo>
                  <a:pt x="303529" y="398779"/>
                </a:lnTo>
                <a:lnTo>
                  <a:pt x="306069" y="394969"/>
                </a:lnTo>
                <a:lnTo>
                  <a:pt x="190500" y="394969"/>
                </a:lnTo>
                <a:lnTo>
                  <a:pt x="172719" y="393699"/>
                </a:lnTo>
                <a:lnTo>
                  <a:pt x="154939" y="393699"/>
                </a:lnTo>
                <a:lnTo>
                  <a:pt x="137160" y="392429"/>
                </a:lnTo>
                <a:lnTo>
                  <a:pt x="119379" y="389889"/>
                </a:lnTo>
                <a:close/>
              </a:path>
              <a:path w="454660" h="422909">
                <a:moveTo>
                  <a:pt x="308610" y="360679"/>
                </a:moveTo>
                <a:lnTo>
                  <a:pt x="212089" y="360679"/>
                </a:lnTo>
                <a:lnTo>
                  <a:pt x="215900" y="361949"/>
                </a:lnTo>
                <a:lnTo>
                  <a:pt x="222250" y="361949"/>
                </a:lnTo>
                <a:lnTo>
                  <a:pt x="224789" y="363219"/>
                </a:lnTo>
                <a:lnTo>
                  <a:pt x="226060" y="363219"/>
                </a:lnTo>
                <a:lnTo>
                  <a:pt x="227329" y="364489"/>
                </a:lnTo>
                <a:lnTo>
                  <a:pt x="228600" y="364489"/>
                </a:lnTo>
                <a:lnTo>
                  <a:pt x="232410" y="368299"/>
                </a:lnTo>
                <a:lnTo>
                  <a:pt x="233679" y="368299"/>
                </a:lnTo>
                <a:lnTo>
                  <a:pt x="234950" y="369569"/>
                </a:lnTo>
                <a:lnTo>
                  <a:pt x="234950" y="370839"/>
                </a:lnTo>
                <a:lnTo>
                  <a:pt x="236219" y="370839"/>
                </a:lnTo>
                <a:lnTo>
                  <a:pt x="236219" y="372109"/>
                </a:lnTo>
                <a:lnTo>
                  <a:pt x="237489" y="372109"/>
                </a:lnTo>
                <a:lnTo>
                  <a:pt x="237489" y="379729"/>
                </a:lnTo>
                <a:lnTo>
                  <a:pt x="236219" y="380999"/>
                </a:lnTo>
                <a:lnTo>
                  <a:pt x="236219" y="383539"/>
                </a:lnTo>
                <a:lnTo>
                  <a:pt x="234950" y="383539"/>
                </a:lnTo>
                <a:lnTo>
                  <a:pt x="234950" y="384809"/>
                </a:lnTo>
                <a:lnTo>
                  <a:pt x="233679" y="384809"/>
                </a:lnTo>
                <a:lnTo>
                  <a:pt x="229869" y="388619"/>
                </a:lnTo>
                <a:lnTo>
                  <a:pt x="228600" y="388619"/>
                </a:lnTo>
                <a:lnTo>
                  <a:pt x="227329" y="389889"/>
                </a:lnTo>
                <a:lnTo>
                  <a:pt x="226060" y="389889"/>
                </a:lnTo>
                <a:lnTo>
                  <a:pt x="224789" y="391159"/>
                </a:lnTo>
                <a:lnTo>
                  <a:pt x="222250" y="391159"/>
                </a:lnTo>
                <a:lnTo>
                  <a:pt x="219710" y="392429"/>
                </a:lnTo>
                <a:lnTo>
                  <a:pt x="218439" y="392429"/>
                </a:lnTo>
                <a:lnTo>
                  <a:pt x="213360" y="393699"/>
                </a:lnTo>
                <a:lnTo>
                  <a:pt x="203200" y="393699"/>
                </a:lnTo>
                <a:lnTo>
                  <a:pt x="196850" y="394969"/>
                </a:lnTo>
                <a:lnTo>
                  <a:pt x="306069" y="394969"/>
                </a:lnTo>
                <a:lnTo>
                  <a:pt x="307339" y="392429"/>
                </a:lnTo>
                <a:lnTo>
                  <a:pt x="309879" y="389889"/>
                </a:lnTo>
                <a:lnTo>
                  <a:pt x="312419" y="384809"/>
                </a:lnTo>
                <a:lnTo>
                  <a:pt x="312419" y="382269"/>
                </a:lnTo>
                <a:lnTo>
                  <a:pt x="313689" y="379729"/>
                </a:lnTo>
                <a:lnTo>
                  <a:pt x="313689" y="374649"/>
                </a:lnTo>
                <a:lnTo>
                  <a:pt x="312419" y="372109"/>
                </a:lnTo>
                <a:lnTo>
                  <a:pt x="312419" y="368299"/>
                </a:lnTo>
                <a:lnTo>
                  <a:pt x="311150" y="365759"/>
                </a:lnTo>
                <a:lnTo>
                  <a:pt x="309879" y="364489"/>
                </a:lnTo>
                <a:lnTo>
                  <a:pt x="309879" y="361949"/>
                </a:lnTo>
                <a:lnTo>
                  <a:pt x="308610" y="360679"/>
                </a:lnTo>
                <a:close/>
              </a:path>
              <a:path w="454660" h="422909">
                <a:moveTo>
                  <a:pt x="242569" y="334009"/>
                </a:moveTo>
                <a:lnTo>
                  <a:pt x="190500" y="334009"/>
                </a:lnTo>
                <a:lnTo>
                  <a:pt x="176529" y="336549"/>
                </a:lnTo>
                <a:lnTo>
                  <a:pt x="161289" y="337819"/>
                </a:lnTo>
                <a:lnTo>
                  <a:pt x="151129" y="364489"/>
                </a:lnTo>
                <a:lnTo>
                  <a:pt x="180339" y="361949"/>
                </a:lnTo>
                <a:lnTo>
                  <a:pt x="193039" y="360679"/>
                </a:lnTo>
                <a:lnTo>
                  <a:pt x="308610" y="360679"/>
                </a:lnTo>
                <a:lnTo>
                  <a:pt x="307339" y="358139"/>
                </a:lnTo>
                <a:lnTo>
                  <a:pt x="304800" y="356869"/>
                </a:lnTo>
                <a:lnTo>
                  <a:pt x="303529" y="354329"/>
                </a:lnTo>
                <a:lnTo>
                  <a:pt x="302260" y="353059"/>
                </a:lnTo>
                <a:lnTo>
                  <a:pt x="292100" y="345439"/>
                </a:lnTo>
                <a:lnTo>
                  <a:pt x="287019" y="342899"/>
                </a:lnTo>
                <a:lnTo>
                  <a:pt x="283210" y="341629"/>
                </a:lnTo>
                <a:lnTo>
                  <a:pt x="280669" y="340359"/>
                </a:lnTo>
                <a:lnTo>
                  <a:pt x="275589" y="339089"/>
                </a:lnTo>
                <a:lnTo>
                  <a:pt x="271779" y="337819"/>
                </a:lnTo>
                <a:lnTo>
                  <a:pt x="254000" y="335279"/>
                </a:lnTo>
                <a:lnTo>
                  <a:pt x="242569" y="334009"/>
                </a:lnTo>
                <a:close/>
              </a:path>
              <a:path w="454660" h="422909">
                <a:moveTo>
                  <a:pt x="257810" y="0"/>
                </a:moveTo>
                <a:lnTo>
                  <a:pt x="236219" y="0"/>
                </a:lnTo>
                <a:lnTo>
                  <a:pt x="182879" y="2539"/>
                </a:lnTo>
                <a:lnTo>
                  <a:pt x="135889" y="11429"/>
                </a:lnTo>
                <a:lnTo>
                  <a:pt x="95250" y="24129"/>
                </a:lnTo>
                <a:lnTo>
                  <a:pt x="78739" y="33019"/>
                </a:lnTo>
                <a:lnTo>
                  <a:pt x="69850" y="38100"/>
                </a:lnTo>
                <a:lnTo>
                  <a:pt x="54610" y="48259"/>
                </a:lnTo>
                <a:lnTo>
                  <a:pt x="46989" y="54609"/>
                </a:lnTo>
                <a:lnTo>
                  <a:pt x="40639" y="60959"/>
                </a:lnTo>
                <a:lnTo>
                  <a:pt x="34289" y="66039"/>
                </a:lnTo>
                <a:lnTo>
                  <a:pt x="29210" y="73659"/>
                </a:lnTo>
                <a:lnTo>
                  <a:pt x="24129" y="80009"/>
                </a:lnTo>
                <a:lnTo>
                  <a:pt x="19050" y="87629"/>
                </a:lnTo>
                <a:lnTo>
                  <a:pt x="3810" y="128269"/>
                </a:lnTo>
                <a:lnTo>
                  <a:pt x="0" y="166369"/>
                </a:lnTo>
                <a:lnTo>
                  <a:pt x="2539" y="194309"/>
                </a:lnTo>
                <a:lnTo>
                  <a:pt x="19050" y="243839"/>
                </a:lnTo>
                <a:lnTo>
                  <a:pt x="44450" y="274319"/>
                </a:lnTo>
                <a:lnTo>
                  <a:pt x="83819" y="303529"/>
                </a:lnTo>
                <a:lnTo>
                  <a:pt x="106679" y="313689"/>
                </a:lnTo>
                <a:lnTo>
                  <a:pt x="118110" y="318769"/>
                </a:lnTo>
                <a:lnTo>
                  <a:pt x="130810" y="321309"/>
                </a:lnTo>
                <a:lnTo>
                  <a:pt x="143510" y="325119"/>
                </a:lnTo>
                <a:lnTo>
                  <a:pt x="173989" y="330199"/>
                </a:lnTo>
                <a:lnTo>
                  <a:pt x="205739" y="332739"/>
                </a:lnTo>
                <a:lnTo>
                  <a:pt x="224789" y="334009"/>
                </a:lnTo>
                <a:lnTo>
                  <a:pt x="257810" y="334009"/>
                </a:lnTo>
                <a:lnTo>
                  <a:pt x="312419" y="328929"/>
                </a:lnTo>
                <a:lnTo>
                  <a:pt x="356869" y="317499"/>
                </a:lnTo>
                <a:lnTo>
                  <a:pt x="392429" y="300989"/>
                </a:lnTo>
                <a:lnTo>
                  <a:pt x="427989" y="270509"/>
                </a:lnTo>
                <a:lnTo>
                  <a:pt x="436456" y="259079"/>
                </a:lnTo>
                <a:lnTo>
                  <a:pt x="224789" y="259079"/>
                </a:lnTo>
                <a:lnTo>
                  <a:pt x="214629" y="257809"/>
                </a:lnTo>
                <a:lnTo>
                  <a:pt x="209550" y="256539"/>
                </a:lnTo>
                <a:lnTo>
                  <a:pt x="205739" y="256539"/>
                </a:lnTo>
                <a:lnTo>
                  <a:pt x="200660" y="255269"/>
                </a:lnTo>
                <a:lnTo>
                  <a:pt x="189229" y="251459"/>
                </a:lnTo>
                <a:lnTo>
                  <a:pt x="185419" y="248919"/>
                </a:lnTo>
                <a:lnTo>
                  <a:pt x="177800" y="246379"/>
                </a:lnTo>
                <a:lnTo>
                  <a:pt x="175260" y="243839"/>
                </a:lnTo>
                <a:lnTo>
                  <a:pt x="167639" y="238759"/>
                </a:lnTo>
                <a:lnTo>
                  <a:pt x="162560" y="233679"/>
                </a:lnTo>
                <a:lnTo>
                  <a:pt x="160019" y="229869"/>
                </a:lnTo>
                <a:lnTo>
                  <a:pt x="157479" y="227329"/>
                </a:lnTo>
                <a:lnTo>
                  <a:pt x="156210" y="223519"/>
                </a:lnTo>
                <a:lnTo>
                  <a:pt x="153669" y="219709"/>
                </a:lnTo>
                <a:lnTo>
                  <a:pt x="151129" y="210819"/>
                </a:lnTo>
                <a:lnTo>
                  <a:pt x="146050" y="190499"/>
                </a:lnTo>
                <a:lnTo>
                  <a:pt x="144779" y="177799"/>
                </a:lnTo>
                <a:lnTo>
                  <a:pt x="144779" y="154939"/>
                </a:lnTo>
                <a:lnTo>
                  <a:pt x="146050" y="146049"/>
                </a:lnTo>
                <a:lnTo>
                  <a:pt x="147319" y="135889"/>
                </a:lnTo>
                <a:lnTo>
                  <a:pt x="154939" y="113029"/>
                </a:lnTo>
                <a:lnTo>
                  <a:pt x="160019" y="107949"/>
                </a:lnTo>
                <a:lnTo>
                  <a:pt x="161289" y="104139"/>
                </a:lnTo>
                <a:lnTo>
                  <a:pt x="167639" y="97789"/>
                </a:lnTo>
                <a:lnTo>
                  <a:pt x="186689" y="85089"/>
                </a:lnTo>
                <a:lnTo>
                  <a:pt x="191769" y="83819"/>
                </a:lnTo>
                <a:lnTo>
                  <a:pt x="196850" y="81279"/>
                </a:lnTo>
                <a:lnTo>
                  <a:pt x="200660" y="80009"/>
                </a:lnTo>
                <a:lnTo>
                  <a:pt x="215900" y="76200"/>
                </a:lnTo>
                <a:lnTo>
                  <a:pt x="222250" y="76200"/>
                </a:lnTo>
                <a:lnTo>
                  <a:pt x="227329" y="74929"/>
                </a:lnTo>
                <a:lnTo>
                  <a:pt x="435768" y="74929"/>
                </a:lnTo>
                <a:lnTo>
                  <a:pt x="419100" y="55879"/>
                </a:lnTo>
                <a:lnTo>
                  <a:pt x="398779" y="38100"/>
                </a:lnTo>
                <a:lnTo>
                  <a:pt x="387350" y="31750"/>
                </a:lnTo>
                <a:lnTo>
                  <a:pt x="374650" y="24129"/>
                </a:lnTo>
                <a:lnTo>
                  <a:pt x="361950" y="19050"/>
                </a:lnTo>
                <a:lnTo>
                  <a:pt x="331469" y="8889"/>
                </a:lnTo>
                <a:lnTo>
                  <a:pt x="314960" y="6350"/>
                </a:lnTo>
                <a:lnTo>
                  <a:pt x="278129" y="1269"/>
                </a:lnTo>
                <a:lnTo>
                  <a:pt x="257810" y="0"/>
                </a:lnTo>
                <a:close/>
              </a:path>
              <a:path w="454660" h="422909">
                <a:moveTo>
                  <a:pt x="328929" y="196849"/>
                </a:moveTo>
                <a:lnTo>
                  <a:pt x="307339" y="233679"/>
                </a:lnTo>
                <a:lnTo>
                  <a:pt x="297179" y="242569"/>
                </a:lnTo>
                <a:lnTo>
                  <a:pt x="294639" y="245109"/>
                </a:lnTo>
                <a:lnTo>
                  <a:pt x="292100" y="246379"/>
                </a:lnTo>
                <a:lnTo>
                  <a:pt x="288289" y="248919"/>
                </a:lnTo>
                <a:lnTo>
                  <a:pt x="285750" y="250189"/>
                </a:lnTo>
                <a:lnTo>
                  <a:pt x="278129" y="252729"/>
                </a:lnTo>
                <a:lnTo>
                  <a:pt x="275589" y="253999"/>
                </a:lnTo>
                <a:lnTo>
                  <a:pt x="270510" y="255269"/>
                </a:lnTo>
                <a:lnTo>
                  <a:pt x="266700" y="256539"/>
                </a:lnTo>
                <a:lnTo>
                  <a:pt x="262889" y="256539"/>
                </a:lnTo>
                <a:lnTo>
                  <a:pt x="245110" y="259079"/>
                </a:lnTo>
                <a:lnTo>
                  <a:pt x="436456" y="259079"/>
                </a:lnTo>
                <a:lnTo>
                  <a:pt x="443229" y="248919"/>
                </a:lnTo>
                <a:lnTo>
                  <a:pt x="447039" y="240029"/>
                </a:lnTo>
                <a:lnTo>
                  <a:pt x="450850" y="232409"/>
                </a:lnTo>
                <a:lnTo>
                  <a:pt x="454660" y="222249"/>
                </a:lnTo>
                <a:lnTo>
                  <a:pt x="328929" y="196849"/>
                </a:lnTo>
                <a:close/>
              </a:path>
              <a:path w="454660" h="422909">
                <a:moveTo>
                  <a:pt x="435768" y="74929"/>
                </a:moveTo>
                <a:lnTo>
                  <a:pt x="255269" y="74929"/>
                </a:lnTo>
                <a:lnTo>
                  <a:pt x="260350" y="76200"/>
                </a:lnTo>
                <a:lnTo>
                  <a:pt x="265429" y="76200"/>
                </a:lnTo>
                <a:lnTo>
                  <a:pt x="269239" y="78739"/>
                </a:lnTo>
                <a:lnTo>
                  <a:pt x="274319" y="78739"/>
                </a:lnTo>
                <a:lnTo>
                  <a:pt x="279400" y="81279"/>
                </a:lnTo>
                <a:lnTo>
                  <a:pt x="287019" y="83819"/>
                </a:lnTo>
                <a:lnTo>
                  <a:pt x="290829" y="86359"/>
                </a:lnTo>
                <a:lnTo>
                  <a:pt x="294639" y="87629"/>
                </a:lnTo>
                <a:lnTo>
                  <a:pt x="306069" y="95249"/>
                </a:lnTo>
                <a:lnTo>
                  <a:pt x="308610" y="97789"/>
                </a:lnTo>
                <a:lnTo>
                  <a:pt x="309879" y="100329"/>
                </a:lnTo>
                <a:lnTo>
                  <a:pt x="316229" y="106679"/>
                </a:lnTo>
                <a:lnTo>
                  <a:pt x="317500" y="109219"/>
                </a:lnTo>
                <a:lnTo>
                  <a:pt x="318769" y="113029"/>
                </a:lnTo>
                <a:lnTo>
                  <a:pt x="322579" y="119379"/>
                </a:lnTo>
                <a:lnTo>
                  <a:pt x="450850" y="100329"/>
                </a:lnTo>
                <a:lnTo>
                  <a:pt x="443229" y="87629"/>
                </a:lnTo>
                <a:lnTo>
                  <a:pt x="436879" y="76200"/>
                </a:lnTo>
                <a:lnTo>
                  <a:pt x="435768" y="7492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72559" y="269240"/>
            <a:ext cx="454659" cy="334010"/>
          </a:xfrm>
          <a:custGeom>
            <a:avLst/>
            <a:gdLst/>
            <a:ahLst/>
            <a:cxnLst/>
            <a:rect l="l" t="t" r="r" b="b"/>
            <a:pathLst>
              <a:path w="454660" h="334009">
                <a:moveTo>
                  <a:pt x="328929" y="196849"/>
                </a:moveTo>
                <a:lnTo>
                  <a:pt x="454660" y="222249"/>
                </a:lnTo>
                <a:lnTo>
                  <a:pt x="450850" y="232409"/>
                </a:lnTo>
                <a:lnTo>
                  <a:pt x="447039" y="240029"/>
                </a:lnTo>
                <a:lnTo>
                  <a:pt x="443229" y="248919"/>
                </a:lnTo>
                <a:lnTo>
                  <a:pt x="438150" y="256539"/>
                </a:lnTo>
                <a:lnTo>
                  <a:pt x="433069" y="264159"/>
                </a:lnTo>
                <a:lnTo>
                  <a:pt x="427989" y="270509"/>
                </a:lnTo>
                <a:lnTo>
                  <a:pt x="420369" y="278129"/>
                </a:lnTo>
                <a:lnTo>
                  <a:pt x="414019" y="284479"/>
                </a:lnTo>
                <a:lnTo>
                  <a:pt x="374650" y="309879"/>
                </a:lnTo>
                <a:lnTo>
                  <a:pt x="365760" y="313689"/>
                </a:lnTo>
                <a:lnTo>
                  <a:pt x="356869" y="317499"/>
                </a:lnTo>
                <a:lnTo>
                  <a:pt x="312419" y="328929"/>
                </a:lnTo>
                <a:lnTo>
                  <a:pt x="299719" y="330199"/>
                </a:lnTo>
                <a:lnTo>
                  <a:pt x="287019" y="331469"/>
                </a:lnTo>
                <a:lnTo>
                  <a:pt x="273050" y="332739"/>
                </a:lnTo>
                <a:lnTo>
                  <a:pt x="257810" y="334009"/>
                </a:lnTo>
                <a:lnTo>
                  <a:pt x="242569" y="334009"/>
                </a:lnTo>
                <a:lnTo>
                  <a:pt x="224789" y="334009"/>
                </a:lnTo>
                <a:lnTo>
                  <a:pt x="205739" y="332739"/>
                </a:lnTo>
                <a:lnTo>
                  <a:pt x="189229" y="331469"/>
                </a:lnTo>
                <a:lnTo>
                  <a:pt x="173989" y="330199"/>
                </a:lnTo>
                <a:lnTo>
                  <a:pt x="158750" y="327659"/>
                </a:lnTo>
                <a:lnTo>
                  <a:pt x="143510" y="325119"/>
                </a:lnTo>
                <a:lnTo>
                  <a:pt x="130810" y="321309"/>
                </a:lnTo>
                <a:lnTo>
                  <a:pt x="118110" y="318769"/>
                </a:lnTo>
                <a:lnTo>
                  <a:pt x="106679" y="313689"/>
                </a:lnTo>
                <a:lnTo>
                  <a:pt x="95250" y="309879"/>
                </a:lnTo>
                <a:lnTo>
                  <a:pt x="83819" y="303529"/>
                </a:lnTo>
                <a:lnTo>
                  <a:pt x="73660" y="297179"/>
                </a:lnTo>
                <a:lnTo>
                  <a:pt x="63500" y="290829"/>
                </a:lnTo>
                <a:lnTo>
                  <a:pt x="53339" y="283209"/>
                </a:lnTo>
                <a:lnTo>
                  <a:pt x="44450" y="274319"/>
                </a:lnTo>
                <a:lnTo>
                  <a:pt x="35560" y="264159"/>
                </a:lnTo>
                <a:lnTo>
                  <a:pt x="26669" y="253999"/>
                </a:lnTo>
                <a:lnTo>
                  <a:pt x="5079" y="208279"/>
                </a:lnTo>
                <a:lnTo>
                  <a:pt x="0" y="166369"/>
                </a:lnTo>
                <a:lnTo>
                  <a:pt x="1269" y="146049"/>
                </a:lnTo>
                <a:lnTo>
                  <a:pt x="15239" y="95249"/>
                </a:lnTo>
                <a:lnTo>
                  <a:pt x="29210" y="73659"/>
                </a:lnTo>
                <a:lnTo>
                  <a:pt x="34289" y="66039"/>
                </a:lnTo>
                <a:lnTo>
                  <a:pt x="40639" y="60959"/>
                </a:lnTo>
                <a:lnTo>
                  <a:pt x="46989" y="54609"/>
                </a:lnTo>
                <a:lnTo>
                  <a:pt x="54610" y="48259"/>
                </a:lnTo>
                <a:lnTo>
                  <a:pt x="62229" y="43179"/>
                </a:lnTo>
                <a:lnTo>
                  <a:pt x="69850" y="38100"/>
                </a:lnTo>
                <a:lnTo>
                  <a:pt x="78739" y="33019"/>
                </a:lnTo>
                <a:lnTo>
                  <a:pt x="86360" y="27939"/>
                </a:lnTo>
                <a:lnTo>
                  <a:pt x="125729" y="13969"/>
                </a:lnTo>
                <a:lnTo>
                  <a:pt x="182879" y="2539"/>
                </a:lnTo>
                <a:lnTo>
                  <a:pt x="236219" y="0"/>
                </a:lnTo>
                <a:lnTo>
                  <a:pt x="257810" y="0"/>
                </a:lnTo>
                <a:lnTo>
                  <a:pt x="297179" y="3809"/>
                </a:lnTo>
                <a:lnTo>
                  <a:pt x="346710" y="13969"/>
                </a:lnTo>
                <a:lnTo>
                  <a:pt x="387350" y="31750"/>
                </a:lnTo>
                <a:lnTo>
                  <a:pt x="398779" y="38100"/>
                </a:lnTo>
                <a:lnTo>
                  <a:pt x="427989" y="66039"/>
                </a:lnTo>
                <a:lnTo>
                  <a:pt x="443229" y="87629"/>
                </a:lnTo>
                <a:lnTo>
                  <a:pt x="450850" y="100329"/>
                </a:lnTo>
                <a:lnTo>
                  <a:pt x="322579" y="119379"/>
                </a:lnTo>
                <a:lnTo>
                  <a:pt x="318769" y="113029"/>
                </a:lnTo>
                <a:lnTo>
                  <a:pt x="317500" y="109219"/>
                </a:lnTo>
                <a:lnTo>
                  <a:pt x="316229" y="106679"/>
                </a:lnTo>
                <a:lnTo>
                  <a:pt x="313689" y="104139"/>
                </a:lnTo>
                <a:lnTo>
                  <a:pt x="312419" y="102869"/>
                </a:lnTo>
                <a:lnTo>
                  <a:pt x="309879" y="100329"/>
                </a:lnTo>
                <a:lnTo>
                  <a:pt x="308610" y="97789"/>
                </a:lnTo>
                <a:lnTo>
                  <a:pt x="306069" y="95249"/>
                </a:lnTo>
                <a:lnTo>
                  <a:pt x="302260" y="92709"/>
                </a:lnTo>
                <a:lnTo>
                  <a:pt x="298450" y="90169"/>
                </a:lnTo>
                <a:lnTo>
                  <a:pt x="294639" y="87629"/>
                </a:lnTo>
                <a:lnTo>
                  <a:pt x="290829" y="86359"/>
                </a:lnTo>
                <a:lnTo>
                  <a:pt x="287019" y="83819"/>
                </a:lnTo>
                <a:lnTo>
                  <a:pt x="283210" y="82550"/>
                </a:lnTo>
                <a:lnTo>
                  <a:pt x="279400" y="81279"/>
                </a:lnTo>
                <a:lnTo>
                  <a:pt x="274319" y="78739"/>
                </a:lnTo>
                <a:lnTo>
                  <a:pt x="269239" y="78739"/>
                </a:lnTo>
                <a:lnTo>
                  <a:pt x="265429" y="76200"/>
                </a:lnTo>
                <a:lnTo>
                  <a:pt x="260350" y="76200"/>
                </a:lnTo>
                <a:lnTo>
                  <a:pt x="255269" y="74929"/>
                </a:lnTo>
                <a:lnTo>
                  <a:pt x="227329" y="74929"/>
                </a:lnTo>
                <a:lnTo>
                  <a:pt x="222250" y="76200"/>
                </a:lnTo>
                <a:lnTo>
                  <a:pt x="215900" y="76200"/>
                </a:lnTo>
                <a:lnTo>
                  <a:pt x="210819" y="77469"/>
                </a:lnTo>
                <a:lnTo>
                  <a:pt x="205739" y="78739"/>
                </a:lnTo>
                <a:lnTo>
                  <a:pt x="200660" y="80009"/>
                </a:lnTo>
                <a:lnTo>
                  <a:pt x="196850" y="81279"/>
                </a:lnTo>
                <a:lnTo>
                  <a:pt x="191769" y="83819"/>
                </a:lnTo>
                <a:lnTo>
                  <a:pt x="186689" y="85089"/>
                </a:lnTo>
                <a:lnTo>
                  <a:pt x="182879" y="87629"/>
                </a:lnTo>
                <a:lnTo>
                  <a:pt x="179069" y="90169"/>
                </a:lnTo>
                <a:lnTo>
                  <a:pt x="175260" y="92709"/>
                </a:lnTo>
                <a:lnTo>
                  <a:pt x="171450" y="95249"/>
                </a:lnTo>
                <a:lnTo>
                  <a:pt x="167639" y="97789"/>
                </a:lnTo>
                <a:lnTo>
                  <a:pt x="163829" y="101599"/>
                </a:lnTo>
                <a:lnTo>
                  <a:pt x="161289" y="104139"/>
                </a:lnTo>
                <a:lnTo>
                  <a:pt x="160019" y="107949"/>
                </a:lnTo>
                <a:lnTo>
                  <a:pt x="157479" y="110489"/>
                </a:lnTo>
                <a:lnTo>
                  <a:pt x="154939" y="113029"/>
                </a:lnTo>
                <a:lnTo>
                  <a:pt x="152400" y="120649"/>
                </a:lnTo>
                <a:lnTo>
                  <a:pt x="149860" y="128269"/>
                </a:lnTo>
                <a:lnTo>
                  <a:pt x="147319" y="135889"/>
                </a:lnTo>
                <a:lnTo>
                  <a:pt x="146050" y="146049"/>
                </a:lnTo>
                <a:lnTo>
                  <a:pt x="144779" y="154939"/>
                </a:lnTo>
                <a:lnTo>
                  <a:pt x="144779" y="165099"/>
                </a:lnTo>
                <a:lnTo>
                  <a:pt x="144779" y="177799"/>
                </a:lnTo>
                <a:lnTo>
                  <a:pt x="146050" y="190499"/>
                </a:lnTo>
                <a:lnTo>
                  <a:pt x="148589" y="200659"/>
                </a:lnTo>
                <a:lnTo>
                  <a:pt x="151129" y="210819"/>
                </a:lnTo>
                <a:lnTo>
                  <a:pt x="153669" y="219709"/>
                </a:lnTo>
                <a:lnTo>
                  <a:pt x="156210" y="223519"/>
                </a:lnTo>
                <a:lnTo>
                  <a:pt x="157479" y="227329"/>
                </a:lnTo>
                <a:lnTo>
                  <a:pt x="160019" y="229869"/>
                </a:lnTo>
                <a:lnTo>
                  <a:pt x="162560" y="233679"/>
                </a:lnTo>
                <a:lnTo>
                  <a:pt x="165100" y="236219"/>
                </a:lnTo>
                <a:lnTo>
                  <a:pt x="167639" y="238759"/>
                </a:lnTo>
                <a:lnTo>
                  <a:pt x="171450" y="241299"/>
                </a:lnTo>
                <a:lnTo>
                  <a:pt x="175260" y="243839"/>
                </a:lnTo>
                <a:lnTo>
                  <a:pt x="177800" y="246379"/>
                </a:lnTo>
                <a:lnTo>
                  <a:pt x="181610" y="247649"/>
                </a:lnTo>
                <a:lnTo>
                  <a:pt x="185419" y="248919"/>
                </a:lnTo>
                <a:lnTo>
                  <a:pt x="189229" y="251459"/>
                </a:lnTo>
                <a:lnTo>
                  <a:pt x="193039" y="252729"/>
                </a:lnTo>
                <a:lnTo>
                  <a:pt x="196850" y="253999"/>
                </a:lnTo>
                <a:lnTo>
                  <a:pt x="200660" y="255269"/>
                </a:lnTo>
                <a:lnTo>
                  <a:pt x="205739" y="256539"/>
                </a:lnTo>
                <a:lnTo>
                  <a:pt x="209550" y="256539"/>
                </a:lnTo>
                <a:lnTo>
                  <a:pt x="214629" y="257809"/>
                </a:lnTo>
                <a:lnTo>
                  <a:pt x="224789" y="259079"/>
                </a:lnTo>
                <a:lnTo>
                  <a:pt x="234950" y="259079"/>
                </a:lnTo>
                <a:lnTo>
                  <a:pt x="245110" y="259079"/>
                </a:lnTo>
                <a:lnTo>
                  <a:pt x="254000" y="257809"/>
                </a:lnTo>
                <a:lnTo>
                  <a:pt x="262889" y="256539"/>
                </a:lnTo>
                <a:lnTo>
                  <a:pt x="266700" y="256539"/>
                </a:lnTo>
                <a:lnTo>
                  <a:pt x="270510" y="255269"/>
                </a:lnTo>
                <a:lnTo>
                  <a:pt x="275589" y="253999"/>
                </a:lnTo>
                <a:lnTo>
                  <a:pt x="278129" y="252729"/>
                </a:lnTo>
                <a:lnTo>
                  <a:pt x="281939" y="251459"/>
                </a:lnTo>
                <a:lnTo>
                  <a:pt x="285750" y="250189"/>
                </a:lnTo>
                <a:lnTo>
                  <a:pt x="288289" y="248919"/>
                </a:lnTo>
                <a:lnTo>
                  <a:pt x="292100" y="246379"/>
                </a:lnTo>
                <a:lnTo>
                  <a:pt x="294639" y="245109"/>
                </a:lnTo>
                <a:lnTo>
                  <a:pt x="297179" y="242569"/>
                </a:lnTo>
                <a:lnTo>
                  <a:pt x="302260" y="238759"/>
                </a:lnTo>
                <a:lnTo>
                  <a:pt x="307339" y="233679"/>
                </a:lnTo>
                <a:lnTo>
                  <a:pt x="311150" y="228599"/>
                </a:lnTo>
                <a:lnTo>
                  <a:pt x="314960" y="223519"/>
                </a:lnTo>
                <a:lnTo>
                  <a:pt x="318769" y="217169"/>
                </a:lnTo>
                <a:lnTo>
                  <a:pt x="322579" y="210819"/>
                </a:lnTo>
                <a:lnTo>
                  <a:pt x="326389" y="203199"/>
                </a:lnTo>
                <a:lnTo>
                  <a:pt x="328929" y="19684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72891" y="584201"/>
            <a:ext cx="232407" cy="126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03420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144779" y="0"/>
                </a:moveTo>
                <a:lnTo>
                  <a:pt x="0" y="0"/>
                </a:lnTo>
                <a:lnTo>
                  <a:pt x="0" y="322579"/>
                </a:lnTo>
                <a:lnTo>
                  <a:pt x="144779" y="322579"/>
                </a:lnTo>
                <a:lnTo>
                  <a:pt x="1447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7550" y="2222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03420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0" y="0"/>
                </a:moveTo>
                <a:lnTo>
                  <a:pt x="144779" y="0"/>
                </a:lnTo>
                <a:lnTo>
                  <a:pt x="14477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27550" y="189229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29" h="66039">
                <a:moveTo>
                  <a:pt x="0" y="0"/>
                </a:moveTo>
                <a:lnTo>
                  <a:pt x="100329" y="0"/>
                </a:lnTo>
                <a:lnTo>
                  <a:pt x="10032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52340" y="55753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7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752340" y="274320"/>
            <a:ext cx="143510" cy="243840"/>
          </a:xfrm>
          <a:custGeom>
            <a:avLst/>
            <a:gdLst/>
            <a:ahLst/>
            <a:cxnLst/>
            <a:rect l="l" t="t" r="r" b="b"/>
            <a:pathLst>
              <a:path w="143510" h="243840">
                <a:moveTo>
                  <a:pt x="0" y="243839"/>
                </a:moveTo>
                <a:lnTo>
                  <a:pt x="143510" y="243839"/>
                </a:lnTo>
                <a:lnTo>
                  <a:pt x="14351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52340" y="274320"/>
            <a:ext cx="369570" cy="322580"/>
          </a:xfrm>
          <a:custGeom>
            <a:avLst/>
            <a:gdLst/>
            <a:ahLst/>
            <a:cxnLst/>
            <a:rect l="l" t="t" r="r" b="b"/>
            <a:pathLst>
              <a:path w="369570" h="322580">
                <a:moveTo>
                  <a:pt x="0" y="0"/>
                </a:moveTo>
                <a:lnTo>
                  <a:pt x="143510" y="0"/>
                </a:lnTo>
                <a:lnTo>
                  <a:pt x="143510" y="243839"/>
                </a:lnTo>
                <a:lnTo>
                  <a:pt x="369570" y="243839"/>
                </a:lnTo>
                <a:lnTo>
                  <a:pt x="3695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9302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144780" y="0"/>
                </a:moveTo>
                <a:lnTo>
                  <a:pt x="0" y="0"/>
                </a:lnTo>
                <a:lnTo>
                  <a:pt x="0" y="322579"/>
                </a:lnTo>
                <a:lnTo>
                  <a:pt x="144780" y="322579"/>
                </a:lnTo>
                <a:lnTo>
                  <a:pt x="1447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17159" y="2222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19302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0" y="0"/>
                </a:moveTo>
                <a:lnTo>
                  <a:pt x="144780" y="0"/>
                </a:lnTo>
                <a:lnTo>
                  <a:pt x="14478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17159" y="189229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29" h="66039">
                <a:moveTo>
                  <a:pt x="0" y="0"/>
                </a:moveTo>
                <a:lnTo>
                  <a:pt x="100329" y="0"/>
                </a:lnTo>
                <a:lnTo>
                  <a:pt x="10032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41950" y="274320"/>
            <a:ext cx="496570" cy="322580"/>
          </a:xfrm>
          <a:custGeom>
            <a:avLst/>
            <a:gdLst/>
            <a:ahLst/>
            <a:cxnLst/>
            <a:rect l="l" t="t" r="r" b="b"/>
            <a:pathLst>
              <a:path w="496570" h="322580">
                <a:moveTo>
                  <a:pt x="144779" y="0"/>
                </a:moveTo>
                <a:lnTo>
                  <a:pt x="0" y="0"/>
                </a:lnTo>
                <a:lnTo>
                  <a:pt x="0" y="322579"/>
                </a:lnTo>
                <a:lnTo>
                  <a:pt x="144779" y="322579"/>
                </a:lnTo>
                <a:lnTo>
                  <a:pt x="144779" y="243839"/>
                </a:lnTo>
                <a:lnTo>
                  <a:pt x="219710" y="190500"/>
                </a:lnTo>
                <a:lnTo>
                  <a:pt x="379537" y="190500"/>
                </a:lnTo>
                <a:lnTo>
                  <a:pt x="318770" y="121919"/>
                </a:lnTo>
                <a:lnTo>
                  <a:pt x="144779" y="121919"/>
                </a:lnTo>
                <a:lnTo>
                  <a:pt x="144779" y="0"/>
                </a:lnTo>
                <a:close/>
              </a:path>
              <a:path w="496570" h="322580">
                <a:moveTo>
                  <a:pt x="379537" y="190500"/>
                </a:moveTo>
                <a:lnTo>
                  <a:pt x="219710" y="190500"/>
                </a:lnTo>
                <a:lnTo>
                  <a:pt x="318770" y="322579"/>
                </a:lnTo>
                <a:lnTo>
                  <a:pt x="496570" y="322579"/>
                </a:lnTo>
                <a:lnTo>
                  <a:pt x="379537" y="190500"/>
                </a:lnTo>
                <a:close/>
              </a:path>
              <a:path w="496570" h="322580">
                <a:moveTo>
                  <a:pt x="488950" y="0"/>
                </a:moveTo>
                <a:lnTo>
                  <a:pt x="295910" y="0"/>
                </a:lnTo>
                <a:lnTo>
                  <a:pt x="144779" y="121919"/>
                </a:lnTo>
                <a:lnTo>
                  <a:pt x="318770" y="121919"/>
                </a:lnTo>
                <a:lnTo>
                  <a:pt x="4889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41950" y="274320"/>
            <a:ext cx="496570" cy="322580"/>
          </a:xfrm>
          <a:custGeom>
            <a:avLst/>
            <a:gdLst/>
            <a:ahLst/>
            <a:cxnLst/>
            <a:rect l="l" t="t" r="r" b="b"/>
            <a:pathLst>
              <a:path w="496570" h="322580">
                <a:moveTo>
                  <a:pt x="0" y="0"/>
                </a:moveTo>
                <a:lnTo>
                  <a:pt x="144779" y="0"/>
                </a:lnTo>
                <a:lnTo>
                  <a:pt x="144779" y="121919"/>
                </a:lnTo>
                <a:lnTo>
                  <a:pt x="295910" y="0"/>
                </a:lnTo>
                <a:lnTo>
                  <a:pt x="488950" y="0"/>
                </a:lnTo>
                <a:lnTo>
                  <a:pt x="318770" y="121919"/>
                </a:lnTo>
                <a:lnTo>
                  <a:pt x="496570" y="322579"/>
                </a:lnTo>
                <a:lnTo>
                  <a:pt x="318770" y="322579"/>
                </a:lnTo>
                <a:lnTo>
                  <a:pt x="219710" y="190500"/>
                </a:lnTo>
                <a:lnTo>
                  <a:pt x="144779" y="243839"/>
                </a:lnTo>
                <a:lnTo>
                  <a:pt x="14477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0902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144780" y="0"/>
                </a:moveTo>
                <a:lnTo>
                  <a:pt x="0" y="0"/>
                </a:lnTo>
                <a:lnTo>
                  <a:pt x="0" y="322579"/>
                </a:lnTo>
                <a:lnTo>
                  <a:pt x="144780" y="322579"/>
                </a:lnTo>
                <a:lnTo>
                  <a:pt x="14478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33159" y="2222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2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09029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0" y="0"/>
                </a:moveTo>
                <a:lnTo>
                  <a:pt x="144780" y="0"/>
                </a:lnTo>
                <a:lnTo>
                  <a:pt x="14478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33159" y="189229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29" h="66039">
                <a:moveTo>
                  <a:pt x="0" y="0"/>
                </a:moveTo>
                <a:lnTo>
                  <a:pt x="100329" y="0"/>
                </a:lnTo>
                <a:lnTo>
                  <a:pt x="10032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457950" y="55753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7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57950" y="274320"/>
            <a:ext cx="144780" cy="243840"/>
          </a:xfrm>
          <a:custGeom>
            <a:avLst/>
            <a:gdLst/>
            <a:ahLst/>
            <a:cxnLst/>
            <a:rect l="l" t="t" r="r" b="b"/>
            <a:pathLst>
              <a:path w="144779" h="243840">
                <a:moveTo>
                  <a:pt x="0" y="243839"/>
                </a:moveTo>
                <a:lnTo>
                  <a:pt x="144779" y="243839"/>
                </a:lnTo>
                <a:lnTo>
                  <a:pt x="144779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57950" y="274320"/>
            <a:ext cx="369570" cy="322580"/>
          </a:xfrm>
          <a:custGeom>
            <a:avLst/>
            <a:gdLst/>
            <a:ahLst/>
            <a:cxnLst/>
            <a:rect l="l" t="t" r="r" b="b"/>
            <a:pathLst>
              <a:path w="369570" h="322580">
                <a:moveTo>
                  <a:pt x="0" y="0"/>
                </a:moveTo>
                <a:lnTo>
                  <a:pt x="144779" y="0"/>
                </a:lnTo>
                <a:lnTo>
                  <a:pt x="144779" y="243839"/>
                </a:lnTo>
                <a:lnTo>
                  <a:pt x="369570" y="243839"/>
                </a:lnTo>
                <a:lnTo>
                  <a:pt x="3695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94830" y="274320"/>
            <a:ext cx="495300" cy="322580"/>
          </a:xfrm>
          <a:custGeom>
            <a:avLst/>
            <a:gdLst/>
            <a:ahLst/>
            <a:cxnLst/>
            <a:rect l="l" t="t" r="r" b="b"/>
            <a:pathLst>
              <a:path w="495300" h="322580">
                <a:moveTo>
                  <a:pt x="143510" y="0"/>
                </a:moveTo>
                <a:lnTo>
                  <a:pt x="0" y="0"/>
                </a:lnTo>
                <a:lnTo>
                  <a:pt x="0" y="322579"/>
                </a:lnTo>
                <a:lnTo>
                  <a:pt x="143510" y="322579"/>
                </a:lnTo>
                <a:lnTo>
                  <a:pt x="143510" y="243839"/>
                </a:lnTo>
                <a:lnTo>
                  <a:pt x="218440" y="190500"/>
                </a:lnTo>
                <a:lnTo>
                  <a:pt x="378267" y="190500"/>
                </a:lnTo>
                <a:lnTo>
                  <a:pt x="317500" y="121919"/>
                </a:lnTo>
                <a:lnTo>
                  <a:pt x="143510" y="121919"/>
                </a:lnTo>
                <a:lnTo>
                  <a:pt x="143510" y="0"/>
                </a:lnTo>
                <a:close/>
              </a:path>
              <a:path w="495300" h="322580">
                <a:moveTo>
                  <a:pt x="378267" y="190500"/>
                </a:moveTo>
                <a:lnTo>
                  <a:pt x="218440" y="190500"/>
                </a:lnTo>
                <a:lnTo>
                  <a:pt x="317500" y="322579"/>
                </a:lnTo>
                <a:lnTo>
                  <a:pt x="495300" y="322579"/>
                </a:lnTo>
                <a:lnTo>
                  <a:pt x="378267" y="190500"/>
                </a:lnTo>
                <a:close/>
              </a:path>
              <a:path w="495300" h="322580">
                <a:moveTo>
                  <a:pt x="487679" y="0"/>
                </a:moveTo>
                <a:lnTo>
                  <a:pt x="295910" y="0"/>
                </a:lnTo>
                <a:lnTo>
                  <a:pt x="143510" y="121919"/>
                </a:lnTo>
                <a:lnTo>
                  <a:pt x="317500" y="121919"/>
                </a:lnTo>
                <a:lnTo>
                  <a:pt x="4876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94830" y="274320"/>
            <a:ext cx="495300" cy="322580"/>
          </a:xfrm>
          <a:custGeom>
            <a:avLst/>
            <a:gdLst/>
            <a:ahLst/>
            <a:cxnLst/>
            <a:rect l="l" t="t" r="r" b="b"/>
            <a:pathLst>
              <a:path w="495300" h="322580">
                <a:moveTo>
                  <a:pt x="0" y="0"/>
                </a:moveTo>
                <a:lnTo>
                  <a:pt x="143510" y="0"/>
                </a:lnTo>
                <a:lnTo>
                  <a:pt x="143510" y="121919"/>
                </a:lnTo>
                <a:lnTo>
                  <a:pt x="295910" y="0"/>
                </a:lnTo>
                <a:lnTo>
                  <a:pt x="487679" y="0"/>
                </a:lnTo>
                <a:lnTo>
                  <a:pt x="317500" y="121919"/>
                </a:lnTo>
                <a:lnTo>
                  <a:pt x="495300" y="322579"/>
                </a:lnTo>
                <a:lnTo>
                  <a:pt x="317500" y="322579"/>
                </a:lnTo>
                <a:lnTo>
                  <a:pt x="218440" y="190500"/>
                </a:lnTo>
                <a:lnTo>
                  <a:pt x="143510" y="243839"/>
                </a:lnTo>
                <a:lnTo>
                  <a:pt x="14351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37119" y="560705"/>
            <a:ext cx="394970" cy="0"/>
          </a:xfrm>
          <a:custGeom>
            <a:avLst/>
            <a:gdLst/>
            <a:ahLst/>
            <a:cxnLst/>
            <a:rect l="l" t="t" r="r" b="b"/>
            <a:pathLst>
              <a:path w="394970">
                <a:moveTo>
                  <a:pt x="0" y="0"/>
                </a:moveTo>
                <a:lnTo>
                  <a:pt x="394970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37119" y="492759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37119" y="427990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83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437119" y="36893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437119" y="308609"/>
            <a:ext cx="387350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35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437119" y="274320"/>
            <a:ext cx="394970" cy="322580"/>
          </a:xfrm>
          <a:custGeom>
            <a:avLst/>
            <a:gdLst/>
            <a:ahLst/>
            <a:cxnLst/>
            <a:rect l="l" t="t" r="r" b="b"/>
            <a:pathLst>
              <a:path w="394970" h="322580">
                <a:moveTo>
                  <a:pt x="0" y="0"/>
                </a:moveTo>
                <a:lnTo>
                  <a:pt x="387350" y="0"/>
                </a:lnTo>
                <a:lnTo>
                  <a:pt x="387350" y="68579"/>
                </a:lnTo>
                <a:lnTo>
                  <a:pt x="146050" y="68579"/>
                </a:lnTo>
                <a:lnTo>
                  <a:pt x="146050" y="120650"/>
                </a:lnTo>
                <a:lnTo>
                  <a:pt x="370839" y="120650"/>
                </a:lnTo>
                <a:lnTo>
                  <a:pt x="370839" y="186689"/>
                </a:lnTo>
                <a:lnTo>
                  <a:pt x="146050" y="186689"/>
                </a:lnTo>
                <a:lnTo>
                  <a:pt x="146050" y="250189"/>
                </a:lnTo>
                <a:lnTo>
                  <a:pt x="394970" y="250189"/>
                </a:lnTo>
                <a:lnTo>
                  <a:pt x="3949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884159" y="269240"/>
            <a:ext cx="425450" cy="334010"/>
          </a:xfrm>
          <a:custGeom>
            <a:avLst/>
            <a:gdLst/>
            <a:ahLst/>
            <a:cxnLst/>
            <a:rect l="l" t="t" r="r" b="b"/>
            <a:pathLst>
              <a:path w="425450" h="334009">
                <a:moveTo>
                  <a:pt x="138430" y="218439"/>
                </a:moveTo>
                <a:lnTo>
                  <a:pt x="0" y="218439"/>
                </a:lnTo>
                <a:lnTo>
                  <a:pt x="2540" y="231139"/>
                </a:lnTo>
                <a:lnTo>
                  <a:pt x="24130" y="274319"/>
                </a:lnTo>
                <a:lnTo>
                  <a:pt x="52070" y="300989"/>
                </a:lnTo>
                <a:lnTo>
                  <a:pt x="80010" y="314959"/>
                </a:lnTo>
                <a:lnTo>
                  <a:pt x="87630" y="318769"/>
                </a:lnTo>
                <a:lnTo>
                  <a:pt x="97790" y="321309"/>
                </a:lnTo>
                <a:lnTo>
                  <a:pt x="106680" y="323849"/>
                </a:lnTo>
                <a:lnTo>
                  <a:pt x="116840" y="325119"/>
                </a:lnTo>
                <a:lnTo>
                  <a:pt x="138430" y="328929"/>
                </a:lnTo>
                <a:lnTo>
                  <a:pt x="162560" y="331469"/>
                </a:lnTo>
                <a:lnTo>
                  <a:pt x="217170" y="334009"/>
                </a:lnTo>
                <a:lnTo>
                  <a:pt x="234950" y="334009"/>
                </a:lnTo>
                <a:lnTo>
                  <a:pt x="293370" y="328929"/>
                </a:lnTo>
                <a:lnTo>
                  <a:pt x="341630" y="316229"/>
                </a:lnTo>
                <a:lnTo>
                  <a:pt x="378460" y="298449"/>
                </a:lnTo>
                <a:lnTo>
                  <a:pt x="386080" y="292099"/>
                </a:lnTo>
                <a:lnTo>
                  <a:pt x="393700" y="287019"/>
                </a:lnTo>
                <a:lnTo>
                  <a:pt x="400050" y="280669"/>
                </a:lnTo>
                <a:lnTo>
                  <a:pt x="406400" y="273049"/>
                </a:lnTo>
                <a:lnTo>
                  <a:pt x="408432" y="270509"/>
                </a:lnTo>
                <a:lnTo>
                  <a:pt x="219710" y="270509"/>
                </a:lnTo>
                <a:lnTo>
                  <a:pt x="209550" y="269239"/>
                </a:lnTo>
                <a:lnTo>
                  <a:pt x="200660" y="267969"/>
                </a:lnTo>
                <a:lnTo>
                  <a:pt x="191770" y="267969"/>
                </a:lnTo>
                <a:lnTo>
                  <a:pt x="187960" y="266699"/>
                </a:lnTo>
                <a:lnTo>
                  <a:pt x="182880" y="265429"/>
                </a:lnTo>
                <a:lnTo>
                  <a:pt x="171450" y="261619"/>
                </a:lnTo>
                <a:lnTo>
                  <a:pt x="168910" y="259079"/>
                </a:lnTo>
                <a:lnTo>
                  <a:pt x="161290" y="256539"/>
                </a:lnTo>
                <a:lnTo>
                  <a:pt x="156210" y="251459"/>
                </a:lnTo>
                <a:lnTo>
                  <a:pt x="152400" y="248919"/>
                </a:lnTo>
                <a:lnTo>
                  <a:pt x="142240" y="233679"/>
                </a:lnTo>
                <a:lnTo>
                  <a:pt x="138430" y="218439"/>
                </a:lnTo>
                <a:close/>
              </a:path>
              <a:path w="425450" h="334009">
                <a:moveTo>
                  <a:pt x="238760" y="0"/>
                </a:moveTo>
                <a:lnTo>
                  <a:pt x="181610" y="0"/>
                </a:lnTo>
                <a:lnTo>
                  <a:pt x="151130" y="2539"/>
                </a:lnTo>
                <a:lnTo>
                  <a:pt x="137160" y="5079"/>
                </a:lnTo>
                <a:lnTo>
                  <a:pt x="124460" y="6350"/>
                </a:lnTo>
                <a:lnTo>
                  <a:pt x="113030" y="8889"/>
                </a:lnTo>
                <a:lnTo>
                  <a:pt x="101600" y="12700"/>
                </a:lnTo>
                <a:lnTo>
                  <a:pt x="91440" y="16509"/>
                </a:lnTo>
                <a:lnTo>
                  <a:pt x="82550" y="19050"/>
                </a:lnTo>
                <a:lnTo>
                  <a:pt x="73660" y="22859"/>
                </a:lnTo>
                <a:lnTo>
                  <a:pt x="64770" y="27939"/>
                </a:lnTo>
                <a:lnTo>
                  <a:pt x="57150" y="31750"/>
                </a:lnTo>
                <a:lnTo>
                  <a:pt x="38100" y="46989"/>
                </a:lnTo>
                <a:lnTo>
                  <a:pt x="34290" y="53339"/>
                </a:lnTo>
                <a:lnTo>
                  <a:pt x="29210" y="58419"/>
                </a:lnTo>
                <a:lnTo>
                  <a:pt x="26670" y="63500"/>
                </a:lnTo>
                <a:lnTo>
                  <a:pt x="22860" y="69850"/>
                </a:lnTo>
                <a:lnTo>
                  <a:pt x="21590" y="76200"/>
                </a:lnTo>
                <a:lnTo>
                  <a:pt x="19050" y="81279"/>
                </a:lnTo>
                <a:lnTo>
                  <a:pt x="19050" y="87629"/>
                </a:lnTo>
                <a:lnTo>
                  <a:pt x="17780" y="93979"/>
                </a:lnTo>
                <a:lnTo>
                  <a:pt x="19050" y="102869"/>
                </a:lnTo>
                <a:lnTo>
                  <a:pt x="19050" y="107949"/>
                </a:lnTo>
                <a:lnTo>
                  <a:pt x="20320" y="111759"/>
                </a:lnTo>
                <a:lnTo>
                  <a:pt x="21590" y="116839"/>
                </a:lnTo>
                <a:lnTo>
                  <a:pt x="24130" y="120649"/>
                </a:lnTo>
                <a:lnTo>
                  <a:pt x="25400" y="124459"/>
                </a:lnTo>
                <a:lnTo>
                  <a:pt x="30480" y="132079"/>
                </a:lnTo>
                <a:lnTo>
                  <a:pt x="34290" y="135889"/>
                </a:lnTo>
                <a:lnTo>
                  <a:pt x="36830" y="139699"/>
                </a:lnTo>
                <a:lnTo>
                  <a:pt x="40640" y="143509"/>
                </a:lnTo>
                <a:lnTo>
                  <a:pt x="45720" y="147319"/>
                </a:lnTo>
                <a:lnTo>
                  <a:pt x="49530" y="151129"/>
                </a:lnTo>
                <a:lnTo>
                  <a:pt x="53340" y="153669"/>
                </a:lnTo>
                <a:lnTo>
                  <a:pt x="58420" y="156209"/>
                </a:lnTo>
                <a:lnTo>
                  <a:pt x="69850" y="162559"/>
                </a:lnTo>
                <a:lnTo>
                  <a:pt x="82550" y="167639"/>
                </a:lnTo>
                <a:lnTo>
                  <a:pt x="96520" y="173989"/>
                </a:lnTo>
                <a:lnTo>
                  <a:pt x="113030" y="179069"/>
                </a:lnTo>
                <a:lnTo>
                  <a:pt x="130810" y="182879"/>
                </a:lnTo>
                <a:lnTo>
                  <a:pt x="149860" y="187959"/>
                </a:lnTo>
                <a:lnTo>
                  <a:pt x="194310" y="195579"/>
                </a:lnTo>
                <a:lnTo>
                  <a:pt x="220980" y="200659"/>
                </a:lnTo>
                <a:lnTo>
                  <a:pt x="232410" y="201929"/>
                </a:lnTo>
                <a:lnTo>
                  <a:pt x="250190" y="207009"/>
                </a:lnTo>
                <a:lnTo>
                  <a:pt x="261620" y="210819"/>
                </a:lnTo>
                <a:lnTo>
                  <a:pt x="266700" y="213359"/>
                </a:lnTo>
                <a:lnTo>
                  <a:pt x="267970" y="214629"/>
                </a:lnTo>
                <a:lnTo>
                  <a:pt x="275590" y="219709"/>
                </a:lnTo>
                <a:lnTo>
                  <a:pt x="281940" y="226059"/>
                </a:lnTo>
                <a:lnTo>
                  <a:pt x="281940" y="227329"/>
                </a:lnTo>
                <a:lnTo>
                  <a:pt x="283210" y="229869"/>
                </a:lnTo>
                <a:lnTo>
                  <a:pt x="283210" y="231139"/>
                </a:lnTo>
                <a:lnTo>
                  <a:pt x="284480" y="232409"/>
                </a:lnTo>
                <a:lnTo>
                  <a:pt x="284480" y="241299"/>
                </a:lnTo>
                <a:lnTo>
                  <a:pt x="283210" y="243839"/>
                </a:lnTo>
                <a:lnTo>
                  <a:pt x="283210" y="245109"/>
                </a:lnTo>
                <a:lnTo>
                  <a:pt x="281940" y="246379"/>
                </a:lnTo>
                <a:lnTo>
                  <a:pt x="281940" y="247649"/>
                </a:lnTo>
                <a:lnTo>
                  <a:pt x="280670" y="248919"/>
                </a:lnTo>
                <a:lnTo>
                  <a:pt x="279400" y="251459"/>
                </a:lnTo>
                <a:lnTo>
                  <a:pt x="278130" y="251459"/>
                </a:lnTo>
                <a:lnTo>
                  <a:pt x="276860" y="253999"/>
                </a:lnTo>
                <a:lnTo>
                  <a:pt x="274320" y="256539"/>
                </a:lnTo>
                <a:lnTo>
                  <a:pt x="271780" y="257809"/>
                </a:lnTo>
                <a:lnTo>
                  <a:pt x="267970" y="260349"/>
                </a:lnTo>
                <a:lnTo>
                  <a:pt x="260350" y="264159"/>
                </a:lnTo>
                <a:lnTo>
                  <a:pt x="257810" y="264159"/>
                </a:lnTo>
                <a:lnTo>
                  <a:pt x="252730" y="266699"/>
                </a:lnTo>
                <a:lnTo>
                  <a:pt x="247650" y="267969"/>
                </a:lnTo>
                <a:lnTo>
                  <a:pt x="241300" y="267969"/>
                </a:lnTo>
                <a:lnTo>
                  <a:pt x="234950" y="269239"/>
                </a:lnTo>
                <a:lnTo>
                  <a:pt x="227330" y="269239"/>
                </a:lnTo>
                <a:lnTo>
                  <a:pt x="219710" y="270509"/>
                </a:lnTo>
                <a:lnTo>
                  <a:pt x="408432" y="270509"/>
                </a:lnTo>
                <a:lnTo>
                  <a:pt x="411480" y="266699"/>
                </a:lnTo>
                <a:lnTo>
                  <a:pt x="415290" y="260349"/>
                </a:lnTo>
                <a:lnTo>
                  <a:pt x="419100" y="252729"/>
                </a:lnTo>
                <a:lnTo>
                  <a:pt x="421640" y="245109"/>
                </a:lnTo>
                <a:lnTo>
                  <a:pt x="424180" y="238759"/>
                </a:lnTo>
                <a:lnTo>
                  <a:pt x="424180" y="231139"/>
                </a:lnTo>
                <a:lnTo>
                  <a:pt x="425450" y="222249"/>
                </a:lnTo>
                <a:lnTo>
                  <a:pt x="424180" y="215899"/>
                </a:lnTo>
                <a:lnTo>
                  <a:pt x="424180" y="209549"/>
                </a:lnTo>
                <a:lnTo>
                  <a:pt x="422910" y="204469"/>
                </a:lnTo>
                <a:lnTo>
                  <a:pt x="417830" y="191769"/>
                </a:lnTo>
                <a:lnTo>
                  <a:pt x="414020" y="186689"/>
                </a:lnTo>
                <a:lnTo>
                  <a:pt x="410210" y="180339"/>
                </a:lnTo>
                <a:lnTo>
                  <a:pt x="374650" y="151129"/>
                </a:lnTo>
                <a:lnTo>
                  <a:pt x="335280" y="135889"/>
                </a:lnTo>
                <a:lnTo>
                  <a:pt x="292100" y="125729"/>
                </a:lnTo>
                <a:lnTo>
                  <a:pt x="255270" y="118109"/>
                </a:lnTo>
                <a:lnTo>
                  <a:pt x="210820" y="110489"/>
                </a:lnTo>
                <a:lnTo>
                  <a:pt x="193040" y="107949"/>
                </a:lnTo>
                <a:lnTo>
                  <a:pt x="185420" y="106679"/>
                </a:lnTo>
                <a:lnTo>
                  <a:pt x="179070" y="105409"/>
                </a:lnTo>
                <a:lnTo>
                  <a:pt x="168910" y="102869"/>
                </a:lnTo>
                <a:lnTo>
                  <a:pt x="165100" y="100329"/>
                </a:lnTo>
                <a:lnTo>
                  <a:pt x="163830" y="100329"/>
                </a:lnTo>
                <a:lnTo>
                  <a:pt x="162560" y="99059"/>
                </a:lnTo>
                <a:lnTo>
                  <a:pt x="160020" y="97789"/>
                </a:lnTo>
                <a:lnTo>
                  <a:pt x="154940" y="92709"/>
                </a:lnTo>
                <a:lnTo>
                  <a:pt x="153670" y="92709"/>
                </a:lnTo>
                <a:lnTo>
                  <a:pt x="153670" y="90169"/>
                </a:lnTo>
                <a:lnTo>
                  <a:pt x="152400" y="90169"/>
                </a:lnTo>
                <a:lnTo>
                  <a:pt x="152400" y="87629"/>
                </a:lnTo>
                <a:lnTo>
                  <a:pt x="151130" y="87629"/>
                </a:lnTo>
                <a:lnTo>
                  <a:pt x="151130" y="83819"/>
                </a:lnTo>
                <a:lnTo>
                  <a:pt x="152400" y="82550"/>
                </a:lnTo>
                <a:lnTo>
                  <a:pt x="152400" y="78739"/>
                </a:lnTo>
                <a:lnTo>
                  <a:pt x="153670" y="77469"/>
                </a:lnTo>
                <a:lnTo>
                  <a:pt x="153670" y="76200"/>
                </a:lnTo>
                <a:lnTo>
                  <a:pt x="154940" y="76200"/>
                </a:lnTo>
                <a:lnTo>
                  <a:pt x="156210" y="73659"/>
                </a:lnTo>
                <a:lnTo>
                  <a:pt x="161290" y="68579"/>
                </a:lnTo>
                <a:lnTo>
                  <a:pt x="166370" y="66039"/>
                </a:lnTo>
                <a:lnTo>
                  <a:pt x="167640" y="66039"/>
                </a:lnTo>
                <a:lnTo>
                  <a:pt x="170180" y="64769"/>
                </a:lnTo>
                <a:lnTo>
                  <a:pt x="171450" y="63500"/>
                </a:lnTo>
                <a:lnTo>
                  <a:pt x="175260" y="62229"/>
                </a:lnTo>
                <a:lnTo>
                  <a:pt x="180340" y="62229"/>
                </a:lnTo>
                <a:lnTo>
                  <a:pt x="185420" y="60959"/>
                </a:lnTo>
                <a:lnTo>
                  <a:pt x="190500" y="60959"/>
                </a:lnTo>
                <a:lnTo>
                  <a:pt x="196850" y="59689"/>
                </a:lnTo>
                <a:lnTo>
                  <a:pt x="394970" y="59689"/>
                </a:lnTo>
                <a:lnTo>
                  <a:pt x="383540" y="44450"/>
                </a:lnTo>
                <a:lnTo>
                  <a:pt x="379730" y="40639"/>
                </a:lnTo>
                <a:lnTo>
                  <a:pt x="364490" y="29209"/>
                </a:lnTo>
                <a:lnTo>
                  <a:pt x="359410" y="26669"/>
                </a:lnTo>
                <a:lnTo>
                  <a:pt x="354330" y="22859"/>
                </a:lnTo>
                <a:lnTo>
                  <a:pt x="341630" y="17779"/>
                </a:lnTo>
                <a:lnTo>
                  <a:pt x="327660" y="12700"/>
                </a:lnTo>
                <a:lnTo>
                  <a:pt x="312420" y="8889"/>
                </a:lnTo>
                <a:lnTo>
                  <a:pt x="295910" y="6350"/>
                </a:lnTo>
                <a:lnTo>
                  <a:pt x="278130" y="2539"/>
                </a:lnTo>
                <a:lnTo>
                  <a:pt x="238760" y="0"/>
                </a:lnTo>
                <a:close/>
              </a:path>
              <a:path w="425450" h="334009">
                <a:moveTo>
                  <a:pt x="394970" y="59689"/>
                </a:moveTo>
                <a:lnTo>
                  <a:pt x="209550" y="59689"/>
                </a:lnTo>
                <a:lnTo>
                  <a:pt x="217170" y="60959"/>
                </a:lnTo>
                <a:lnTo>
                  <a:pt x="223520" y="60959"/>
                </a:lnTo>
                <a:lnTo>
                  <a:pt x="229870" y="62229"/>
                </a:lnTo>
                <a:lnTo>
                  <a:pt x="234950" y="63500"/>
                </a:lnTo>
                <a:lnTo>
                  <a:pt x="241300" y="64769"/>
                </a:lnTo>
                <a:lnTo>
                  <a:pt x="245110" y="67309"/>
                </a:lnTo>
                <a:lnTo>
                  <a:pt x="250190" y="68579"/>
                </a:lnTo>
                <a:lnTo>
                  <a:pt x="252730" y="71119"/>
                </a:lnTo>
                <a:lnTo>
                  <a:pt x="254000" y="71119"/>
                </a:lnTo>
                <a:lnTo>
                  <a:pt x="257810" y="74929"/>
                </a:lnTo>
                <a:lnTo>
                  <a:pt x="260350" y="76200"/>
                </a:lnTo>
                <a:lnTo>
                  <a:pt x="265430" y="81279"/>
                </a:lnTo>
                <a:lnTo>
                  <a:pt x="266700" y="85089"/>
                </a:lnTo>
                <a:lnTo>
                  <a:pt x="269240" y="88899"/>
                </a:lnTo>
                <a:lnTo>
                  <a:pt x="271780" y="93979"/>
                </a:lnTo>
                <a:lnTo>
                  <a:pt x="273050" y="99059"/>
                </a:lnTo>
                <a:lnTo>
                  <a:pt x="408940" y="99059"/>
                </a:lnTo>
                <a:lnTo>
                  <a:pt x="406400" y="86359"/>
                </a:lnTo>
                <a:lnTo>
                  <a:pt x="402590" y="74929"/>
                </a:lnTo>
                <a:lnTo>
                  <a:pt x="397510" y="63500"/>
                </a:lnTo>
                <a:lnTo>
                  <a:pt x="394970" y="596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884159" y="269240"/>
            <a:ext cx="425450" cy="334010"/>
          </a:xfrm>
          <a:custGeom>
            <a:avLst/>
            <a:gdLst/>
            <a:ahLst/>
            <a:cxnLst/>
            <a:rect l="l" t="t" r="r" b="b"/>
            <a:pathLst>
              <a:path w="425450" h="334009">
                <a:moveTo>
                  <a:pt x="0" y="218439"/>
                </a:moveTo>
                <a:lnTo>
                  <a:pt x="138430" y="218439"/>
                </a:lnTo>
                <a:lnTo>
                  <a:pt x="139700" y="223519"/>
                </a:lnTo>
                <a:lnTo>
                  <a:pt x="140970" y="228599"/>
                </a:lnTo>
                <a:lnTo>
                  <a:pt x="142240" y="233679"/>
                </a:lnTo>
                <a:lnTo>
                  <a:pt x="144780" y="237489"/>
                </a:lnTo>
                <a:lnTo>
                  <a:pt x="147320" y="241299"/>
                </a:lnTo>
                <a:lnTo>
                  <a:pt x="149860" y="245109"/>
                </a:lnTo>
                <a:lnTo>
                  <a:pt x="152400" y="248919"/>
                </a:lnTo>
                <a:lnTo>
                  <a:pt x="156210" y="251459"/>
                </a:lnTo>
                <a:lnTo>
                  <a:pt x="158750" y="253999"/>
                </a:lnTo>
                <a:lnTo>
                  <a:pt x="161290" y="256539"/>
                </a:lnTo>
                <a:lnTo>
                  <a:pt x="165100" y="257809"/>
                </a:lnTo>
                <a:lnTo>
                  <a:pt x="168910" y="259079"/>
                </a:lnTo>
                <a:lnTo>
                  <a:pt x="171450" y="261619"/>
                </a:lnTo>
                <a:lnTo>
                  <a:pt x="175260" y="262889"/>
                </a:lnTo>
                <a:lnTo>
                  <a:pt x="179070" y="264159"/>
                </a:lnTo>
                <a:lnTo>
                  <a:pt x="182880" y="265429"/>
                </a:lnTo>
                <a:lnTo>
                  <a:pt x="187960" y="266699"/>
                </a:lnTo>
                <a:lnTo>
                  <a:pt x="191770" y="267969"/>
                </a:lnTo>
                <a:lnTo>
                  <a:pt x="195580" y="267969"/>
                </a:lnTo>
                <a:lnTo>
                  <a:pt x="200660" y="267969"/>
                </a:lnTo>
                <a:lnTo>
                  <a:pt x="209550" y="269239"/>
                </a:lnTo>
                <a:lnTo>
                  <a:pt x="219710" y="270509"/>
                </a:lnTo>
                <a:lnTo>
                  <a:pt x="227330" y="269239"/>
                </a:lnTo>
                <a:lnTo>
                  <a:pt x="234950" y="269239"/>
                </a:lnTo>
                <a:lnTo>
                  <a:pt x="241300" y="267969"/>
                </a:lnTo>
                <a:lnTo>
                  <a:pt x="247650" y="267969"/>
                </a:lnTo>
                <a:lnTo>
                  <a:pt x="252730" y="266699"/>
                </a:lnTo>
                <a:lnTo>
                  <a:pt x="257810" y="264159"/>
                </a:lnTo>
                <a:lnTo>
                  <a:pt x="260350" y="264159"/>
                </a:lnTo>
                <a:lnTo>
                  <a:pt x="262890" y="262889"/>
                </a:lnTo>
                <a:lnTo>
                  <a:pt x="265430" y="261619"/>
                </a:lnTo>
                <a:lnTo>
                  <a:pt x="267970" y="260349"/>
                </a:lnTo>
                <a:lnTo>
                  <a:pt x="271780" y="257809"/>
                </a:lnTo>
                <a:lnTo>
                  <a:pt x="274320" y="256539"/>
                </a:lnTo>
                <a:lnTo>
                  <a:pt x="275590" y="255269"/>
                </a:lnTo>
                <a:lnTo>
                  <a:pt x="276860" y="253999"/>
                </a:lnTo>
                <a:lnTo>
                  <a:pt x="278130" y="251459"/>
                </a:lnTo>
                <a:lnTo>
                  <a:pt x="279400" y="251459"/>
                </a:lnTo>
                <a:lnTo>
                  <a:pt x="280670" y="248919"/>
                </a:lnTo>
                <a:lnTo>
                  <a:pt x="281940" y="247649"/>
                </a:lnTo>
                <a:lnTo>
                  <a:pt x="281940" y="246379"/>
                </a:lnTo>
                <a:lnTo>
                  <a:pt x="283210" y="245109"/>
                </a:lnTo>
                <a:lnTo>
                  <a:pt x="283210" y="243839"/>
                </a:lnTo>
                <a:lnTo>
                  <a:pt x="284480" y="241299"/>
                </a:lnTo>
                <a:lnTo>
                  <a:pt x="284480" y="232409"/>
                </a:lnTo>
                <a:lnTo>
                  <a:pt x="283210" y="231139"/>
                </a:lnTo>
                <a:lnTo>
                  <a:pt x="283210" y="229869"/>
                </a:lnTo>
                <a:lnTo>
                  <a:pt x="281940" y="227329"/>
                </a:lnTo>
                <a:lnTo>
                  <a:pt x="281940" y="226059"/>
                </a:lnTo>
                <a:lnTo>
                  <a:pt x="280670" y="224789"/>
                </a:lnTo>
                <a:lnTo>
                  <a:pt x="279400" y="223519"/>
                </a:lnTo>
                <a:lnTo>
                  <a:pt x="278130" y="222249"/>
                </a:lnTo>
                <a:lnTo>
                  <a:pt x="275590" y="219709"/>
                </a:lnTo>
                <a:lnTo>
                  <a:pt x="271780" y="217169"/>
                </a:lnTo>
                <a:lnTo>
                  <a:pt x="267970" y="214629"/>
                </a:lnTo>
                <a:lnTo>
                  <a:pt x="266700" y="213359"/>
                </a:lnTo>
                <a:lnTo>
                  <a:pt x="241300" y="204469"/>
                </a:lnTo>
                <a:lnTo>
                  <a:pt x="232410" y="201929"/>
                </a:lnTo>
                <a:lnTo>
                  <a:pt x="220980" y="200659"/>
                </a:lnTo>
                <a:lnTo>
                  <a:pt x="194310" y="195579"/>
                </a:lnTo>
                <a:lnTo>
                  <a:pt x="171450" y="191769"/>
                </a:lnTo>
                <a:lnTo>
                  <a:pt x="149860" y="187959"/>
                </a:lnTo>
                <a:lnTo>
                  <a:pt x="130810" y="182879"/>
                </a:lnTo>
                <a:lnTo>
                  <a:pt x="113030" y="179069"/>
                </a:lnTo>
                <a:lnTo>
                  <a:pt x="96520" y="173989"/>
                </a:lnTo>
                <a:lnTo>
                  <a:pt x="82550" y="167639"/>
                </a:lnTo>
                <a:lnTo>
                  <a:pt x="69850" y="162559"/>
                </a:lnTo>
                <a:lnTo>
                  <a:pt x="58420" y="156209"/>
                </a:lnTo>
                <a:lnTo>
                  <a:pt x="53340" y="153669"/>
                </a:lnTo>
                <a:lnTo>
                  <a:pt x="49530" y="151129"/>
                </a:lnTo>
                <a:lnTo>
                  <a:pt x="45720" y="147319"/>
                </a:lnTo>
                <a:lnTo>
                  <a:pt x="40640" y="143509"/>
                </a:lnTo>
                <a:lnTo>
                  <a:pt x="36830" y="139699"/>
                </a:lnTo>
                <a:lnTo>
                  <a:pt x="34290" y="135889"/>
                </a:lnTo>
                <a:lnTo>
                  <a:pt x="30480" y="132079"/>
                </a:lnTo>
                <a:lnTo>
                  <a:pt x="27940" y="128269"/>
                </a:lnTo>
                <a:lnTo>
                  <a:pt x="25400" y="124459"/>
                </a:lnTo>
                <a:lnTo>
                  <a:pt x="24130" y="120649"/>
                </a:lnTo>
                <a:lnTo>
                  <a:pt x="21590" y="116839"/>
                </a:lnTo>
                <a:lnTo>
                  <a:pt x="20320" y="111759"/>
                </a:lnTo>
                <a:lnTo>
                  <a:pt x="19050" y="107949"/>
                </a:lnTo>
                <a:lnTo>
                  <a:pt x="19050" y="102869"/>
                </a:lnTo>
                <a:lnTo>
                  <a:pt x="17780" y="93979"/>
                </a:lnTo>
                <a:lnTo>
                  <a:pt x="19050" y="87629"/>
                </a:lnTo>
                <a:lnTo>
                  <a:pt x="19050" y="81279"/>
                </a:lnTo>
                <a:lnTo>
                  <a:pt x="21590" y="76200"/>
                </a:lnTo>
                <a:lnTo>
                  <a:pt x="22860" y="69850"/>
                </a:lnTo>
                <a:lnTo>
                  <a:pt x="26670" y="63500"/>
                </a:lnTo>
                <a:lnTo>
                  <a:pt x="29210" y="58419"/>
                </a:lnTo>
                <a:lnTo>
                  <a:pt x="34290" y="53339"/>
                </a:lnTo>
                <a:lnTo>
                  <a:pt x="38100" y="46989"/>
                </a:lnTo>
                <a:lnTo>
                  <a:pt x="44450" y="41909"/>
                </a:lnTo>
                <a:lnTo>
                  <a:pt x="50800" y="36829"/>
                </a:lnTo>
                <a:lnTo>
                  <a:pt x="57150" y="31750"/>
                </a:lnTo>
                <a:lnTo>
                  <a:pt x="64770" y="27939"/>
                </a:lnTo>
                <a:lnTo>
                  <a:pt x="73660" y="22859"/>
                </a:lnTo>
                <a:lnTo>
                  <a:pt x="82550" y="19050"/>
                </a:lnTo>
                <a:lnTo>
                  <a:pt x="91440" y="16509"/>
                </a:lnTo>
                <a:lnTo>
                  <a:pt x="101600" y="12700"/>
                </a:lnTo>
                <a:lnTo>
                  <a:pt x="113030" y="8889"/>
                </a:lnTo>
                <a:lnTo>
                  <a:pt x="124460" y="6350"/>
                </a:lnTo>
                <a:lnTo>
                  <a:pt x="137160" y="5079"/>
                </a:lnTo>
                <a:lnTo>
                  <a:pt x="151130" y="2539"/>
                </a:lnTo>
                <a:lnTo>
                  <a:pt x="166370" y="1269"/>
                </a:lnTo>
                <a:lnTo>
                  <a:pt x="181610" y="0"/>
                </a:lnTo>
                <a:lnTo>
                  <a:pt x="199390" y="0"/>
                </a:lnTo>
                <a:lnTo>
                  <a:pt x="217170" y="0"/>
                </a:lnTo>
                <a:lnTo>
                  <a:pt x="238760" y="0"/>
                </a:lnTo>
                <a:lnTo>
                  <a:pt x="259080" y="1269"/>
                </a:lnTo>
                <a:lnTo>
                  <a:pt x="278130" y="2539"/>
                </a:lnTo>
                <a:lnTo>
                  <a:pt x="295910" y="6350"/>
                </a:lnTo>
                <a:lnTo>
                  <a:pt x="312420" y="8889"/>
                </a:lnTo>
                <a:lnTo>
                  <a:pt x="354330" y="22859"/>
                </a:lnTo>
                <a:lnTo>
                  <a:pt x="359410" y="26669"/>
                </a:lnTo>
                <a:lnTo>
                  <a:pt x="364490" y="29209"/>
                </a:lnTo>
                <a:lnTo>
                  <a:pt x="369570" y="33019"/>
                </a:lnTo>
                <a:lnTo>
                  <a:pt x="374650" y="36829"/>
                </a:lnTo>
                <a:lnTo>
                  <a:pt x="379730" y="40639"/>
                </a:lnTo>
                <a:lnTo>
                  <a:pt x="383540" y="44450"/>
                </a:lnTo>
                <a:lnTo>
                  <a:pt x="387350" y="49529"/>
                </a:lnTo>
                <a:lnTo>
                  <a:pt x="391160" y="54609"/>
                </a:lnTo>
                <a:lnTo>
                  <a:pt x="408940" y="99059"/>
                </a:lnTo>
                <a:lnTo>
                  <a:pt x="273050" y="99059"/>
                </a:lnTo>
                <a:lnTo>
                  <a:pt x="271780" y="93979"/>
                </a:lnTo>
                <a:lnTo>
                  <a:pt x="269240" y="88899"/>
                </a:lnTo>
                <a:lnTo>
                  <a:pt x="266700" y="85089"/>
                </a:lnTo>
                <a:lnTo>
                  <a:pt x="265430" y="81279"/>
                </a:lnTo>
                <a:lnTo>
                  <a:pt x="261620" y="77469"/>
                </a:lnTo>
                <a:lnTo>
                  <a:pt x="260350" y="76200"/>
                </a:lnTo>
                <a:lnTo>
                  <a:pt x="257810" y="74929"/>
                </a:lnTo>
                <a:lnTo>
                  <a:pt x="256540" y="73659"/>
                </a:lnTo>
                <a:lnTo>
                  <a:pt x="254000" y="71119"/>
                </a:lnTo>
                <a:lnTo>
                  <a:pt x="252730" y="71119"/>
                </a:lnTo>
                <a:lnTo>
                  <a:pt x="250190" y="68579"/>
                </a:lnTo>
                <a:lnTo>
                  <a:pt x="245110" y="67309"/>
                </a:lnTo>
                <a:lnTo>
                  <a:pt x="241300" y="64769"/>
                </a:lnTo>
                <a:lnTo>
                  <a:pt x="234950" y="63500"/>
                </a:lnTo>
                <a:lnTo>
                  <a:pt x="229870" y="62229"/>
                </a:lnTo>
                <a:lnTo>
                  <a:pt x="223520" y="60959"/>
                </a:lnTo>
                <a:lnTo>
                  <a:pt x="217170" y="60959"/>
                </a:lnTo>
                <a:lnTo>
                  <a:pt x="209550" y="59689"/>
                </a:lnTo>
                <a:lnTo>
                  <a:pt x="201930" y="59689"/>
                </a:lnTo>
                <a:lnTo>
                  <a:pt x="196850" y="59689"/>
                </a:lnTo>
                <a:lnTo>
                  <a:pt x="190500" y="60959"/>
                </a:lnTo>
                <a:lnTo>
                  <a:pt x="185420" y="60959"/>
                </a:lnTo>
                <a:lnTo>
                  <a:pt x="180340" y="62229"/>
                </a:lnTo>
                <a:lnTo>
                  <a:pt x="175260" y="62229"/>
                </a:lnTo>
                <a:lnTo>
                  <a:pt x="171450" y="63500"/>
                </a:lnTo>
                <a:lnTo>
                  <a:pt x="170180" y="64769"/>
                </a:lnTo>
                <a:lnTo>
                  <a:pt x="167640" y="66039"/>
                </a:lnTo>
                <a:lnTo>
                  <a:pt x="166370" y="66039"/>
                </a:lnTo>
                <a:lnTo>
                  <a:pt x="163830" y="67309"/>
                </a:lnTo>
                <a:lnTo>
                  <a:pt x="161290" y="68579"/>
                </a:lnTo>
                <a:lnTo>
                  <a:pt x="160020" y="69850"/>
                </a:lnTo>
                <a:lnTo>
                  <a:pt x="158750" y="71119"/>
                </a:lnTo>
                <a:lnTo>
                  <a:pt x="157480" y="72389"/>
                </a:lnTo>
                <a:lnTo>
                  <a:pt x="156210" y="73659"/>
                </a:lnTo>
                <a:lnTo>
                  <a:pt x="154940" y="76200"/>
                </a:lnTo>
                <a:lnTo>
                  <a:pt x="153670" y="76200"/>
                </a:lnTo>
                <a:lnTo>
                  <a:pt x="153670" y="77469"/>
                </a:lnTo>
                <a:lnTo>
                  <a:pt x="152400" y="78739"/>
                </a:lnTo>
                <a:lnTo>
                  <a:pt x="152400" y="80009"/>
                </a:lnTo>
                <a:lnTo>
                  <a:pt x="152400" y="81279"/>
                </a:lnTo>
                <a:lnTo>
                  <a:pt x="152400" y="82550"/>
                </a:lnTo>
                <a:lnTo>
                  <a:pt x="151130" y="83819"/>
                </a:lnTo>
                <a:lnTo>
                  <a:pt x="151130" y="85089"/>
                </a:lnTo>
                <a:lnTo>
                  <a:pt x="151130" y="86359"/>
                </a:lnTo>
                <a:lnTo>
                  <a:pt x="151130" y="87629"/>
                </a:lnTo>
                <a:lnTo>
                  <a:pt x="152400" y="87629"/>
                </a:lnTo>
                <a:lnTo>
                  <a:pt x="152400" y="88899"/>
                </a:lnTo>
                <a:lnTo>
                  <a:pt x="152400" y="90169"/>
                </a:lnTo>
                <a:lnTo>
                  <a:pt x="153670" y="90169"/>
                </a:lnTo>
                <a:lnTo>
                  <a:pt x="153670" y="91439"/>
                </a:lnTo>
                <a:lnTo>
                  <a:pt x="153670" y="92709"/>
                </a:lnTo>
                <a:lnTo>
                  <a:pt x="154940" y="92709"/>
                </a:lnTo>
                <a:lnTo>
                  <a:pt x="156210" y="93979"/>
                </a:lnTo>
                <a:lnTo>
                  <a:pt x="157480" y="95249"/>
                </a:lnTo>
                <a:lnTo>
                  <a:pt x="160020" y="97789"/>
                </a:lnTo>
                <a:lnTo>
                  <a:pt x="162560" y="99059"/>
                </a:lnTo>
                <a:lnTo>
                  <a:pt x="163830" y="100329"/>
                </a:lnTo>
                <a:lnTo>
                  <a:pt x="165100" y="100329"/>
                </a:lnTo>
                <a:lnTo>
                  <a:pt x="168910" y="102869"/>
                </a:lnTo>
                <a:lnTo>
                  <a:pt x="173990" y="104139"/>
                </a:lnTo>
                <a:lnTo>
                  <a:pt x="179070" y="105409"/>
                </a:lnTo>
                <a:lnTo>
                  <a:pt x="185420" y="106679"/>
                </a:lnTo>
                <a:lnTo>
                  <a:pt x="193040" y="107949"/>
                </a:lnTo>
                <a:lnTo>
                  <a:pt x="210820" y="110489"/>
                </a:lnTo>
                <a:lnTo>
                  <a:pt x="255270" y="118109"/>
                </a:lnTo>
                <a:lnTo>
                  <a:pt x="292100" y="125729"/>
                </a:lnTo>
                <a:lnTo>
                  <a:pt x="308610" y="128269"/>
                </a:lnTo>
                <a:lnTo>
                  <a:pt x="322580" y="132079"/>
                </a:lnTo>
                <a:lnTo>
                  <a:pt x="365760" y="147319"/>
                </a:lnTo>
                <a:lnTo>
                  <a:pt x="388620" y="160019"/>
                </a:lnTo>
                <a:lnTo>
                  <a:pt x="394970" y="165099"/>
                </a:lnTo>
                <a:lnTo>
                  <a:pt x="401320" y="170179"/>
                </a:lnTo>
                <a:lnTo>
                  <a:pt x="406400" y="175259"/>
                </a:lnTo>
                <a:lnTo>
                  <a:pt x="410210" y="180339"/>
                </a:lnTo>
                <a:lnTo>
                  <a:pt x="414020" y="186689"/>
                </a:lnTo>
                <a:lnTo>
                  <a:pt x="417830" y="191769"/>
                </a:lnTo>
                <a:lnTo>
                  <a:pt x="420370" y="198119"/>
                </a:lnTo>
                <a:lnTo>
                  <a:pt x="422910" y="204469"/>
                </a:lnTo>
                <a:lnTo>
                  <a:pt x="424180" y="209549"/>
                </a:lnTo>
                <a:lnTo>
                  <a:pt x="424180" y="215899"/>
                </a:lnTo>
                <a:lnTo>
                  <a:pt x="425450" y="222249"/>
                </a:lnTo>
                <a:lnTo>
                  <a:pt x="424180" y="231139"/>
                </a:lnTo>
                <a:lnTo>
                  <a:pt x="424180" y="238759"/>
                </a:lnTo>
                <a:lnTo>
                  <a:pt x="421640" y="245109"/>
                </a:lnTo>
                <a:lnTo>
                  <a:pt x="419100" y="252729"/>
                </a:lnTo>
                <a:lnTo>
                  <a:pt x="393700" y="287019"/>
                </a:lnTo>
                <a:lnTo>
                  <a:pt x="386080" y="292099"/>
                </a:lnTo>
                <a:lnTo>
                  <a:pt x="378460" y="298449"/>
                </a:lnTo>
                <a:lnTo>
                  <a:pt x="369570" y="303529"/>
                </a:lnTo>
                <a:lnTo>
                  <a:pt x="360680" y="308609"/>
                </a:lnTo>
                <a:lnTo>
                  <a:pt x="351790" y="312419"/>
                </a:lnTo>
                <a:lnTo>
                  <a:pt x="341630" y="316229"/>
                </a:lnTo>
                <a:lnTo>
                  <a:pt x="330200" y="320039"/>
                </a:lnTo>
                <a:lnTo>
                  <a:pt x="318770" y="323849"/>
                </a:lnTo>
                <a:lnTo>
                  <a:pt x="306070" y="326389"/>
                </a:lnTo>
                <a:lnTo>
                  <a:pt x="293370" y="328929"/>
                </a:lnTo>
                <a:lnTo>
                  <a:pt x="279400" y="330199"/>
                </a:lnTo>
                <a:lnTo>
                  <a:pt x="265430" y="331469"/>
                </a:lnTo>
                <a:lnTo>
                  <a:pt x="250190" y="332739"/>
                </a:lnTo>
                <a:lnTo>
                  <a:pt x="234950" y="334009"/>
                </a:lnTo>
                <a:lnTo>
                  <a:pt x="217170" y="334009"/>
                </a:lnTo>
                <a:lnTo>
                  <a:pt x="189230" y="332739"/>
                </a:lnTo>
                <a:lnTo>
                  <a:pt x="162560" y="331469"/>
                </a:lnTo>
                <a:lnTo>
                  <a:pt x="138430" y="328929"/>
                </a:lnTo>
                <a:lnTo>
                  <a:pt x="116840" y="325119"/>
                </a:lnTo>
                <a:lnTo>
                  <a:pt x="106680" y="323849"/>
                </a:lnTo>
                <a:lnTo>
                  <a:pt x="97790" y="321309"/>
                </a:lnTo>
                <a:lnTo>
                  <a:pt x="87630" y="318769"/>
                </a:lnTo>
                <a:lnTo>
                  <a:pt x="80010" y="314959"/>
                </a:lnTo>
                <a:lnTo>
                  <a:pt x="72390" y="312419"/>
                </a:lnTo>
                <a:lnTo>
                  <a:pt x="64770" y="308609"/>
                </a:lnTo>
                <a:lnTo>
                  <a:pt x="58420" y="304799"/>
                </a:lnTo>
                <a:lnTo>
                  <a:pt x="52070" y="300989"/>
                </a:lnTo>
                <a:lnTo>
                  <a:pt x="24130" y="274319"/>
                </a:lnTo>
                <a:lnTo>
                  <a:pt x="2540" y="231139"/>
                </a:lnTo>
                <a:lnTo>
                  <a:pt x="0" y="21843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387080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144779" y="0"/>
                </a:moveTo>
                <a:lnTo>
                  <a:pt x="0" y="0"/>
                </a:lnTo>
                <a:lnTo>
                  <a:pt x="0" y="322579"/>
                </a:lnTo>
                <a:lnTo>
                  <a:pt x="144779" y="322579"/>
                </a:lnTo>
                <a:lnTo>
                  <a:pt x="1447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11209" y="222250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33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387080" y="274320"/>
            <a:ext cx="144780" cy="322580"/>
          </a:xfrm>
          <a:custGeom>
            <a:avLst/>
            <a:gdLst/>
            <a:ahLst/>
            <a:cxnLst/>
            <a:rect l="l" t="t" r="r" b="b"/>
            <a:pathLst>
              <a:path w="144779" h="322580">
                <a:moveTo>
                  <a:pt x="0" y="0"/>
                </a:moveTo>
                <a:lnTo>
                  <a:pt x="144779" y="0"/>
                </a:lnTo>
                <a:lnTo>
                  <a:pt x="14477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411209" y="189229"/>
            <a:ext cx="100330" cy="66040"/>
          </a:xfrm>
          <a:custGeom>
            <a:avLst/>
            <a:gdLst/>
            <a:ahLst/>
            <a:cxnLst/>
            <a:rect l="l" t="t" r="r" b="b"/>
            <a:pathLst>
              <a:path w="100329" h="66039">
                <a:moveTo>
                  <a:pt x="0" y="0"/>
                </a:moveTo>
                <a:lnTo>
                  <a:pt x="100330" y="0"/>
                </a:lnTo>
                <a:lnTo>
                  <a:pt x="10033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181610" y="835660"/>
            <a:ext cx="8765540" cy="826769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6990" rIns="0" bIns="0" rtlCol="0">
            <a:spAutoFit/>
          </a:bodyPr>
          <a:lstStyle/>
          <a:p>
            <a:pPr marL="31115" algn="ctr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Ülkemiz sınırları içinde yaşayan </a:t>
            </a:r>
            <a:r>
              <a:rPr sz="2000" dirty="0">
                <a:latin typeface="Comic Sans MS"/>
                <a:cs typeface="Comic Sans MS"/>
              </a:rPr>
              <a:t>topluluğa </a:t>
            </a:r>
            <a:r>
              <a:rPr sz="2000" b="1" spc="-5" dirty="0">
                <a:latin typeface="Comic Sans MS"/>
                <a:cs typeface="Comic Sans MS"/>
              </a:rPr>
              <a:t>millet </a:t>
            </a:r>
            <a:r>
              <a:rPr sz="2000" spc="-5" dirty="0">
                <a:latin typeface="Comic Sans MS"/>
                <a:cs typeface="Comic Sans MS"/>
              </a:rPr>
              <a:t>denir.</a:t>
            </a:r>
            <a:r>
              <a:rPr sz="2000" spc="-19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Milliyetçilik;</a:t>
            </a:r>
            <a:endParaRPr sz="2000">
              <a:latin typeface="Comic Sans MS"/>
              <a:cs typeface="Comic Sans MS"/>
            </a:endParaRPr>
          </a:p>
          <a:p>
            <a:pPr marR="2540" algn="ctr">
              <a:lnSpc>
                <a:spcPct val="100000"/>
              </a:lnSpc>
              <a:spcBef>
                <a:spcPts val="960"/>
              </a:spcBef>
            </a:pPr>
            <a:r>
              <a:rPr sz="2000" spc="-10" dirty="0">
                <a:latin typeface="Comic Sans MS"/>
                <a:cs typeface="Comic Sans MS"/>
              </a:rPr>
              <a:t>kendini </a:t>
            </a:r>
            <a:r>
              <a:rPr sz="2000" spc="-5" dirty="0">
                <a:latin typeface="Comic Sans MS"/>
                <a:cs typeface="Comic Sans MS"/>
              </a:rPr>
              <a:t>aynı milletin üyeleri sayan kişilerin </a:t>
            </a:r>
            <a:r>
              <a:rPr sz="2000" dirty="0">
                <a:latin typeface="Comic Sans MS"/>
                <a:cs typeface="Comic Sans MS"/>
              </a:rPr>
              <a:t>o milleti yüceltme</a:t>
            </a:r>
            <a:r>
              <a:rPr sz="2000" spc="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istekleridir.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9070" y="1844039"/>
            <a:ext cx="5817870" cy="400050"/>
          </a:xfrm>
          <a:prstGeom prst="rect">
            <a:avLst/>
          </a:prstGeom>
          <a:solidFill>
            <a:srgbClr val="FAA2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370"/>
              </a:spcBef>
              <a:tabLst>
                <a:tab pos="394335" algn="l"/>
              </a:tabLst>
            </a:pPr>
            <a:r>
              <a:rPr sz="20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Atatürk’ün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milliyetçilik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anlayışına</a:t>
            </a:r>
            <a:r>
              <a:rPr sz="2000" u="heavy" spc="-2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 </a:t>
            </a:r>
            <a:r>
              <a:rPr sz="2000" u="heavy" spc="-5" dirty="0">
                <a:uFill>
                  <a:solidFill>
                    <a:srgbClr val="000000"/>
                  </a:solidFill>
                </a:uFill>
                <a:latin typeface="Comic Sans MS"/>
                <a:cs typeface="Comic Sans MS"/>
              </a:rPr>
              <a:t>göre;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50190" y="2420620"/>
            <a:ext cx="8282940" cy="825500"/>
          </a:xfrm>
          <a:custGeom>
            <a:avLst/>
            <a:gdLst/>
            <a:ahLst/>
            <a:cxnLst/>
            <a:rect l="l" t="t" r="r" b="b"/>
            <a:pathLst>
              <a:path w="8282940" h="825500">
                <a:moveTo>
                  <a:pt x="0" y="0"/>
                </a:moveTo>
                <a:lnTo>
                  <a:pt x="8282939" y="0"/>
                </a:lnTo>
                <a:lnTo>
                  <a:pt x="8282939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2729" y="3429000"/>
            <a:ext cx="6562090" cy="398780"/>
          </a:xfrm>
          <a:custGeom>
            <a:avLst/>
            <a:gdLst/>
            <a:ahLst/>
            <a:cxnLst/>
            <a:rect l="l" t="t" r="r" b="b"/>
            <a:pathLst>
              <a:path w="6562090" h="398779">
                <a:moveTo>
                  <a:pt x="0" y="0"/>
                </a:moveTo>
                <a:lnTo>
                  <a:pt x="6562090" y="0"/>
                </a:lnTo>
                <a:lnTo>
                  <a:pt x="656209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5270" y="4005579"/>
            <a:ext cx="8460740" cy="825500"/>
          </a:xfrm>
          <a:custGeom>
            <a:avLst/>
            <a:gdLst/>
            <a:ahLst/>
            <a:cxnLst/>
            <a:rect l="l" t="t" r="r" b="b"/>
            <a:pathLst>
              <a:path w="8460740" h="825500">
                <a:moveTo>
                  <a:pt x="0" y="0"/>
                </a:moveTo>
                <a:lnTo>
                  <a:pt x="8460740" y="0"/>
                </a:lnTo>
                <a:lnTo>
                  <a:pt x="8460740" y="825500"/>
                </a:lnTo>
                <a:lnTo>
                  <a:pt x="0" y="82550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 txBox="1"/>
          <p:nvPr/>
        </p:nvSpPr>
        <p:spPr>
          <a:xfrm>
            <a:off x="250190" y="2332989"/>
            <a:ext cx="846582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764540" indent="609600">
              <a:lnSpc>
                <a:spcPct val="14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Dini inançları,ırkı,dili ne olursa </a:t>
            </a:r>
            <a:r>
              <a:rPr sz="2000" dirty="0">
                <a:latin typeface="Comic Sans MS"/>
                <a:cs typeface="Comic Sans MS"/>
              </a:rPr>
              <a:t>olsun </a:t>
            </a:r>
            <a:r>
              <a:rPr sz="2000" spc="-10" dirty="0">
                <a:latin typeface="Comic Sans MS"/>
                <a:cs typeface="Comic Sans MS"/>
              </a:rPr>
              <a:t>kendini </a:t>
            </a:r>
            <a:r>
              <a:rPr sz="2000" dirty="0">
                <a:latin typeface="Comic Sans MS"/>
                <a:cs typeface="Comic Sans MS"/>
              </a:rPr>
              <a:t>Türk </a:t>
            </a:r>
            <a:r>
              <a:rPr sz="2000" spc="-5" dirty="0">
                <a:latin typeface="Comic Sans MS"/>
                <a:cs typeface="Comic Sans MS"/>
              </a:rPr>
              <a:t>sayan,ben  Türk’üm diyen </a:t>
            </a:r>
            <a:r>
              <a:rPr sz="2000" spc="-10" dirty="0">
                <a:latin typeface="Comic Sans MS"/>
                <a:cs typeface="Comic Sans MS"/>
              </a:rPr>
              <a:t>her </a:t>
            </a:r>
            <a:r>
              <a:rPr sz="2000" spc="-5" dirty="0">
                <a:latin typeface="Comic Sans MS"/>
                <a:cs typeface="Comic Sans MS"/>
              </a:rPr>
              <a:t>insan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Türk’tür.</a:t>
            </a:r>
            <a:endParaRPr sz="2000">
              <a:latin typeface="Comic Sans MS"/>
              <a:cs typeface="Comic Sans MS"/>
            </a:endParaRPr>
          </a:p>
          <a:p>
            <a:pPr marL="701040">
              <a:lnSpc>
                <a:spcPct val="100000"/>
              </a:lnSpc>
              <a:spcBef>
                <a:spcPts val="2180"/>
              </a:spcBef>
            </a:pPr>
            <a:r>
              <a:rPr sz="2000" spc="-5" dirty="0">
                <a:latin typeface="Comic Sans MS"/>
                <a:cs typeface="Comic Sans MS"/>
              </a:rPr>
              <a:t>Ulusal birlik,beraberlik </a:t>
            </a:r>
            <a:r>
              <a:rPr sz="2000" dirty="0">
                <a:latin typeface="Comic Sans MS"/>
                <a:cs typeface="Comic Sans MS"/>
              </a:rPr>
              <a:t>ve </a:t>
            </a:r>
            <a:r>
              <a:rPr sz="2000" spc="-5" dirty="0">
                <a:latin typeface="Comic Sans MS"/>
                <a:cs typeface="Comic Sans MS"/>
              </a:rPr>
              <a:t>bağımsızlığı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amaçlar.</a:t>
            </a:r>
            <a:endParaRPr sz="2000">
              <a:latin typeface="Comic Sans MS"/>
              <a:cs typeface="Comic Sans MS"/>
            </a:endParaRPr>
          </a:p>
          <a:p>
            <a:pPr marL="171450" marR="88900" indent="533400">
              <a:lnSpc>
                <a:spcPct val="139600"/>
              </a:lnSpc>
              <a:spcBef>
                <a:spcPts val="1190"/>
              </a:spcBef>
            </a:pPr>
            <a:r>
              <a:rPr sz="2000" spc="-5" dirty="0">
                <a:latin typeface="Comic Sans MS"/>
                <a:cs typeface="Comic Sans MS"/>
              </a:rPr>
              <a:t>Milletini sevmek,ülkenin kalkınması </a:t>
            </a:r>
            <a:r>
              <a:rPr sz="2000" dirty="0">
                <a:latin typeface="Comic Sans MS"/>
                <a:cs typeface="Comic Sans MS"/>
              </a:rPr>
              <a:t>ve </a:t>
            </a:r>
            <a:r>
              <a:rPr sz="2000" spc="-5" dirty="0">
                <a:latin typeface="Comic Sans MS"/>
                <a:cs typeface="Comic Sans MS"/>
              </a:rPr>
              <a:t>çağdaşlaşması </a:t>
            </a:r>
            <a:r>
              <a:rPr sz="2000" dirty="0">
                <a:latin typeface="Comic Sans MS"/>
                <a:cs typeface="Comic Sans MS"/>
              </a:rPr>
              <a:t>için </a:t>
            </a:r>
            <a:r>
              <a:rPr sz="2000" spc="-5" dirty="0">
                <a:latin typeface="Comic Sans MS"/>
                <a:cs typeface="Comic Sans MS"/>
              </a:rPr>
              <a:t>çalışmak  esastır.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8630" y="2348229"/>
            <a:ext cx="447039" cy="44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630" y="3357879"/>
            <a:ext cx="447039" cy="44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8630" y="3933190"/>
            <a:ext cx="447039" cy="44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27629" y="5013959"/>
            <a:ext cx="2922270" cy="16268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839" y="483870"/>
            <a:ext cx="359600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3300"/>
                </a:solidFill>
                <a:latin typeface="Arial"/>
                <a:cs typeface="Arial"/>
              </a:rPr>
              <a:t>İÇİNDEKİLER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0069" y="180086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0069" y="2828289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0069" y="338582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069" y="4324350"/>
            <a:ext cx="256539" cy="256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0069" y="5261609"/>
            <a:ext cx="256539" cy="256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7269" y="5703570"/>
            <a:ext cx="165100" cy="16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17269" y="6029959"/>
            <a:ext cx="182880" cy="182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7269" y="6365240"/>
            <a:ext cx="182880" cy="182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17269" y="6700519"/>
            <a:ext cx="182880" cy="157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7369" y="1662430"/>
            <a:ext cx="7798434" cy="529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92860" indent="354330">
              <a:lnSpc>
                <a:spcPct val="109800"/>
              </a:lnSpc>
              <a:spcBef>
                <a:spcPts val="100"/>
              </a:spcBef>
              <a:tabLst>
                <a:tab pos="1821814" algn="l"/>
                <a:tab pos="2619375" algn="l"/>
                <a:tab pos="3180715" algn="l"/>
                <a:tab pos="5394960" algn="l"/>
              </a:tabLst>
            </a:pPr>
            <a:r>
              <a:rPr sz="2800" b="1" spc="60" dirty="0">
                <a:latin typeface="Arial"/>
                <a:cs typeface="Arial"/>
              </a:rPr>
              <a:t>A</a:t>
            </a:r>
            <a:r>
              <a:rPr sz="2800" b="1" spc="75" dirty="0">
                <a:latin typeface="Arial"/>
                <a:cs typeface="Arial"/>
              </a:rPr>
              <a:t>t</a:t>
            </a:r>
            <a:r>
              <a:rPr sz="2800" b="1" spc="220" dirty="0">
                <a:latin typeface="Arial"/>
                <a:cs typeface="Arial"/>
              </a:rPr>
              <a:t>a</a:t>
            </a:r>
            <a:r>
              <a:rPr sz="2800" b="1" spc="75" dirty="0">
                <a:latin typeface="Arial"/>
                <a:cs typeface="Arial"/>
              </a:rPr>
              <a:t>t</a:t>
            </a:r>
            <a:r>
              <a:rPr sz="2800" b="1" spc="70" dirty="0">
                <a:latin typeface="Arial"/>
                <a:cs typeface="Arial"/>
              </a:rPr>
              <a:t>ü</a:t>
            </a:r>
            <a:r>
              <a:rPr sz="2800" b="1" spc="60" dirty="0">
                <a:latin typeface="Arial"/>
                <a:cs typeface="Arial"/>
              </a:rPr>
              <a:t>r</a:t>
            </a:r>
            <a:r>
              <a:rPr sz="2800" b="1" spc="-160" dirty="0">
                <a:latin typeface="Arial"/>
                <a:cs typeface="Arial"/>
              </a:rPr>
              <a:t>k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229" dirty="0">
                <a:latin typeface="Arial"/>
                <a:cs typeface="Arial"/>
              </a:rPr>
              <a:t>İ</a:t>
            </a:r>
            <a:r>
              <a:rPr sz="2800" b="1" spc="65" dirty="0">
                <a:latin typeface="Arial"/>
                <a:cs typeface="Arial"/>
              </a:rPr>
              <a:t>l</a:t>
            </a:r>
            <a:r>
              <a:rPr sz="2800" b="1" spc="75" dirty="0">
                <a:latin typeface="Arial"/>
                <a:cs typeface="Arial"/>
              </a:rPr>
              <a:t>k</a:t>
            </a:r>
            <a:r>
              <a:rPr sz="2800" b="1" dirty="0">
                <a:latin typeface="Arial"/>
                <a:cs typeface="Arial"/>
              </a:rPr>
              <a:t>e	</a:t>
            </a:r>
            <a:r>
              <a:rPr sz="2800" b="1" spc="65" dirty="0">
                <a:latin typeface="Arial"/>
                <a:cs typeface="Arial"/>
              </a:rPr>
              <a:t>v</a:t>
            </a:r>
            <a:r>
              <a:rPr sz="2800" b="1" dirty="0">
                <a:latin typeface="Arial"/>
                <a:cs typeface="Arial"/>
              </a:rPr>
              <a:t>e	</a:t>
            </a:r>
            <a:r>
              <a:rPr sz="2800" b="1" spc="229" dirty="0">
                <a:latin typeface="Arial"/>
                <a:cs typeface="Arial"/>
              </a:rPr>
              <a:t>İ</a:t>
            </a:r>
            <a:r>
              <a:rPr sz="2800" b="1" spc="70" dirty="0">
                <a:latin typeface="Arial"/>
                <a:cs typeface="Arial"/>
              </a:rPr>
              <a:t>n</a:t>
            </a:r>
            <a:r>
              <a:rPr sz="2800" b="1" spc="65" dirty="0">
                <a:latin typeface="Arial"/>
                <a:cs typeface="Arial"/>
              </a:rPr>
              <a:t>k</a:t>
            </a:r>
            <a:r>
              <a:rPr sz="2800" b="1" spc="215" dirty="0">
                <a:latin typeface="Arial"/>
                <a:cs typeface="Arial"/>
              </a:rPr>
              <a:t>ı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225" dirty="0">
                <a:latin typeface="Arial"/>
                <a:cs typeface="Arial"/>
              </a:rPr>
              <a:t>a</a:t>
            </a:r>
            <a:r>
              <a:rPr sz="2800" b="1" spc="65" dirty="0">
                <a:latin typeface="Arial"/>
                <a:cs typeface="Arial"/>
              </a:rPr>
              <a:t>p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220" dirty="0">
                <a:latin typeface="Arial"/>
                <a:cs typeface="Arial"/>
              </a:rPr>
              <a:t>a</a:t>
            </a:r>
            <a:r>
              <a:rPr sz="2800" b="1" spc="75" dirty="0">
                <a:latin typeface="Arial"/>
                <a:cs typeface="Arial"/>
              </a:rPr>
              <a:t>r</a:t>
            </a:r>
            <a:r>
              <a:rPr sz="2800" b="1" spc="229" dirty="0">
                <a:latin typeface="Arial"/>
                <a:cs typeface="Arial"/>
              </a:rPr>
              <a:t>ı</a:t>
            </a:r>
            <a:r>
              <a:rPr sz="2800" b="1" spc="-155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215" dirty="0">
                <a:latin typeface="Arial"/>
                <a:cs typeface="Arial"/>
              </a:rPr>
              <a:t>T</a:t>
            </a:r>
            <a:r>
              <a:rPr sz="2800" b="1" spc="225" dirty="0">
                <a:latin typeface="Arial"/>
                <a:cs typeface="Arial"/>
              </a:rPr>
              <a:t>e</a:t>
            </a:r>
            <a:r>
              <a:rPr sz="2800" b="1" spc="60" dirty="0">
                <a:latin typeface="Arial"/>
                <a:cs typeface="Arial"/>
              </a:rPr>
              <a:t>m</a:t>
            </a:r>
            <a:r>
              <a:rPr sz="2800" b="1" spc="225" dirty="0">
                <a:latin typeface="Arial"/>
                <a:cs typeface="Arial"/>
              </a:rPr>
              <a:t>e</a:t>
            </a:r>
            <a:r>
              <a:rPr sz="2800" b="1" spc="-160" dirty="0">
                <a:latin typeface="Arial"/>
                <a:cs typeface="Arial"/>
              </a:rPr>
              <a:t>l  </a:t>
            </a:r>
            <a:r>
              <a:rPr sz="2800" b="1" spc="90" dirty="0">
                <a:latin typeface="Arial"/>
                <a:cs typeface="Arial"/>
              </a:rPr>
              <a:t>Dayanakları</a:t>
            </a:r>
            <a:endParaRPr sz="2800">
              <a:latin typeface="Arial"/>
              <a:cs typeface="Arial"/>
            </a:endParaRPr>
          </a:p>
          <a:p>
            <a:pPr marL="367030">
              <a:lnSpc>
                <a:spcPct val="100000"/>
              </a:lnSpc>
              <a:spcBef>
                <a:spcPts val="1030"/>
              </a:spcBef>
              <a:tabLst>
                <a:tab pos="1821814" algn="l"/>
              </a:tabLst>
            </a:pPr>
            <a:r>
              <a:rPr sz="2800" b="1" spc="55" dirty="0">
                <a:latin typeface="Arial"/>
                <a:cs typeface="Arial"/>
              </a:rPr>
              <a:t>Atatürk	</a:t>
            </a:r>
            <a:r>
              <a:rPr sz="2800" b="1" spc="100" dirty="0">
                <a:latin typeface="Arial"/>
                <a:cs typeface="Arial"/>
              </a:rPr>
              <a:t>İlkeleri</a:t>
            </a:r>
            <a:endParaRPr sz="2800">
              <a:latin typeface="Arial"/>
              <a:cs typeface="Arial"/>
            </a:endParaRPr>
          </a:p>
          <a:p>
            <a:pPr marL="12700" marR="1056005" indent="354330">
              <a:lnSpc>
                <a:spcPct val="110100"/>
              </a:lnSpc>
              <a:spcBef>
                <a:spcPts val="690"/>
              </a:spcBef>
              <a:tabLst>
                <a:tab pos="1821814" algn="l"/>
                <a:tab pos="2619375" algn="l"/>
                <a:tab pos="3180715" algn="l"/>
                <a:tab pos="5749925" algn="l"/>
              </a:tabLst>
            </a:pPr>
            <a:r>
              <a:rPr sz="2800" b="1" spc="60" dirty="0">
                <a:latin typeface="Arial"/>
                <a:cs typeface="Arial"/>
              </a:rPr>
              <a:t>A</a:t>
            </a:r>
            <a:r>
              <a:rPr sz="2800" b="1" spc="75" dirty="0">
                <a:latin typeface="Arial"/>
                <a:cs typeface="Arial"/>
              </a:rPr>
              <a:t>t</a:t>
            </a:r>
            <a:r>
              <a:rPr sz="2800" b="1" spc="220" dirty="0">
                <a:latin typeface="Arial"/>
                <a:cs typeface="Arial"/>
              </a:rPr>
              <a:t>a</a:t>
            </a:r>
            <a:r>
              <a:rPr sz="2800" b="1" spc="75" dirty="0">
                <a:latin typeface="Arial"/>
                <a:cs typeface="Arial"/>
              </a:rPr>
              <a:t>t</a:t>
            </a:r>
            <a:r>
              <a:rPr sz="2800" b="1" spc="70" dirty="0">
                <a:latin typeface="Arial"/>
                <a:cs typeface="Arial"/>
              </a:rPr>
              <a:t>ü</a:t>
            </a:r>
            <a:r>
              <a:rPr sz="2800" b="1" spc="60" dirty="0">
                <a:latin typeface="Arial"/>
                <a:cs typeface="Arial"/>
              </a:rPr>
              <a:t>r</a:t>
            </a:r>
            <a:r>
              <a:rPr sz="2800" b="1" spc="-160" dirty="0">
                <a:latin typeface="Arial"/>
                <a:cs typeface="Arial"/>
              </a:rPr>
              <a:t>k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229" dirty="0">
                <a:latin typeface="Arial"/>
                <a:cs typeface="Arial"/>
              </a:rPr>
              <a:t>İ</a:t>
            </a:r>
            <a:r>
              <a:rPr sz="2800" b="1" spc="65" dirty="0">
                <a:latin typeface="Arial"/>
                <a:cs typeface="Arial"/>
              </a:rPr>
              <a:t>l</a:t>
            </a:r>
            <a:r>
              <a:rPr sz="2800" b="1" spc="75" dirty="0">
                <a:latin typeface="Arial"/>
                <a:cs typeface="Arial"/>
              </a:rPr>
              <a:t>k</a:t>
            </a:r>
            <a:r>
              <a:rPr sz="2800" b="1" dirty="0">
                <a:latin typeface="Arial"/>
                <a:cs typeface="Arial"/>
              </a:rPr>
              <a:t>e	</a:t>
            </a:r>
            <a:r>
              <a:rPr sz="2800" b="1" spc="65" dirty="0">
                <a:latin typeface="Arial"/>
                <a:cs typeface="Arial"/>
              </a:rPr>
              <a:t>v</a:t>
            </a:r>
            <a:r>
              <a:rPr sz="2800" b="1" dirty="0">
                <a:latin typeface="Arial"/>
                <a:cs typeface="Arial"/>
              </a:rPr>
              <a:t>e	</a:t>
            </a:r>
            <a:r>
              <a:rPr sz="2800" b="1" spc="229" dirty="0">
                <a:latin typeface="Arial"/>
                <a:cs typeface="Arial"/>
              </a:rPr>
              <a:t>İ</a:t>
            </a:r>
            <a:r>
              <a:rPr sz="2800" b="1" spc="70" dirty="0">
                <a:latin typeface="Arial"/>
                <a:cs typeface="Arial"/>
              </a:rPr>
              <a:t>n</a:t>
            </a:r>
            <a:r>
              <a:rPr sz="2800" b="1" spc="65" dirty="0">
                <a:latin typeface="Arial"/>
                <a:cs typeface="Arial"/>
              </a:rPr>
              <a:t>k</a:t>
            </a:r>
            <a:r>
              <a:rPr sz="2800" b="1" spc="215" dirty="0">
                <a:latin typeface="Arial"/>
                <a:cs typeface="Arial"/>
              </a:rPr>
              <a:t>ı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225" dirty="0">
                <a:latin typeface="Arial"/>
                <a:cs typeface="Arial"/>
              </a:rPr>
              <a:t>a</a:t>
            </a:r>
            <a:r>
              <a:rPr sz="2800" b="1" spc="65" dirty="0">
                <a:latin typeface="Arial"/>
                <a:cs typeface="Arial"/>
              </a:rPr>
              <a:t>p</a:t>
            </a:r>
            <a:r>
              <a:rPr sz="2800" b="1" spc="70" dirty="0">
                <a:latin typeface="Arial"/>
                <a:cs typeface="Arial"/>
              </a:rPr>
              <a:t>l</a:t>
            </a:r>
            <a:r>
              <a:rPr sz="2800" b="1" spc="220" dirty="0">
                <a:latin typeface="Arial"/>
                <a:cs typeface="Arial"/>
              </a:rPr>
              <a:t>a</a:t>
            </a:r>
            <a:r>
              <a:rPr sz="2800" b="1" spc="75" dirty="0">
                <a:latin typeface="Arial"/>
                <a:cs typeface="Arial"/>
              </a:rPr>
              <a:t>r</a:t>
            </a:r>
            <a:r>
              <a:rPr sz="2800" b="1" spc="229" dirty="0">
                <a:latin typeface="Arial"/>
                <a:cs typeface="Arial"/>
              </a:rPr>
              <a:t>ı</a:t>
            </a:r>
            <a:r>
              <a:rPr sz="2800" b="1" spc="65" dirty="0">
                <a:latin typeface="Arial"/>
                <a:cs typeface="Arial"/>
              </a:rPr>
              <a:t>n</a:t>
            </a:r>
            <a:r>
              <a:rPr sz="2800" b="1" spc="229" dirty="0">
                <a:latin typeface="Arial"/>
                <a:cs typeface="Arial"/>
              </a:rPr>
              <a:t>ı</a:t>
            </a:r>
            <a:r>
              <a:rPr sz="2800" b="1" spc="-155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215" dirty="0">
                <a:latin typeface="Arial"/>
                <a:cs typeface="Arial"/>
              </a:rPr>
              <a:t>O</a:t>
            </a:r>
            <a:r>
              <a:rPr sz="2800" b="1" spc="60" dirty="0">
                <a:latin typeface="Arial"/>
                <a:cs typeface="Arial"/>
              </a:rPr>
              <a:t>r</a:t>
            </a:r>
            <a:r>
              <a:rPr sz="2800" b="1" spc="75" dirty="0">
                <a:latin typeface="Arial"/>
                <a:cs typeface="Arial"/>
              </a:rPr>
              <a:t>t</a:t>
            </a:r>
            <a:r>
              <a:rPr sz="2800" b="1" spc="225" dirty="0">
                <a:latin typeface="Arial"/>
                <a:cs typeface="Arial"/>
              </a:rPr>
              <a:t>a</a:t>
            </a:r>
            <a:r>
              <a:rPr sz="2800" b="1" spc="-120" dirty="0">
                <a:latin typeface="Arial"/>
                <a:cs typeface="Arial"/>
              </a:rPr>
              <a:t>k </a:t>
            </a:r>
            <a:r>
              <a:rPr sz="2800" b="1" spc="-80" dirty="0">
                <a:latin typeface="Arial"/>
                <a:cs typeface="Arial"/>
              </a:rPr>
              <a:t> </a:t>
            </a:r>
            <a:r>
              <a:rPr sz="2800" b="1" spc="40" dirty="0">
                <a:latin typeface="Arial"/>
                <a:cs typeface="Arial"/>
              </a:rPr>
              <a:t>Amaçları</a:t>
            </a:r>
            <a:endParaRPr sz="2800">
              <a:latin typeface="Arial"/>
              <a:cs typeface="Arial"/>
            </a:endParaRPr>
          </a:p>
          <a:p>
            <a:pPr marL="12700" marR="5080" indent="354330">
              <a:lnSpc>
                <a:spcPct val="109800"/>
              </a:lnSpc>
              <a:tabLst>
                <a:tab pos="790575" algn="l"/>
                <a:tab pos="5137150" algn="l"/>
              </a:tabLst>
            </a:pPr>
            <a:r>
              <a:rPr sz="2800" b="1" spc="-5" dirty="0">
                <a:latin typeface="Arial"/>
                <a:cs typeface="Arial"/>
              </a:rPr>
              <a:t>Ata</a:t>
            </a:r>
            <a:r>
              <a:rPr sz="2800" b="1" spc="5" dirty="0">
                <a:latin typeface="Arial"/>
                <a:cs typeface="Arial"/>
              </a:rPr>
              <a:t>t</a:t>
            </a:r>
            <a:r>
              <a:rPr sz="2800" b="1" spc="-15" dirty="0">
                <a:latin typeface="Arial"/>
                <a:cs typeface="Arial"/>
              </a:rPr>
              <a:t>ü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k</a:t>
            </a:r>
            <a:r>
              <a:rPr sz="2800" b="1" spc="240" dirty="0">
                <a:latin typeface="Arial"/>
                <a:cs typeface="Arial"/>
              </a:rPr>
              <a:t> </a:t>
            </a:r>
            <a:r>
              <a:rPr sz="2800" b="1" spc="229" dirty="0">
                <a:latin typeface="Arial"/>
                <a:cs typeface="Arial"/>
              </a:rPr>
              <a:t>İ</a:t>
            </a:r>
            <a:r>
              <a:rPr sz="2800" b="1" spc="65" dirty="0">
                <a:latin typeface="Arial"/>
                <a:cs typeface="Arial"/>
              </a:rPr>
              <a:t>l</a:t>
            </a:r>
            <a:r>
              <a:rPr sz="2800" b="1" spc="75" dirty="0">
                <a:latin typeface="Arial"/>
                <a:cs typeface="Arial"/>
              </a:rPr>
              <a:t>k</a:t>
            </a:r>
            <a:r>
              <a:rPr sz="2800" b="1" spc="229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5" dirty="0">
                <a:latin typeface="Arial"/>
                <a:cs typeface="Arial"/>
              </a:rPr>
              <a:t>r</a:t>
            </a:r>
            <a:r>
              <a:rPr sz="2800" b="1" dirty="0">
                <a:latin typeface="Arial"/>
                <a:cs typeface="Arial"/>
              </a:rPr>
              <a:t>i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v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240" dirty="0">
                <a:latin typeface="Arial"/>
                <a:cs typeface="Arial"/>
              </a:rPr>
              <a:t> </a:t>
            </a:r>
            <a:r>
              <a:rPr sz="2800" b="1" spc="229" dirty="0">
                <a:latin typeface="Arial"/>
                <a:cs typeface="Arial"/>
              </a:rPr>
              <a:t>İ</a:t>
            </a:r>
            <a:r>
              <a:rPr sz="2800" b="1" spc="65" dirty="0">
                <a:latin typeface="Arial"/>
                <a:cs typeface="Arial"/>
              </a:rPr>
              <a:t>l</a:t>
            </a:r>
            <a:r>
              <a:rPr sz="2800" b="1" spc="75" dirty="0">
                <a:latin typeface="Arial"/>
                <a:cs typeface="Arial"/>
              </a:rPr>
              <a:t>k</a:t>
            </a:r>
            <a:r>
              <a:rPr sz="2800" b="1" spc="229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l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15" dirty="0">
                <a:latin typeface="Arial"/>
                <a:cs typeface="Arial"/>
              </a:rPr>
              <a:t>r</a:t>
            </a:r>
            <a:r>
              <a:rPr sz="2800" b="1" spc="65" dirty="0">
                <a:latin typeface="Arial"/>
                <a:cs typeface="Arial"/>
              </a:rPr>
              <a:t>i</a:t>
            </a:r>
            <a:r>
              <a:rPr sz="2800" b="1" spc="-155" dirty="0">
                <a:latin typeface="Arial"/>
                <a:cs typeface="Arial"/>
              </a:rPr>
              <a:t>n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60" dirty="0">
                <a:latin typeface="Arial"/>
                <a:cs typeface="Arial"/>
              </a:rPr>
              <a:t>B</a:t>
            </a:r>
            <a:r>
              <a:rPr sz="2800" b="1" spc="225" dirty="0">
                <a:latin typeface="Arial"/>
                <a:cs typeface="Arial"/>
              </a:rPr>
              <a:t>e</a:t>
            </a:r>
            <a:r>
              <a:rPr sz="2800" b="1" spc="70" dirty="0">
                <a:latin typeface="Arial"/>
                <a:cs typeface="Arial"/>
              </a:rPr>
              <a:t>n</a:t>
            </a:r>
            <a:r>
              <a:rPr sz="2800" b="1" spc="65" dirty="0">
                <a:latin typeface="Arial"/>
                <a:cs typeface="Arial"/>
              </a:rPr>
              <a:t>i</a:t>
            </a:r>
            <a:r>
              <a:rPr sz="2800" b="1" spc="55" dirty="0">
                <a:latin typeface="Arial"/>
                <a:cs typeface="Arial"/>
              </a:rPr>
              <a:t>m</a:t>
            </a:r>
            <a:r>
              <a:rPr sz="2800" b="1" spc="75" dirty="0">
                <a:latin typeface="Arial"/>
                <a:cs typeface="Arial"/>
              </a:rPr>
              <a:t>s</a:t>
            </a:r>
            <a:r>
              <a:rPr sz="2800" b="1" spc="225" dirty="0">
                <a:latin typeface="Arial"/>
                <a:cs typeface="Arial"/>
              </a:rPr>
              <a:t>e</a:t>
            </a:r>
            <a:r>
              <a:rPr sz="2800" b="1" spc="65" dirty="0">
                <a:latin typeface="Arial"/>
                <a:cs typeface="Arial"/>
              </a:rPr>
              <a:t>n</a:t>
            </a:r>
            <a:r>
              <a:rPr sz="2800" b="1" spc="60" dirty="0">
                <a:latin typeface="Arial"/>
                <a:cs typeface="Arial"/>
              </a:rPr>
              <a:t>m</a:t>
            </a:r>
            <a:r>
              <a:rPr sz="2800" b="1" spc="225" dirty="0">
                <a:latin typeface="Arial"/>
                <a:cs typeface="Arial"/>
              </a:rPr>
              <a:t>e</a:t>
            </a:r>
            <a:r>
              <a:rPr sz="2800" b="1" spc="65" dirty="0">
                <a:latin typeface="Arial"/>
                <a:cs typeface="Arial"/>
              </a:rPr>
              <a:t>s</a:t>
            </a:r>
            <a:r>
              <a:rPr sz="2800" b="1" spc="-160" dirty="0">
                <a:latin typeface="Arial"/>
                <a:cs typeface="Arial"/>
              </a:rPr>
              <a:t>i  </a:t>
            </a:r>
            <a:r>
              <a:rPr sz="2800" b="1" spc="10" dirty="0">
                <a:latin typeface="Arial"/>
                <a:cs typeface="Arial"/>
              </a:rPr>
              <a:t>için	</a:t>
            </a:r>
            <a:r>
              <a:rPr sz="2800" b="1" spc="-5" dirty="0">
                <a:latin typeface="Arial"/>
                <a:cs typeface="Arial"/>
              </a:rPr>
              <a:t>Yapılan</a:t>
            </a:r>
            <a:r>
              <a:rPr sz="2800" b="1" spc="220" dirty="0">
                <a:latin typeface="Arial"/>
                <a:cs typeface="Arial"/>
              </a:rPr>
              <a:t> </a:t>
            </a:r>
            <a:r>
              <a:rPr sz="2800" b="1" spc="105" dirty="0">
                <a:latin typeface="Arial"/>
                <a:cs typeface="Arial"/>
              </a:rPr>
              <a:t>İnkılaplar</a:t>
            </a:r>
            <a:endParaRPr sz="2800">
              <a:latin typeface="Arial"/>
              <a:cs typeface="Arial"/>
            </a:endParaRPr>
          </a:p>
          <a:p>
            <a:pPr marL="367030">
              <a:lnSpc>
                <a:spcPct val="100000"/>
              </a:lnSpc>
              <a:spcBef>
                <a:spcPts val="340"/>
              </a:spcBef>
              <a:tabLst>
                <a:tab pos="1821814" algn="l"/>
              </a:tabLst>
            </a:pPr>
            <a:r>
              <a:rPr sz="2800" b="1" spc="55" dirty="0">
                <a:latin typeface="Arial"/>
                <a:cs typeface="Arial"/>
              </a:rPr>
              <a:t>Atatürk	</a:t>
            </a:r>
            <a:r>
              <a:rPr sz="2800" b="1" spc="130" dirty="0">
                <a:latin typeface="Arial"/>
                <a:cs typeface="Arial"/>
              </a:rPr>
              <a:t>İnkılapların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İncelenmesi</a:t>
            </a:r>
            <a:endParaRPr sz="2800">
              <a:latin typeface="Arial"/>
              <a:cs typeface="Arial"/>
            </a:endParaRPr>
          </a:p>
          <a:p>
            <a:pPr marL="825500" marR="2700020" indent="13970">
              <a:lnSpc>
                <a:spcPct val="1099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Ekonomi Alanındaki İnkılaplar  </a:t>
            </a:r>
            <a:r>
              <a:rPr sz="2000" b="1" dirty="0">
                <a:latin typeface="Arial"/>
                <a:cs typeface="Arial"/>
              </a:rPr>
              <a:t>Hukuk(Adalet) </a:t>
            </a:r>
            <a:r>
              <a:rPr sz="2000" b="1" spc="-5" dirty="0">
                <a:latin typeface="Arial"/>
                <a:cs typeface="Arial"/>
              </a:rPr>
              <a:t>Alanındaki İnkılaplar  Yönetim Alanındaki İnkılaplar  Eğitim Alanındaki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İnkılaplar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555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5595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56718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57353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581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58876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59511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6027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6103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6167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62433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631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638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645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6535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6605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6675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675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68211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689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696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70370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7106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7183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72529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732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739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74688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753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7614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76847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7754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783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1790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1797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1804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18122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18186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18262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1833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1840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1847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1855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1861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18694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18770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18834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1891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1898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1905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1912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19202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19265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19342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1941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1948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1955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1963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1969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19773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19850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19913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1998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2006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2012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2020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20281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20345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20421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2049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2056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2063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2071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2077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20853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20929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20993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2106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2114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2120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2128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21361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21424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21501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2157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2164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2171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2179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2185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21932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22009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22072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2214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2222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2228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2236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22440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22504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22580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2265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2272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279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287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293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3012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3088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3152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322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330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336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344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3520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3583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3660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373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379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387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395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401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4091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4168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4231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430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438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444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452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4599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4663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4739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481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487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495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503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509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5171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5247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5311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538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546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552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560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5679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5749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5819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589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59651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603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611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61810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6250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6327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63969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646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654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66128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668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6758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68287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6898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697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705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711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719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7266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7330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7406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748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754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762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769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776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7838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27914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27978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2805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2813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2819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2827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28346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28409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28486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2856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2862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2870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2877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2884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28917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28994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29057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2913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2921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2927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2934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29425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29489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29565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2964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2970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2978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2985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2992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29997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30073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30137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3021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3028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3035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3042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30505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30568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30645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3072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3078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3086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3093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3100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1076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1153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1216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129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136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143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150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15848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1648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1724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180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186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194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201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208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21563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22326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22961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237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244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251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258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266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2727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280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288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294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302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309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315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323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331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3375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345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352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359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366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374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380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388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39534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402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409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41693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423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431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4385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4455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453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46011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467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474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4823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4886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4963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503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510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517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525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531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5394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5471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5534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561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568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575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582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5902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5966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6042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611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618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625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633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639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647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6550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661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669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676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683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690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6982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704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712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719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726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3733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3741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3747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3755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37630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3769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3776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3784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3790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3798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38061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3812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38201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3827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3834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3841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3849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3855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38633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38709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38773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38849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3892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3898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39065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39141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39204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39281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3935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3942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39497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3957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3963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39712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39789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39852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39928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4000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4006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40144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40220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028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0360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043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050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0576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065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071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0792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0868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093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1008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108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114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1224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1300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136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1440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151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157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1656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173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179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1871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1948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2011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2087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216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2227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2303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2379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2443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2519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259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26656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2735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281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28815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2951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3027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30974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3167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324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33133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3383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3459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35292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3599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367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37451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3815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389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396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4030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4107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418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4246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432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439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4462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4538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4615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4678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475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483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4894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497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5046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5110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5186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526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5326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540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547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5542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5618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5694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5758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583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591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5974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605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6126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6189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6266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634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6405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648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655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6621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6697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4677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46837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4691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4699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47053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4712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4720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47269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47345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4742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47485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4756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4763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47701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4777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4785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47917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47993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4806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48133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48209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4828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48348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48425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4850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48564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48641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48717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48780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48856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48933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48996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49072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49149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49212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49288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49364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49428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49504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49580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49644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49720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49796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49860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49936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50012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50076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0152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0228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3259" y="50292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83259" y="50368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83259" y="50444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83259" y="50507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3259" y="50584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3259" y="50660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3259" y="50723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3259" y="50800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3259" y="508762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83259" y="50939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83259" y="51015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83259" y="510920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83259" y="51155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83259" y="51231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83259" y="513080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3259" y="51371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3259" y="51447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3259" y="515239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83259" y="51587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3259" y="51663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3259" y="517397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3259" y="518096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83259" y="518795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83259" y="519557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83259" y="5202554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83259" y="52095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3259" y="521715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3259" y="5224145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635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83259" y="5231129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3259" y="5234940"/>
            <a:ext cx="5257800" cy="0"/>
          </a:xfrm>
          <a:custGeom>
            <a:avLst/>
            <a:gdLst/>
            <a:ahLst/>
            <a:cxnLst/>
            <a:rect l="l" t="t" r="r" b="b"/>
            <a:pathLst>
              <a:path w="5257800">
                <a:moveTo>
                  <a:pt x="0" y="0"/>
                </a:moveTo>
                <a:lnTo>
                  <a:pt x="52578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530" y="1557019"/>
            <a:ext cx="5255260" cy="3676650"/>
          </a:xfrm>
          <a:custGeom>
            <a:avLst/>
            <a:gdLst/>
            <a:ahLst/>
            <a:cxnLst/>
            <a:rect l="l" t="t" r="r" b="b"/>
            <a:pathLst>
              <a:path w="5255260" h="3676650">
                <a:moveTo>
                  <a:pt x="2627630" y="3676650"/>
                </a:moveTo>
                <a:lnTo>
                  <a:pt x="0" y="3676650"/>
                </a:lnTo>
                <a:lnTo>
                  <a:pt x="0" y="0"/>
                </a:lnTo>
                <a:lnTo>
                  <a:pt x="5255260" y="0"/>
                </a:lnTo>
                <a:lnTo>
                  <a:pt x="5255260" y="3676650"/>
                </a:lnTo>
                <a:lnTo>
                  <a:pt x="2627630" y="367665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>
            <a:spLocks noGrp="1"/>
          </p:cNvSpPr>
          <p:nvPr>
            <p:ph type="title"/>
          </p:nvPr>
        </p:nvSpPr>
        <p:spPr>
          <a:xfrm>
            <a:off x="697289" y="3017520"/>
            <a:ext cx="52298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293370" indent="16510">
              <a:lnSpc>
                <a:spcPct val="100000"/>
              </a:lnSpc>
              <a:spcBef>
                <a:spcPts val="100"/>
              </a:spcBef>
              <a:tabLst>
                <a:tab pos="915669" algn="l"/>
                <a:tab pos="3383279" algn="l"/>
              </a:tabLst>
            </a:pPr>
            <a:r>
              <a:rPr sz="2400" b="1" spc="-5" dirty="0">
                <a:latin typeface="Comic Sans MS"/>
                <a:cs typeface="Comic Sans MS"/>
              </a:rPr>
              <a:t>Milliyetçilik</a:t>
            </a:r>
            <a:r>
              <a:rPr sz="2400" b="1" spc="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ilkesinin	yerleşmesi  için	</a:t>
            </a:r>
            <a:r>
              <a:rPr sz="2400" b="1" dirty="0">
                <a:latin typeface="Comic Sans MS"/>
                <a:cs typeface="Comic Sans MS"/>
              </a:rPr>
              <a:t>hangi </a:t>
            </a:r>
            <a:r>
              <a:rPr sz="2400" b="1" spc="-5" dirty="0">
                <a:latin typeface="Comic Sans MS"/>
                <a:cs typeface="Comic Sans MS"/>
              </a:rPr>
              <a:t>inkılaplar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yapılmıştır?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485890" y="26695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89889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89" y="7594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81330" y="633730"/>
                </a:lnTo>
                <a:lnTo>
                  <a:pt x="525780" y="582930"/>
                </a:lnTo>
                <a:lnTo>
                  <a:pt x="54356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45719" y="168910"/>
                </a:lnTo>
                <a:lnTo>
                  <a:pt x="21589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485890" y="26695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19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3560" y="560070"/>
                </a:lnTo>
                <a:lnTo>
                  <a:pt x="525780" y="582930"/>
                </a:lnTo>
                <a:lnTo>
                  <a:pt x="48133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7400"/>
                </a:lnTo>
                <a:lnTo>
                  <a:pt x="373380" y="84582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98780" y="142239"/>
                </a:lnTo>
                <a:lnTo>
                  <a:pt x="389889" y="13716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732269" y="37211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242809" y="26695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242809" y="26695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489190" y="37211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999730" y="26695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79" y="130810"/>
                </a:lnTo>
                <a:lnTo>
                  <a:pt x="391160" y="137160"/>
                </a:lnTo>
                <a:lnTo>
                  <a:pt x="398779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6410" y="23876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4029" y="408939"/>
                </a:lnTo>
                <a:lnTo>
                  <a:pt x="49149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64160" y="764539"/>
                </a:lnTo>
                <a:lnTo>
                  <a:pt x="26289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482600" y="633730"/>
                </a:lnTo>
                <a:lnTo>
                  <a:pt x="525779" y="582930"/>
                </a:lnTo>
                <a:lnTo>
                  <a:pt x="561340" y="539750"/>
                </a:lnTo>
                <a:lnTo>
                  <a:pt x="586740" y="499110"/>
                </a:lnTo>
                <a:lnTo>
                  <a:pt x="604520" y="46355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29" y="19812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999730" y="26695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79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6110" y="275589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44829" y="560070"/>
                </a:lnTo>
                <a:lnTo>
                  <a:pt x="482600" y="63373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7400"/>
                </a:lnTo>
                <a:lnTo>
                  <a:pt x="373379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289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79" y="650239"/>
                </a:lnTo>
                <a:lnTo>
                  <a:pt x="316229" y="641350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149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79" y="142239"/>
                </a:lnTo>
                <a:lnTo>
                  <a:pt x="391160" y="137160"/>
                </a:lnTo>
                <a:lnTo>
                  <a:pt x="373379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247380" y="37211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73190" y="2656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504189" y="295910"/>
                </a:lnTo>
                <a:lnTo>
                  <a:pt x="506730" y="316230"/>
                </a:lnTo>
                <a:lnTo>
                  <a:pt x="506730" y="347980"/>
                </a:lnTo>
                <a:lnTo>
                  <a:pt x="502919" y="378460"/>
                </a:lnTo>
                <a:lnTo>
                  <a:pt x="497839" y="398780"/>
                </a:lnTo>
                <a:lnTo>
                  <a:pt x="490219" y="41910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39419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89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2789"/>
                </a:lnTo>
                <a:lnTo>
                  <a:pt x="269239" y="742950"/>
                </a:lnTo>
                <a:lnTo>
                  <a:pt x="265430" y="75438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402589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12139" y="212089"/>
                </a:lnTo>
                <a:lnTo>
                  <a:pt x="607060" y="19812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19" y="127000"/>
                </a:lnTo>
                <a:lnTo>
                  <a:pt x="45719" y="168910"/>
                </a:lnTo>
                <a:lnTo>
                  <a:pt x="21589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473190" y="2656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19" y="199389"/>
                </a:lnTo>
                <a:lnTo>
                  <a:pt x="53339" y="154939"/>
                </a:lnTo>
                <a:lnTo>
                  <a:pt x="62230" y="140970"/>
                </a:lnTo>
                <a:lnTo>
                  <a:pt x="71119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635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39" y="212089"/>
                </a:lnTo>
                <a:lnTo>
                  <a:pt x="617219" y="22733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603250" y="463550"/>
                </a:lnTo>
                <a:lnTo>
                  <a:pt x="595630" y="480060"/>
                </a:lnTo>
                <a:lnTo>
                  <a:pt x="586739" y="49911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5919" y="824230"/>
                </a:lnTo>
                <a:lnTo>
                  <a:pt x="373380" y="845820"/>
                </a:lnTo>
                <a:lnTo>
                  <a:pt x="372110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4380"/>
                </a:lnTo>
                <a:lnTo>
                  <a:pt x="269239" y="742950"/>
                </a:lnTo>
                <a:lnTo>
                  <a:pt x="271780" y="732789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80" y="650239"/>
                </a:lnTo>
                <a:lnTo>
                  <a:pt x="345439" y="601980"/>
                </a:lnTo>
                <a:lnTo>
                  <a:pt x="408939" y="530860"/>
                </a:lnTo>
                <a:lnTo>
                  <a:pt x="439419" y="497839"/>
                </a:lnTo>
                <a:lnTo>
                  <a:pt x="450850" y="48260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798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8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73380" y="13081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719569" y="37084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230109" y="2656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798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80" y="732789"/>
                </a:lnTo>
                <a:lnTo>
                  <a:pt x="269240" y="742950"/>
                </a:lnTo>
                <a:lnTo>
                  <a:pt x="266700" y="75438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60070" y="53975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230109" y="2656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4939"/>
                </a:lnTo>
                <a:lnTo>
                  <a:pt x="62230" y="1409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21030" y="24383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03250" y="463550"/>
                </a:lnTo>
                <a:lnTo>
                  <a:pt x="586740" y="499110"/>
                </a:lnTo>
                <a:lnTo>
                  <a:pt x="560070" y="53975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60350" y="786130"/>
                </a:lnTo>
                <a:lnTo>
                  <a:pt x="266700" y="754380"/>
                </a:lnTo>
                <a:lnTo>
                  <a:pt x="269240" y="742950"/>
                </a:lnTo>
                <a:lnTo>
                  <a:pt x="271780" y="732789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80" y="650239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260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494030" y="408939"/>
                </a:lnTo>
                <a:lnTo>
                  <a:pt x="497840" y="398780"/>
                </a:lnTo>
                <a:lnTo>
                  <a:pt x="500380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30" y="34798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76250" y="21971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477759" y="37084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988300" y="2656839"/>
            <a:ext cx="627380" cy="1219200"/>
          </a:xfrm>
          <a:custGeom>
            <a:avLst/>
            <a:gdLst/>
            <a:ahLst/>
            <a:cxnLst/>
            <a:rect l="l" t="t" r="r" b="b"/>
            <a:pathLst>
              <a:path w="627379" h="1219200">
                <a:moveTo>
                  <a:pt x="563118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54329" y="125730"/>
                </a:lnTo>
                <a:lnTo>
                  <a:pt x="372109" y="130810"/>
                </a:lnTo>
                <a:lnTo>
                  <a:pt x="389890" y="138430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40" y="238760"/>
                </a:lnTo>
                <a:lnTo>
                  <a:pt x="502920" y="295910"/>
                </a:lnTo>
                <a:lnTo>
                  <a:pt x="505459" y="316230"/>
                </a:lnTo>
                <a:lnTo>
                  <a:pt x="505459" y="347980"/>
                </a:lnTo>
                <a:lnTo>
                  <a:pt x="504190" y="358139"/>
                </a:lnTo>
                <a:lnTo>
                  <a:pt x="504190" y="368300"/>
                </a:lnTo>
                <a:lnTo>
                  <a:pt x="496570" y="398780"/>
                </a:lnTo>
                <a:lnTo>
                  <a:pt x="492759" y="408939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78790" y="440689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4170" y="601980"/>
                </a:lnTo>
                <a:lnTo>
                  <a:pt x="328929" y="622300"/>
                </a:lnTo>
                <a:lnTo>
                  <a:pt x="314959" y="641350"/>
                </a:lnTo>
                <a:lnTo>
                  <a:pt x="309879" y="65023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2100" y="680720"/>
                </a:lnTo>
                <a:lnTo>
                  <a:pt x="288290" y="690880"/>
                </a:lnTo>
                <a:lnTo>
                  <a:pt x="278129" y="711200"/>
                </a:lnTo>
                <a:lnTo>
                  <a:pt x="275590" y="722630"/>
                </a:lnTo>
                <a:lnTo>
                  <a:pt x="267970" y="742950"/>
                </a:lnTo>
                <a:lnTo>
                  <a:pt x="265429" y="754380"/>
                </a:lnTo>
                <a:lnTo>
                  <a:pt x="262890" y="764539"/>
                </a:lnTo>
                <a:lnTo>
                  <a:pt x="261620" y="775970"/>
                </a:lnTo>
                <a:lnTo>
                  <a:pt x="259079" y="786130"/>
                </a:lnTo>
                <a:lnTo>
                  <a:pt x="256540" y="811530"/>
                </a:lnTo>
                <a:lnTo>
                  <a:pt x="255270" y="843280"/>
                </a:lnTo>
                <a:lnTo>
                  <a:pt x="254000" y="88138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40" y="869950"/>
                </a:lnTo>
                <a:lnTo>
                  <a:pt x="372109" y="845820"/>
                </a:lnTo>
                <a:lnTo>
                  <a:pt x="377190" y="803910"/>
                </a:lnTo>
                <a:lnTo>
                  <a:pt x="394970" y="746760"/>
                </a:lnTo>
                <a:lnTo>
                  <a:pt x="421640" y="704850"/>
                </a:lnTo>
                <a:lnTo>
                  <a:pt x="448309" y="670560"/>
                </a:lnTo>
                <a:lnTo>
                  <a:pt x="481329" y="633730"/>
                </a:lnTo>
                <a:lnTo>
                  <a:pt x="524509" y="582930"/>
                </a:lnTo>
                <a:lnTo>
                  <a:pt x="560070" y="539750"/>
                </a:lnTo>
                <a:lnTo>
                  <a:pt x="585470" y="499110"/>
                </a:lnTo>
                <a:lnTo>
                  <a:pt x="603250" y="463550"/>
                </a:lnTo>
                <a:lnTo>
                  <a:pt x="608329" y="445770"/>
                </a:lnTo>
                <a:lnTo>
                  <a:pt x="618490" y="412750"/>
                </a:lnTo>
                <a:lnTo>
                  <a:pt x="621029" y="396239"/>
                </a:lnTo>
                <a:lnTo>
                  <a:pt x="624840" y="378460"/>
                </a:lnTo>
                <a:lnTo>
                  <a:pt x="626109" y="361950"/>
                </a:lnTo>
                <a:lnTo>
                  <a:pt x="627379" y="344170"/>
                </a:lnTo>
                <a:lnTo>
                  <a:pt x="627379" y="326389"/>
                </a:lnTo>
                <a:lnTo>
                  <a:pt x="624840" y="275589"/>
                </a:lnTo>
                <a:lnTo>
                  <a:pt x="615950" y="227330"/>
                </a:lnTo>
                <a:lnTo>
                  <a:pt x="600709" y="184150"/>
                </a:lnTo>
                <a:lnTo>
                  <a:pt x="586740" y="156210"/>
                </a:lnTo>
                <a:lnTo>
                  <a:pt x="579120" y="142239"/>
                </a:lnTo>
                <a:lnTo>
                  <a:pt x="570229" y="129539"/>
                </a:lnTo>
                <a:lnTo>
                  <a:pt x="563118" y="120650"/>
                </a:lnTo>
                <a:close/>
              </a:path>
              <a:path w="627379" h="1219200">
                <a:moveTo>
                  <a:pt x="314959" y="0"/>
                </a:moveTo>
                <a:lnTo>
                  <a:pt x="251459" y="6350"/>
                </a:lnTo>
                <a:lnTo>
                  <a:pt x="194309" y="22860"/>
                </a:lnTo>
                <a:lnTo>
                  <a:pt x="143509" y="50800"/>
                </a:lnTo>
                <a:lnTo>
                  <a:pt x="97790" y="90170"/>
                </a:lnTo>
                <a:lnTo>
                  <a:pt x="88900" y="101600"/>
                </a:lnTo>
                <a:lnTo>
                  <a:pt x="78740" y="114300"/>
                </a:lnTo>
                <a:lnTo>
                  <a:pt x="45720" y="168910"/>
                </a:lnTo>
                <a:lnTo>
                  <a:pt x="20320" y="233680"/>
                </a:lnTo>
                <a:lnTo>
                  <a:pt x="3809" y="306070"/>
                </a:lnTo>
                <a:lnTo>
                  <a:pt x="0" y="346710"/>
                </a:lnTo>
                <a:lnTo>
                  <a:pt x="121920" y="363220"/>
                </a:lnTo>
                <a:lnTo>
                  <a:pt x="127000" y="334010"/>
                </a:lnTo>
                <a:lnTo>
                  <a:pt x="132079" y="306070"/>
                </a:lnTo>
                <a:lnTo>
                  <a:pt x="156209" y="234950"/>
                </a:lnTo>
                <a:lnTo>
                  <a:pt x="175259" y="198120"/>
                </a:lnTo>
                <a:lnTo>
                  <a:pt x="200659" y="167639"/>
                </a:lnTo>
                <a:lnTo>
                  <a:pt x="243840" y="135889"/>
                </a:lnTo>
                <a:lnTo>
                  <a:pt x="297179" y="121920"/>
                </a:lnTo>
                <a:lnTo>
                  <a:pt x="316229" y="120650"/>
                </a:lnTo>
                <a:lnTo>
                  <a:pt x="563118" y="120650"/>
                </a:lnTo>
                <a:lnTo>
                  <a:pt x="560070" y="116839"/>
                </a:lnTo>
                <a:lnTo>
                  <a:pt x="516890" y="71120"/>
                </a:lnTo>
                <a:lnTo>
                  <a:pt x="467359" y="36830"/>
                </a:lnTo>
                <a:lnTo>
                  <a:pt x="411479" y="12700"/>
                </a:lnTo>
                <a:lnTo>
                  <a:pt x="347979" y="1270"/>
                </a:lnTo>
                <a:lnTo>
                  <a:pt x="314959" y="0"/>
                </a:lnTo>
                <a:close/>
              </a:path>
              <a:path w="627379" h="1219200">
                <a:moveTo>
                  <a:pt x="38227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2270" y="121920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988300" y="2656839"/>
            <a:ext cx="627380" cy="924560"/>
          </a:xfrm>
          <a:custGeom>
            <a:avLst/>
            <a:gdLst/>
            <a:ahLst/>
            <a:cxnLst/>
            <a:rect l="l" t="t" r="r" b="b"/>
            <a:pathLst>
              <a:path w="627379" h="924560">
                <a:moveTo>
                  <a:pt x="0" y="346710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40" y="154939"/>
                </a:lnTo>
                <a:lnTo>
                  <a:pt x="60959" y="140970"/>
                </a:lnTo>
                <a:lnTo>
                  <a:pt x="69850" y="127000"/>
                </a:lnTo>
                <a:lnTo>
                  <a:pt x="78740" y="114300"/>
                </a:lnTo>
                <a:lnTo>
                  <a:pt x="88900" y="101600"/>
                </a:lnTo>
                <a:lnTo>
                  <a:pt x="97790" y="90170"/>
                </a:lnTo>
                <a:lnTo>
                  <a:pt x="143509" y="50800"/>
                </a:lnTo>
                <a:lnTo>
                  <a:pt x="194309" y="22860"/>
                </a:lnTo>
                <a:lnTo>
                  <a:pt x="251459" y="6350"/>
                </a:lnTo>
                <a:lnTo>
                  <a:pt x="314959" y="0"/>
                </a:lnTo>
                <a:lnTo>
                  <a:pt x="347979" y="1270"/>
                </a:lnTo>
                <a:lnTo>
                  <a:pt x="411479" y="12700"/>
                </a:lnTo>
                <a:lnTo>
                  <a:pt x="467359" y="36830"/>
                </a:lnTo>
                <a:lnTo>
                  <a:pt x="516890" y="71120"/>
                </a:lnTo>
                <a:lnTo>
                  <a:pt x="560070" y="116839"/>
                </a:lnTo>
                <a:lnTo>
                  <a:pt x="586740" y="156210"/>
                </a:lnTo>
                <a:lnTo>
                  <a:pt x="594359" y="168910"/>
                </a:lnTo>
                <a:lnTo>
                  <a:pt x="610870" y="212089"/>
                </a:lnTo>
                <a:lnTo>
                  <a:pt x="622300" y="259080"/>
                </a:lnTo>
                <a:lnTo>
                  <a:pt x="627379" y="326389"/>
                </a:lnTo>
                <a:lnTo>
                  <a:pt x="627379" y="344170"/>
                </a:lnTo>
                <a:lnTo>
                  <a:pt x="626109" y="361950"/>
                </a:lnTo>
                <a:lnTo>
                  <a:pt x="624840" y="378460"/>
                </a:lnTo>
                <a:lnTo>
                  <a:pt x="621029" y="396239"/>
                </a:lnTo>
                <a:lnTo>
                  <a:pt x="618490" y="412750"/>
                </a:lnTo>
                <a:lnTo>
                  <a:pt x="613409" y="429260"/>
                </a:lnTo>
                <a:lnTo>
                  <a:pt x="608329" y="445770"/>
                </a:lnTo>
                <a:lnTo>
                  <a:pt x="603250" y="46355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3559" y="560070"/>
                </a:lnTo>
                <a:lnTo>
                  <a:pt x="481329" y="633730"/>
                </a:lnTo>
                <a:lnTo>
                  <a:pt x="448309" y="670560"/>
                </a:lnTo>
                <a:lnTo>
                  <a:pt x="434340" y="688339"/>
                </a:lnTo>
                <a:lnTo>
                  <a:pt x="411479" y="720089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77190" y="803910"/>
                </a:lnTo>
                <a:lnTo>
                  <a:pt x="372109" y="845820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4000" y="881380"/>
                </a:lnTo>
                <a:lnTo>
                  <a:pt x="255270" y="843280"/>
                </a:lnTo>
                <a:lnTo>
                  <a:pt x="256540" y="811530"/>
                </a:lnTo>
                <a:lnTo>
                  <a:pt x="259079" y="786130"/>
                </a:lnTo>
                <a:lnTo>
                  <a:pt x="261620" y="775970"/>
                </a:lnTo>
                <a:lnTo>
                  <a:pt x="262890" y="764539"/>
                </a:lnTo>
                <a:lnTo>
                  <a:pt x="265429" y="754380"/>
                </a:lnTo>
                <a:lnTo>
                  <a:pt x="267970" y="742950"/>
                </a:lnTo>
                <a:lnTo>
                  <a:pt x="271779" y="732789"/>
                </a:lnTo>
                <a:lnTo>
                  <a:pt x="275590" y="722630"/>
                </a:lnTo>
                <a:lnTo>
                  <a:pt x="278129" y="711200"/>
                </a:lnTo>
                <a:lnTo>
                  <a:pt x="283209" y="701039"/>
                </a:lnTo>
                <a:lnTo>
                  <a:pt x="288290" y="690880"/>
                </a:lnTo>
                <a:lnTo>
                  <a:pt x="292100" y="68072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4959" y="641350"/>
                </a:lnTo>
                <a:lnTo>
                  <a:pt x="328929" y="622300"/>
                </a:lnTo>
                <a:lnTo>
                  <a:pt x="344170" y="60198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49579" y="482600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2759" y="408939"/>
                </a:lnTo>
                <a:lnTo>
                  <a:pt x="496570" y="398780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90" y="368300"/>
                </a:lnTo>
                <a:lnTo>
                  <a:pt x="504190" y="358139"/>
                </a:lnTo>
                <a:lnTo>
                  <a:pt x="505459" y="347980"/>
                </a:lnTo>
                <a:lnTo>
                  <a:pt x="505459" y="336550"/>
                </a:lnTo>
                <a:lnTo>
                  <a:pt x="505459" y="326389"/>
                </a:lnTo>
                <a:lnTo>
                  <a:pt x="505459" y="316230"/>
                </a:lnTo>
                <a:lnTo>
                  <a:pt x="504190" y="306070"/>
                </a:lnTo>
                <a:lnTo>
                  <a:pt x="502920" y="295910"/>
                </a:lnTo>
                <a:lnTo>
                  <a:pt x="500379" y="285750"/>
                </a:lnTo>
                <a:lnTo>
                  <a:pt x="497840" y="275589"/>
                </a:lnTo>
                <a:lnTo>
                  <a:pt x="495300" y="265430"/>
                </a:lnTo>
                <a:lnTo>
                  <a:pt x="492759" y="256539"/>
                </a:lnTo>
                <a:lnTo>
                  <a:pt x="488950" y="247650"/>
                </a:lnTo>
                <a:lnTo>
                  <a:pt x="485140" y="238760"/>
                </a:lnTo>
                <a:lnTo>
                  <a:pt x="463550" y="203200"/>
                </a:lnTo>
                <a:lnTo>
                  <a:pt x="436879" y="171450"/>
                </a:lnTo>
                <a:lnTo>
                  <a:pt x="406400" y="146050"/>
                </a:lnTo>
                <a:lnTo>
                  <a:pt x="397509" y="142239"/>
                </a:lnTo>
                <a:lnTo>
                  <a:pt x="389890" y="138430"/>
                </a:lnTo>
                <a:lnTo>
                  <a:pt x="372109" y="130810"/>
                </a:lnTo>
                <a:lnTo>
                  <a:pt x="354329" y="125730"/>
                </a:lnTo>
                <a:lnTo>
                  <a:pt x="336550" y="121920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43840" y="135889"/>
                </a:lnTo>
                <a:lnTo>
                  <a:pt x="200659" y="167639"/>
                </a:lnTo>
                <a:lnTo>
                  <a:pt x="175259" y="198120"/>
                </a:lnTo>
                <a:lnTo>
                  <a:pt x="156209" y="234950"/>
                </a:lnTo>
                <a:lnTo>
                  <a:pt x="147320" y="257810"/>
                </a:lnTo>
                <a:lnTo>
                  <a:pt x="138429" y="280670"/>
                </a:lnTo>
                <a:lnTo>
                  <a:pt x="132079" y="306070"/>
                </a:lnTo>
                <a:lnTo>
                  <a:pt x="127000" y="334010"/>
                </a:lnTo>
                <a:lnTo>
                  <a:pt x="12192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234680" y="37084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343400"/>
            <a:ext cx="4343400" cy="990600"/>
          </a:xfrm>
          <a:custGeom>
            <a:avLst/>
            <a:gdLst/>
            <a:ahLst/>
            <a:cxnLst/>
            <a:rect l="l" t="t" r="r" b="b"/>
            <a:pathLst>
              <a:path w="4343400" h="990600">
                <a:moveTo>
                  <a:pt x="4343400" y="0"/>
                </a:moveTo>
                <a:lnTo>
                  <a:pt x="0" y="0"/>
                </a:lnTo>
                <a:lnTo>
                  <a:pt x="0" y="990600"/>
                </a:lnTo>
                <a:lnTo>
                  <a:pt x="4343400" y="990600"/>
                </a:lnTo>
                <a:lnTo>
                  <a:pt x="43434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3434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43400" y="990600"/>
            <a:ext cx="4800600" cy="48653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5855970"/>
            <a:ext cx="4800600" cy="1002030"/>
          </a:xfrm>
          <a:custGeom>
            <a:avLst/>
            <a:gdLst/>
            <a:ahLst/>
            <a:cxnLst/>
            <a:rect l="l" t="t" r="r" b="b"/>
            <a:pathLst>
              <a:path w="4800600" h="1002029">
                <a:moveTo>
                  <a:pt x="0" y="0"/>
                </a:moveTo>
                <a:lnTo>
                  <a:pt x="4800600" y="0"/>
                </a:lnTo>
                <a:lnTo>
                  <a:pt x="4800600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4460240"/>
            <a:ext cx="8720455" cy="231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10159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8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Türk Tarih Kurumu’nun  kurulması </a:t>
            </a:r>
            <a:r>
              <a:rPr sz="2400" dirty="0">
                <a:latin typeface="Berlin Sans FB"/>
                <a:cs typeface="Berlin Sans FB"/>
              </a:rPr>
              <a:t>( 15 </a:t>
            </a:r>
            <a:r>
              <a:rPr sz="2400" spc="-5" dirty="0">
                <a:latin typeface="Berlin Sans FB"/>
                <a:cs typeface="Berlin Sans FB"/>
              </a:rPr>
              <a:t>Nisan 1931</a:t>
            </a:r>
            <a:r>
              <a:rPr sz="2400" spc="-50" dirty="0">
                <a:latin typeface="Berlin Sans FB"/>
                <a:cs typeface="Berlin Sans FB"/>
              </a:rPr>
              <a:t> </a:t>
            </a:r>
            <a:r>
              <a:rPr sz="2400" dirty="0">
                <a:latin typeface="Berlin Sans FB"/>
                <a:cs typeface="Berlin Sans FB"/>
              </a:rPr>
              <a:t>)</a:t>
            </a:r>
            <a:endParaRPr sz="2400">
              <a:latin typeface="Berlin Sans FB"/>
              <a:cs typeface="Berlin Sans FB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4734560" marR="5080" indent="-379730">
              <a:lnSpc>
                <a:spcPct val="120800"/>
              </a:lnSpc>
              <a:spcBef>
                <a:spcPts val="23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Berlin Sans FB"/>
                <a:cs typeface="Berlin Sans FB"/>
              </a:rPr>
              <a:t>Türk </a:t>
            </a:r>
            <a:r>
              <a:rPr sz="2400" spc="-5" dirty="0">
                <a:latin typeface="Berlin Sans FB"/>
                <a:cs typeface="Berlin Sans FB"/>
              </a:rPr>
              <a:t>Dil Kurumu’nun kurulması  </a:t>
            </a:r>
            <a:r>
              <a:rPr sz="2400" dirty="0">
                <a:latin typeface="Berlin Sans FB"/>
                <a:cs typeface="Berlin Sans FB"/>
              </a:rPr>
              <a:t>( 12 </a:t>
            </a:r>
            <a:r>
              <a:rPr sz="2400" spc="-5" dirty="0">
                <a:latin typeface="Berlin Sans FB"/>
                <a:cs typeface="Berlin Sans FB"/>
              </a:rPr>
              <a:t>Temmuz 1932</a:t>
            </a:r>
            <a:r>
              <a:rPr sz="2400" spc="-20" dirty="0">
                <a:latin typeface="Berlin Sans FB"/>
                <a:cs typeface="Berlin Sans FB"/>
              </a:rPr>
              <a:t> </a:t>
            </a:r>
            <a:r>
              <a:rPr sz="2400" dirty="0">
                <a:latin typeface="Berlin Sans FB"/>
                <a:cs typeface="Berlin Sans FB"/>
              </a:rPr>
              <a:t>)</a:t>
            </a:r>
            <a:endParaRPr sz="24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895090"/>
            <a:ext cx="3587750" cy="1057910"/>
          </a:xfrm>
          <a:custGeom>
            <a:avLst/>
            <a:gdLst/>
            <a:ahLst/>
            <a:cxnLst/>
            <a:rect l="l" t="t" r="r" b="b"/>
            <a:pathLst>
              <a:path w="3587750" h="1057910">
                <a:moveTo>
                  <a:pt x="3587750" y="0"/>
                </a:moveTo>
                <a:lnTo>
                  <a:pt x="0" y="0"/>
                </a:lnTo>
                <a:lnTo>
                  <a:pt x="0" y="1057910"/>
                </a:lnTo>
                <a:lnTo>
                  <a:pt x="3587750" y="1057910"/>
                </a:lnTo>
                <a:lnTo>
                  <a:pt x="358775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3931920"/>
            <a:ext cx="1923414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2400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Berlin Sans FB"/>
                <a:cs typeface="Berlin Sans FB"/>
              </a:rPr>
              <a:t>Harf </a:t>
            </a:r>
            <a:r>
              <a:rPr sz="2400" spc="-40" dirty="0">
                <a:latin typeface="Arial Black"/>
                <a:cs typeface="Arial Black"/>
              </a:rPr>
              <a:t>İ</a:t>
            </a:r>
            <a:r>
              <a:rPr sz="2400" spc="-40" dirty="0">
                <a:latin typeface="Berlin Sans FB"/>
                <a:cs typeface="Berlin Sans FB"/>
              </a:rPr>
              <a:t>nkılabı  </a:t>
            </a:r>
            <a:r>
              <a:rPr sz="2400" dirty="0">
                <a:latin typeface="Berlin Sans FB"/>
                <a:cs typeface="Berlin Sans FB"/>
              </a:rPr>
              <a:t>( 1 </a:t>
            </a:r>
            <a:r>
              <a:rPr sz="2400" spc="-5" dirty="0">
                <a:latin typeface="Berlin Sans FB"/>
                <a:cs typeface="Berlin Sans FB"/>
              </a:rPr>
              <a:t>Kasım 1928</a:t>
            </a:r>
            <a:r>
              <a:rPr sz="2400" spc="-75" dirty="0">
                <a:latin typeface="Berlin Sans FB"/>
                <a:cs typeface="Berlin Sans FB"/>
              </a:rPr>
              <a:t> </a:t>
            </a:r>
            <a:r>
              <a:rPr sz="2400" dirty="0">
                <a:latin typeface="Berlin Sans FB"/>
                <a:cs typeface="Berlin Sans FB"/>
              </a:rPr>
              <a:t>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35877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87750" y="5562600"/>
            <a:ext cx="5556250" cy="1295400"/>
          </a:xfrm>
          <a:custGeom>
            <a:avLst/>
            <a:gdLst/>
            <a:ahLst/>
            <a:cxnLst/>
            <a:rect l="l" t="t" r="r" b="b"/>
            <a:pathLst>
              <a:path w="5556250" h="1295400">
                <a:moveTo>
                  <a:pt x="0" y="0"/>
                </a:moveTo>
                <a:lnTo>
                  <a:pt x="5556250" y="0"/>
                </a:lnTo>
                <a:lnTo>
                  <a:pt x="5556250" y="1295400"/>
                </a:lnTo>
                <a:lnTo>
                  <a:pt x="0" y="129540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4820" y="5502910"/>
            <a:ext cx="3430904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0800"/>
              </a:lnSpc>
              <a:spcBef>
                <a:spcPts val="100"/>
              </a:spcBef>
            </a:pPr>
            <a:r>
              <a:rPr sz="2400" spc="-5" dirty="0">
                <a:latin typeface="Berlin Sans FB"/>
                <a:cs typeface="Berlin Sans FB"/>
              </a:rPr>
              <a:t>Tevhid </a:t>
            </a:r>
            <a:r>
              <a:rPr sz="2400" dirty="0">
                <a:latin typeface="Berlin Sans FB"/>
                <a:cs typeface="Berlin Sans FB"/>
              </a:rPr>
              <a:t>– i </a:t>
            </a:r>
            <a:r>
              <a:rPr sz="2400" spc="-5" dirty="0">
                <a:latin typeface="Berlin Sans FB"/>
                <a:cs typeface="Berlin Sans FB"/>
              </a:rPr>
              <a:t>Tedrisat</a:t>
            </a:r>
            <a:r>
              <a:rPr sz="2400" spc="-70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Kanunu  </a:t>
            </a:r>
            <a:r>
              <a:rPr sz="2400" dirty="0">
                <a:latin typeface="Berlin Sans FB"/>
                <a:cs typeface="Berlin Sans FB"/>
              </a:rPr>
              <a:t>( </a:t>
            </a:r>
            <a:r>
              <a:rPr sz="2400" spc="-40" dirty="0">
                <a:latin typeface="Berlin Sans FB"/>
                <a:cs typeface="Berlin Sans FB"/>
              </a:rPr>
              <a:t>E</a:t>
            </a:r>
            <a:r>
              <a:rPr sz="2400" spc="-40" dirty="0">
                <a:latin typeface="Arial Black"/>
                <a:cs typeface="Arial Black"/>
              </a:rPr>
              <a:t>ğ</a:t>
            </a:r>
            <a:r>
              <a:rPr sz="2400" spc="-40" dirty="0">
                <a:latin typeface="Berlin Sans FB"/>
                <a:cs typeface="Berlin Sans FB"/>
              </a:rPr>
              <a:t>itimin </a:t>
            </a:r>
            <a:r>
              <a:rPr sz="2400" spc="-20" dirty="0">
                <a:latin typeface="Berlin Sans FB"/>
                <a:cs typeface="Berlin Sans FB"/>
              </a:rPr>
              <a:t>Birle</a:t>
            </a:r>
            <a:r>
              <a:rPr sz="2400" spc="-20" dirty="0">
                <a:latin typeface="Arial Black"/>
                <a:cs typeface="Arial Black"/>
              </a:rPr>
              <a:t>ş</a:t>
            </a:r>
            <a:r>
              <a:rPr sz="2400" spc="-20" dirty="0">
                <a:latin typeface="Berlin Sans FB"/>
                <a:cs typeface="Berlin Sans FB"/>
              </a:rPr>
              <a:t>tirilmesi)  </a:t>
            </a:r>
            <a:r>
              <a:rPr sz="2400" spc="-5" dirty="0">
                <a:latin typeface="Berlin Sans FB"/>
                <a:cs typeface="Berlin Sans FB"/>
              </a:rPr>
              <a:t>(3 Mart</a:t>
            </a:r>
            <a:r>
              <a:rPr sz="2400" spc="-10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1924)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87750" y="1543050"/>
            <a:ext cx="5556250" cy="401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291840"/>
            <a:ext cx="4794250" cy="975360"/>
          </a:xfrm>
          <a:custGeom>
            <a:avLst/>
            <a:gdLst/>
            <a:ahLst/>
            <a:cxnLst/>
            <a:rect l="l" t="t" r="r" b="b"/>
            <a:pathLst>
              <a:path w="4794250" h="975360">
                <a:moveTo>
                  <a:pt x="4794250" y="0"/>
                </a:moveTo>
                <a:lnTo>
                  <a:pt x="0" y="0"/>
                </a:lnTo>
                <a:lnTo>
                  <a:pt x="0" y="975360"/>
                </a:lnTo>
                <a:lnTo>
                  <a:pt x="4794250" y="975360"/>
                </a:lnTo>
                <a:lnTo>
                  <a:pt x="479425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401059"/>
            <a:ext cx="3777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Milli kültürün </a:t>
            </a:r>
            <a:r>
              <a:rPr sz="2400" spc="-35" dirty="0">
                <a:latin typeface="Berlin Sans FB"/>
                <a:cs typeface="Berlin Sans FB"/>
              </a:rPr>
              <a:t>geli</a:t>
            </a:r>
            <a:r>
              <a:rPr sz="2400" spc="-35" dirty="0">
                <a:latin typeface="Arial Black"/>
                <a:cs typeface="Arial Black"/>
              </a:rPr>
              <a:t>ş</a:t>
            </a:r>
            <a:r>
              <a:rPr sz="2400" spc="-35" dirty="0">
                <a:latin typeface="Berlin Sans FB"/>
                <a:cs typeface="Berlin Sans FB"/>
              </a:rPr>
              <a:t>mesi </a:t>
            </a:r>
            <a:r>
              <a:rPr sz="2400" spc="-5" dirty="0">
                <a:latin typeface="Berlin Sans FB"/>
                <a:cs typeface="Berlin Sans FB"/>
              </a:rPr>
              <a:t>için  </a:t>
            </a:r>
            <a:r>
              <a:rPr sz="2400" spc="-30" dirty="0">
                <a:latin typeface="Berlin Sans FB"/>
                <a:cs typeface="Berlin Sans FB"/>
              </a:rPr>
              <a:t>çalı</a:t>
            </a:r>
            <a:r>
              <a:rPr sz="2400" spc="-30" dirty="0">
                <a:latin typeface="Arial Black"/>
                <a:cs typeface="Arial Black"/>
              </a:rPr>
              <a:t>ş</a:t>
            </a:r>
            <a:r>
              <a:rPr sz="2400" spc="-30" dirty="0">
                <a:latin typeface="Berlin Sans FB"/>
                <a:cs typeface="Berlin Sans FB"/>
              </a:rPr>
              <a:t>malar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479425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4250" y="2352039"/>
            <a:ext cx="4349750" cy="3257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4250" y="5609590"/>
            <a:ext cx="4349750" cy="1248410"/>
          </a:xfrm>
          <a:custGeom>
            <a:avLst/>
            <a:gdLst/>
            <a:ahLst/>
            <a:cxnLst/>
            <a:rect l="l" t="t" r="r" b="b"/>
            <a:pathLst>
              <a:path w="4349750" h="1248409">
                <a:moveTo>
                  <a:pt x="0" y="0"/>
                </a:moveTo>
                <a:lnTo>
                  <a:pt x="4349750" y="0"/>
                </a:lnTo>
                <a:lnTo>
                  <a:pt x="4349750" y="1248410"/>
                </a:lnTo>
                <a:lnTo>
                  <a:pt x="0" y="124841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870450" y="5862320"/>
            <a:ext cx="41522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8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Kabotaj Kanunu’nun  çıkartılması </a:t>
            </a:r>
            <a:r>
              <a:rPr sz="2400" dirty="0">
                <a:latin typeface="Berlin Sans FB"/>
                <a:cs typeface="Berlin Sans FB"/>
              </a:rPr>
              <a:t>( 1 </a:t>
            </a:r>
            <a:r>
              <a:rPr sz="2400" spc="-5" dirty="0">
                <a:latin typeface="Berlin Sans FB"/>
                <a:cs typeface="Berlin Sans FB"/>
              </a:rPr>
              <a:t>Temmuz 1926</a:t>
            </a:r>
            <a:r>
              <a:rPr sz="2400" spc="-50" dirty="0">
                <a:latin typeface="Berlin Sans FB"/>
                <a:cs typeface="Berlin Sans FB"/>
              </a:rPr>
              <a:t> </a:t>
            </a:r>
            <a:r>
              <a:rPr sz="2400" dirty="0">
                <a:latin typeface="Berlin Sans FB"/>
                <a:cs typeface="Berlin Sans FB"/>
              </a:rPr>
              <a:t>)</a:t>
            </a:r>
            <a:endParaRPr sz="24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80" y="14166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635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" y="14230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380" y="143065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" y="1438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" y="144589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" y="145288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380" y="1460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146811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" y="1475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" y="14827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380" y="149034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1497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1505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" y="151320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380" y="15201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80" y="1527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" y="153543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380" y="1543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380" y="15500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380" y="155765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380" y="1565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380" y="157289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380" y="1580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" y="1587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380" y="159511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380" y="1602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380" y="1610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380" y="161734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380" y="1624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380" y="1632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380" y="1640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380" y="1647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380" y="1654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4380" y="1662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4380" y="1670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380" y="1677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" y="16846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380" y="1692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380" y="1699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380" y="1707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" y="1714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" y="1722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80" y="1729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" y="1737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80" y="1744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" y="1751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380" y="1759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380" y="1767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380" y="1774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380" y="1781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80" y="1789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80" y="1797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80" y="1804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80" y="1812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380" y="1819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380" y="1826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380" y="1834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80" y="1841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4380" y="1849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4380" y="1856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4380" y="1864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4380" y="1871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4380" y="1878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4380" y="1886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4380" y="1894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380" y="19011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380" y="1908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4380" y="1916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380" y="1924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4380" y="1931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380" y="19386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4380" y="1946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80" y="1953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4380" y="19608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4380" y="1968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4380" y="1976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4380" y="1983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4380" y="1991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4380" y="19983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380" y="2005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4380" y="2013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4380" y="20205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4380" y="20281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380" y="2035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4380" y="2043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4380" y="2051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4380" y="20580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4380" y="20656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4380" y="2073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4380" y="2080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4380" y="20878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380" y="2095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4380" y="2103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380" y="2110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380" y="2118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380" y="21253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380" y="2132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4380" y="2140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4380" y="2148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4380" y="2155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4380" y="2162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4380" y="2170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4380" y="2178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4380" y="2185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4380" y="21926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4380" y="2200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4380" y="2207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4380" y="2215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4380" y="2223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380" y="2230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4380" y="2237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4380" y="2245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4380" y="2252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4380" y="2259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4380" y="2267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4380" y="2275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4380" y="2282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80" y="2290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4380" y="2297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4380" y="2305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4380" y="2312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4380" y="2320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4380" y="2327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4380" y="2334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380" y="2342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4380" y="2350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4380" y="2357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" y="2364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4380" y="2372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4380" y="2379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4380" y="2387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4380" y="2394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4380" y="2402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4380" y="2409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4380" y="2416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4380" y="2424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4380" y="2432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4380" y="2439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4380" y="2447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4380" y="2454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4380" y="2461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4380" y="2469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4380" y="2477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4380" y="2484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4380" y="2491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4380" y="2499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380" y="2506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4380" y="2514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380" y="2521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4380" y="2529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4380" y="2536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4380" y="2543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380" y="2551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380" y="2559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380" y="2566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4380" y="2574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4380" y="2581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4380" y="2588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4380" y="2596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4380" y="2603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4380" y="2611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4380" y="2618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4380" y="2626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4380" y="2633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4380" y="2640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4380" y="2648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4380" y="2656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4380" y="26631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4380" y="2670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4380" y="2678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4380" y="2686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4380" y="2693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380" y="27006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4380" y="2708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4380" y="2715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4380" y="2723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4380" y="27305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4380" y="2738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4380" y="2745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4380" y="2753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4380" y="27603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4380" y="27679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4380" y="2775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4380" y="2783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4380" y="2790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4380" y="27978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4380" y="2805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4380" y="2813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4380" y="2820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4380" y="28276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4380" y="2835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4380" y="2842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4380" y="2850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4380" y="2858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4380" y="2865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4380" y="2872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4380" y="2880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4380" y="2887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4380" y="2895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4380" y="290258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4380" y="2910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4380" y="2917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4380" y="2925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4380" y="293306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4380" y="2940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4380" y="2947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4380" y="2955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4380" y="29629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4380" y="2969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4380" y="2977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4380" y="2985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4380" y="2992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4380" y="2999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4380" y="3007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4380" y="3014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380" y="3022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380" y="3030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4380" y="3037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4380" y="3044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4380" y="3052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4380" y="3059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4380" y="3067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4380" y="3074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4380" y="3082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4380" y="30899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4380" y="3096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380" y="3104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4380" y="3112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4380" y="3119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4380" y="312673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4380" y="313436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4380" y="3141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4380" y="3149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4380" y="3157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54380" y="3164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4380" y="3171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4380" y="3179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4380" y="3186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4380" y="3194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4380" y="3201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4380" y="320928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54380" y="321691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54380" y="3223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4380" y="323151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4380" y="323913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4380" y="3246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4380" y="3253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4380" y="3261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4380" y="3268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4380" y="3276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4380" y="32835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4380" y="3291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4380" y="3298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4380" y="33058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54380" y="3313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380" y="3321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380" y="3328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4380" y="3336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4380" y="3343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4380" y="3350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4380" y="3358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54380" y="3366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4380" y="3373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4380" y="3380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54380" y="3388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54380" y="3395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4380" y="34029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4380" y="34105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54380" y="3418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4380" y="3425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4380" y="3433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4380" y="3440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4380" y="3448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4380" y="3455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4380" y="3463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54380" y="34702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4380" y="3477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54380" y="3485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4380" y="3493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4380" y="3500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4380" y="3507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4380" y="3515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4380" y="3522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4380" y="3530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54380" y="35375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54380" y="3545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4380" y="3552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54380" y="3560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4380" y="3568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4380" y="3575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4380" y="3582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54380" y="3590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4380" y="3597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54380" y="3604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4380" y="3612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54380" y="3620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54380" y="3627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54380" y="3635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4380" y="3642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54380" y="3649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54380" y="3657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54380" y="3665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4380" y="3672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54380" y="3679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54380" y="3687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54380" y="3695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4380" y="3702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54380" y="3709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54380" y="3717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4380" y="3724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4380" y="3732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4380" y="3739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4380" y="3747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4380" y="3754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4380" y="3761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4380" y="3769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54380" y="3776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4380" y="3784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4380" y="3792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4380" y="3799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4380" y="3806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54380" y="3814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54380" y="3821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4380" y="3829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4380" y="3836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54380" y="3844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4380" y="3851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4380" y="3859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4380" y="3866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4380" y="3874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4380" y="3881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4380" y="3888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4380" y="3896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54380" y="3903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54380" y="3911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4380" y="3919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4380" y="3926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54380" y="3933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54380" y="3941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4380" y="39484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54380" y="3956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54380" y="3963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4380" y="3971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54380" y="3978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54380" y="3985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4380" y="3993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4380" y="4001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4380" y="40081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4380" y="4015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54380" y="4023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54380" y="4030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4380" y="4038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54380" y="40455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4380" y="4053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54380" y="4060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54380" y="4068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4380" y="4076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4380" y="4083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4380" y="4090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4380" y="4098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54380" y="4105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54380" y="4112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54380" y="4120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4380" y="4128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54380" y="4135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54380" y="4143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54380" y="4150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4380" y="4157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54380" y="4165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54380" y="4173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54380" y="4180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54380" y="4187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54380" y="4195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54380" y="4203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4380" y="42106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4380" y="4217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54380" y="4225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54380" y="4232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54380" y="4240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54380" y="4247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54380" y="4255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4380" y="4262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54380" y="4270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54380" y="42779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54380" y="4284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54380" y="4292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54380" y="4300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54380" y="4307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54380" y="4314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54380" y="4322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54380" y="4330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54380" y="43376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54380" y="4344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4380" y="4352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4380" y="4359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4380" y="4367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54380" y="43751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54380" y="4382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54380" y="4389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54380" y="4397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54380" y="4404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54380" y="4411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54380" y="4419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54380" y="4427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54380" y="4434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54380" y="4441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54380" y="4449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54380" y="4457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54380" y="4464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54380" y="4471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54380" y="4479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54380" y="4486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54380" y="4494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54380" y="4501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54380" y="4509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54380" y="4516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4380" y="4523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54380" y="4531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54380" y="4538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4380" y="4546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4380" y="4554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54380" y="4561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54380" y="4568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4380" y="4576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54380" y="4584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54380" y="4591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54380" y="4598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54380" y="4606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54380" y="4613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54380" y="4621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54380" y="4628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54380" y="4636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54380" y="4643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54380" y="46507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4380" y="4658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54380" y="4665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54380" y="4673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54380" y="4681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54380" y="46882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54380" y="4695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54380" y="4703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54380" y="4711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54380" y="4718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54380" y="4725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4380" y="4733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54380" y="4740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54380" y="47478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4380" y="47555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4380" y="4763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4380" y="4770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54380" y="4778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4380" y="4785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4380" y="4792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4380" y="4800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4380" y="4808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4380" y="4815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4380" y="4822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4380" y="4830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4380" y="4838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4380" y="48456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54380" y="48533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54380" y="4860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54380" y="4867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54380" y="4875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54380" y="48831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54380" y="4890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54380" y="4897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54380" y="4905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54380" y="49129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54380" y="492061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54380" y="4927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54380" y="4935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54380" y="4942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54380" y="49504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54380" y="4957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54380" y="4965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54380" y="49726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54380" y="498030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4380" y="4987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54380" y="4994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4380" y="5002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54380" y="50101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54380" y="50177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54380" y="5024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54380" y="5032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54380" y="503999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54380" y="5046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54380" y="5054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54380" y="5062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54380" y="5069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54380" y="50774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54380" y="5084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54380" y="5092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54380" y="509968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54380" y="510667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54380" y="511429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54380" y="512190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54380" y="512952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4380" y="51371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54380" y="514413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4380" y="5151754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54380" y="515937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54380" y="51663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54380" y="517397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54380" y="518160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54380" y="518922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54380" y="519684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54380" y="520382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54380" y="521144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54380" y="5219065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889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54380" y="5226050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54380" y="5229859"/>
            <a:ext cx="4895850" cy="0"/>
          </a:xfrm>
          <a:custGeom>
            <a:avLst/>
            <a:gdLst/>
            <a:ahLst/>
            <a:cxnLst/>
            <a:rect l="l" t="t" r="r" b="b"/>
            <a:pathLst>
              <a:path w="4895850">
                <a:moveTo>
                  <a:pt x="0" y="0"/>
                </a:moveTo>
                <a:lnTo>
                  <a:pt x="489585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55650" y="1412239"/>
            <a:ext cx="4895850" cy="3816350"/>
          </a:xfrm>
          <a:custGeom>
            <a:avLst/>
            <a:gdLst/>
            <a:ahLst/>
            <a:cxnLst/>
            <a:rect l="l" t="t" r="r" b="b"/>
            <a:pathLst>
              <a:path w="4895850" h="3816350">
                <a:moveTo>
                  <a:pt x="2448560" y="3816350"/>
                </a:moveTo>
                <a:lnTo>
                  <a:pt x="0" y="3816350"/>
                </a:lnTo>
                <a:lnTo>
                  <a:pt x="0" y="0"/>
                </a:lnTo>
                <a:lnTo>
                  <a:pt x="4895850" y="0"/>
                </a:lnTo>
                <a:lnTo>
                  <a:pt x="4895850" y="3816350"/>
                </a:lnTo>
                <a:lnTo>
                  <a:pt x="2448560" y="381635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 txBox="1">
            <a:spLocks noGrp="1"/>
          </p:cNvSpPr>
          <p:nvPr>
            <p:ph type="title"/>
          </p:nvPr>
        </p:nvSpPr>
        <p:spPr>
          <a:xfrm>
            <a:off x="768409" y="3125470"/>
            <a:ext cx="4870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Halkçılık ilkesini</a:t>
            </a:r>
            <a:r>
              <a:rPr sz="2400" b="1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açıklayınız?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6257290" y="25184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895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69"/>
                </a:lnTo>
                <a:lnTo>
                  <a:pt x="436880" y="170179"/>
                </a:lnTo>
                <a:lnTo>
                  <a:pt x="464819" y="201929"/>
                </a:lnTo>
                <a:lnTo>
                  <a:pt x="485139" y="237489"/>
                </a:lnTo>
                <a:lnTo>
                  <a:pt x="501650" y="284479"/>
                </a:lnTo>
                <a:lnTo>
                  <a:pt x="502919" y="294639"/>
                </a:lnTo>
                <a:lnTo>
                  <a:pt x="505460" y="304800"/>
                </a:lnTo>
                <a:lnTo>
                  <a:pt x="505460" y="314960"/>
                </a:lnTo>
                <a:lnTo>
                  <a:pt x="506730" y="325119"/>
                </a:lnTo>
                <a:lnTo>
                  <a:pt x="506730" y="346710"/>
                </a:lnTo>
                <a:lnTo>
                  <a:pt x="502919" y="377189"/>
                </a:lnTo>
                <a:lnTo>
                  <a:pt x="497839" y="397510"/>
                </a:lnTo>
                <a:lnTo>
                  <a:pt x="494030" y="407669"/>
                </a:lnTo>
                <a:lnTo>
                  <a:pt x="490219" y="419100"/>
                </a:lnTo>
                <a:lnTo>
                  <a:pt x="471169" y="453389"/>
                </a:lnTo>
                <a:lnTo>
                  <a:pt x="438150" y="496569"/>
                </a:lnTo>
                <a:lnTo>
                  <a:pt x="408939" y="529589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30200" y="621029"/>
                </a:lnTo>
                <a:lnTo>
                  <a:pt x="322580" y="629919"/>
                </a:lnTo>
                <a:lnTo>
                  <a:pt x="309880" y="650239"/>
                </a:lnTo>
                <a:lnTo>
                  <a:pt x="303530" y="659129"/>
                </a:lnTo>
                <a:lnTo>
                  <a:pt x="283210" y="699769"/>
                </a:lnTo>
                <a:lnTo>
                  <a:pt x="279400" y="709929"/>
                </a:lnTo>
                <a:lnTo>
                  <a:pt x="275589" y="721360"/>
                </a:lnTo>
                <a:lnTo>
                  <a:pt x="271780" y="731519"/>
                </a:lnTo>
                <a:lnTo>
                  <a:pt x="269239" y="741679"/>
                </a:lnTo>
                <a:lnTo>
                  <a:pt x="264160" y="764539"/>
                </a:lnTo>
                <a:lnTo>
                  <a:pt x="261619" y="774700"/>
                </a:lnTo>
                <a:lnTo>
                  <a:pt x="256539" y="842010"/>
                </a:lnTo>
                <a:lnTo>
                  <a:pt x="255269" y="880110"/>
                </a:lnTo>
                <a:lnTo>
                  <a:pt x="254000" y="923289"/>
                </a:lnTo>
                <a:lnTo>
                  <a:pt x="369569" y="923289"/>
                </a:lnTo>
                <a:lnTo>
                  <a:pt x="370839" y="868679"/>
                </a:lnTo>
                <a:lnTo>
                  <a:pt x="373380" y="844550"/>
                </a:lnTo>
                <a:lnTo>
                  <a:pt x="378460" y="803910"/>
                </a:lnTo>
                <a:lnTo>
                  <a:pt x="389889" y="7581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39" y="68706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29"/>
                </a:lnTo>
                <a:lnTo>
                  <a:pt x="543560" y="560069"/>
                </a:lnTo>
                <a:lnTo>
                  <a:pt x="560069" y="538479"/>
                </a:lnTo>
                <a:lnTo>
                  <a:pt x="574039" y="51688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22300" y="39496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69" y="257810"/>
                </a:lnTo>
                <a:lnTo>
                  <a:pt x="612139" y="212089"/>
                </a:lnTo>
                <a:lnTo>
                  <a:pt x="594360" y="168910"/>
                </a:lnTo>
                <a:lnTo>
                  <a:pt x="579119" y="140969"/>
                </a:lnTo>
                <a:lnTo>
                  <a:pt x="564895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80010" y="113029"/>
                </a:lnTo>
                <a:lnTo>
                  <a:pt x="69850" y="125729"/>
                </a:lnTo>
                <a:lnTo>
                  <a:pt x="62230" y="139700"/>
                </a:lnTo>
                <a:lnTo>
                  <a:pt x="53339" y="153669"/>
                </a:lnTo>
                <a:lnTo>
                  <a:pt x="45720" y="167639"/>
                </a:lnTo>
                <a:lnTo>
                  <a:pt x="21589" y="232410"/>
                </a:lnTo>
                <a:lnTo>
                  <a:pt x="5080" y="30480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4800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7960" y="180339"/>
                </a:lnTo>
                <a:lnTo>
                  <a:pt x="22860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4895" y="120650"/>
                </a:lnTo>
                <a:lnTo>
                  <a:pt x="561339" y="115569"/>
                </a:lnTo>
                <a:lnTo>
                  <a:pt x="518160" y="71119"/>
                </a:lnTo>
                <a:lnTo>
                  <a:pt x="46736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39" y="1217929"/>
                </a:lnTo>
                <a:lnTo>
                  <a:pt x="383539" y="105028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257290" y="2518410"/>
            <a:ext cx="628650" cy="923290"/>
          </a:xfrm>
          <a:custGeom>
            <a:avLst/>
            <a:gdLst/>
            <a:ahLst/>
            <a:cxnLst/>
            <a:rect l="l" t="t" r="r" b="b"/>
            <a:pathLst>
              <a:path w="628650" h="923289">
                <a:moveTo>
                  <a:pt x="0" y="345439"/>
                </a:moveTo>
                <a:lnTo>
                  <a:pt x="5080" y="304800"/>
                </a:lnTo>
                <a:lnTo>
                  <a:pt x="21589" y="232410"/>
                </a:lnTo>
                <a:lnTo>
                  <a:pt x="45720" y="167639"/>
                </a:lnTo>
                <a:lnTo>
                  <a:pt x="62230" y="139700"/>
                </a:lnTo>
                <a:lnTo>
                  <a:pt x="69850" y="125729"/>
                </a:lnTo>
                <a:lnTo>
                  <a:pt x="80010" y="113029"/>
                </a:lnTo>
                <a:lnTo>
                  <a:pt x="88900" y="101600"/>
                </a:lnTo>
                <a:lnTo>
                  <a:pt x="99060" y="88900"/>
                </a:lnTo>
                <a:lnTo>
                  <a:pt x="144780" y="50800"/>
                </a:lnTo>
                <a:lnTo>
                  <a:pt x="195580" y="21589"/>
                </a:lnTo>
                <a:lnTo>
                  <a:pt x="252730" y="507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19"/>
                </a:lnTo>
                <a:lnTo>
                  <a:pt x="561339" y="115569"/>
                </a:lnTo>
                <a:lnTo>
                  <a:pt x="586739" y="154939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23569" y="257810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8489" y="411479"/>
                </a:lnTo>
                <a:lnTo>
                  <a:pt x="614680" y="427989"/>
                </a:lnTo>
                <a:lnTo>
                  <a:pt x="595630" y="480060"/>
                </a:lnTo>
                <a:lnTo>
                  <a:pt x="574039" y="516889"/>
                </a:lnTo>
                <a:lnTo>
                  <a:pt x="560069" y="538479"/>
                </a:lnTo>
                <a:lnTo>
                  <a:pt x="543560" y="560069"/>
                </a:lnTo>
                <a:lnTo>
                  <a:pt x="525780" y="582929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2589" y="732789"/>
                </a:lnTo>
                <a:lnTo>
                  <a:pt x="396239" y="745489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481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69" y="923289"/>
                </a:lnTo>
                <a:lnTo>
                  <a:pt x="254000" y="923289"/>
                </a:lnTo>
                <a:lnTo>
                  <a:pt x="255269" y="880110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19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39" y="741679"/>
                </a:lnTo>
                <a:lnTo>
                  <a:pt x="271780" y="731519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30" y="659129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22580" y="629919"/>
                </a:lnTo>
                <a:lnTo>
                  <a:pt x="330200" y="621029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39" y="429260"/>
                </a:lnTo>
                <a:lnTo>
                  <a:pt x="494030" y="407669"/>
                </a:lnTo>
                <a:lnTo>
                  <a:pt x="497839" y="397510"/>
                </a:lnTo>
                <a:lnTo>
                  <a:pt x="500380" y="387350"/>
                </a:lnTo>
                <a:lnTo>
                  <a:pt x="502919" y="377189"/>
                </a:lnTo>
                <a:lnTo>
                  <a:pt x="504189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5460" y="314960"/>
                </a:lnTo>
                <a:lnTo>
                  <a:pt x="505460" y="304800"/>
                </a:lnTo>
                <a:lnTo>
                  <a:pt x="502919" y="294639"/>
                </a:lnTo>
                <a:lnTo>
                  <a:pt x="492760" y="255269"/>
                </a:lnTo>
                <a:lnTo>
                  <a:pt x="474980" y="218439"/>
                </a:lnTo>
                <a:lnTo>
                  <a:pt x="450850" y="185419"/>
                </a:lnTo>
                <a:lnTo>
                  <a:pt x="421639" y="156210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79400" y="124460"/>
                </a:lnTo>
                <a:lnTo>
                  <a:pt x="261619" y="128269"/>
                </a:lnTo>
                <a:lnTo>
                  <a:pt x="245110" y="135889"/>
                </a:lnTo>
                <a:lnTo>
                  <a:pt x="228600" y="143510"/>
                </a:lnTo>
                <a:lnTo>
                  <a:pt x="214630" y="154939"/>
                </a:lnTo>
                <a:lnTo>
                  <a:pt x="200660" y="166369"/>
                </a:lnTo>
                <a:lnTo>
                  <a:pt x="187960" y="180339"/>
                </a:lnTo>
                <a:lnTo>
                  <a:pt x="166370" y="214629"/>
                </a:lnTo>
                <a:lnTo>
                  <a:pt x="147320" y="256539"/>
                </a:lnTo>
                <a:lnTo>
                  <a:pt x="133350" y="304800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503669" y="35687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014209" y="25184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69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6880" y="170179"/>
                </a:lnTo>
                <a:lnTo>
                  <a:pt x="450850" y="185419"/>
                </a:lnTo>
                <a:lnTo>
                  <a:pt x="464820" y="201929"/>
                </a:lnTo>
                <a:lnTo>
                  <a:pt x="476250" y="21843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4160"/>
                </a:lnTo>
                <a:lnTo>
                  <a:pt x="504190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2920" y="377189"/>
                </a:lnTo>
                <a:lnTo>
                  <a:pt x="497840" y="397510"/>
                </a:lnTo>
                <a:lnTo>
                  <a:pt x="494030" y="407669"/>
                </a:lnTo>
                <a:lnTo>
                  <a:pt x="490220" y="419100"/>
                </a:lnTo>
                <a:lnTo>
                  <a:pt x="471170" y="4533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1029"/>
                </a:lnTo>
                <a:lnTo>
                  <a:pt x="322580" y="629919"/>
                </a:lnTo>
                <a:lnTo>
                  <a:pt x="309880" y="650239"/>
                </a:lnTo>
                <a:lnTo>
                  <a:pt x="303530" y="659129"/>
                </a:lnTo>
                <a:lnTo>
                  <a:pt x="283210" y="699769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80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3289"/>
                </a:lnTo>
                <a:lnTo>
                  <a:pt x="369570" y="923289"/>
                </a:lnTo>
                <a:lnTo>
                  <a:pt x="370840" y="868679"/>
                </a:lnTo>
                <a:lnTo>
                  <a:pt x="373380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100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5489"/>
                </a:lnTo>
                <a:lnTo>
                  <a:pt x="403860" y="7327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40" y="687069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44830" y="560069"/>
                </a:lnTo>
                <a:lnTo>
                  <a:pt x="560070" y="538479"/>
                </a:lnTo>
                <a:lnTo>
                  <a:pt x="574040" y="516889"/>
                </a:lnTo>
                <a:lnTo>
                  <a:pt x="586740" y="497839"/>
                </a:lnTo>
                <a:lnTo>
                  <a:pt x="595630" y="480060"/>
                </a:lnTo>
                <a:lnTo>
                  <a:pt x="603250" y="462279"/>
                </a:lnTo>
                <a:lnTo>
                  <a:pt x="609600" y="445769"/>
                </a:lnTo>
                <a:lnTo>
                  <a:pt x="614680" y="42798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7189"/>
                </a:lnTo>
                <a:lnTo>
                  <a:pt x="627380" y="36067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7380" y="290829"/>
                </a:lnTo>
                <a:lnTo>
                  <a:pt x="626110" y="274319"/>
                </a:lnTo>
                <a:lnTo>
                  <a:pt x="623570" y="257810"/>
                </a:lnTo>
                <a:lnTo>
                  <a:pt x="619760" y="242569"/>
                </a:lnTo>
                <a:lnTo>
                  <a:pt x="617220" y="227329"/>
                </a:lnTo>
                <a:lnTo>
                  <a:pt x="607060" y="196850"/>
                </a:lnTo>
                <a:lnTo>
                  <a:pt x="594360" y="16891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7639"/>
                </a:lnTo>
                <a:lnTo>
                  <a:pt x="21590" y="232410"/>
                </a:lnTo>
                <a:lnTo>
                  <a:pt x="5080" y="30480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4800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0660" y="166369"/>
                </a:lnTo>
                <a:lnTo>
                  <a:pt x="245110" y="135889"/>
                </a:lnTo>
                <a:lnTo>
                  <a:pt x="29718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3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014209" y="2518410"/>
            <a:ext cx="628650" cy="923290"/>
          </a:xfrm>
          <a:custGeom>
            <a:avLst/>
            <a:gdLst/>
            <a:ahLst/>
            <a:cxnLst/>
            <a:rect l="l" t="t" r="r" b="b"/>
            <a:pathLst>
              <a:path w="628650" h="923289">
                <a:moveTo>
                  <a:pt x="0" y="345439"/>
                </a:moveTo>
                <a:lnTo>
                  <a:pt x="5080" y="304800"/>
                </a:lnTo>
                <a:lnTo>
                  <a:pt x="21590" y="232410"/>
                </a:lnTo>
                <a:lnTo>
                  <a:pt x="45720" y="167639"/>
                </a:lnTo>
                <a:lnTo>
                  <a:pt x="54610" y="153669"/>
                </a:lnTo>
                <a:lnTo>
                  <a:pt x="62230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142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19760" y="242569"/>
                </a:lnTo>
                <a:lnTo>
                  <a:pt x="623570" y="257810"/>
                </a:lnTo>
                <a:lnTo>
                  <a:pt x="626110" y="274319"/>
                </a:lnTo>
                <a:lnTo>
                  <a:pt x="627380" y="29082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14680" y="427989"/>
                </a:lnTo>
                <a:lnTo>
                  <a:pt x="609600" y="445769"/>
                </a:lnTo>
                <a:lnTo>
                  <a:pt x="603250" y="462279"/>
                </a:lnTo>
                <a:lnTo>
                  <a:pt x="595630" y="480060"/>
                </a:lnTo>
                <a:lnTo>
                  <a:pt x="586740" y="497839"/>
                </a:lnTo>
                <a:lnTo>
                  <a:pt x="574040" y="516889"/>
                </a:lnTo>
                <a:lnTo>
                  <a:pt x="560070" y="538479"/>
                </a:lnTo>
                <a:lnTo>
                  <a:pt x="544830" y="56006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3860" y="732789"/>
                </a:lnTo>
                <a:lnTo>
                  <a:pt x="396240" y="745489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70" y="923289"/>
                </a:lnTo>
                <a:lnTo>
                  <a:pt x="255270" y="923289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80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59129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22580" y="62991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40" y="429260"/>
                </a:lnTo>
                <a:lnTo>
                  <a:pt x="494030" y="407669"/>
                </a:lnTo>
                <a:lnTo>
                  <a:pt x="497840" y="397510"/>
                </a:lnTo>
                <a:lnTo>
                  <a:pt x="500380" y="387350"/>
                </a:lnTo>
                <a:lnTo>
                  <a:pt x="502920" y="377189"/>
                </a:lnTo>
                <a:lnTo>
                  <a:pt x="504190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4160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64820" y="201929"/>
                </a:lnTo>
                <a:lnTo>
                  <a:pt x="436880" y="170179"/>
                </a:lnTo>
                <a:lnTo>
                  <a:pt x="406400" y="146050"/>
                </a:lnTo>
                <a:lnTo>
                  <a:pt x="398780" y="140969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45110" y="135889"/>
                </a:lnTo>
                <a:lnTo>
                  <a:pt x="20066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480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260590" y="35687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771130" y="25184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90" y="137160"/>
                </a:lnTo>
                <a:lnTo>
                  <a:pt x="398779" y="140969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8150" y="170179"/>
                </a:lnTo>
                <a:lnTo>
                  <a:pt x="452120" y="185419"/>
                </a:lnTo>
                <a:lnTo>
                  <a:pt x="464820" y="201929"/>
                </a:lnTo>
                <a:lnTo>
                  <a:pt x="476250" y="21843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4160"/>
                </a:lnTo>
                <a:lnTo>
                  <a:pt x="504190" y="294639"/>
                </a:lnTo>
                <a:lnTo>
                  <a:pt x="506729" y="314960"/>
                </a:lnTo>
                <a:lnTo>
                  <a:pt x="506729" y="346710"/>
                </a:lnTo>
                <a:lnTo>
                  <a:pt x="505460" y="356869"/>
                </a:lnTo>
                <a:lnTo>
                  <a:pt x="505460" y="367029"/>
                </a:lnTo>
                <a:lnTo>
                  <a:pt x="497840" y="397510"/>
                </a:lnTo>
                <a:lnTo>
                  <a:pt x="494029" y="407669"/>
                </a:lnTo>
                <a:lnTo>
                  <a:pt x="491490" y="419100"/>
                </a:lnTo>
                <a:lnTo>
                  <a:pt x="486410" y="42926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1029"/>
                </a:lnTo>
                <a:lnTo>
                  <a:pt x="322579" y="629919"/>
                </a:lnTo>
                <a:lnTo>
                  <a:pt x="309879" y="650239"/>
                </a:lnTo>
                <a:lnTo>
                  <a:pt x="303529" y="659129"/>
                </a:lnTo>
                <a:lnTo>
                  <a:pt x="288290" y="689610"/>
                </a:lnTo>
                <a:lnTo>
                  <a:pt x="284479" y="699769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79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289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3289"/>
                </a:lnTo>
                <a:lnTo>
                  <a:pt x="369570" y="923289"/>
                </a:lnTo>
                <a:lnTo>
                  <a:pt x="370840" y="868679"/>
                </a:lnTo>
                <a:lnTo>
                  <a:pt x="373379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6079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5489"/>
                </a:lnTo>
                <a:lnTo>
                  <a:pt x="403860" y="732789"/>
                </a:lnTo>
                <a:lnTo>
                  <a:pt x="411479" y="718819"/>
                </a:lnTo>
                <a:lnTo>
                  <a:pt x="422910" y="703579"/>
                </a:lnTo>
                <a:lnTo>
                  <a:pt x="435610" y="687069"/>
                </a:lnTo>
                <a:lnTo>
                  <a:pt x="449579" y="670560"/>
                </a:lnTo>
                <a:lnTo>
                  <a:pt x="525779" y="582929"/>
                </a:lnTo>
                <a:lnTo>
                  <a:pt x="544829" y="560069"/>
                </a:lnTo>
                <a:lnTo>
                  <a:pt x="575310" y="516889"/>
                </a:lnTo>
                <a:lnTo>
                  <a:pt x="596900" y="480060"/>
                </a:lnTo>
                <a:lnTo>
                  <a:pt x="614679" y="42798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7189"/>
                </a:lnTo>
                <a:lnTo>
                  <a:pt x="627379" y="36067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70" y="257810"/>
                </a:lnTo>
                <a:lnTo>
                  <a:pt x="607060" y="19685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4479" y="0"/>
                </a:lnTo>
                <a:lnTo>
                  <a:pt x="252729" y="5079"/>
                </a:lnTo>
                <a:lnTo>
                  <a:pt x="195579" y="21589"/>
                </a:lnTo>
                <a:lnTo>
                  <a:pt x="144779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7639"/>
                </a:lnTo>
                <a:lnTo>
                  <a:pt x="21590" y="232410"/>
                </a:lnTo>
                <a:lnTo>
                  <a:pt x="5079" y="30480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4800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6369"/>
                </a:lnTo>
                <a:lnTo>
                  <a:pt x="245110" y="135889"/>
                </a:lnTo>
                <a:lnTo>
                  <a:pt x="29845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29" y="35560"/>
                </a:lnTo>
                <a:lnTo>
                  <a:pt x="411479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79" y="1050289"/>
                </a:lnTo>
                <a:lnTo>
                  <a:pt x="246379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771130" y="2518410"/>
            <a:ext cx="628650" cy="923290"/>
          </a:xfrm>
          <a:custGeom>
            <a:avLst/>
            <a:gdLst/>
            <a:ahLst/>
            <a:cxnLst/>
            <a:rect l="l" t="t" r="r" b="b"/>
            <a:pathLst>
              <a:path w="628650" h="923289">
                <a:moveTo>
                  <a:pt x="0" y="345439"/>
                </a:moveTo>
                <a:lnTo>
                  <a:pt x="5079" y="304800"/>
                </a:lnTo>
                <a:lnTo>
                  <a:pt x="21590" y="232410"/>
                </a:lnTo>
                <a:lnTo>
                  <a:pt x="45720" y="167639"/>
                </a:lnTo>
                <a:lnTo>
                  <a:pt x="54610" y="153669"/>
                </a:lnTo>
                <a:lnTo>
                  <a:pt x="62229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1429"/>
                </a:lnTo>
                <a:lnTo>
                  <a:pt x="284479" y="0"/>
                </a:lnTo>
                <a:lnTo>
                  <a:pt x="316229" y="0"/>
                </a:lnTo>
                <a:lnTo>
                  <a:pt x="349250" y="0"/>
                </a:lnTo>
                <a:lnTo>
                  <a:pt x="411479" y="12700"/>
                </a:lnTo>
                <a:lnTo>
                  <a:pt x="468629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26110" y="27431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79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14679" y="427989"/>
                </a:lnTo>
                <a:lnTo>
                  <a:pt x="609600" y="445769"/>
                </a:lnTo>
                <a:lnTo>
                  <a:pt x="604520" y="462279"/>
                </a:lnTo>
                <a:lnTo>
                  <a:pt x="586740" y="497839"/>
                </a:lnTo>
                <a:lnTo>
                  <a:pt x="561340" y="538479"/>
                </a:lnTo>
                <a:lnTo>
                  <a:pt x="525779" y="582929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7069"/>
                </a:lnTo>
                <a:lnTo>
                  <a:pt x="422910" y="703579"/>
                </a:lnTo>
                <a:lnTo>
                  <a:pt x="411479" y="718819"/>
                </a:lnTo>
                <a:lnTo>
                  <a:pt x="403860" y="732789"/>
                </a:lnTo>
                <a:lnTo>
                  <a:pt x="396240" y="745489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79" y="770889"/>
                </a:lnTo>
                <a:lnTo>
                  <a:pt x="382270" y="786129"/>
                </a:lnTo>
                <a:lnTo>
                  <a:pt x="373379" y="844550"/>
                </a:lnTo>
                <a:lnTo>
                  <a:pt x="369570" y="923289"/>
                </a:lnTo>
                <a:lnTo>
                  <a:pt x="255270" y="923289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79" y="797560"/>
                </a:lnTo>
                <a:lnTo>
                  <a:pt x="260350" y="784860"/>
                </a:lnTo>
                <a:lnTo>
                  <a:pt x="26289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79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4479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29" y="659129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2579" y="62991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50850" y="481329"/>
                </a:lnTo>
                <a:lnTo>
                  <a:pt x="462279" y="466089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6410" y="429260"/>
                </a:lnTo>
                <a:lnTo>
                  <a:pt x="491490" y="419100"/>
                </a:lnTo>
                <a:lnTo>
                  <a:pt x="494029" y="407669"/>
                </a:lnTo>
                <a:lnTo>
                  <a:pt x="497840" y="397510"/>
                </a:lnTo>
                <a:lnTo>
                  <a:pt x="500379" y="387350"/>
                </a:lnTo>
                <a:lnTo>
                  <a:pt x="502920" y="377189"/>
                </a:lnTo>
                <a:lnTo>
                  <a:pt x="505460" y="367029"/>
                </a:lnTo>
                <a:lnTo>
                  <a:pt x="505460" y="35686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19"/>
                </a:lnTo>
                <a:lnTo>
                  <a:pt x="506729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4160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76250" y="218439"/>
                </a:lnTo>
                <a:lnTo>
                  <a:pt x="464820" y="201929"/>
                </a:lnTo>
                <a:lnTo>
                  <a:pt x="452120" y="185419"/>
                </a:lnTo>
                <a:lnTo>
                  <a:pt x="438150" y="170179"/>
                </a:lnTo>
                <a:lnTo>
                  <a:pt x="422910" y="156210"/>
                </a:lnTo>
                <a:lnTo>
                  <a:pt x="406400" y="146050"/>
                </a:lnTo>
                <a:lnTo>
                  <a:pt x="398779" y="140969"/>
                </a:lnTo>
                <a:lnTo>
                  <a:pt x="389890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8450" y="121919"/>
                </a:lnTo>
                <a:lnTo>
                  <a:pt x="245110" y="135889"/>
                </a:lnTo>
                <a:lnTo>
                  <a:pt x="201929" y="166369"/>
                </a:lnTo>
                <a:lnTo>
                  <a:pt x="176529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480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017509" y="35687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6244590" y="25057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69"/>
                </a:lnTo>
                <a:lnTo>
                  <a:pt x="436880" y="170179"/>
                </a:lnTo>
                <a:lnTo>
                  <a:pt x="464819" y="201929"/>
                </a:lnTo>
                <a:lnTo>
                  <a:pt x="485139" y="237489"/>
                </a:lnTo>
                <a:lnTo>
                  <a:pt x="499110" y="27431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4189" y="367029"/>
                </a:lnTo>
                <a:lnTo>
                  <a:pt x="502919" y="378460"/>
                </a:lnTo>
                <a:lnTo>
                  <a:pt x="500380" y="387350"/>
                </a:lnTo>
                <a:lnTo>
                  <a:pt x="497839" y="397510"/>
                </a:lnTo>
                <a:lnTo>
                  <a:pt x="494030" y="407669"/>
                </a:lnTo>
                <a:lnTo>
                  <a:pt x="471169" y="453389"/>
                </a:lnTo>
                <a:lnTo>
                  <a:pt x="438150" y="496569"/>
                </a:lnTo>
                <a:lnTo>
                  <a:pt x="408939" y="529589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16230" y="640079"/>
                </a:lnTo>
                <a:lnTo>
                  <a:pt x="283210" y="699769"/>
                </a:lnTo>
                <a:lnTo>
                  <a:pt x="275589" y="721360"/>
                </a:lnTo>
                <a:lnTo>
                  <a:pt x="271780" y="731519"/>
                </a:lnTo>
                <a:lnTo>
                  <a:pt x="269239" y="741679"/>
                </a:lnTo>
                <a:lnTo>
                  <a:pt x="264160" y="764539"/>
                </a:lnTo>
                <a:lnTo>
                  <a:pt x="261619" y="774700"/>
                </a:lnTo>
                <a:lnTo>
                  <a:pt x="256539" y="842010"/>
                </a:lnTo>
                <a:lnTo>
                  <a:pt x="255270" y="880110"/>
                </a:lnTo>
                <a:lnTo>
                  <a:pt x="254000" y="924560"/>
                </a:lnTo>
                <a:lnTo>
                  <a:pt x="369569" y="924560"/>
                </a:lnTo>
                <a:lnTo>
                  <a:pt x="370839" y="868679"/>
                </a:lnTo>
                <a:lnTo>
                  <a:pt x="373380" y="844550"/>
                </a:lnTo>
                <a:lnTo>
                  <a:pt x="375919" y="822960"/>
                </a:lnTo>
                <a:lnTo>
                  <a:pt x="378460" y="803910"/>
                </a:lnTo>
                <a:lnTo>
                  <a:pt x="38100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89" y="758189"/>
                </a:lnTo>
                <a:lnTo>
                  <a:pt x="396239" y="746760"/>
                </a:lnTo>
                <a:lnTo>
                  <a:pt x="402589" y="7327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39" y="687069"/>
                </a:lnTo>
                <a:lnTo>
                  <a:pt x="525780" y="582929"/>
                </a:lnTo>
                <a:lnTo>
                  <a:pt x="560069" y="53847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7380" y="290829"/>
                </a:lnTo>
                <a:lnTo>
                  <a:pt x="626110" y="274319"/>
                </a:lnTo>
                <a:lnTo>
                  <a:pt x="623569" y="257810"/>
                </a:lnTo>
                <a:lnTo>
                  <a:pt x="619760" y="242569"/>
                </a:lnTo>
                <a:lnTo>
                  <a:pt x="617219" y="227329"/>
                </a:lnTo>
                <a:lnTo>
                  <a:pt x="607060" y="196850"/>
                </a:lnTo>
                <a:lnTo>
                  <a:pt x="594360" y="168910"/>
                </a:lnTo>
                <a:lnTo>
                  <a:pt x="579119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45720" y="168910"/>
                </a:lnTo>
                <a:lnTo>
                  <a:pt x="21589" y="232410"/>
                </a:lnTo>
                <a:lnTo>
                  <a:pt x="5080" y="306069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9230" y="180339"/>
                </a:lnTo>
                <a:lnTo>
                  <a:pt x="22987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39" y="115569"/>
                </a:lnTo>
                <a:lnTo>
                  <a:pt x="518160" y="71119"/>
                </a:lnTo>
                <a:lnTo>
                  <a:pt x="46736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39" y="1217929"/>
                </a:lnTo>
                <a:lnTo>
                  <a:pt x="383539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244590" y="25057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3339" y="153669"/>
                </a:lnTo>
                <a:lnTo>
                  <a:pt x="62230" y="139700"/>
                </a:lnTo>
                <a:lnTo>
                  <a:pt x="71120" y="125729"/>
                </a:lnTo>
                <a:lnTo>
                  <a:pt x="99060" y="88900"/>
                </a:lnTo>
                <a:lnTo>
                  <a:pt x="144780" y="50800"/>
                </a:lnTo>
                <a:lnTo>
                  <a:pt x="195580" y="21589"/>
                </a:lnTo>
                <a:lnTo>
                  <a:pt x="252730" y="507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19"/>
                </a:lnTo>
                <a:lnTo>
                  <a:pt x="561339" y="115569"/>
                </a:lnTo>
                <a:lnTo>
                  <a:pt x="586739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39" y="212089"/>
                </a:lnTo>
                <a:lnTo>
                  <a:pt x="617219" y="227329"/>
                </a:lnTo>
                <a:lnTo>
                  <a:pt x="619760" y="242569"/>
                </a:lnTo>
                <a:lnTo>
                  <a:pt x="623569" y="257810"/>
                </a:lnTo>
                <a:lnTo>
                  <a:pt x="626110" y="274319"/>
                </a:lnTo>
                <a:lnTo>
                  <a:pt x="627380" y="29082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300" y="394969"/>
                </a:lnTo>
                <a:lnTo>
                  <a:pt x="609600" y="445769"/>
                </a:lnTo>
                <a:lnTo>
                  <a:pt x="586739" y="497839"/>
                </a:lnTo>
                <a:lnTo>
                  <a:pt x="560069" y="53847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39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2589" y="732789"/>
                </a:lnTo>
                <a:lnTo>
                  <a:pt x="396239" y="746760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69" y="924560"/>
                </a:lnTo>
                <a:lnTo>
                  <a:pt x="254000" y="924560"/>
                </a:lnTo>
                <a:lnTo>
                  <a:pt x="255270" y="880110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19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39" y="741679"/>
                </a:lnTo>
                <a:lnTo>
                  <a:pt x="271780" y="731519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45439" y="601979"/>
                </a:lnTo>
                <a:lnTo>
                  <a:pt x="408939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39" y="429260"/>
                </a:lnTo>
                <a:lnTo>
                  <a:pt x="494030" y="407669"/>
                </a:lnTo>
                <a:lnTo>
                  <a:pt x="497839" y="397510"/>
                </a:lnTo>
                <a:lnTo>
                  <a:pt x="500380" y="387350"/>
                </a:lnTo>
                <a:lnTo>
                  <a:pt x="502919" y="378460"/>
                </a:lnTo>
                <a:lnTo>
                  <a:pt x="504189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496569" y="265429"/>
                </a:lnTo>
                <a:lnTo>
                  <a:pt x="474980" y="219710"/>
                </a:lnTo>
                <a:lnTo>
                  <a:pt x="450850" y="185419"/>
                </a:lnTo>
                <a:lnTo>
                  <a:pt x="421639" y="157479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45110" y="135889"/>
                </a:lnTo>
                <a:lnTo>
                  <a:pt x="20066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39700" y="279400"/>
                </a:lnTo>
                <a:lnTo>
                  <a:pt x="128270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490970" y="35560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001509" y="25057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69"/>
                </a:lnTo>
                <a:lnTo>
                  <a:pt x="438150" y="170179"/>
                </a:lnTo>
                <a:lnTo>
                  <a:pt x="464820" y="20192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5429"/>
                </a:lnTo>
                <a:lnTo>
                  <a:pt x="499110" y="274319"/>
                </a:lnTo>
                <a:lnTo>
                  <a:pt x="504190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5460" y="356869"/>
                </a:lnTo>
                <a:lnTo>
                  <a:pt x="505460" y="367029"/>
                </a:lnTo>
                <a:lnTo>
                  <a:pt x="502920" y="378460"/>
                </a:lnTo>
                <a:lnTo>
                  <a:pt x="500380" y="387350"/>
                </a:lnTo>
                <a:lnTo>
                  <a:pt x="497840" y="397510"/>
                </a:lnTo>
                <a:lnTo>
                  <a:pt x="494030" y="407669"/>
                </a:lnTo>
                <a:lnTo>
                  <a:pt x="490220" y="419100"/>
                </a:lnTo>
                <a:lnTo>
                  <a:pt x="485140" y="429260"/>
                </a:lnTo>
                <a:lnTo>
                  <a:pt x="462280" y="4660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16230" y="640079"/>
                </a:lnTo>
                <a:lnTo>
                  <a:pt x="283210" y="699769"/>
                </a:lnTo>
                <a:lnTo>
                  <a:pt x="275590" y="721360"/>
                </a:lnTo>
                <a:lnTo>
                  <a:pt x="271780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8679"/>
                </a:lnTo>
                <a:lnTo>
                  <a:pt x="373380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6760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5610" y="687069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44830" y="560069"/>
                </a:lnTo>
                <a:lnTo>
                  <a:pt x="560070" y="538479"/>
                </a:lnTo>
                <a:lnTo>
                  <a:pt x="575310" y="518160"/>
                </a:lnTo>
                <a:lnTo>
                  <a:pt x="586740" y="497839"/>
                </a:lnTo>
                <a:lnTo>
                  <a:pt x="603250" y="46227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70" y="257810"/>
                </a:lnTo>
                <a:lnTo>
                  <a:pt x="607060" y="19685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69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1930" y="166369"/>
                </a:lnTo>
                <a:lnTo>
                  <a:pt x="245110" y="135889"/>
                </a:lnTo>
                <a:lnTo>
                  <a:pt x="29845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3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01509" y="25057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4610" y="153669"/>
                </a:lnTo>
                <a:lnTo>
                  <a:pt x="62230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2700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26110" y="27431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03250" y="462279"/>
                </a:lnTo>
                <a:lnTo>
                  <a:pt x="586740" y="497839"/>
                </a:lnTo>
                <a:lnTo>
                  <a:pt x="560070" y="538479"/>
                </a:lnTo>
                <a:lnTo>
                  <a:pt x="544830" y="56006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5610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3860" y="732789"/>
                </a:lnTo>
                <a:lnTo>
                  <a:pt x="396240" y="746760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2270" y="786129"/>
                </a:lnTo>
                <a:lnTo>
                  <a:pt x="373380" y="8445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80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45440" y="60197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40" y="429260"/>
                </a:lnTo>
                <a:lnTo>
                  <a:pt x="494030" y="407669"/>
                </a:lnTo>
                <a:lnTo>
                  <a:pt x="497840" y="397510"/>
                </a:lnTo>
                <a:lnTo>
                  <a:pt x="500380" y="387350"/>
                </a:lnTo>
                <a:lnTo>
                  <a:pt x="502920" y="378460"/>
                </a:lnTo>
                <a:lnTo>
                  <a:pt x="505460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5429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76250" y="219710"/>
                </a:lnTo>
                <a:lnTo>
                  <a:pt x="464820" y="201929"/>
                </a:lnTo>
                <a:lnTo>
                  <a:pt x="438150" y="170179"/>
                </a:lnTo>
                <a:lnTo>
                  <a:pt x="406400" y="146050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8450" y="121919"/>
                </a:lnTo>
                <a:lnTo>
                  <a:pt x="245110" y="135889"/>
                </a:lnTo>
                <a:lnTo>
                  <a:pt x="20193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6069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247890" y="35560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759700" y="2505710"/>
            <a:ext cx="627380" cy="1217930"/>
          </a:xfrm>
          <a:custGeom>
            <a:avLst/>
            <a:gdLst/>
            <a:ahLst/>
            <a:cxnLst/>
            <a:rect l="l" t="t" r="r" b="b"/>
            <a:pathLst>
              <a:path w="627379" h="1217929">
                <a:moveTo>
                  <a:pt x="564134" y="120650"/>
                </a:moveTo>
                <a:lnTo>
                  <a:pt x="316229" y="120650"/>
                </a:lnTo>
                <a:lnTo>
                  <a:pt x="336550" y="121919"/>
                </a:lnTo>
                <a:lnTo>
                  <a:pt x="354329" y="124460"/>
                </a:lnTo>
                <a:lnTo>
                  <a:pt x="397509" y="140969"/>
                </a:lnTo>
                <a:lnTo>
                  <a:pt x="436879" y="170179"/>
                </a:lnTo>
                <a:lnTo>
                  <a:pt x="463550" y="201929"/>
                </a:lnTo>
                <a:lnTo>
                  <a:pt x="483870" y="237489"/>
                </a:lnTo>
                <a:lnTo>
                  <a:pt x="488950" y="246379"/>
                </a:lnTo>
                <a:lnTo>
                  <a:pt x="491490" y="255269"/>
                </a:lnTo>
                <a:lnTo>
                  <a:pt x="495300" y="265429"/>
                </a:lnTo>
                <a:lnTo>
                  <a:pt x="497840" y="274319"/>
                </a:lnTo>
                <a:lnTo>
                  <a:pt x="502920" y="294639"/>
                </a:lnTo>
                <a:lnTo>
                  <a:pt x="505459" y="314960"/>
                </a:lnTo>
                <a:lnTo>
                  <a:pt x="505459" y="346710"/>
                </a:lnTo>
                <a:lnTo>
                  <a:pt x="504190" y="356869"/>
                </a:lnTo>
                <a:lnTo>
                  <a:pt x="504190" y="367029"/>
                </a:lnTo>
                <a:lnTo>
                  <a:pt x="501650" y="378460"/>
                </a:lnTo>
                <a:lnTo>
                  <a:pt x="499109" y="387350"/>
                </a:lnTo>
                <a:lnTo>
                  <a:pt x="496570" y="397510"/>
                </a:lnTo>
                <a:lnTo>
                  <a:pt x="492759" y="407669"/>
                </a:lnTo>
                <a:lnTo>
                  <a:pt x="490220" y="419100"/>
                </a:lnTo>
                <a:lnTo>
                  <a:pt x="485140" y="42926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61009" y="466089"/>
                </a:lnTo>
                <a:lnTo>
                  <a:pt x="449579" y="481329"/>
                </a:lnTo>
                <a:lnTo>
                  <a:pt x="436879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4170" y="601979"/>
                </a:lnTo>
                <a:lnTo>
                  <a:pt x="314959" y="640079"/>
                </a:lnTo>
                <a:lnTo>
                  <a:pt x="287020" y="689610"/>
                </a:lnTo>
                <a:lnTo>
                  <a:pt x="283209" y="699769"/>
                </a:lnTo>
                <a:lnTo>
                  <a:pt x="278129" y="709929"/>
                </a:lnTo>
                <a:lnTo>
                  <a:pt x="274320" y="721360"/>
                </a:lnTo>
                <a:lnTo>
                  <a:pt x="271779" y="731519"/>
                </a:lnTo>
                <a:lnTo>
                  <a:pt x="267970" y="741679"/>
                </a:lnTo>
                <a:lnTo>
                  <a:pt x="262890" y="764539"/>
                </a:lnTo>
                <a:lnTo>
                  <a:pt x="261620" y="774700"/>
                </a:lnTo>
                <a:lnTo>
                  <a:pt x="259079" y="784860"/>
                </a:lnTo>
                <a:lnTo>
                  <a:pt x="256540" y="810260"/>
                </a:lnTo>
                <a:lnTo>
                  <a:pt x="255270" y="842010"/>
                </a:lnTo>
                <a:lnTo>
                  <a:pt x="254000" y="88011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69570" y="868679"/>
                </a:lnTo>
                <a:lnTo>
                  <a:pt x="372109" y="844550"/>
                </a:lnTo>
                <a:lnTo>
                  <a:pt x="377190" y="803910"/>
                </a:lnTo>
                <a:lnTo>
                  <a:pt x="389890" y="758189"/>
                </a:lnTo>
                <a:lnTo>
                  <a:pt x="411479" y="718819"/>
                </a:lnTo>
                <a:lnTo>
                  <a:pt x="434340" y="687069"/>
                </a:lnTo>
                <a:lnTo>
                  <a:pt x="524509" y="582929"/>
                </a:lnTo>
                <a:lnTo>
                  <a:pt x="543559" y="560069"/>
                </a:lnTo>
                <a:lnTo>
                  <a:pt x="560070" y="538479"/>
                </a:lnTo>
                <a:lnTo>
                  <a:pt x="574040" y="518160"/>
                </a:lnTo>
                <a:lnTo>
                  <a:pt x="585470" y="497839"/>
                </a:lnTo>
                <a:lnTo>
                  <a:pt x="595629" y="480060"/>
                </a:lnTo>
                <a:lnTo>
                  <a:pt x="603250" y="462279"/>
                </a:lnTo>
                <a:lnTo>
                  <a:pt x="613409" y="429260"/>
                </a:lnTo>
                <a:lnTo>
                  <a:pt x="618490" y="411479"/>
                </a:lnTo>
                <a:lnTo>
                  <a:pt x="621029" y="394969"/>
                </a:lnTo>
                <a:lnTo>
                  <a:pt x="624840" y="378460"/>
                </a:lnTo>
                <a:lnTo>
                  <a:pt x="627379" y="342900"/>
                </a:lnTo>
                <a:lnTo>
                  <a:pt x="627379" y="308610"/>
                </a:lnTo>
                <a:lnTo>
                  <a:pt x="622300" y="257810"/>
                </a:lnTo>
                <a:lnTo>
                  <a:pt x="605790" y="196850"/>
                </a:lnTo>
                <a:lnTo>
                  <a:pt x="586740" y="154939"/>
                </a:lnTo>
                <a:lnTo>
                  <a:pt x="577850" y="140969"/>
                </a:lnTo>
                <a:lnTo>
                  <a:pt x="570229" y="128269"/>
                </a:lnTo>
                <a:lnTo>
                  <a:pt x="564134" y="120650"/>
                </a:lnTo>
                <a:close/>
              </a:path>
              <a:path w="627379" h="1217929">
                <a:moveTo>
                  <a:pt x="347979" y="0"/>
                </a:moveTo>
                <a:lnTo>
                  <a:pt x="283209" y="0"/>
                </a:lnTo>
                <a:lnTo>
                  <a:pt x="251459" y="5079"/>
                </a:lnTo>
                <a:lnTo>
                  <a:pt x="194309" y="21589"/>
                </a:lnTo>
                <a:lnTo>
                  <a:pt x="143509" y="50800"/>
                </a:lnTo>
                <a:lnTo>
                  <a:pt x="97790" y="88900"/>
                </a:lnTo>
                <a:lnTo>
                  <a:pt x="88900" y="101600"/>
                </a:lnTo>
                <a:lnTo>
                  <a:pt x="78740" y="113029"/>
                </a:lnTo>
                <a:lnTo>
                  <a:pt x="53340" y="153669"/>
                </a:lnTo>
                <a:lnTo>
                  <a:pt x="31750" y="199389"/>
                </a:lnTo>
                <a:lnTo>
                  <a:pt x="11429" y="267969"/>
                </a:lnTo>
                <a:lnTo>
                  <a:pt x="3809" y="306069"/>
                </a:lnTo>
                <a:lnTo>
                  <a:pt x="0" y="345439"/>
                </a:lnTo>
                <a:lnTo>
                  <a:pt x="121920" y="361950"/>
                </a:lnTo>
                <a:lnTo>
                  <a:pt x="127000" y="332739"/>
                </a:lnTo>
                <a:lnTo>
                  <a:pt x="132079" y="306069"/>
                </a:lnTo>
                <a:lnTo>
                  <a:pt x="147320" y="256539"/>
                </a:lnTo>
                <a:lnTo>
                  <a:pt x="165100" y="214629"/>
                </a:lnTo>
                <a:lnTo>
                  <a:pt x="187959" y="180339"/>
                </a:lnTo>
                <a:lnTo>
                  <a:pt x="228600" y="14351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4134" y="120650"/>
                </a:lnTo>
                <a:lnTo>
                  <a:pt x="560070" y="115569"/>
                </a:lnTo>
                <a:lnTo>
                  <a:pt x="516890" y="71119"/>
                </a:lnTo>
                <a:lnTo>
                  <a:pt x="467359" y="35560"/>
                </a:lnTo>
                <a:lnTo>
                  <a:pt x="411479" y="12700"/>
                </a:lnTo>
                <a:lnTo>
                  <a:pt x="379729" y="5079"/>
                </a:lnTo>
                <a:lnTo>
                  <a:pt x="347979" y="0"/>
                </a:lnTo>
                <a:close/>
              </a:path>
              <a:path w="627379" h="1217929">
                <a:moveTo>
                  <a:pt x="382270" y="1050289"/>
                </a:moveTo>
                <a:lnTo>
                  <a:pt x="245109" y="1050289"/>
                </a:lnTo>
                <a:lnTo>
                  <a:pt x="245109" y="1217929"/>
                </a:lnTo>
                <a:lnTo>
                  <a:pt x="382270" y="1217929"/>
                </a:lnTo>
                <a:lnTo>
                  <a:pt x="382270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759700" y="2505710"/>
            <a:ext cx="627380" cy="924560"/>
          </a:xfrm>
          <a:custGeom>
            <a:avLst/>
            <a:gdLst/>
            <a:ahLst/>
            <a:cxnLst/>
            <a:rect l="l" t="t" r="r" b="b"/>
            <a:pathLst>
              <a:path w="627379" h="924560">
                <a:moveTo>
                  <a:pt x="0" y="345439"/>
                </a:moveTo>
                <a:lnTo>
                  <a:pt x="3809" y="306069"/>
                </a:lnTo>
                <a:lnTo>
                  <a:pt x="11429" y="267969"/>
                </a:lnTo>
                <a:lnTo>
                  <a:pt x="31750" y="199389"/>
                </a:lnTo>
                <a:lnTo>
                  <a:pt x="53340" y="153669"/>
                </a:lnTo>
                <a:lnTo>
                  <a:pt x="78740" y="113029"/>
                </a:lnTo>
                <a:lnTo>
                  <a:pt x="88900" y="101600"/>
                </a:lnTo>
                <a:lnTo>
                  <a:pt x="97790" y="88900"/>
                </a:lnTo>
                <a:lnTo>
                  <a:pt x="143509" y="50800"/>
                </a:lnTo>
                <a:lnTo>
                  <a:pt x="194309" y="21589"/>
                </a:lnTo>
                <a:lnTo>
                  <a:pt x="251459" y="5079"/>
                </a:lnTo>
                <a:lnTo>
                  <a:pt x="283209" y="0"/>
                </a:lnTo>
                <a:lnTo>
                  <a:pt x="314959" y="0"/>
                </a:lnTo>
                <a:lnTo>
                  <a:pt x="347979" y="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6890" y="71119"/>
                </a:lnTo>
                <a:lnTo>
                  <a:pt x="560070" y="115569"/>
                </a:lnTo>
                <a:lnTo>
                  <a:pt x="577850" y="140969"/>
                </a:lnTo>
                <a:lnTo>
                  <a:pt x="586740" y="154939"/>
                </a:lnTo>
                <a:lnTo>
                  <a:pt x="593090" y="168910"/>
                </a:lnTo>
                <a:lnTo>
                  <a:pt x="599440" y="182879"/>
                </a:lnTo>
                <a:lnTo>
                  <a:pt x="605790" y="196850"/>
                </a:lnTo>
                <a:lnTo>
                  <a:pt x="610870" y="212089"/>
                </a:lnTo>
                <a:lnTo>
                  <a:pt x="615950" y="227329"/>
                </a:lnTo>
                <a:lnTo>
                  <a:pt x="619759" y="242569"/>
                </a:lnTo>
                <a:lnTo>
                  <a:pt x="622300" y="257810"/>
                </a:lnTo>
                <a:lnTo>
                  <a:pt x="624840" y="274319"/>
                </a:lnTo>
                <a:lnTo>
                  <a:pt x="626109" y="290829"/>
                </a:lnTo>
                <a:lnTo>
                  <a:pt x="627379" y="308610"/>
                </a:lnTo>
                <a:lnTo>
                  <a:pt x="627379" y="325119"/>
                </a:lnTo>
                <a:lnTo>
                  <a:pt x="627379" y="342900"/>
                </a:lnTo>
                <a:lnTo>
                  <a:pt x="626109" y="360679"/>
                </a:lnTo>
                <a:lnTo>
                  <a:pt x="624840" y="378460"/>
                </a:lnTo>
                <a:lnTo>
                  <a:pt x="621029" y="394969"/>
                </a:lnTo>
                <a:lnTo>
                  <a:pt x="618490" y="411479"/>
                </a:lnTo>
                <a:lnTo>
                  <a:pt x="613409" y="429260"/>
                </a:lnTo>
                <a:lnTo>
                  <a:pt x="608329" y="445769"/>
                </a:lnTo>
                <a:lnTo>
                  <a:pt x="603250" y="462279"/>
                </a:lnTo>
                <a:lnTo>
                  <a:pt x="595629" y="480060"/>
                </a:lnTo>
                <a:lnTo>
                  <a:pt x="585470" y="497839"/>
                </a:lnTo>
                <a:lnTo>
                  <a:pt x="574040" y="518160"/>
                </a:lnTo>
                <a:lnTo>
                  <a:pt x="560070" y="538479"/>
                </a:lnTo>
                <a:lnTo>
                  <a:pt x="543559" y="560069"/>
                </a:lnTo>
                <a:lnTo>
                  <a:pt x="52450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21640" y="703579"/>
                </a:lnTo>
                <a:lnTo>
                  <a:pt x="394970" y="746760"/>
                </a:lnTo>
                <a:lnTo>
                  <a:pt x="387350" y="764539"/>
                </a:lnTo>
                <a:lnTo>
                  <a:pt x="384809" y="770889"/>
                </a:lnTo>
                <a:lnTo>
                  <a:pt x="374650" y="822960"/>
                </a:lnTo>
                <a:lnTo>
                  <a:pt x="369570" y="868679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4000" y="880110"/>
                </a:lnTo>
                <a:lnTo>
                  <a:pt x="255270" y="842010"/>
                </a:lnTo>
                <a:lnTo>
                  <a:pt x="256540" y="810260"/>
                </a:lnTo>
                <a:lnTo>
                  <a:pt x="257809" y="797560"/>
                </a:lnTo>
                <a:lnTo>
                  <a:pt x="259079" y="784860"/>
                </a:lnTo>
                <a:lnTo>
                  <a:pt x="261620" y="774700"/>
                </a:lnTo>
                <a:lnTo>
                  <a:pt x="262890" y="764539"/>
                </a:lnTo>
                <a:lnTo>
                  <a:pt x="265429" y="753110"/>
                </a:lnTo>
                <a:lnTo>
                  <a:pt x="267970" y="741679"/>
                </a:lnTo>
                <a:lnTo>
                  <a:pt x="271779" y="731519"/>
                </a:lnTo>
                <a:lnTo>
                  <a:pt x="274320" y="721360"/>
                </a:lnTo>
                <a:lnTo>
                  <a:pt x="278129" y="709929"/>
                </a:lnTo>
                <a:lnTo>
                  <a:pt x="283209" y="699769"/>
                </a:lnTo>
                <a:lnTo>
                  <a:pt x="287020" y="689610"/>
                </a:lnTo>
                <a:lnTo>
                  <a:pt x="292100" y="679450"/>
                </a:lnTo>
                <a:lnTo>
                  <a:pt x="297179" y="669289"/>
                </a:lnTo>
                <a:lnTo>
                  <a:pt x="302259" y="660400"/>
                </a:lnTo>
                <a:lnTo>
                  <a:pt x="308609" y="650239"/>
                </a:lnTo>
                <a:lnTo>
                  <a:pt x="314959" y="640079"/>
                </a:lnTo>
                <a:lnTo>
                  <a:pt x="321309" y="631189"/>
                </a:lnTo>
                <a:lnTo>
                  <a:pt x="328929" y="621029"/>
                </a:lnTo>
                <a:lnTo>
                  <a:pt x="34417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6879" y="496569"/>
                </a:lnTo>
                <a:lnTo>
                  <a:pt x="449579" y="481329"/>
                </a:lnTo>
                <a:lnTo>
                  <a:pt x="461009" y="466089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29260"/>
                </a:lnTo>
                <a:lnTo>
                  <a:pt x="490220" y="419100"/>
                </a:lnTo>
                <a:lnTo>
                  <a:pt x="492759" y="407669"/>
                </a:lnTo>
                <a:lnTo>
                  <a:pt x="496570" y="397510"/>
                </a:lnTo>
                <a:lnTo>
                  <a:pt x="499109" y="387350"/>
                </a:lnTo>
                <a:lnTo>
                  <a:pt x="501650" y="378460"/>
                </a:lnTo>
                <a:lnTo>
                  <a:pt x="504190" y="367029"/>
                </a:lnTo>
                <a:lnTo>
                  <a:pt x="504190" y="356869"/>
                </a:lnTo>
                <a:lnTo>
                  <a:pt x="505459" y="346710"/>
                </a:lnTo>
                <a:lnTo>
                  <a:pt x="505459" y="336550"/>
                </a:lnTo>
                <a:lnTo>
                  <a:pt x="505459" y="325119"/>
                </a:lnTo>
                <a:lnTo>
                  <a:pt x="505459" y="314960"/>
                </a:lnTo>
                <a:lnTo>
                  <a:pt x="504190" y="304800"/>
                </a:lnTo>
                <a:lnTo>
                  <a:pt x="502920" y="294639"/>
                </a:lnTo>
                <a:lnTo>
                  <a:pt x="500379" y="284479"/>
                </a:lnTo>
                <a:lnTo>
                  <a:pt x="497840" y="274319"/>
                </a:lnTo>
                <a:lnTo>
                  <a:pt x="495300" y="265429"/>
                </a:lnTo>
                <a:lnTo>
                  <a:pt x="491490" y="255269"/>
                </a:lnTo>
                <a:lnTo>
                  <a:pt x="488950" y="246379"/>
                </a:lnTo>
                <a:lnTo>
                  <a:pt x="483870" y="237489"/>
                </a:lnTo>
                <a:lnTo>
                  <a:pt x="474979" y="219710"/>
                </a:lnTo>
                <a:lnTo>
                  <a:pt x="463550" y="201929"/>
                </a:lnTo>
                <a:lnTo>
                  <a:pt x="436879" y="170179"/>
                </a:lnTo>
                <a:lnTo>
                  <a:pt x="405129" y="146050"/>
                </a:lnTo>
                <a:lnTo>
                  <a:pt x="354329" y="124460"/>
                </a:lnTo>
                <a:lnTo>
                  <a:pt x="316229" y="120650"/>
                </a:lnTo>
                <a:lnTo>
                  <a:pt x="297179" y="121919"/>
                </a:lnTo>
                <a:lnTo>
                  <a:pt x="243840" y="135889"/>
                </a:lnTo>
                <a:lnTo>
                  <a:pt x="200659" y="166369"/>
                </a:lnTo>
                <a:lnTo>
                  <a:pt x="175259" y="196850"/>
                </a:lnTo>
                <a:lnTo>
                  <a:pt x="156209" y="234950"/>
                </a:lnTo>
                <a:lnTo>
                  <a:pt x="138429" y="279400"/>
                </a:lnTo>
                <a:lnTo>
                  <a:pt x="127000" y="332739"/>
                </a:lnTo>
                <a:lnTo>
                  <a:pt x="12192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8004809" y="35560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467359"/>
            <a:ext cx="175260" cy="129539"/>
          </a:xfrm>
          <a:custGeom>
            <a:avLst/>
            <a:gdLst/>
            <a:ahLst/>
            <a:cxnLst/>
            <a:rect l="l" t="t" r="r" b="b"/>
            <a:pathLst>
              <a:path w="175259" h="129540">
                <a:moveTo>
                  <a:pt x="0" y="129540"/>
                </a:moveTo>
                <a:lnTo>
                  <a:pt x="175259" y="129540"/>
                </a:lnTo>
                <a:lnTo>
                  <a:pt x="175259" y="0"/>
                </a:lnTo>
                <a:lnTo>
                  <a:pt x="0" y="0"/>
                </a:lnTo>
                <a:lnTo>
                  <a:pt x="0" y="12954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427355"/>
            <a:ext cx="543560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560" y="0"/>
                </a:lnTo>
              </a:path>
            </a:pathLst>
          </a:custGeom>
          <a:ln w="8000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274320"/>
            <a:ext cx="175260" cy="113030"/>
          </a:xfrm>
          <a:custGeom>
            <a:avLst/>
            <a:gdLst/>
            <a:ahLst/>
            <a:cxnLst/>
            <a:rect l="l" t="t" r="r" b="b"/>
            <a:pathLst>
              <a:path w="175259" h="113029">
                <a:moveTo>
                  <a:pt x="0" y="113029"/>
                </a:moveTo>
                <a:lnTo>
                  <a:pt x="175259" y="113029"/>
                </a:lnTo>
                <a:lnTo>
                  <a:pt x="175259" y="0"/>
                </a:lnTo>
                <a:lnTo>
                  <a:pt x="0" y="0"/>
                </a:lnTo>
                <a:lnTo>
                  <a:pt x="0" y="11302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6780" y="467359"/>
            <a:ext cx="176530" cy="129539"/>
          </a:xfrm>
          <a:custGeom>
            <a:avLst/>
            <a:gdLst/>
            <a:ahLst/>
            <a:cxnLst/>
            <a:rect l="l" t="t" r="r" b="b"/>
            <a:pathLst>
              <a:path w="176530" h="129540">
                <a:moveTo>
                  <a:pt x="176529" y="0"/>
                </a:moveTo>
                <a:lnTo>
                  <a:pt x="0" y="0"/>
                </a:lnTo>
                <a:lnTo>
                  <a:pt x="0" y="129539"/>
                </a:lnTo>
                <a:lnTo>
                  <a:pt x="176529" y="129539"/>
                </a:lnTo>
                <a:lnTo>
                  <a:pt x="17652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6780" y="274320"/>
            <a:ext cx="176530" cy="113030"/>
          </a:xfrm>
          <a:custGeom>
            <a:avLst/>
            <a:gdLst/>
            <a:ahLst/>
            <a:cxnLst/>
            <a:rect l="l" t="t" r="r" b="b"/>
            <a:pathLst>
              <a:path w="176530" h="113029">
                <a:moveTo>
                  <a:pt x="176529" y="0"/>
                </a:moveTo>
                <a:lnTo>
                  <a:pt x="0" y="0"/>
                </a:lnTo>
                <a:lnTo>
                  <a:pt x="0" y="113029"/>
                </a:lnTo>
                <a:lnTo>
                  <a:pt x="176529" y="113029"/>
                </a:lnTo>
                <a:lnTo>
                  <a:pt x="17652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750" y="274320"/>
            <a:ext cx="543560" cy="322580"/>
          </a:xfrm>
          <a:custGeom>
            <a:avLst/>
            <a:gdLst/>
            <a:ahLst/>
            <a:cxnLst/>
            <a:rect l="l" t="t" r="r" b="b"/>
            <a:pathLst>
              <a:path w="543560" h="322580">
                <a:moveTo>
                  <a:pt x="0" y="0"/>
                </a:moveTo>
                <a:lnTo>
                  <a:pt x="175259" y="0"/>
                </a:lnTo>
                <a:lnTo>
                  <a:pt x="175259" y="113029"/>
                </a:lnTo>
                <a:lnTo>
                  <a:pt x="367030" y="113029"/>
                </a:lnTo>
                <a:lnTo>
                  <a:pt x="367030" y="0"/>
                </a:lnTo>
                <a:lnTo>
                  <a:pt x="543560" y="0"/>
                </a:lnTo>
                <a:lnTo>
                  <a:pt x="543560" y="322579"/>
                </a:lnTo>
                <a:lnTo>
                  <a:pt x="367030" y="322579"/>
                </a:lnTo>
                <a:lnTo>
                  <a:pt x="367030" y="193039"/>
                </a:lnTo>
                <a:lnTo>
                  <a:pt x="175259" y="193039"/>
                </a:lnTo>
                <a:lnTo>
                  <a:pt x="17525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274320"/>
            <a:ext cx="618490" cy="323850"/>
          </a:xfrm>
          <a:custGeom>
            <a:avLst/>
            <a:gdLst/>
            <a:ahLst/>
            <a:cxnLst/>
            <a:rect l="l" t="t" r="r" b="b"/>
            <a:pathLst>
              <a:path w="618489" h="323850">
                <a:moveTo>
                  <a:pt x="405130" y="0"/>
                </a:moveTo>
                <a:lnTo>
                  <a:pt x="213359" y="0"/>
                </a:lnTo>
                <a:lnTo>
                  <a:pt x="0" y="323850"/>
                </a:lnTo>
                <a:lnTo>
                  <a:pt x="179069" y="323850"/>
                </a:lnTo>
                <a:lnTo>
                  <a:pt x="207009" y="269239"/>
                </a:lnTo>
                <a:lnTo>
                  <a:pt x="582511" y="269239"/>
                </a:lnTo>
                <a:lnTo>
                  <a:pt x="536492" y="199389"/>
                </a:lnTo>
                <a:lnTo>
                  <a:pt x="245109" y="199389"/>
                </a:lnTo>
                <a:lnTo>
                  <a:pt x="307340" y="83819"/>
                </a:lnTo>
                <a:lnTo>
                  <a:pt x="460352" y="83819"/>
                </a:lnTo>
                <a:lnTo>
                  <a:pt x="405130" y="0"/>
                </a:lnTo>
                <a:close/>
              </a:path>
              <a:path w="618489" h="323850">
                <a:moveTo>
                  <a:pt x="582511" y="269239"/>
                </a:moveTo>
                <a:lnTo>
                  <a:pt x="407669" y="269239"/>
                </a:lnTo>
                <a:lnTo>
                  <a:pt x="434340" y="323850"/>
                </a:lnTo>
                <a:lnTo>
                  <a:pt x="618489" y="323850"/>
                </a:lnTo>
                <a:lnTo>
                  <a:pt x="582511" y="269239"/>
                </a:lnTo>
                <a:close/>
              </a:path>
              <a:path w="618489" h="323850">
                <a:moveTo>
                  <a:pt x="460352" y="83819"/>
                </a:moveTo>
                <a:lnTo>
                  <a:pt x="307340" y="83819"/>
                </a:lnTo>
                <a:lnTo>
                  <a:pt x="369569" y="199389"/>
                </a:lnTo>
                <a:lnTo>
                  <a:pt x="536492" y="199389"/>
                </a:lnTo>
                <a:lnTo>
                  <a:pt x="460352" y="8381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74320"/>
            <a:ext cx="618490" cy="323850"/>
          </a:xfrm>
          <a:custGeom>
            <a:avLst/>
            <a:gdLst/>
            <a:ahLst/>
            <a:cxnLst/>
            <a:rect l="l" t="t" r="r" b="b"/>
            <a:pathLst>
              <a:path w="618489" h="323850">
                <a:moveTo>
                  <a:pt x="407669" y="269239"/>
                </a:moveTo>
                <a:lnTo>
                  <a:pt x="207009" y="269239"/>
                </a:lnTo>
                <a:lnTo>
                  <a:pt x="179069" y="323850"/>
                </a:lnTo>
                <a:lnTo>
                  <a:pt x="0" y="323850"/>
                </a:lnTo>
                <a:lnTo>
                  <a:pt x="213359" y="0"/>
                </a:lnTo>
                <a:lnTo>
                  <a:pt x="405130" y="0"/>
                </a:lnTo>
                <a:lnTo>
                  <a:pt x="618489" y="323850"/>
                </a:lnTo>
                <a:lnTo>
                  <a:pt x="434340" y="323850"/>
                </a:lnTo>
                <a:lnTo>
                  <a:pt x="407669" y="26923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8110" y="358140"/>
            <a:ext cx="124460" cy="115570"/>
          </a:xfrm>
          <a:custGeom>
            <a:avLst/>
            <a:gdLst/>
            <a:ahLst/>
            <a:cxnLst/>
            <a:rect l="l" t="t" r="r" b="b"/>
            <a:pathLst>
              <a:path w="124459" h="115570">
                <a:moveTo>
                  <a:pt x="124459" y="115570"/>
                </a:moveTo>
                <a:lnTo>
                  <a:pt x="62230" y="0"/>
                </a:lnTo>
                <a:lnTo>
                  <a:pt x="0" y="115570"/>
                </a:lnTo>
                <a:lnTo>
                  <a:pt x="124459" y="11557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17370" y="557530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85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17370" y="274320"/>
            <a:ext cx="176530" cy="243840"/>
          </a:xfrm>
          <a:custGeom>
            <a:avLst/>
            <a:gdLst/>
            <a:ahLst/>
            <a:cxnLst/>
            <a:rect l="l" t="t" r="r" b="b"/>
            <a:pathLst>
              <a:path w="176530" h="243840">
                <a:moveTo>
                  <a:pt x="0" y="243839"/>
                </a:moveTo>
                <a:lnTo>
                  <a:pt x="176530" y="243839"/>
                </a:lnTo>
                <a:lnTo>
                  <a:pt x="17653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7370" y="274320"/>
            <a:ext cx="450850" cy="322580"/>
          </a:xfrm>
          <a:custGeom>
            <a:avLst/>
            <a:gdLst/>
            <a:ahLst/>
            <a:cxnLst/>
            <a:rect l="l" t="t" r="r" b="b"/>
            <a:pathLst>
              <a:path w="450850" h="322580">
                <a:moveTo>
                  <a:pt x="0" y="0"/>
                </a:moveTo>
                <a:lnTo>
                  <a:pt x="176530" y="0"/>
                </a:lnTo>
                <a:lnTo>
                  <a:pt x="176530" y="243839"/>
                </a:lnTo>
                <a:lnTo>
                  <a:pt x="450850" y="243839"/>
                </a:lnTo>
                <a:lnTo>
                  <a:pt x="4508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8229" y="274320"/>
            <a:ext cx="603250" cy="322580"/>
          </a:xfrm>
          <a:custGeom>
            <a:avLst/>
            <a:gdLst/>
            <a:ahLst/>
            <a:cxnLst/>
            <a:rect l="l" t="t" r="r" b="b"/>
            <a:pathLst>
              <a:path w="603250" h="322580">
                <a:moveTo>
                  <a:pt x="175259" y="0"/>
                </a:moveTo>
                <a:lnTo>
                  <a:pt x="0" y="0"/>
                </a:lnTo>
                <a:lnTo>
                  <a:pt x="0" y="322579"/>
                </a:lnTo>
                <a:lnTo>
                  <a:pt x="175259" y="322579"/>
                </a:lnTo>
                <a:lnTo>
                  <a:pt x="175259" y="243839"/>
                </a:lnTo>
                <a:lnTo>
                  <a:pt x="266700" y="190500"/>
                </a:lnTo>
                <a:lnTo>
                  <a:pt x="460302" y="190500"/>
                </a:lnTo>
                <a:lnTo>
                  <a:pt x="386080" y="121919"/>
                </a:lnTo>
                <a:lnTo>
                  <a:pt x="175259" y="121919"/>
                </a:lnTo>
                <a:lnTo>
                  <a:pt x="175259" y="0"/>
                </a:lnTo>
                <a:close/>
              </a:path>
              <a:path w="603250" h="322580">
                <a:moveTo>
                  <a:pt x="460302" y="190500"/>
                </a:moveTo>
                <a:lnTo>
                  <a:pt x="266700" y="190500"/>
                </a:lnTo>
                <a:lnTo>
                  <a:pt x="386080" y="322579"/>
                </a:lnTo>
                <a:lnTo>
                  <a:pt x="603250" y="322579"/>
                </a:lnTo>
                <a:lnTo>
                  <a:pt x="460302" y="190500"/>
                </a:lnTo>
                <a:close/>
              </a:path>
              <a:path w="603250" h="322580">
                <a:moveTo>
                  <a:pt x="593089" y="0"/>
                </a:moveTo>
                <a:lnTo>
                  <a:pt x="360680" y="0"/>
                </a:lnTo>
                <a:lnTo>
                  <a:pt x="175259" y="121919"/>
                </a:lnTo>
                <a:lnTo>
                  <a:pt x="386080" y="121919"/>
                </a:lnTo>
                <a:lnTo>
                  <a:pt x="5930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8229" y="274320"/>
            <a:ext cx="603250" cy="322580"/>
          </a:xfrm>
          <a:custGeom>
            <a:avLst/>
            <a:gdLst/>
            <a:ahLst/>
            <a:cxnLst/>
            <a:rect l="l" t="t" r="r" b="b"/>
            <a:pathLst>
              <a:path w="603250" h="322580">
                <a:moveTo>
                  <a:pt x="0" y="0"/>
                </a:moveTo>
                <a:lnTo>
                  <a:pt x="175259" y="0"/>
                </a:lnTo>
                <a:lnTo>
                  <a:pt x="175259" y="121919"/>
                </a:lnTo>
                <a:lnTo>
                  <a:pt x="360680" y="0"/>
                </a:lnTo>
                <a:lnTo>
                  <a:pt x="593089" y="0"/>
                </a:lnTo>
                <a:lnTo>
                  <a:pt x="386080" y="121919"/>
                </a:lnTo>
                <a:lnTo>
                  <a:pt x="603250" y="322579"/>
                </a:lnTo>
                <a:lnTo>
                  <a:pt x="386080" y="322579"/>
                </a:lnTo>
                <a:lnTo>
                  <a:pt x="266700" y="190500"/>
                </a:lnTo>
                <a:lnTo>
                  <a:pt x="175259" y="243839"/>
                </a:lnTo>
                <a:lnTo>
                  <a:pt x="17525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9579" y="269240"/>
            <a:ext cx="552450" cy="422909"/>
          </a:xfrm>
          <a:custGeom>
            <a:avLst/>
            <a:gdLst/>
            <a:ahLst/>
            <a:cxnLst/>
            <a:rect l="l" t="t" r="r" b="b"/>
            <a:pathLst>
              <a:path w="552450" h="422909">
                <a:moveTo>
                  <a:pt x="144780" y="389889"/>
                </a:moveTo>
                <a:lnTo>
                  <a:pt x="144780" y="417829"/>
                </a:lnTo>
                <a:lnTo>
                  <a:pt x="173989" y="420369"/>
                </a:lnTo>
                <a:lnTo>
                  <a:pt x="226059" y="422909"/>
                </a:lnTo>
                <a:lnTo>
                  <a:pt x="273049" y="422909"/>
                </a:lnTo>
                <a:lnTo>
                  <a:pt x="283209" y="421639"/>
                </a:lnTo>
                <a:lnTo>
                  <a:pt x="293369" y="421639"/>
                </a:lnTo>
                <a:lnTo>
                  <a:pt x="303530" y="420369"/>
                </a:lnTo>
                <a:lnTo>
                  <a:pt x="312419" y="419099"/>
                </a:lnTo>
                <a:lnTo>
                  <a:pt x="327659" y="416559"/>
                </a:lnTo>
                <a:lnTo>
                  <a:pt x="335280" y="414019"/>
                </a:lnTo>
                <a:lnTo>
                  <a:pt x="341630" y="412749"/>
                </a:lnTo>
                <a:lnTo>
                  <a:pt x="347980" y="410209"/>
                </a:lnTo>
                <a:lnTo>
                  <a:pt x="353059" y="407669"/>
                </a:lnTo>
                <a:lnTo>
                  <a:pt x="358140" y="406399"/>
                </a:lnTo>
                <a:lnTo>
                  <a:pt x="365759" y="401319"/>
                </a:lnTo>
                <a:lnTo>
                  <a:pt x="368299" y="398779"/>
                </a:lnTo>
                <a:lnTo>
                  <a:pt x="370840" y="394969"/>
                </a:lnTo>
                <a:lnTo>
                  <a:pt x="231139" y="394969"/>
                </a:lnTo>
                <a:lnTo>
                  <a:pt x="208280" y="393699"/>
                </a:lnTo>
                <a:lnTo>
                  <a:pt x="186689" y="393699"/>
                </a:lnTo>
                <a:lnTo>
                  <a:pt x="166369" y="392429"/>
                </a:lnTo>
                <a:lnTo>
                  <a:pt x="144780" y="389889"/>
                </a:lnTo>
                <a:close/>
              </a:path>
              <a:path w="552450" h="422909">
                <a:moveTo>
                  <a:pt x="374650" y="360679"/>
                </a:moveTo>
                <a:lnTo>
                  <a:pt x="257809" y="360679"/>
                </a:lnTo>
                <a:lnTo>
                  <a:pt x="262890" y="361949"/>
                </a:lnTo>
                <a:lnTo>
                  <a:pt x="269240" y="361949"/>
                </a:lnTo>
                <a:lnTo>
                  <a:pt x="273049" y="363219"/>
                </a:lnTo>
                <a:lnTo>
                  <a:pt x="274319" y="363219"/>
                </a:lnTo>
                <a:lnTo>
                  <a:pt x="275590" y="364489"/>
                </a:lnTo>
                <a:lnTo>
                  <a:pt x="278130" y="364489"/>
                </a:lnTo>
                <a:lnTo>
                  <a:pt x="280669" y="367029"/>
                </a:lnTo>
                <a:lnTo>
                  <a:pt x="283209" y="367029"/>
                </a:lnTo>
                <a:lnTo>
                  <a:pt x="284480" y="368299"/>
                </a:lnTo>
                <a:lnTo>
                  <a:pt x="284480" y="369569"/>
                </a:lnTo>
                <a:lnTo>
                  <a:pt x="285749" y="369569"/>
                </a:lnTo>
                <a:lnTo>
                  <a:pt x="285749" y="370839"/>
                </a:lnTo>
                <a:lnTo>
                  <a:pt x="287019" y="370839"/>
                </a:lnTo>
                <a:lnTo>
                  <a:pt x="287019" y="373379"/>
                </a:lnTo>
                <a:lnTo>
                  <a:pt x="288290" y="374649"/>
                </a:lnTo>
                <a:lnTo>
                  <a:pt x="288290" y="379729"/>
                </a:lnTo>
                <a:lnTo>
                  <a:pt x="287019" y="379729"/>
                </a:lnTo>
                <a:lnTo>
                  <a:pt x="287019" y="382269"/>
                </a:lnTo>
                <a:lnTo>
                  <a:pt x="284480" y="384809"/>
                </a:lnTo>
                <a:lnTo>
                  <a:pt x="283209" y="384809"/>
                </a:lnTo>
                <a:lnTo>
                  <a:pt x="283209" y="386079"/>
                </a:lnTo>
                <a:lnTo>
                  <a:pt x="281940" y="386079"/>
                </a:lnTo>
                <a:lnTo>
                  <a:pt x="279399" y="388619"/>
                </a:lnTo>
                <a:lnTo>
                  <a:pt x="278130" y="388619"/>
                </a:lnTo>
                <a:lnTo>
                  <a:pt x="276859" y="389889"/>
                </a:lnTo>
                <a:lnTo>
                  <a:pt x="274319" y="389889"/>
                </a:lnTo>
                <a:lnTo>
                  <a:pt x="273049" y="391159"/>
                </a:lnTo>
                <a:lnTo>
                  <a:pt x="269240" y="391159"/>
                </a:lnTo>
                <a:lnTo>
                  <a:pt x="259080" y="393699"/>
                </a:lnTo>
                <a:lnTo>
                  <a:pt x="246380" y="393699"/>
                </a:lnTo>
                <a:lnTo>
                  <a:pt x="238759" y="394969"/>
                </a:lnTo>
                <a:lnTo>
                  <a:pt x="370840" y="394969"/>
                </a:lnTo>
                <a:lnTo>
                  <a:pt x="375919" y="389889"/>
                </a:lnTo>
                <a:lnTo>
                  <a:pt x="379730" y="382269"/>
                </a:lnTo>
                <a:lnTo>
                  <a:pt x="379730" y="369569"/>
                </a:lnTo>
                <a:lnTo>
                  <a:pt x="378459" y="368299"/>
                </a:lnTo>
                <a:lnTo>
                  <a:pt x="377190" y="365759"/>
                </a:lnTo>
                <a:lnTo>
                  <a:pt x="375919" y="364489"/>
                </a:lnTo>
                <a:lnTo>
                  <a:pt x="375919" y="361949"/>
                </a:lnTo>
                <a:lnTo>
                  <a:pt x="374650" y="360679"/>
                </a:lnTo>
                <a:close/>
              </a:path>
              <a:path w="552450" h="422909">
                <a:moveTo>
                  <a:pt x="293369" y="334009"/>
                </a:moveTo>
                <a:lnTo>
                  <a:pt x="247650" y="334009"/>
                </a:lnTo>
                <a:lnTo>
                  <a:pt x="195580" y="337819"/>
                </a:lnTo>
                <a:lnTo>
                  <a:pt x="182880" y="364489"/>
                </a:lnTo>
                <a:lnTo>
                  <a:pt x="201930" y="363219"/>
                </a:lnTo>
                <a:lnTo>
                  <a:pt x="233680" y="360679"/>
                </a:lnTo>
                <a:lnTo>
                  <a:pt x="374650" y="360679"/>
                </a:lnTo>
                <a:lnTo>
                  <a:pt x="368299" y="354329"/>
                </a:lnTo>
                <a:lnTo>
                  <a:pt x="365759" y="353059"/>
                </a:lnTo>
                <a:lnTo>
                  <a:pt x="360680" y="349249"/>
                </a:lnTo>
                <a:lnTo>
                  <a:pt x="354330" y="345439"/>
                </a:lnTo>
                <a:lnTo>
                  <a:pt x="351790" y="344169"/>
                </a:lnTo>
                <a:lnTo>
                  <a:pt x="344169" y="341629"/>
                </a:lnTo>
                <a:lnTo>
                  <a:pt x="339090" y="340359"/>
                </a:lnTo>
                <a:lnTo>
                  <a:pt x="335280" y="339089"/>
                </a:lnTo>
                <a:lnTo>
                  <a:pt x="330199" y="337819"/>
                </a:lnTo>
                <a:lnTo>
                  <a:pt x="307340" y="335279"/>
                </a:lnTo>
                <a:lnTo>
                  <a:pt x="293369" y="334009"/>
                </a:lnTo>
                <a:close/>
              </a:path>
              <a:path w="552450" h="422909">
                <a:moveTo>
                  <a:pt x="312419" y="0"/>
                </a:moveTo>
                <a:lnTo>
                  <a:pt x="252730" y="0"/>
                </a:lnTo>
                <a:lnTo>
                  <a:pt x="222250" y="2539"/>
                </a:lnTo>
                <a:lnTo>
                  <a:pt x="165100" y="10159"/>
                </a:lnTo>
                <a:lnTo>
                  <a:pt x="152400" y="13969"/>
                </a:lnTo>
                <a:lnTo>
                  <a:pt x="139700" y="16509"/>
                </a:lnTo>
                <a:lnTo>
                  <a:pt x="93980" y="33019"/>
                </a:lnTo>
                <a:lnTo>
                  <a:pt x="74930" y="43179"/>
                </a:lnTo>
                <a:lnTo>
                  <a:pt x="64769" y="48259"/>
                </a:lnTo>
                <a:lnTo>
                  <a:pt x="57150" y="54609"/>
                </a:lnTo>
                <a:lnTo>
                  <a:pt x="48259" y="59689"/>
                </a:lnTo>
                <a:lnTo>
                  <a:pt x="34289" y="73659"/>
                </a:lnTo>
                <a:lnTo>
                  <a:pt x="29209" y="80009"/>
                </a:lnTo>
                <a:lnTo>
                  <a:pt x="22859" y="87629"/>
                </a:lnTo>
                <a:lnTo>
                  <a:pt x="17780" y="95249"/>
                </a:lnTo>
                <a:lnTo>
                  <a:pt x="10159" y="111759"/>
                </a:lnTo>
                <a:lnTo>
                  <a:pt x="3809" y="128269"/>
                </a:lnTo>
                <a:lnTo>
                  <a:pt x="0" y="146049"/>
                </a:lnTo>
                <a:lnTo>
                  <a:pt x="0" y="180339"/>
                </a:lnTo>
                <a:lnTo>
                  <a:pt x="10159" y="220979"/>
                </a:lnTo>
                <a:lnTo>
                  <a:pt x="31750" y="253999"/>
                </a:lnTo>
                <a:lnTo>
                  <a:pt x="64769" y="283209"/>
                </a:lnTo>
                <a:lnTo>
                  <a:pt x="101600" y="303529"/>
                </a:lnTo>
                <a:lnTo>
                  <a:pt x="129539" y="313689"/>
                </a:lnTo>
                <a:lnTo>
                  <a:pt x="143509" y="318769"/>
                </a:lnTo>
                <a:lnTo>
                  <a:pt x="158750" y="321309"/>
                </a:lnTo>
                <a:lnTo>
                  <a:pt x="175259" y="325119"/>
                </a:lnTo>
                <a:lnTo>
                  <a:pt x="191769" y="327659"/>
                </a:lnTo>
                <a:lnTo>
                  <a:pt x="210819" y="330199"/>
                </a:lnTo>
                <a:lnTo>
                  <a:pt x="271780" y="334009"/>
                </a:lnTo>
                <a:lnTo>
                  <a:pt x="313690" y="334009"/>
                </a:lnTo>
                <a:lnTo>
                  <a:pt x="331469" y="332739"/>
                </a:lnTo>
                <a:lnTo>
                  <a:pt x="347980" y="332739"/>
                </a:lnTo>
                <a:lnTo>
                  <a:pt x="394969" y="326389"/>
                </a:lnTo>
                <a:lnTo>
                  <a:pt x="433069" y="317499"/>
                </a:lnTo>
                <a:lnTo>
                  <a:pt x="486409" y="295909"/>
                </a:lnTo>
                <a:lnTo>
                  <a:pt x="525780" y="264159"/>
                </a:lnTo>
                <a:lnTo>
                  <a:pt x="530013" y="259079"/>
                </a:lnTo>
                <a:lnTo>
                  <a:pt x="271780" y="259079"/>
                </a:lnTo>
                <a:lnTo>
                  <a:pt x="260350" y="257809"/>
                </a:lnTo>
                <a:lnTo>
                  <a:pt x="254000" y="256539"/>
                </a:lnTo>
                <a:lnTo>
                  <a:pt x="248919" y="256539"/>
                </a:lnTo>
                <a:lnTo>
                  <a:pt x="223519" y="250189"/>
                </a:lnTo>
                <a:lnTo>
                  <a:pt x="219709" y="247649"/>
                </a:lnTo>
                <a:lnTo>
                  <a:pt x="215900" y="246379"/>
                </a:lnTo>
                <a:lnTo>
                  <a:pt x="212089" y="243839"/>
                </a:lnTo>
                <a:lnTo>
                  <a:pt x="207009" y="241299"/>
                </a:lnTo>
                <a:lnTo>
                  <a:pt x="204469" y="238759"/>
                </a:lnTo>
                <a:lnTo>
                  <a:pt x="200659" y="236219"/>
                </a:lnTo>
                <a:lnTo>
                  <a:pt x="179069" y="200659"/>
                </a:lnTo>
                <a:lnTo>
                  <a:pt x="175259" y="165099"/>
                </a:lnTo>
                <a:lnTo>
                  <a:pt x="176530" y="154939"/>
                </a:lnTo>
                <a:lnTo>
                  <a:pt x="176530" y="144779"/>
                </a:lnTo>
                <a:lnTo>
                  <a:pt x="179069" y="135889"/>
                </a:lnTo>
                <a:lnTo>
                  <a:pt x="181609" y="128269"/>
                </a:lnTo>
                <a:lnTo>
                  <a:pt x="189230" y="113029"/>
                </a:lnTo>
                <a:lnTo>
                  <a:pt x="194309" y="107949"/>
                </a:lnTo>
                <a:lnTo>
                  <a:pt x="196850" y="104139"/>
                </a:lnTo>
                <a:lnTo>
                  <a:pt x="203200" y="97789"/>
                </a:lnTo>
                <a:lnTo>
                  <a:pt x="208280" y="95249"/>
                </a:lnTo>
                <a:lnTo>
                  <a:pt x="212089" y="92709"/>
                </a:lnTo>
                <a:lnTo>
                  <a:pt x="227330" y="85089"/>
                </a:lnTo>
                <a:lnTo>
                  <a:pt x="232409" y="83819"/>
                </a:lnTo>
                <a:lnTo>
                  <a:pt x="238759" y="81279"/>
                </a:lnTo>
                <a:lnTo>
                  <a:pt x="243839" y="80009"/>
                </a:lnTo>
                <a:lnTo>
                  <a:pt x="269240" y="74929"/>
                </a:lnTo>
                <a:lnTo>
                  <a:pt x="284480" y="74929"/>
                </a:lnTo>
                <a:lnTo>
                  <a:pt x="290830" y="73659"/>
                </a:lnTo>
                <a:lnTo>
                  <a:pt x="527367" y="73659"/>
                </a:lnTo>
                <a:lnTo>
                  <a:pt x="520699" y="66039"/>
                </a:lnTo>
                <a:lnTo>
                  <a:pt x="483869" y="38100"/>
                </a:lnTo>
                <a:lnTo>
                  <a:pt x="439419" y="19050"/>
                </a:lnTo>
                <a:lnTo>
                  <a:pt x="402590" y="8889"/>
                </a:lnTo>
                <a:lnTo>
                  <a:pt x="360680" y="3809"/>
                </a:lnTo>
                <a:lnTo>
                  <a:pt x="337819" y="1269"/>
                </a:lnTo>
                <a:lnTo>
                  <a:pt x="312419" y="0"/>
                </a:lnTo>
                <a:close/>
              </a:path>
              <a:path w="552450" h="422909">
                <a:moveTo>
                  <a:pt x="398780" y="196849"/>
                </a:moveTo>
                <a:lnTo>
                  <a:pt x="394969" y="203199"/>
                </a:lnTo>
                <a:lnTo>
                  <a:pt x="392430" y="210819"/>
                </a:lnTo>
                <a:lnTo>
                  <a:pt x="387349" y="217169"/>
                </a:lnTo>
                <a:lnTo>
                  <a:pt x="383540" y="223519"/>
                </a:lnTo>
                <a:lnTo>
                  <a:pt x="373380" y="233679"/>
                </a:lnTo>
                <a:lnTo>
                  <a:pt x="367030" y="238759"/>
                </a:lnTo>
                <a:lnTo>
                  <a:pt x="360680" y="242569"/>
                </a:lnTo>
                <a:lnTo>
                  <a:pt x="358140" y="245109"/>
                </a:lnTo>
                <a:lnTo>
                  <a:pt x="354330" y="246379"/>
                </a:lnTo>
                <a:lnTo>
                  <a:pt x="350519" y="248919"/>
                </a:lnTo>
                <a:lnTo>
                  <a:pt x="346709" y="250189"/>
                </a:lnTo>
                <a:lnTo>
                  <a:pt x="341630" y="251459"/>
                </a:lnTo>
                <a:lnTo>
                  <a:pt x="334009" y="253999"/>
                </a:lnTo>
                <a:lnTo>
                  <a:pt x="323849" y="256539"/>
                </a:lnTo>
                <a:lnTo>
                  <a:pt x="318769" y="256539"/>
                </a:lnTo>
                <a:lnTo>
                  <a:pt x="308609" y="257809"/>
                </a:lnTo>
                <a:lnTo>
                  <a:pt x="297180" y="259079"/>
                </a:lnTo>
                <a:lnTo>
                  <a:pt x="530013" y="259079"/>
                </a:lnTo>
                <a:lnTo>
                  <a:pt x="538480" y="248919"/>
                </a:lnTo>
                <a:lnTo>
                  <a:pt x="548640" y="231139"/>
                </a:lnTo>
                <a:lnTo>
                  <a:pt x="552449" y="222249"/>
                </a:lnTo>
                <a:lnTo>
                  <a:pt x="398780" y="196849"/>
                </a:lnTo>
                <a:close/>
              </a:path>
              <a:path w="552450" h="422909">
                <a:moveTo>
                  <a:pt x="527367" y="73659"/>
                </a:moveTo>
                <a:lnTo>
                  <a:pt x="297180" y="73659"/>
                </a:lnTo>
                <a:lnTo>
                  <a:pt x="303530" y="74929"/>
                </a:lnTo>
                <a:lnTo>
                  <a:pt x="309880" y="74929"/>
                </a:lnTo>
                <a:lnTo>
                  <a:pt x="316230" y="76200"/>
                </a:lnTo>
                <a:lnTo>
                  <a:pt x="321309" y="76200"/>
                </a:lnTo>
                <a:lnTo>
                  <a:pt x="327659" y="77469"/>
                </a:lnTo>
                <a:lnTo>
                  <a:pt x="332740" y="78739"/>
                </a:lnTo>
                <a:lnTo>
                  <a:pt x="339090" y="81279"/>
                </a:lnTo>
                <a:lnTo>
                  <a:pt x="349249" y="83819"/>
                </a:lnTo>
                <a:lnTo>
                  <a:pt x="354330" y="86359"/>
                </a:lnTo>
                <a:lnTo>
                  <a:pt x="358140" y="87629"/>
                </a:lnTo>
                <a:lnTo>
                  <a:pt x="363219" y="90169"/>
                </a:lnTo>
                <a:lnTo>
                  <a:pt x="374649" y="97789"/>
                </a:lnTo>
                <a:lnTo>
                  <a:pt x="377190" y="100329"/>
                </a:lnTo>
                <a:lnTo>
                  <a:pt x="378459" y="102869"/>
                </a:lnTo>
                <a:lnTo>
                  <a:pt x="380999" y="104139"/>
                </a:lnTo>
                <a:lnTo>
                  <a:pt x="383540" y="106679"/>
                </a:lnTo>
                <a:lnTo>
                  <a:pt x="384809" y="109219"/>
                </a:lnTo>
                <a:lnTo>
                  <a:pt x="387349" y="113029"/>
                </a:lnTo>
                <a:lnTo>
                  <a:pt x="392430" y="119379"/>
                </a:lnTo>
                <a:lnTo>
                  <a:pt x="547369" y="100329"/>
                </a:lnTo>
                <a:lnTo>
                  <a:pt x="538480" y="87629"/>
                </a:lnTo>
                <a:lnTo>
                  <a:pt x="529590" y="76200"/>
                </a:lnTo>
                <a:lnTo>
                  <a:pt x="527367" y="7365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9579" y="269240"/>
            <a:ext cx="552450" cy="334010"/>
          </a:xfrm>
          <a:custGeom>
            <a:avLst/>
            <a:gdLst/>
            <a:ahLst/>
            <a:cxnLst/>
            <a:rect l="l" t="t" r="r" b="b"/>
            <a:pathLst>
              <a:path w="552450" h="334009">
                <a:moveTo>
                  <a:pt x="398780" y="196849"/>
                </a:moveTo>
                <a:lnTo>
                  <a:pt x="552449" y="222249"/>
                </a:lnTo>
                <a:lnTo>
                  <a:pt x="548640" y="231139"/>
                </a:lnTo>
                <a:lnTo>
                  <a:pt x="543559" y="240029"/>
                </a:lnTo>
                <a:lnTo>
                  <a:pt x="538480" y="248919"/>
                </a:lnTo>
                <a:lnTo>
                  <a:pt x="532130" y="256539"/>
                </a:lnTo>
                <a:lnTo>
                  <a:pt x="525780" y="264159"/>
                </a:lnTo>
                <a:lnTo>
                  <a:pt x="519430" y="270509"/>
                </a:lnTo>
                <a:lnTo>
                  <a:pt x="511809" y="278129"/>
                </a:lnTo>
                <a:lnTo>
                  <a:pt x="502919" y="284479"/>
                </a:lnTo>
                <a:lnTo>
                  <a:pt x="494030" y="290829"/>
                </a:lnTo>
                <a:lnTo>
                  <a:pt x="486409" y="295909"/>
                </a:lnTo>
                <a:lnTo>
                  <a:pt x="476249" y="300989"/>
                </a:lnTo>
                <a:lnTo>
                  <a:pt x="466090" y="306069"/>
                </a:lnTo>
                <a:lnTo>
                  <a:pt x="455930" y="309879"/>
                </a:lnTo>
                <a:lnTo>
                  <a:pt x="444499" y="313689"/>
                </a:lnTo>
                <a:lnTo>
                  <a:pt x="433069" y="317499"/>
                </a:lnTo>
                <a:lnTo>
                  <a:pt x="420369" y="321309"/>
                </a:lnTo>
                <a:lnTo>
                  <a:pt x="407669" y="323849"/>
                </a:lnTo>
                <a:lnTo>
                  <a:pt x="394969" y="326389"/>
                </a:lnTo>
                <a:lnTo>
                  <a:pt x="379730" y="328929"/>
                </a:lnTo>
                <a:lnTo>
                  <a:pt x="364490" y="331469"/>
                </a:lnTo>
                <a:lnTo>
                  <a:pt x="347980" y="332739"/>
                </a:lnTo>
                <a:lnTo>
                  <a:pt x="331469" y="332739"/>
                </a:lnTo>
                <a:lnTo>
                  <a:pt x="313690" y="334009"/>
                </a:lnTo>
                <a:lnTo>
                  <a:pt x="294640" y="334009"/>
                </a:lnTo>
                <a:lnTo>
                  <a:pt x="271780" y="334009"/>
                </a:lnTo>
                <a:lnTo>
                  <a:pt x="250189" y="332739"/>
                </a:lnTo>
                <a:lnTo>
                  <a:pt x="210819" y="330199"/>
                </a:lnTo>
                <a:lnTo>
                  <a:pt x="158750" y="321309"/>
                </a:lnTo>
                <a:lnTo>
                  <a:pt x="143509" y="318769"/>
                </a:lnTo>
                <a:lnTo>
                  <a:pt x="129539" y="313689"/>
                </a:lnTo>
                <a:lnTo>
                  <a:pt x="115569" y="309879"/>
                </a:lnTo>
                <a:lnTo>
                  <a:pt x="101600" y="303529"/>
                </a:lnTo>
                <a:lnTo>
                  <a:pt x="88900" y="297179"/>
                </a:lnTo>
                <a:lnTo>
                  <a:pt x="76200" y="290829"/>
                </a:lnTo>
                <a:lnTo>
                  <a:pt x="64769" y="283209"/>
                </a:lnTo>
                <a:lnTo>
                  <a:pt x="31750" y="253999"/>
                </a:lnTo>
                <a:lnTo>
                  <a:pt x="10159" y="220979"/>
                </a:lnTo>
                <a:lnTo>
                  <a:pt x="0" y="180339"/>
                </a:lnTo>
                <a:lnTo>
                  <a:pt x="0" y="166369"/>
                </a:lnTo>
                <a:lnTo>
                  <a:pt x="0" y="146049"/>
                </a:lnTo>
                <a:lnTo>
                  <a:pt x="17780" y="95249"/>
                </a:lnTo>
                <a:lnTo>
                  <a:pt x="29209" y="80009"/>
                </a:lnTo>
                <a:lnTo>
                  <a:pt x="34289" y="73659"/>
                </a:lnTo>
                <a:lnTo>
                  <a:pt x="41909" y="66039"/>
                </a:lnTo>
                <a:lnTo>
                  <a:pt x="48259" y="59689"/>
                </a:lnTo>
                <a:lnTo>
                  <a:pt x="57150" y="54609"/>
                </a:lnTo>
                <a:lnTo>
                  <a:pt x="64769" y="48259"/>
                </a:lnTo>
                <a:lnTo>
                  <a:pt x="74930" y="43179"/>
                </a:lnTo>
                <a:lnTo>
                  <a:pt x="83819" y="38100"/>
                </a:lnTo>
                <a:lnTo>
                  <a:pt x="93980" y="33019"/>
                </a:lnTo>
                <a:lnTo>
                  <a:pt x="139700" y="16509"/>
                </a:lnTo>
                <a:lnTo>
                  <a:pt x="152400" y="13969"/>
                </a:lnTo>
                <a:lnTo>
                  <a:pt x="165100" y="10159"/>
                </a:lnTo>
                <a:lnTo>
                  <a:pt x="193039" y="6350"/>
                </a:lnTo>
                <a:lnTo>
                  <a:pt x="222250" y="2539"/>
                </a:lnTo>
                <a:lnTo>
                  <a:pt x="252730" y="0"/>
                </a:lnTo>
                <a:lnTo>
                  <a:pt x="287019" y="0"/>
                </a:lnTo>
                <a:lnTo>
                  <a:pt x="312419" y="0"/>
                </a:lnTo>
                <a:lnTo>
                  <a:pt x="360680" y="3809"/>
                </a:lnTo>
                <a:lnTo>
                  <a:pt x="402590" y="8889"/>
                </a:lnTo>
                <a:lnTo>
                  <a:pt x="439419" y="19050"/>
                </a:lnTo>
                <a:lnTo>
                  <a:pt x="483869" y="38100"/>
                </a:lnTo>
                <a:lnTo>
                  <a:pt x="520699" y="66039"/>
                </a:lnTo>
                <a:lnTo>
                  <a:pt x="547369" y="100329"/>
                </a:lnTo>
                <a:lnTo>
                  <a:pt x="392430" y="119379"/>
                </a:lnTo>
                <a:lnTo>
                  <a:pt x="387349" y="113029"/>
                </a:lnTo>
                <a:lnTo>
                  <a:pt x="384809" y="109219"/>
                </a:lnTo>
                <a:lnTo>
                  <a:pt x="383540" y="106679"/>
                </a:lnTo>
                <a:lnTo>
                  <a:pt x="380999" y="104139"/>
                </a:lnTo>
                <a:lnTo>
                  <a:pt x="378459" y="102869"/>
                </a:lnTo>
                <a:lnTo>
                  <a:pt x="377190" y="100329"/>
                </a:lnTo>
                <a:lnTo>
                  <a:pt x="374649" y="97789"/>
                </a:lnTo>
                <a:lnTo>
                  <a:pt x="370840" y="95249"/>
                </a:lnTo>
                <a:lnTo>
                  <a:pt x="367030" y="92709"/>
                </a:lnTo>
                <a:lnTo>
                  <a:pt x="363219" y="90169"/>
                </a:lnTo>
                <a:lnTo>
                  <a:pt x="358140" y="87629"/>
                </a:lnTo>
                <a:lnTo>
                  <a:pt x="354330" y="86359"/>
                </a:lnTo>
                <a:lnTo>
                  <a:pt x="349249" y="83819"/>
                </a:lnTo>
                <a:lnTo>
                  <a:pt x="344169" y="82550"/>
                </a:lnTo>
                <a:lnTo>
                  <a:pt x="339090" y="81279"/>
                </a:lnTo>
                <a:lnTo>
                  <a:pt x="332740" y="78739"/>
                </a:lnTo>
                <a:lnTo>
                  <a:pt x="327659" y="77469"/>
                </a:lnTo>
                <a:lnTo>
                  <a:pt x="321309" y="76200"/>
                </a:lnTo>
                <a:lnTo>
                  <a:pt x="316230" y="76200"/>
                </a:lnTo>
                <a:lnTo>
                  <a:pt x="309880" y="74929"/>
                </a:lnTo>
                <a:lnTo>
                  <a:pt x="303530" y="74929"/>
                </a:lnTo>
                <a:lnTo>
                  <a:pt x="297180" y="73659"/>
                </a:lnTo>
                <a:lnTo>
                  <a:pt x="290830" y="73659"/>
                </a:lnTo>
                <a:lnTo>
                  <a:pt x="284480" y="74929"/>
                </a:lnTo>
                <a:lnTo>
                  <a:pt x="276859" y="74929"/>
                </a:lnTo>
                <a:lnTo>
                  <a:pt x="269240" y="74929"/>
                </a:lnTo>
                <a:lnTo>
                  <a:pt x="262890" y="76200"/>
                </a:lnTo>
                <a:lnTo>
                  <a:pt x="256539" y="77469"/>
                </a:lnTo>
                <a:lnTo>
                  <a:pt x="250189" y="78739"/>
                </a:lnTo>
                <a:lnTo>
                  <a:pt x="243839" y="80009"/>
                </a:lnTo>
                <a:lnTo>
                  <a:pt x="238759" y="81279"/>
                </a:lnTo>
                <a:lnTo>
                  <a:pt x="232409" y="83819"/>
                </a:lnTo>
                <a:lnTo>
                  <a:pt x="227330" y="85089"/>
                </a:lnTo>
                <a:lnTo>
                  <a:pt x="222250" y="87629"/>
                </a:lnTo>
                <a:lnTo>
                  <a:pt x="217169" y="90169"/>
                </a:lnTo>
                <a:lnTo>
                  <a:pt x="212089" y="92709"/>
                </a:lnTo>
                <a:lnTo>
                  <a:pt x="208280" y="95249"/>
                </a:lnTo>
                <a:lnTo>
                  <a:pt x="203200" y="97789"/>
                </a:lnTo>
                <a:lnTo>
                  <a:pt x="199389" y="101599"/>
                </a:lnTo>
                <a:lnTo>
                  <a:pt x="196850" y="104139"/>
                </a:lnTo>
                <a:lnTo>
                  <a:pt x="194309" y="107949"/>
                </a:lnTo>
                <a:lnTo>
                  <a:pt x="191769" y="110489"/>
                </a:lnTo>
                <a:lnTo>
                  <a:pt x="176530" y="144779"/>
                </a:lnTo>
                <a:lnTo>
                  <a:pt x="176530" y="154939"/>
                </a:lnTo>
                <a:lnTo>
                  <a:pt x="175259" y="165099"/>
                </a:lnTo>
                <a:lnTo>
                  <a:pt x="176530" y="177799"/>
                </a:lnTo>
                <a:lnTo>
                  <a:pt x="177800" y="190499"/>
                </a:lnTo>
                <a:lnTo>
                  <a:pt x="179069" y="200659"/>
                </a:lnTo>
                <a:lnTo>
                  <a:pt x="182880" y="210819"/>
                </a:lnTo>
                <a:lnTo>
                  <a:pt x="186689" y="219709"/>
                </a:lnTo>
                <a:lnTo>
                  <a:pt x="189230" y="223519"/>
                </a:lnTo>
                <a:lnTo>
                  <a:pt x="191769" y="227329"/>
                </a:lnTo>
                <a:lnTo>
                  <a:pt x="194309" y="229869"/>
                </a:lnTo>
                <a:lnTo>
                  <a:pt x="198119" y="233679"/>
                </a:lnTo>
                <a:lnTo>
                  <a:pt x="200659" y="236219"/>
                </a:lnTo>
                <a:lnTo>
                  <a:pt x="204469" y="238759"/>
                </a:lnTo>
                <a:lnTo>
                  <a:pt x="207009" y="241299"/>
                </a:lnTo>
                <a:lnTo>
                  <a:pt x="212089" y="243839"/>
                </a:lnTo>
                <a:lnTo>
                  <a:pt x="215900" y="246379"/>
                </a:lnTo>
                <a:lnTo>
                  <a:pt x="219709" y="247649"/>
                </a:lnTo>
                <a:lnTo>
                  <a:pt x="223519" y="250189"/>
                </a:lnTo>
                <a:lnTo>
                  <a:pt x="228600" y="251459"/>
                </a:lnTo>
                <a:lnTo>
                  <a:pt x="233680" y="252729"/>
                </a:lnTo>
                <a:lnTo>
                  <a:pt x="238759" y="253999"/>
                </a:lnTo>
                <a:lnTo>
                  <a:pt x="243839" y="255269"/>
                </a:lnTo>
                <a:lnTo>
                  <a:pt x="248919" y="256539"/>
                </a:lnTo>
                <a:lnTo>
                  <a:pt x="254000" y="256539"/>
                </a:lnTo>
                <a:lnTo>
                  <a:pt x="260350" y="257809"/>
                </a:lnTo>
                <a:lnTo>
                  <a:pt x="271780" y="259079"/>
                </a:lnTo>
                <a:lnTo>
                  <a:pt x="284480" y="259079"/>
                </a:lnTo>
                <a:lnTo>
                  <a:pt x="297180" y="259079"/>
                </a:lnTo>
                <a:lnTo>
                  <a:pt x="308609" y="257809"/>
                </a:lnTo>
                <a:lnTo>
                  <a:pt x="318769" y="256539"/>
                </a:lnTo>
                <a:lnTo>
                  <a:pt x="323849" y="256539"/>
                </a:lnTo>
                <a:lnTo>
                  <a:pt x="328930" y="255269"/>
                </a:lnTo>
                <a:lnTo>
                  <a:pt x="334009" y="253999"/>
                </a:lnTo>
                <a:lnTo>
                  <a:pt x="337819" y="252729"/>
                </a:lnTo>
                <a:lnTo>
                  <a:pt x="341630" y="251459"/>
                </a:lnTo>
                <a:lnTo>
                  <a:pt x="346709" y="250189"/>
                </a:lnTo>
                <a:lnTo>
                  <a:pt x="350519" y="248919"/>
                </a:lnTo>
                <a:lnTo>
                  <a:pt x="354330" y="246379"/>
                </a:lnTo>
                <a:lnTo>
                  <a:pt x="358140" y="245109"/>
                </a:lnTo>
                <a:lnTo>
                  <a:pt x="360680" y="242569"/>
                </a:lnTo>
                <a:lnTo>
                  <a:pt x="367030" y="238759"/>
                </a:lnTo>
                <a:lnTo>
                  <a:pt x="373380" y="233679"/>
                </a:lnTo>
                <a:lnTo>
                  <a:pt x="378459" y="228599"/>
                </a:lnTo>
                <a:lnTo>
                  <a:pt x="383540" y="223519"/>
                </a:lnTo>
                <a:lnTo>
                  <a:pt x="387349" y="217169"/>
                </a:lnTo>
                <a:lnTo>
                  <a:pt x="392430" y="210819"/>
                </a:lnTo>
                <a:lnTo>
                  <a:pt x="394969" y="203199"/>
                </a:lnTo>
                <a:lnTo>
                  <a:pt x="398780" y="19684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4360" y="603250"/>
            <a:ext cx="234950" cy="88900"/>
          </a:xfrm>
          <a:custGeom>
            <a:avLst/>
            <a:gdLst/>
            <a:ahLst/>
            <a:cxnLst/>
            <a:rect l="l" t="t" r="r" b="b"/>
            <a:pathLst>
              <a:path w="234950" h="88900">
                <a:moveTo>
                  <a:pt x="38100" y="30479"/>
                </a:moveTo>
                <a:lnTo>
                  <a:pt x="50800" y="3810"/>
                </a:lnTo>
                <a:lnTo>
                  <a:pt x="68579" y="2539"/>
                </a:lnTo>
                <a:lnTo>
                  <a:pt x="85089" y="1270"/>
                </a:lnTo>
                <a:lnTo>
                  <a:pt x="102869" y="0"/>
                </a:lnTo>
                <a:lnTo>
                  <a:pt x="110489" y="0"/>
                </a:lnTo>
                <a:lnTo>
                  <a:pt x="118110" y="0"/>
                </a:lnTo>
                <a:lnTo>
                  <a:pt x="134619" y="0"/>
                </a:lnTo>
                <a:lnTo>
                  <a:pt x="148589" y="0"/>
                </a:lnTo>
                <a:lnTo>
                  <a:pt x="162560" y="1270"/>
                </a:lnTo>
                <a:lnTo>
                  <a:pt x="173989" y="2539"/>
                </a:lnTo>
                <a:lnTo>
                  <a:pt x="185419" y="3810"/>
                </a:lnTo>
                <a:lnTo>
                  <a:pt x="190500" y="5079"/>
                </a:lnTo>
                <a:lnTo>
                  <a:pt x="194310" y="6350"/>
                </a:lnTo>
                <a:lnTo>
                  <a:pt x="199389" y="7620"/>
                </a:lnTo>
                <a:lnTo>
                  <a:pt x="220979" y="19050"/>
                </a:lnTo>
                <a:lnTo>
                  <a:pt x="223519" y="20320"/>
                </a:lnTo>
                <a:lnTo>
                  <a:pt x="226060" y="22860"/>
                </a:lnTo>
                <a:lnTo>
                  <a:pt x="227329" y="24129"/>
                </a:lnTo>
                <a:lnTo>
                  <a:pt x="228600" y="25400"/>
                </a:lnTo>
                <a:lnTo>
                  <a:pt x="231139" y="27939"/>
                </a:lnTo>
                <a:lnTo>
                  <a:pt x="231139" y="30479"/>
                </a:lnTo>
                <a:lnTo>
                  <a:pt x="232410" y="31750"/>
                </a:lnTo>
                <a:lnTo>
                  <a:pt x="233679" y="34289"/>
                </a:lnTo>
                <a:lnTo>
                  <a:pt x="234950" y="35560"/>
                </a:lnTo>
                <a:lnTo>
                  <a:pt x="234950" y="38100"/>
                </a:lnTo>
                <a:lnTo>
                  <a:pt x="234950" y="40639"/>
                </a:lnTo>
                <a:lnTo>
                  <a:pt x="234950" y="41910"/>
                </a:lnTo>
                <a:lnTo>
                  <a:pt x="234950" y="45720"/>
                </a:lnTo>
                <a:lnTo>
                  <a:pt x="234950" y="48260"/>
                </a:lnTo>
                <a:lnTo>
                  <a:pt x="233679" y="50800"/>
                </a:lnTo>
                <a:lnTo>
                  <a:pt x="232410" y="53339"/>
                </a:lnTo>
                <a:lnTo>
                  <a:pt x="231139" y="55879"/>
                </a:lnTo>
                <a:lnTo>
                  <a:pt x="228600" y="58420"/>
                </a:lnTo>
                <a:lnTo>
                  <a:pt x="226060" y="60960"/>
                </a:lnTo>
                <a:lnTo>
                  <a:pt x="223519" y="64770"/>
                </a:lnTo>
                <a:lnTo>
                  <a:pt x="222250" y="66039"/>
                </a:lnTo>
                <a:lnTo>
                  <a:pt x="220979" y="67310"/>
                </a:lnTo>
                <a:lnTo>
                  <a:pt x="217169" y="69850"/>
                </a:lnTo>
                <a:lnTo>
                  <a:pt x="213360" y="72389"/>
                </a:lnTo>
                <a:lnTo>
                  <a:pt x="208279" y="73660"/>
                </a:lnTo>
                <a:lnTo>
                  <a:pt x="203200" y="76200"/>
                </a:lnTo>
                <a:lnTo>
                  <a:pt x="196850" y="78739"/>
                </a:lnTo>
                <a:lnTo>
                  <a:pt x="190500" y="80010"/>
                </a:lnTo>
                <a:lnTo>
                  <a:pt x="182879" y="82550"/>
                </a:lnTo>
                <a:lnTo>
                  <a:pt x="175260" y="83820"/>
                </a:lnTo>
                <a:lnTo>
                  <a:pt x="167639" y="85089"/>
                </a:lnTo>
                <a:lnTo>
                  <a:pt x="158750" y="86360"/>
                </a:lnTo>
                <a:lnTo>
                  <a:pt x="148589" y="87629"/>
                </a:lnTo>
                <a:lnTo>
                  <a:pt x="138429" y="87629"/>
                </a:lnTo>
                <a:lnTo>
                  <a:pt x="128269" y="88900"/>
                </a:lnTo>
                <a:lnTo>
                  <a:pt x="116839" y="88900"/>
                </a:lnTo>
                <a:lnTo>
                  <a:pt x="104139" y="88900"/>
                </a:lnTo>
                <a:lnTo>
                  <a:pt x="81279" y="88900"/>
                </a:lnTo>
                <a:lnTo>
                  <a:pt x="57150" y="87629"/>
                </a:lnTo>
                <a:lnTo>
                  <a:pt x="29209" y="86360"/>
                </a:lnTo>
                <a:lnTo>
                  <a:pt x="0" y="83820"/>
                </a:lnTo>
                <a:lnTo>
                  <a:pt x="0" y="55879"/>
                </a:lnTo>
                <a:lnTo>
                  <a:pt x="21589" y="58420"/>
                </a:lnTo>
                <a:lnTo>
                  <a:pt x="41909" y="59689"/>
                </a:lnTo>
                <a:lnTo>
                  <a:pt x="63500" y="59689"/>
                </a:lnTo>
                <a:lnTo>
                  <a:pt x="86359" y="60960"/>
                </a:lnTo>
                <a:lnTo>
                  <a:pt x="93979" y="60960"/>
                </a:lnTo>
                <a:lnTo>
                  <a:pt x="101600" y="59689"/>
                </a:lnTo>
                <a:lnTo>
                  <a:pt x="107950" y="59689"/>
                </a:lnTo>
                <a:lnTo>
                  <a:pt x="114300" y="59689"/>
                </a:lnTo>
                <a:lnTo>
                  <a:pt x="119379" y="58420"/>
                </a:lnTo>
                <a:lnTo>
                  <a:pt x="124460" y="57150"/>
                </a:lnTo>
                <a:lnTo>
                  <a:pt x="127000" y="57150"/>
                </a:lnTo>
                <a:lnTo>
                  <a:pt x="128269" y="57150"/>
                </a:lnTo>
                <a:lnTo>
                  <a:pt x="129539" y="55879"/>
                </a:lnTo>
                <a:lnTo>
                  <a:pt x="132079" y="55879"/>
                </a:lnTo>
                <a:lnTo>
                  <a:pt x="133350" y="54610"/>
                </a:lnTo>
                <a:lnTo>
                  <a:pt x="134619" y="54610"/>
                </a:lnTo>
                <a:lnTo>
                  <a:pt x="135889" y="53339"/>
                </a:lnTo>
                <a:lnTo>
                  <a:pt x="137160" y="52070"/>
                </a:lnTo>
                <a:lnTo>
                  <a:pt x="138429" y="52070"/>
                </a:lnTo>
                <a:lnTo>
                  <a:pt x="138429" y="50800"/>
                </a:lnTo>
                <a:lnTo>
                  <a:pt x="139700" y="50800"/>
                </a:lnTo>
                <a:lnTo>
                  <a:pt x="140969" y="49529"/>
                </a:lnTo>
                <a:lnTo>
                  <a:pt x="142239" y="48260"/>
                </a:lnTo>
                <a:lnTo>
                  <a:pt x="142239" y="46989"/>
                </a:lnTo>
                <a:lnTo>
                  <a:pt x="142239" y="45720"/>
                </a:lnTo>
                <a:lnTo>
                  <a:pt x="143510" y="45720"/>
                </a:lnTo>
                <a:lnTo>
                  <a:pt x="143510" y="44450"/>
                </a:lnTo>
                <a:lnTo>
                  <a:pt x="143510" y="43179"/>
                </a:lnTo>
                <a:lnTo>
                  <a:pt x="143510" y="41910"/>
                </a:lnTo>
                <a:lnTo>
                  <a:pt x="143510" y="40639"/>
                </a:lnTo>
                <a:lnTo>
                  <a:pt x="142239" y="39370"/>
                </a:lnTo>
                <a:lnTo>
                  <a:pt x="142239" y="38100"/>
                </a:lnTo>
                <a:lnTo>
                  <a:pt x="142239" y="36829"/>
                </a:lnTo>
                <a:lnTo>
                  <a:pt x="140969" y="36829"/>
                </a:lnTo>
                <a:lnTo>
                  <a:pt x="140969" y="35560"/>
                </a:lnTo>
                <a:lnTo>
                  <a:pt x="139700" y="35560"/>
                </a:lnTo>
                <a:lnTo>
                  <a:pt x="139700" y="34289"/>
                </a:lnTo>
                <a:lnTo>
                  <a:pt x="138429" y="33020"/>
                </a:lnTo>
                <a:lnTo>
                  <a:pt x="135889" y="33020"/>
                </a:lnTo>
                <a:lnTo>
                  <a:pt x="133350" y="30479"/>
                </a:lnTo>
                <a:lnTo>
                  <a:pt x="132079" y="30479"/>
                </a:lnTo>
                <a:lnTo>
                  <a:pt x="130810" y="30479"/>
                </a:lnTo>
                <a:lnTo>
                  <a:pt x="129539" y="29210"/>
                </a:lnTo>
                <a:lnTo>
                  <a:pt x="128269" y="29210"/>
                </a:lnTo>
                <a:lnTo>
                  <a:pt x="124460" y="27939"/>
                </a:lnTo>
                <a:lnTo>
                  <a:pt x="121919" y="27939"/>
                </a:lnTo>
                <a:lnTo>
                  <a:pt x="118110" y="27939"/>
                </a:lnTo>
                <a:lnTo>
                  <a:pt x="113029" y="26670"/>
                </a:lnTo>
                <a:lnTo>
                  <a:pt x="107950" y="26670"/>
                </a:lnTo>
                <a:lnTo>
                  <a:pt x="102869" y="26670"/>
                </a:lnTo>
                <a:lnTo>
                  <a:pt x="88900" y="26670"/>
                </a:lnTo>
                <a:lnTo>
                  <a:pt x="73659" y="27939"/>
                </a:lnTo>
                <a:lnTo>
                  <a:pt x="57150" y="29210"/>
                </a:lnTo>
                <a:lnTo>
                  <a:pt x="38100" y="3047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34740" y="274320"/>
            <a:ext cx="175260" cy="322580"/>
          </a:xfrm>
          <a:custGeom>
            <a:avLst/>
            <a:gdLst/>
            <a:ahLst/>
            <a:cxnLst/>
            <a:rect l="l" t="t" r="r" b="b"/>
            <a:pathLst>
              <a:path w="175260" h="322580">
                <a:moveTo>
                  <a:pt x="0" y="0"/>
                </a:moveTo>
                <a:lnTo>
                  <a:pt x="175260" y="0"/>
                </a:lnTo>
                <a:lnTo>
                  <a:pt x="17526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34740" y="274320"/>
            <a:ext cx="175260" cy="322580"/>
          </a:xfrm>
          <a:custGeom>
            <a:avLst/>
            <a:gdLst/>
            <a:ahLst/>
            <a:cxnLst/>
            <a:rect l="l" t="t" r="r" b="b"/>
            <a:pathLst>
              <a:path w="175260" h="322580">
                <a:moveTo>
                  <a:pt x="0" y="0"/>
                </a:moveTo>
                <a:lnTo>
                  <a:pt x="175260" y="0"/>
                </a:lnTo>
                <a:lnTo>
                  <a:pt x="17526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35729" y="557530"/>
            <a:ext cx="450850" cy="0"/>
          </a:xfrm>
          <a:custGeom>
            <a:avLst/>
            <a:gdLst/>
            <a:ahLst/>
            <a:cxnLst/>
            <a:rect l="l" t="t" r="r" b="b"/>
            <a:pathLst>
              <a:path w="450850">
                <a:moveTo>
                  <a:pt x="0" y="0"/>
                </a:moveTo>
                <a:lnTo>
                  <a:pt x="45085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35729" y="274320"/>
            <a:ext cx="176530" cy="243840"/>
          </a:xfrm>
          <a:custGeom>
            <a:avLst/>
            <a:gdLst/>
            <a:ahLst/>
            <a:cxnLst/>
            <a:rect l="l" t="t" r="r" b="b"/>
            <a:pathLst>
              <a:path w="176529" h="243840">
                <a:moveTo>
                  <a:pt x="0" y="243839"/>
                </a:moveTo>
                <a:lnTo>
                  <a:pt x="176530" y="243839"/>
                </a:lnTo>
                <a:lnTo>
                  <a:pt x="17653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35729" y="274320"/>
            <a:ext cx="450850" cy="322580"/>
          </a:xfrm>
          <a:custGeom>
            <a:avLst/>
            <a:gdLst/>
            <a:ahLst/>
            <a:cxnLst/>
            <a:rect l="l" t="t" r="r" b="b"/>
            <a:pathLst>
              <a:path w="450850" h="322580">
                <a:moveTo>
                  <a:pt x="0" y="0"/>
                </a:moveTo>
                <a:lnTo>
                  <a:pt x="176530" y="0"/>
                </a:lnTo>
                <a:lnTo>
                  <a:pt x="176530" y="243839"/>
                </a:lnTo>
                <a:lnTo>
                  <a:pt x="450850" y="243839"/>
                </a:lnTo>
                <a:lnTo>
                  <a:pt x="4508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72940" y="274320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0" y="0"/>
                </a:moveTo>
                <a:lnTo>
                  <a:pt x="176530" y="0"/>
                </a:lnTo>
                <a:lnTo>
                  <a:pt x="17653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72940" y="274320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0" y="0"/>
                </a:moveTo>
                <a:lnTo>
                  <a:pt x="176530" y="0"/>
                </a:lnTo>
                <a:lnTo>
                  <a:pt x="17653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75200" y="274320"/>
            <a:ext cx="603250" cy="322580"/>
          </a:xfrm>
          <a:custGeom>
            <a:avLst/>
            <a:gdLst/>
            <a:ahLst/>
            <a:cxnLst/>
            <a:rect l="l" t="t" r="r" b="b"/>
            <a:pathLst>
              <a:path w="603250" h="322580">
                <a:moveTo>
                  <a:pt x="176529" y="0"/>
                </a:moveTo>
                <a:lnTo>
                  <a:pt x="0" y="0"/>
                </a:lnTo>
                <a:lnTo>
                  <a:pt x="0" y="322579"/>
                </a:lnTo>
                <a:lnTo>
                  <a:pt x="176529" y="322579"/>
                </a:lnTo>
                <a:lnTo>
                  <a:pt x="176529" y="243839"/>
                </a:lnTo>
                <a:lnTo>
                  <a:pt x="266700" y="190500"/>
                </a:lnTo>
                <a:lnTo>
                  <a:pt x="460302" y="190500"/>
                </a:lnTo>
                <a:lnTo>
                  <a:pt x="386079" y="121919"/>
                </a:lnTo>
                <a:lnTo>
                  <a:pt x="176529" y="121919"/>
                </a:lnTo>
                <a:lnTo>
                  <a:pt x="176529" y="0"/>
                </a:lnTo>
                <a:close/>
              </a:path>
              <a:path w="603250" h="322580">
                <a:moveTo>
                  <a:pt x="460302" y="190500"/>
                </a:moveTo>
                <a:lnTo>
                  <a:pt x="266700" y="190500"/>
                </a:lnTo>
                <a:lnTo>
                  <a:pt x="386079" y="322579"/>
                </a:lnTo>
                <a:lnTo>
                  <a:pt x="603250" y="322579"/>
                </a:lnTo>
                <a:lnTo>
                  <a:pt x="460302" y="190500"/>
                </a:lnTo>
                <a:close/>
              </a:path>
              <a:path w="603250" h="322580">
                <a:moveTo>
                  <a:pt x="594360" y="0"/>
                </a:moveTo>
                <a:lnTo>
                  <a:pt x="360679" y="0"/>
                </a:lnTo>
                <a:lnTo>
                  <a:pt x="176529" y="121919"/>
                </a:lnTo>
                <a:lnTo>
                  <a:pt x="386079" y="121919"/>
                </a:lnTo>
                <a:lnTo>
                  <a:pt x="5943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75200" y="274320"/>
            <a:ext cx="603250" cy="322580"/>
          </a:xfrm>
          <a:custGeom>
            <a:avLst/>
            <a:gdLst/>
            <a:ahLst/>
            <a:cxnLst/>
            <a:rect l="l" t="t" r="r" b="b"/>
            <a:pathLst>
              <a:path w="603250" h="322580">
                <a:moveTo>
                  <a:pt x="0" y="0"/>
                </a:moveTo>
                <a:lnTo>
                  <a:pt x="176529" y="0"/>
                </a:lnTo>
                <a:lnTo>
                  <a:pt x="176529" y="121919"/>
                </a:lnTo>
                <a:lnTo>
                  <a:pt x="360679" y="0"/>
                </a:lnTo>
                <a:lnTo>
                  <a:pt x="594360" y="0"/>
                </a:lnTo>
                <a:lnTo>
                  <a:pt x="386079" y="121919"/>
                </a:lnTo>
                <a:lnTo>
                  <a:pt x="603250" y="322579"/>
                </a:lnTo>
                <a:lnTo>
                  <a:pt x="386079" y="322579"/>
                </a:lnTo>
                <a:lnTo>
                  <a:pt x="266700" y="190500"/>
                </a:lnTo>
                <a:lnTo>
                  <a:pt x="176529" y="243839"/>
                </a:lnTo>
                <a:lnTo>
                  <a:pt x="17652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08650" y="274320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176529" y="0"/>
                </a:moveTo>
                <a:lnTo>
                  <a:pt x="0" y="0"/>
                </a:lnTo>
                <a:lnTo>
                  <a:pt x="0" y="322579"/>
                </a:lnTo>
                <a:lnTo>
                  <a:pt x="176529" y="322579"/>
                </a:lnTo>
                <a:lnTo>
                  <a:pt x="17652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37859" y="222250"/>
            <a:ext cx="120650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65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8650" y="274320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0" y="0"/>
                </a:moveTo>
                <a:lnTo>
                  <a:pt x="176529" y="0"/>
                </a:lnTo>
                <a:lnTo>
                  <a:pt x="17652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37859" y="189229"/>
            <a:ext cx="120650" cy="66040"/>
          </a:xfrm>
          <a:custGeom>
            <a:avLst/>
            <a:gdLst/>
            <a:ahLst/>
            <a:cxnLst/>
            <a:rect l="l" t="t" r="r" b="b"/>
            <a:pathLst>
              <a:path w="120650" h="66039">
                <a:moveTo>
                  <a:pt x="0" y="0"/>
                </a:moveTo>
                <a:lnTo>
                  <a:pt x="120650" y="0"/>
                </a:lnTo>
                <a:lnTo>
                  <a:pt x="12065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0909" y="557530"/>
            <a:ext cx="449580" cy="0"/>
          </a:xfrm>
          <a:custGeom>
            <a:avLst/>
            <a:gdLst/>
            <a:ahLst/>
            <a:cxnLst/>
            <a:rect l="l" t="t" r="r" b="b"/>
            <a:pathLst>
              <a:path w="449579">
                <a:moveTo>
                  <a:pt x="0" y="0"/>
                </a:moveTo>
                <a:lnTo>
                  <a:pt x="449579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010909" y="274320"/>
            <a:ext cx="175260" cy="243840"/>
          </a:xfrm>
          <a:custGeom>
            <a:avLst/>
            <a:gdLst/>
            <a:ahLst/>
            <a:cxnLst/>
            <a:rect l="l" t="t" r="r" b="b"/>
            <a:pathLst>
              <a:path w="175260" h="243840">
                <a:moveTo>
                  <a:pt x="0" y="243839"/>
                </a:moveTo>
                <a:lnTo>
                  <a:pt x="175260" y="243839"/>
                </a:lnTo>
                <a:lnTo>
                  <a:pt x="17526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10909" y="274320"/>
            <a:ext cx="449580" cy="322580"/>
          </a:xfrm>
          <a:custGeom>
            <a:avLst/>
            <a:gdLst/>
            <a:ahLst/>
            <a:cxnLst/>
            <a:rect l="l" t="t" r="r" b="b"/>
            <a:pathLst>
              <a:path w="449579" h="322580">
                <a:moveTo>
                  <a:pt x="0" y="0"/>
                </a:moveTo>
                <a:lnTo>
                  <a:pt x="175260" y="0"/>
                </a:lnTo>
                <a:lnTo>
                  <a:pt x="175260" y="243839"/>
                </a:lnTo>
                <a:lnTo>
                  <a:pt x="449579" y="243839"/>
                </a:lnTo>
                <a:lnTo>
                  <a:pt x="44957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40500" y="274320"/>
            <a:ext cx="603250" cy="322580"/>
          </a:xfrm>
          <a:custGeom>
            <a:avLst/>
            <a:gdLst/>
            <a:ahLst/>
            <a:cxnLst/>
            <a:rect l="l" t="t" r="r" b="b"/>
            <a:pathLst>
              <a:path w="603250" h="322580">
                <a:moveTo>
                  <a:pt x="176529" y="0"/>
                </a:moveTo>
                <a:lnTo>
                  <a:pt x="0" y="0"/>
                </a:lnTo>
                <a:lnTo>
                  <a:pt x="0" y="322579"/>
                </a:lnTo>
                <a:lnTo>
                  <a:pt x="176529" y="322579"/>
                </a:lnTo>
                <a:lnTo>
                  <a:pt x="176529" y="243839"/>
                </a:lnTo>
                <a:lnTo>
                  <a:pt x="266700" y="190500"/>
                </a:lnTo>
                <a:lnTo>
                  <a:pt x="460302" y="190500"/>
                </a:lnTo>
                <a:lnTo>
                  <a:pt x="386079" y="121919"/>
                </a:lnTo>
                <a:lnTo>
                  <a:pt x="176529" y="121919"/>
                </a:lnTo>
                <a:lnTo>
                  <a:pt x="176529" y="0"/>
                </a:lnTo>
                <a:close/>
              </a:path>
              <a:path w="603250" h="322580">
                <a:moveTo>
                  <a:pt x="460302" y="190500"/>
                </a:moveTo>
                <a:lnTo>
                  <a:pt x="266700" y="190500"/>
                </a:lnTo>
                <a:lnTo>
                  <a:pt x="386079" y="322579"/>
                </a:lnTo>
                <a:lnTo>
                  <a:pt x="603250" y="322579"/>
                </a:lnTo>
                <a:lnTo>
                  <a:pt x="460302" y="190500"/>
                </a:lnTo>
                <a:close/>
              </a:path>
              <a:path w="603250" h="322580">
                <a:moveTo>
                  <a:pt x="593090" y="0"/>
                </a:moveTo>
                <a:lnTo>
                  <a:pt x="360679" y="0"/>
                </a:lnTo>
                <a:lnTo>
                  <a:pt x="176529" y="121919"/>
                </a:lnTo>
                <a:lnTo>
                  <a:pt x="386079" y="121919"/>
                </a:lnTo>
                <a:lnTo>
                  <a:pt x="5930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40500" y="274320"/>
            <a:ext cx="603250" cy="322580"/>
          </a:xfrm>
          <a:custGeom>
            <a:avLst/>
            <a:gdLst/>
            <a:ahLst/>
            <a:cxnLst/>
            <a:rect l="l" t="t" r="r" b="b"/>
            <a:pathLst>
              <a:path w="603250" h="322580">
                <a:moveTo>
                  <a:pt x="0" y="0"/>
                </a:moveTo>
                <a:lnTo>
                  <a:pt x="176529" y="0"/>
                </a:lnTo>
                <a:lnTo>
                  <a:pt x="176529" y="121919"/>
                </a:lnTo>
                <a:lnTo>
                  <a:pt x="360679" y="0"/>
                </a:lnTo>
                <a:lnTo>
                  <a:pt x="593090" y="0"/>
                </a:lnTo>
                <a:lnTo>
                  <a:pt x="386079" y="121919"/>
                </a:lnTo>
                <a:lnTo>
                  <a:pt x="603250" y="322579"/>
                </a:lnTo>
                <a:lnTo>
                  <a:pt x="386079" y="322579"/>
                </a:lnTo>
                <a:lnTo>
                  <a:pt x="266700" y="190500"/>
                </a:lnTo>
                <a:lnTo>
                  <a:pt x="176529" y="243839"/>
                </a:lnTo>
                <a:lnTo>
                  <a:pt x="17652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02169" y="560705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789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202169" y="492759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02169" y="427990"/>
            <a:ext cx="448309" cy="0"/>
          </a:xfrm>
          <a:custGeom>
            <a:avLst/>
            <a:gdLst/>
            <a:ahLst/>
            <a:cxnLst/>
            <a:rect l="l" t="t" r="r" b="b"/>
            <a:pathLst>
              <a:path w="448309">
                <a:moveTo>
                  <a:pt x="0" y="0"/>
                </a:moveTo>
                <a:lnTo>
                  <a:pt x="44830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02169" y="36893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59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2169" y="308609"/>
            <a:ext cx="469900" cy="0"/>
          </a:xfrm>
          <a:custGeom>
            <a:avLst/>
            <a:gdLst/>
            <a:ahLst/>
            <a:cxnLst/>
            <a:rect l="l" t="t" r="r" b="b"/>
            <a:pathLst>
              <a:path w="469900">
                <a:moveTo>
                  <a:pt x="0" y="0"/>
                </a:moveTo>
                <a:lnTo>
                  <a:pt x="46990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02169" y="274320"/>
            <a:ext cx="478790" cy="322580"/>
          </a:xfrm>
          <a:custGeom>
            <a:avLst/>
            <a:gdLst/>
            <a:ahLst/>
            <a:cxnLst/>
            <a:rect l="l" t="t" r="r" b="b"/>
            <a:pathLst>
              <a:path w="478790" h="322580">
                <a:moveTo>
                  <a:pt x="0" y="0"/>
                </a:moveTo>
                <a:lnTo>
                  <a:pt x="469900" y="0"/>
                </a:lnTo>
                <a:lnTo>
                  <a:pt x="469900" y="68579"/>
                </a:lnTo>
                <a:lnTo>
                  <a:pt x="175259" y="68579"/>
                </a:lnTo>
                <a:lnTo>
                  <a:pt x="175259" y="120650"/>
                </a:lnTo>
                <a:lnTo>
                  <a:pt x="448309" y="120650"/>
                </a:lnTo>
                <a:lnTo>
                  <a:pt x="448309" y="186689"/>
                </a:lnTo>
                <a:lnTo>
                  <a:pt x="175259" y="186689"/>
                </a:lnTo>
                <a:lnTo>
                  <a:pt x="175259" y="250189"/>
                </a:lnTo>
                <a:lnTo>
                  <a:pt x="478789" y="250189"/>
                </a:lnTo>
                <a:lnTo>
                  <a:pt x="47878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44459" y="269240"/>
            <a:ext cx="515620" cy="334010"/>
          </a:xfrm>
          <a:custGeom>
            <a:avLst/>
            <a:gdLst/>
            <a:ahLst/>
            <a:cxnLst/>
            <a:rect l="l" t="t" r="r" b="b"/>
            <a:pathLst>
              <a:path w="515620" h="334009">
                <a:moveTo>
                  <a:pt x="167640" y="218439"/>
                </a:moveTo>
                <a:lnTo>
                  <a:pt x="0" y="218439"/>
                </a:lnTo>
                <a:lnTo>
                  <a:pt x="2540" y="229869"/>
                </a:lnTo>
                <a:lnTo>
                  <a:pt x="20320" y="264159"/>
                </a:lnTo>
                <a:lnTo>
                  <a:pt x="50800" y="292099"/>
                </a:lnTo>
                <a:lnTo>
                  <a:pt x="87630" y="312419"/>
                </a:lnTo>
                <a:lnTo>
                  <a:pt x="97790" y="314959"/>
                </a:lnTo>
                <a:lnTo>
                  <a:pt x="106680" y="317499"/>
                </a:lnTo>
                <a:lnTo>
                  <a:pt x="118110" y="321309"/>
                </a:lnTo>
                <a:lnTo>
                  <a:pt x="129540" y="322579"/>
                </a:lnTo>
                <a:lnTo>
                  <a:pt x="142240" y="325119"/>
                </a:lnTo>
                <a:lnTo>
                  <a:pt x="168910" y="328929"/>
                </a:lnTo>
                <a:lnTo>
                  <a:pt x="198120" y="331469"/>
                </a:lnTo>
                <a:lnTo>
                  <a:pt x="265430" y="334009"/>
                </a:lnTo>
                <a:lnTo>
                  <a:pt x="284480" y="334009"/>
                </a:lnTo>
                <a:lnTo>
                  <a:pt x="340360" y="330199"/>
                </a:lnTo>
                <a:lnTo>
                  <a:pt x="356870" y="327659"/>
                </a:lnTo>
                <a:lnTo>
                  <a:pt x="372110" y="326389"/>
                </a:lnTo>
                <a:lnTo>
                  <a:pt x="387350" y="322579"/>
                </a:lnTo>
                <a:lnTo>
                  <a:pt x="401320" y="320039"/>
                </a:lnTo>
                <a:lnTo>
                  <a:pt x="426720" y="312419"/>
                </a:lnTo>
                <a:lnTo>
                  <a:pt x="439420" y="307339"/>
                </a:lnTo>
                <a:lnTo>
                  <a:pt x="449580" y="303529"/>
                </a:lnTo>
                <a:lnTo>
                  <a:pt x="459740" y="298449"/>
                </a:lnTo>
                <a:lnTo>
                  <a:pt x="469900" y="292099"/>
                </a:lnTo>
                <a:lnTo>
                  <a:pt x="477520" y="287019"/>
                </a:lnTo>
                <a:lnTo>
                  <a:pt x="486410" y="280669"/>
                </a:lnTo>
                <a:lnTo>
                  <a:pt x="492760" y="273049"/>
                </a:lnTo>
                <a:lnTo>
                  <a:pt x="495300" y="270509"/>
                </a:lnTo>
                <a:lnTo>
                  <a:pt x="255270" y="270509"/>
                </a:lnTo>
                <a:lnTo>
                  <a:pt x="243840" y="269239"/>
                </a:lnTo>
                <a:lnTo>
                  <a:pt x="237490" y="267969"/>
                </a:lnTo>
                <a:lnTo>
                  <a:pt x="232410" y="267969"/>
                </a:lnTo>
                <a:lnTo>
                  <a:pt x="217170" y="264159"/>
                </a:lnTo>
                <a:lnTo>
                  <a:pt x="209550" y="261619"/>
                </a:lnTo>
                <a:lnTo>
                  <a:pt x="204470" y="259079"/>
                </a:lnTo>
                <a:lnTo>
                  <a:pt x="196850" y="256539"/>
                </a:lnTo>
                <a:lnTo>
                  <a:pt x="185420" y="248919"/>
                </a:lnTo>
                <a:lnTo>
                  <a:pt x="181610" y="245109"/>
                </a:lnTo>
                <a:lnTo>
                  <a:pt x="176530" y="237489"/>
                </a:lnTo>
                <a:lnTo>
                  <a:pt x="172720" y="233679"/>
                </a:lnTo>
                <a:lnTo>
                  <a:pt x="171450" y="228599"/>
                </a:lnTo>
                <a:lnTo>
                  <a:pt x="168910" y="223519"/>
                </a:lnTo>
                <a:lnTo>
                  <a:pt x="167640" y="218439"/>
                </a:lnTo>
                <a:close/>
              </a:path>
              <a:path w="515620" h="334009">
                <a:moveTo>
                  <a:pt x="289560" y="0"/>
                </a:moveTo>
                <a:lnTo>
                  <a:pt x="222250" y="0"/>
                </a:lnTo>
                <a:lnTo>
                  <a:pt x="184150" y="2539"/>
                </a:lnTo>
                <a:lnTo>
                  <a:pt x="167640" y="5079"/>
                </a:lnTo>
                <a:lnTo>
                  <a:pt x="151130" y="6350"/>
                </a:lnTo>
                <a:lnTo>
                  <a:pt x="137160" y="8889"/>
                </a:lnTo>
                <a:lnTo>
                  <a:pt x="123190" y="12700"/>
                </a:lnTo>
                <a:lnTo>
                  <a:pt x="111760" y="15239"/>
                </a:lnTo>
                <a:lnTo>
                  <a:pt x="60960" y="36829"/>
                </a:lnTo>
                <a:lnTo>
                  <a:pt x="36830" y="58419"/>
                </a:lnTo>
                <a:lnTo>
                  <a:pt x="31750" y="63500"/>
                </a:lnTo>
                <a:lnTo>
                  <a:pt x="27940" y="69850"/>
                </a:lnTo>
                <a:lnTo>
                  <a:pt x="25400" y="76200"/>
                </a:lnTo>
                <a:lnTo>
                  <a:pt x="22860" y="81279"/>
                </a:lnTo>
                <a:lnTo>
                  <a:pt x="21590" y="87629"/>
                </a:lnTo>
                <a:lnTo>
                  <a:pt x="21590" y="93979"/>
                </a:lnTo>
                <a:lnTo>
                  <a:pt x="22860" y="102869"/>
                </a:lnTo>
                <a:lnTo>
                  <a:pt x="24130" y="107949"/>
                </a:lnTo>
                <a:lnTo>
                  <a:pt x="25400" y="111759"/>
                </a:lnTo>
                <a:lnTo>
                  <a:pt x="26670" y="116839"/>
                </a:lnTo>
                <a:lnTo>
                  <a:pt x="34290" y="128269"/>
                </a:lnTo>
                <a:lnTo>
                  <a:pt x="38100" y="132079"/>
                </a:lnTo>
                <a:lnTo>
                  <a:pt x="40640" y="135889"/>
                </a:lnTo>
                <a:lnTo>
                  <a:pt x="45720" y="139699"/>
                </a:lnTo>
                <a:lnTo>
                  <a:pt x="49530" y="143509"/>
                </a:lnTo>
                <a:lnTo>
                  <a:pt x="54610" y="146049"/>
                </a:lnTo>
                <a:lnTo>
                  <a:pt x="100330" y="167639"/>
                </a:lnTo>
                <a:lnTo>
                  <a:pt x="118110" y="172719"/>
                </a:lnTo>
                <a:lnTo>
                  <a:pt x="137160" y="179069"/>
                </a:lnTo>
                <a:lnTo>
                  <a:pt x="158750" y="182879"/>
                </a:lnTo>
                <a:lnTo>
                  <a:pt x="182880" y="187959"/>
                </a:lnTo>
                <a:lnTo>
                  <a:pt x="208280" y="191769"/>
                </a:lnTo>
                <a:lnTo>
                  <a:pt x="236220" y="195579"/>
                </a:lnTo>
                <a:lnTo>
                  <a:pt x="267970" y="200659"/>
                </a:lnTo>
                <a:lnTo>
                  <a:pt x="281940" y="201929"/>
                </a:lnTo>
                <a:lnTo>
                  <a:pt x="304800" y="207009"/>
                </a:lnTo>
                <a:lnTo>
                  <a:pt x="313690" y="209549"/>
                </a:lnTo>
                <a:lnTo>
                  <a:pt x="317500" y="210819"/>
                </a:lnTo>
                <a:lnTo>
                  <a:pt x="320040" y="212089"/>
                </a:lnTo>
                <a:lnTo>
                  <a:pt x="323850" y="213359"/>
                </a:lnTo>
                <a:lnTo>
                  <a:pt x="331470" y="217169"/>
                </a:lnTo>
                <a:lnTo>
                  <a:pt x="335280" y="219709"/>
                </a:lnTo>
                <a:lnTo>
                  <a:pt x="344170" y="228599"/>
                </a:lnTo>
                <a:lnTo>
                  <a:pt x="344170" y="232409"/>
                </a:lnTo>
                <a:lnTo>
                  <a:pt x="345440" y="233679"/>
                </a:lnTo>
                <a:lnTo>
                  <a:pt x="345440" y="240029"/>
                </a:lnTo>
                <a:lnTo>
                  <a:pt x="344170" y="241299"/>
                </a:lnTo>
                <a:lnTo>
                  <a:pt x="344170" y="245109"/>
                </a:lnTo>
                <a:lnTo>
                  <a:pt x="337820" y="251459"/>
                </a:lnTo>
                <a:lnTo>
                  <a:pt x="336550" y="253999"/>
                </a:lnTo>
                <a:lnTo>
                  <a:pt x="334010" y="253999"/>
                </a:lnTo>
                <a:lnTo>
                  <a:pt x="330200" y="257809"/>
                </a:lnTo>
                <a:lnTo>
                  <a:pt x="317500" y="264159"/>
                </a:lnTo>
                <a:lnTo>
                  <a:pt x="313690" y="264159"/>
                </a:lnTo>
                <a:lnTo>
                  <a:pt x="308610" y="266699"/>
                </a:lnTo>
                <a:lnTo>
                  <a:pt x="300990" y="267969"/>
                </a:lnTo>
                <a:lnTo>
                  <a:pt x="293370" y="267969"/>
                </a:lnTo>
                <a:lnTo>
                  <a:pt x="284480" y="269239"/>
                </a:lnTo>
                <a:lnTo>
                  <a:pt x="276860" y="270509"/>
                </a:lnTo>
                <a:lnTo>
                  <a:pt x="495300" y="270509"/>
                </a:lnTo>
                <a:lnTo>
                  <a:pt x="499110" y="266699"/>
                </a:lnTo>
                <a:lnTo>
                  <a:pt x="504190" y="259079"/>
                </a:lnTo>
                <a:lnTo>
                  <a:pt x="509270" y="252729"/>
                </a:lnTo>
                <a:lnTo>
                  <a:pt x="514350" y="237489"/>
                </a:lnTo>
                <a:lnTo>
                  <a:pt x="515620" y="229869"/>
                </a:lnTo>
                <a:lnTo>
                  <a:pt x="515620" y="215899"/>
                </a:lnTo>
                <a:lnTo>
                  <a:pt x="513080" y="203199"/>
                </a:lnTo>
                <a:lnTo>
                  <a:pt x="510540" y="198119"/>
                </a:lnTo>
                <a:lnTo>
                  <a:pt x="508000" y="191769"/>
                </a:lnTo>
                <a:lnTo>
                  <a:pt x="502920" y="186689"/>
                </a:lnTo>
                <a:lnTo>
                  <a:pt x="497840" y="180339"/>
                </a:lnTo>
                <a:lnTo>
                  <a:pt x="494030" y="175259"/>
                </a:lnTo>
                <a:lnTo>
                  <a:pt x="487680" y="170179"/>
                </a:lnTo>
                <a:lnTo>
                  <a:pt x="444500" y="147319"/>
                </a:lnTo>
                <a:lnTo>
                  <a:pt x="407670" y="135889"/>
                </a:lnTo>
                <a:lnTo>
                  <a:pt x="355600" y="124459"/>
                </a:lnTo>
                <a:lnTo>
                  <a:pt x="255270" y="110489"/>
                </a:lnTo>
                <a:lnTo>
                  <a:pt x="234950" y="107949"/>
                </a:lnTo>
                <a:lnTo>
                  <a:pt x="226060" y="106679"/>
                </a:lnTo>
                <a:lnTo>
                  <a:pt x="210820" y="104139"/>
                </a:lnTo>
                <a:lnTo>
                  <a:pt x="205740" y="101599"/>
                </a:lnTo>
                <a:lnTo>
                  <a:pt x="203200" y="101599"/>
                </a:lnTo>
                <a:lnTo>
                  <a:pt x="200660" y="100329"/>
                </a:lnTo>
                <a:lnTo>
                  <a:pt x="199390" y="100329"/>
                </a:lnTo>
                <a:lnTo>
                  <a:pt x="194310" y="97789"/>
                </a:lnTo>
                <a:lnTo>
                  <a:pt x="191770" y="95249"/>
                </a:lnTo>
                <a:lnTo>
                  <a:pt x="189230" y="93979"/>
                </a:lnTo>
                <a:lnTo>
                  <a:pt x="185420" y="90169"/>
                </a:lnTo>
                <a:lnTo>
                  <a:pt x="185420" y="88899"/>
                </a:lnTo>
                <a:lnTo>
                  <a:pt x="184150" y="87629"/>
                </a:lnTo>
                <a:lnTo>
                  <a:pt x="184150" y="82550"/>
                </a:lnTo>
                <a:lnTo>
                  <a:pt x="185420" y="81279"/>
                </a:lnTo>
                <a:lnTo>
                  <a:pt x="185420" y="78739"/>
                </a:lnTo>
                <a:lnTo>
                  <a:pt x="186690" y="77469"/>
                </a:lnTo>
                <a:lnTo>
                  <a:pt x="186690" y="76200"/>
                </a:lnTo>
                <a:lnTo>
                  <a:pt x="189230" y="73659"/>
                </a:lnTo>
                <a:lnTo>
                  <a:pt x="190500" y="73659"/>
                </a:lnTo>
                <a:lnTo>
                  <a:pt x="195580" y="68579"/>
                </a:lnTo>
                <a:lnTo>
                  <a:pt x="199390" y="67309"/>
                </a:lnTo>
                <a:lnTo>
                  <a:pt x="201930" y="66039"/>
                </a:lnTo>
                <a:lnTo>
                  <a:pt x="204470" y="66039"/>
                </a:lnTo>
                <a:lnTo>
                  <a:pt x="205740" y="64769"/>
                </a:lnTo>
                <a:lnTo>
                  <a:pt x="208280" y="63500"/>
                </a:lnTo>
                <a:lnTo>
                  <a:pt x="210820" y="63500"/>
                </a:lnTo>
                <a:lnTo>
                  <a:pt x="213360" y="62229"/>
                </a:lnTo>
                <a:lnTo>
                  <a:pt x="219710" y="62229"/>
                </a:lnTo>
                <a:lnTo>
                  <a:pt x="224790" y="60959"/>
                </a:lnTo>
                <a:lnTo>
                  <a:pt x="231140" y="59689"/>
                </a:lnTo>
                <a:lnTo>
                  <a:pt x="480059" y="59689"/>
                </a:lnTo>
                <a:lnTo>
                  <a:pt x="474980" y="54609"/>
                </a:lnTo>
                <a:lnTo>
                  <a:pt x="471170" y="49529"/>
                </a:lnTo>
                <a:lnTo>
                  <a:pt x="466090" y="44450"/>
                </a:lnTo>
                <a:lnTo>
                  <a:pt x="461010" y="40639"/>
                </a:lnTo>
                <a:lnTo>
                  <a:pt x="454660" y="36829"/>
                </a:lnTo>
                <a:lnTo>
                  <a:pt x="449580" y="33019"/>
                </a:lnTo>
                <a:lnTo>
                  <a:pt x="443230" y="29209"/>
                </a:lnTo>
                <a:lnTo>
                  <a:pt x="436880" y="26669"/>
                </a:lnTo>
                <a:lnTo>
                  <a:pt x="429260" y="22859"/>
                </a:lnTo>
                <a:lnTo>
                  <a:pt x="422910" y="20319"/>
                </a:lnTo>
                <a:lnTo>
                  <a:pt x="414020" y="17779"/>
                </a:lnTo>
                <a:lnTo>
                  <a:pt x="397510" y="12700"/>
                </a:lnTo>
                <a:lnTo>
                  <a:pt x="379730" y="8889"/>
                </a:lnTo>
                <a:lnTo>
                  <a:pt x="359410" y="5079"/>
                </a:lnTo>
                <a:lnTo>
                  <a:pt x="337820" y="2539"/>
                </a:lnTo>
                <a:lnTo>
                  <a:pt x="289560" y="0"/>
                </a:lnTo>
                <a:close/>
              </a:path>
              <a:path w="515620" h="334009">
                <a:moveTo>
                  <a:pt x="480059" y="59689"/>
                </a:moveTo>
                <a:lnTo>
                  <a:pt x="262890" y="59689"/>
                </a:lnTo>
                <a:lnTo>
                  <a:pt x="271780" y="60959"/>
                </a:lnTo>
                <a:lnTo>
                  <a:pt x="287020" y="63500"/>
                </a:lnTo>
                <a:lnTo>
                  <a:pt x="293370" y="64769"/>
                </a:lnTo>
                <a:lnTo>
                  <a:pt x="295910" y="66039"/>
                </a:lnTo>
                <a:lnTo>
                  <a:pt x="298450" y="66039"/>
                </a:lnTo>
                <a:lnTo>
                  <a:pt x="300990" y="68579"/>
                </a:lnTo>
                <a:lnTo>
                  <a:pt x="303530" y="68579"/>
                </a:lnTo>
                <a:lnTo>
                  <a:pt x="306070" y="69850"/>
                </a:lnTo>
                <a:lnTo>
                  <a:pt x="309880" y="71119"/>
                </a:lnTo>
                <a:lnTo>
                  <a:pt x="311150" y="72389"/>
                </a:lnTo>
                <a:lnTo>
                  <a:pt x="313690" y="73659"/>
                </a:lnTo>
                <a:lnTo>
                  <a:pt x="325120" y="85089"/>
                </a:lnTo>
                <a:lnTo>
                  <a:pt x="327660" y="88899"/>
                </a:lnTo>
                <a:lnTo>
                  <a:pt x="332740" y="99059"/>
                </a:lnTo>
                <a:lnTo>
                  <a:pt x="497840" y="99059"/>
                </a:lnTo>
                <a:lnTo>
                  <a:pt x="494030" y="86359"/>
                </a:lnTo>
                <a:lnTo>
                  <a:pt x="483870" y="63500"/>
                </a:lnTo>
                <a:lnTo>
                  <a:pt x="480059" y="596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744459" y="269240"/>
            <a:ext cx="515620" cy="334010"/>
          </a:xfrm>
          <a:custGeom>
            <a:avLst/>
            <a:gdLst/>
            <a:ahLst/>
            <a:cxnLst/>
            <a:rect l="l" t="t" r="r" b="b"/>
            <a:pathLst>
              <a:path w="515620" h="334009">
                <a:moveTo>
                  <a:pt x="0" y="218439"/>
                </a:moveTo>
                <a:lnTo>
                  <a:pt x="167640" y="218439"/>
                </a:lnTo>
                <a:lnTo>
                  <a:pt x="168910" y="223519"/>
                </a:lnTo>
                <a:lnTo>
                  <a:pt x="171450" y="228599"/>
                </a:lnTo>
                <a:lnTo>
                  <a:pt x="172720" y="233679"/>
                </a:lnTo>
                <a:lnTo>
                  <a:pt x="176530" y="237489"/>
                </a:lnTo>
                <a:lnTo>
                  <a:pt x="179070" y="241299"/>
                </a:lnTo>
                <a:lnTo>
                  <a:pt x="181610" y="245109"/>
                </a:lnTo>
                <a:lnTo>
                  <a:pt x="185420" y="248919"/>
                </a:lnTo>
                <a:lnTo>
                  <a:pt x="189230" y="251459"/>
                </a:lnTo>
                <a:lnTo>
                  <a:pt x="193040" y="253999"/>
                </a:lnTo>
                <a:lnTo>
                  <a:pt x="196850" y="256539"/>
                </a:lnTo>
                <a:lnTo>
                  <a:pt x="200660" y="257809"/>
                </a:lnTo>
                <a:lnTo>
                  <a:pt x="204470" y="259079"/>
                </a:lnTo>
                <a:lnTo>
                  <a:pt x="209550" y="261619"/>
                </a:lnTo>
                <a:lnTo>
                  <a:pt x="213360" y="262889"/>
                </a:lnTo>
                <a:lnTo>
                  <a:pt x="217170" y="264159"/>
                </a:lnTo>
                <a:lnTo>
                  <a:pt x="222250" y="265429"/>
                </a:lnTo>
                <a:lnTo>
                  <a:pt x="227330" y="266699"/>
                </a:lnTo>
                <a:lnTo>
                  <a:pt x="232410" y="267969"/>
                </a:lnTo>
                <a:lnTo>
                  <a:pt x="237490" y="267969"/>
                </a:lnTo>
                <a:lnTo>
                  <a:pt x="243840" y="269239"/>
                </a:lnTo>
                <a:lnTo>
                  <a:pt x="255270" y="270509"/>
                </a:lnTo>
                <a:lnTo>
                  <a:pt x="267970" y="270509"/>
                </a:lnTo>
                <a:lnTo>
                  <a:pt x="276860" y="270509"/>
                </a:lnTo>
                <a:lnTo>
                  <a:pt x="284480" y="269239"/>
                </a:lnTo>
                <a:lnTo>
                  <a:pt x="293370" y="267969"/>
                </a:lnTo>
                <a:lnTo>
                  <a:pt x="300990" y="267969"/>
                </a:lnTo>
                <a:lnTo>
                  <a:pt x="308610" y="266699"/>
                </a:lnTo>
                <a:lnTo>
                  <a:pt x="311150" y="265429"/>
                </a:lnTo>
                <a:lnTo>
                  <a:pt x="313690" y="264159"/>
                </a:lnTo>
                <a:lnTo>
                  <a:pt x="317500" y="264159"/>
                </a:lnTo>
                <a:lnTo>
                  <a:pt x="320040" y="262889"/>
                </a:lnTo>
                <a:lnTo>
                  <a:pt x="322580" y="261619"/>
                </a:lnTo>
                <a:lnTo>
                  <a:pt x="325120" y="260349"/>
                </a:lnTo>
                <a:lnTo>
                  <a:pt x="330200" y="257809"/>
                </a:lnTo>
                <a:lnTo>
                  <a:pt x="334010" y="253999"/>
                </a:lnTo>
                <a:lnTo>
                  <a:pt x="336550" y="253999"/>
                </a:lnTo>
                <a:lnTo>
                  <a:pt x="337820" y="251459"/>
                </a:lnTo>
                <a:lnTo>
                  <a:pt x="339090" y="250189"/>
                </a:lnTo>
                <a:lnTo>
                  <a:pt x="340360" y="248919"/>
                </a:lnTo>
                <a:lnTo>
                  <a:pt x="341630" y="247649"/>
                </a:lnTo>
                <a:lnTo>
                  <a:pt x="342900" y="246379"/>
                </a:lnTo>
                <a:lnTo>
                  <a:pt x="344170" y="245109"/>
                </a:lnTo>
                <a:lnTo>
                  <a:pt x="344170" y="243839"/>
                </a:lnTo>
                <a:lnTo>
                  <a:pt x="344170" y="241299"/>
                </a:lnTo>
                <a:lnTo>
                  <a:pt x="345440" y="240029"/>
                </a:lnTo>
                <a:lnTo>
                  <a:pt x="345440" y="238759"/>
                </a:lnTo>
                <a:lnTo>
                  <a:pt x="345440" y="237489"/>
                </a:lnTo>
                <a:lnTo>
                  <a:pt x="345440" y="234949"/>
                </a:lnTo>
                <a:lnTo>
                  <a:pt x="345440" y="233679"/>
                </a:lnTo>
                <a:lnTo>
                  <a:pt x="344170" y="232409"/>
                </a:lnTo>
                <a:lnTo>
                  <a:pt x="344170" y="229869"/>
                </a:lnTo>
                <a:lnTo>
                  <a:pt x="344170" y="228599"/>
                </a:lnTo>
                <a:lnTo>
                  <a:pt x="342900" y="227329"/>
                </a:lnTo>
                <a:lnTo>
                  <a:pt x="341630" y="226059"/>
                </a:lnTo>
                <a:lnTo>
                  <a:pt x="340360" y="224789"/>
                </a:lnTo>
                <a:lnTo>
                  <a:pt x="339090" y="223519"/>
                </a:lnTo>
                <a:lnTo>
                  <a:pt x="337820" y="222249"/>
                </a:lnTo>
                <a:lnTo>
                  <a:pt x="336550" y="220979"/>
                </a:lnTo>
                <a:lnTo>
                  <a:pt x="335280" y="219709"/>
                </a:lnTo>
                <a:lnTo>
                  <a:pt x="331470" y="217169"/>
                </a:lnTo>
                <a:lnTo>
                  <a:pt x="326390" y="214629"/>
                </a:lnTo>
                <a:lnTo>
                  <a:pt x="323850" y="213359"/>
                </a:lnTo>
                <a:lnTo>
                  <a:pt x="320040" y="212089"/>
                </a:lnTo>
                <a:lnTo>
                  <a:pt x="317500" y="210819"/>
                </a:lnTo>
                <a:lnTo>
                  <a:pt x="313690" y="209549"/>
                </a:lnTo>
                <a:lnTo>
                  <a:pt x="304800" y="207009"/>
                </a:lnTo>
                <a:lnTo>
                  <a:pt x="293370" y="204469"/>
                </a:lnTo>
                <a:lnTo>
                  <a:pt x="281940" y="201929"/>
                </a:lnTo>
                <a:lnTo>
                  <a:pt x="267970" y="200659"/>
                </a:lnTo>
                <a:lnTo>
                  <a:pt x="236220" y="195579"/>
                </a:lnTo>
                <a:lnTo>
                  <a:pt x="208280" y="191769"/>
                </a:lnTo>
                <a:lnTo>
                  <a:pt x="182880" y="187959"/>
                </a:lnTo>
                <a:lnTo>
                  <a:pt x="158750" y="182879"/>
                </a:lnTo>
                <a:lnTo>
                  <a:pt x="137160" y="179069"/>
                </a:lnTo>
                <a:lnTo>
                  <a:pt x="118110" y="172719"/>
                </a:lnTo>
                <a:lnTo>
                  <a:pt x="100330" y="167639"/>
                </a:lnTo>
                <a:lnTo>
                  <a:pt x="85090" y="162559"/>
                </a:lnTo>
                <a:lnTo>
                  <a:pt x="71120" y="156209"/>
                </a:lnTo>
                <a:lnTo>
                  <a:pt x="59690" y="149859"/>
                </a:lnTo>
                <a:lnTo>
                  <a:pt x="54610" y="146049"/>
                </a:lnTo>
                <a:lnTo>
                  <a:pt x="49530" y="143509"/>
                </a:lnTo>
                <a:lnTo>
                  <a:pt x="45720" y="139699"/>
                </a:lnTo>
                <a:lnTo>
                  <a:pt x="40640" y="135889"/>
                </a:lnTo>
                <a:lnTo>
                  <a:pt x="38100" y="132079"/>
                </a:lnTo>
                <a:lnTo>
                  <a:pt x="34290" y="128269"/>
                </a:lnTo>
                <a:lnTo>
                  <a:pt x="31750" y="124459"/>
                </a:lnTo>
                <a:lnTo>
                  <a:pt x="29210" y="120649"/>
                </a:lnTo>
                <a:lnTo>
                  <a:pt x="26670" y="116839"/>
                </a:lnTo>
                <a:lnTo>
                  <a:pt x="25400" y="111759"/>
                </a:lnTo>
                <a:lnTo>
                  <a:pt x="24130" y="107949"/>
                </a:lnTo>
                <a:lnTo>
                  <a:pt x="22860" y="102869"/>
                </a:lnTo>
                <a:lnTo>
                  <a:pt x="21590" y="93979"/>
                </a:lnTo>
                <a:lnTo>
                  <a:pt x="21590" y="87629"/>
                </a:lnTo>
                <a:lnTo>
                  <a:pt x="22860" y="81279"/>
                </a:lnTo>
                <a:lnTo>
                  <a:pt x="25400" y="76200"/>
                </a:lnTo>
                <a:lnTo>
                  <a:pt x="27940" y="69850"/>
                </a:lnTo>
                <a:lnTo>
                  <a:pt x="31750" y="63500"/>
                </a:lnTo>
                <a:lnTo>
                  <a:pt x="36830" y="58419"/>
                </a:lnTo>
                <a:lnTo>
                  <a:pt x="40640" y="52069"/>
                </a:lnTo>
                <a:lnTo>
                  <a:pt x="46990" y="46989"/>
                </a:lnTo>
                <a:lnTo>
                  <a:pt x="53340" y="41909"/>
                </a:lnTo>
                <a:lnTo>
                  <a:pt x="60960" y="36829"/>
                </a:lnTo>
                <a:lnTo>
                  <a:pt x="69850" y="31750"/>
                </a:lnTo>
                <a:lnTo>
                  <a:pt x="78740" y="26669"/>
                </a:lnTo>
                <a:lnTo>
                  <a:pt x="88900" y="22859"/>
                </a:lnTo>
                <a:lnTo>
                  <a:pt x="100330" y="19050"/>
                </a:lnTo>
                <a:lnTo>
                  <a:pt x="111760" y="15239"/>
                </a:lnTo>
                <a:lnTo>
                  <a:pt x="123190" y="12700"/>
                </a:lnTo>
                <a:lnTo>
                  <a:pt x="137160" y="8889"/>
                </a:lnTo>
                <a:lnTo>
                  <a:pt x="151130" y="6350"/>
                </a:lnTo>
                <a:lnTo>
                  <a:pt x="167640" y="5079"/>
                </a:lnTo>
                <a:lnTo>
                  <a:pt x="184150" y="2539"/>
                </a:lnTo>
                <a:lnTo>
                  <a:pt x="201930" y="1269"/>
                </a:lnTo>
                <a:lnTo>
                  <a:pt x="222250" y="0"/>
                </a:lnTo>
                <a:lnTo>
                  <a:pt x="241300" y="0"/>
                </a:lnTo>
                <a:lnTo>
                  <a:pt x="262890" y="0"/>
                </a:lnTo>
                <a:lnTo>
                  <a:pt x="289560" y="0"/>
                </a:lnTo>
                <a:lnTo>
                  <a:pt x="314960" y="1269"/>
                </a:lnTo>
                <a:lnTo>
                  <a:pt x="359410" y="5079"/>
                </a:lnTo>
                <a:lnTo>
                  <a:pt x="397510" y="12700"/>
                </a:lnTo>
                <a:lnTo>
                  <a:pt x="414020" y="17779"/>
                </a:lnTo>
                <a:lnTo>
                  <a:pt x="422910" y="20319"/>
                </a:lnTo>
                <a:lnTo>
                  <a:pt x="429260" y="22859"/>
                </a:lnTo>
                <a:lnTo>
                  <a:pt x="436880" y="26669"/>
                </a:lnTo>
                <a:lnTo>
                  <a:pt x="443230" y="29209"/>
                </a:lnTo>
                <a:lnTo>
                  <a:pt x="449580" y="33019"/>
                </a:lnTo>
                <a:lnTo>
                  <a:pt x="454660" y="36829"/>
                </a:lnTo>
                <a:lnTo>
                  <a:pt x="461010" y="40639"/>
                </a:lnTo>
                <a:lnTo>
                  <a:pt x="466090" y="44450"/>
                </a:lnTo>
                <a:lnTo>
                  <a:pt x="471170" y="49529"/>
                </a:lnTo>
                <a:lnTo>
                  <a:pt x="474980" y="54609"/>
                </a:lnTo>
                <a:lnTo>
                  <a:pt x="478790" y="58419"/>
                </a:lnTo>
                <a:lnTo>
                  <a:pt x="483870" y="63500"/>
                </a:lnTo>
                <a:lnTo>
                  <a:pt x="488950" y="74929"/>
                </a:lnTo>
                <a:lnTo>
                  <a:pt x="494030" y="86359"/>
                </a:lnTo>
                <a:lnTo>
                  <a:pt x="497840" y="99059"/>
                </a:lnTo>
                <a:lnTo>
                  <a:pt x="332740" y="99059"/>
                </a:lnTo>
                <a:lnTo>
                  <a:pt x="330200" y="93979"/>
                </a:lnTo>
                <a:lnTo>
                  <a:pt x="327660" y="88899"/>
                </a:lnTo>
                <a:lnTo>
                  <a:pt x="325120" y="85089"/>
                </a:lnTo>
                <a:lnTo>
                  <a:pt x="321310" y="81279"/>
                </a:lnTo>
                <a:lnTo>
                  <a:pt x="317500" y="77469"/>
                </a:lnTo>
                <a:lnTo>
                  <a:pt x="316230" y="76200"/>
                </a:lnTo>
                <a:lnTo>
                  <a:pt x="313690" y="73659"/>
                </a:lnTo>
                <a:lnTo>
                  <a:pt x="311150" y="72389"/>
                </a:lnTo>
                <a:lnTo>
                  <a:pt x="309880" y="71119"/>
                </a:lnTo>
                <a:lnTo>
                  <a:pt x="306070" y="69850"/>
                </a:lnTo>
                <a:lnTo>
                  <a:pt x="303530" y="68579"/>
                </a:lnTo>
                <a:lnTo>
                  <a:pt x="300990" y="68579"/>
                </a:lnTo>
                <a:lnTo>
                  <a:pt x="298450" y="66039"/>
                </a:lnTo>
                <a:lnTo>
                  <a:pt x="295910" y="66039"/>
                </a:lnTo>
                <a:lnTo>
                  <a:pt x="293370" y="64769"/>
                </a:lnTo>
                <a:lnTo>
                  <a:pt x="287020" y="63500"/>
                </a:lnTo>
                <a:lnTo>
                  <a:pt x="279400" y="62229"/>
                </a:lnTo>
                <a:lnTo>
                  <a:pt x="271780" y="60959"/>
                </a:lnTo>
                <a:lnTo>
                  <a:pt x="262890" y="59689"/>
                </a:lnTo>
                <a:lnTo>
                  <a:pt x="255270" y="59689"/>
                </a:lnTo>
                <a:lnTo>
                  <a:pt x="246380" y="59689"/>
                </a:lnTo>
                <a:lnTo>
                  <a:pt x="238760" y="59689"/>
                </a:lnTo>
                <a:lnTo>
                  <a:pt x="231140" y="59689"/>
                </a:lnTo>
                <a:lnTo>
                  <a:pt x="224790" y="60959"/>
                </a:lnTo>
                <a:lnTo>
                  <a:pt x="219710" y="62229"/>
                </a:lnTo>
                <a:lnTo>
                  <a:pt x="213360" y="62229"/>
                </a:lnTo>
                <a:lnTo>
                  <a:pt x="210820" y="63500"/>
                </a:lnTo>
                <a:lnTo>
                  <a:pt x="208280" y="63500"/>
                </a:lnTo>
                <a:lnTo>
                  <a:pt x="205740" y="64769"/>
                </a:lnTo>
                <a:lnTo>
                  <a:pt x="204470" y="66039"/>
                </a:lnTo>
                <a:lnTo>
                  <a:pt x="201930" y="66039"/>
                </a:lnTo>
                <a:lnTo>
                  <a:pt x="199390" y="67309"/>
                </a:lnTo>
                <a:lnTo>
                  <a:pt x="195580" y="68579"/>
                </a:lnTo>
                <a:lnTo>
                  <a:pt x="193040" y="71119"/>
                </a:lnTo>
                <a:lnTo>
                  <a:pt x="191770" y="72389"/>
                </a:lnTo>
                <a:lnTo>
                  <a:pt x="190500" y="73659"/>
                </a:lnTo>
                <a:lnTo>
                  <a:pt x="189230" y="73659"/>
                </a:lnTo>
                <a:lnTo>
                  <a:pt x="187960" y="74929"/>
                </a:lnTo>
                <a:lnTo>
                  <a:pt x="186690" y="76200"/>
                </a:lnTo>
                <a:lnTo>
                  <a:pt x="186690" y="77469"/>
                </a:lnTo>
                <a:lnTo>
                  <a:pt x="185420" y="78739"/>
                </a:lnTo>
                <a:lnTo>
                  <a:pt x="185420" y="80009"/>
                </a:lnTo>
                <a:lnTo>
                  <a:pt x="185420" y="81279"/>
                </a:lnTo>
                <a:lnTo>
                  <a:pt x="184150" y="82550"/>
                </a:lnTo>
                <a:lnTo>
                  <a:pt x="184150" y="83819"/>
                </a:lnTo>
                <a:lnTo>
                  <a:pt x="184150" y="85089"/>
                </a:lnTo>
                <a:lnTo>
                  <a:pt x="184150" y="86359"/>
                </a:lnTo>
                <a:lnTo>
                  <a:pt x="184150" y="87629"/>
                </a:lnTo>
                <a:lnTo>
                  <a:pt x="185420" y="88899"/>
                </a:lnTo>
                <a:lnTo>
                  <a:pt x="185420" y="90169"/>
                </a:lnTo>
                <a:lnTo>
                  <a:pt x="186690" y="91439"/>
                </a:lnTo>
                <a:lnTo>
                  <a:pt x="187960" y="92709"/>
                </a:lnTo>
                <a:lnTo>
                  <a:pt x="189230" y="93979"/>
                </a:lnTo>
                <a:lnTo>
                  <a:pt x="191770" y="95249"/>
                </a:lnTo>
                <a:lnTo>
                  <a:pt x="194310" y="97789"/>
                </a:lnTo>
                <a:lnTo>
                  <a:pt x="196850" y="99059"/>
                </a:lnTo>
                <a:lnTo>
                  <a:pt x="199390" y="100329"/>
                </a:lnTo>
                <a:lnTo>
                  <a:pt x="200660" y="100329"/>
                </a:lnTo>
                <a:lnTo>
                  <a:pt x="203200" y="101599"/>
                </a:lnTo>
                <a:lnTo>
                  <a:pt x="205740" y="101599"/>
                </a:lnTo>
                <a:lnTo>
                  <a:pt x="210820" y="104139"/>
                </a:lnTo>
                <a:lnTo>
                  <a:pt x="218440" y="105409"/>
                </a:lnTo>
                <a:lnTo>
                  <a:pt x="226060" y="106679"/>
                </a:lnTo>
                <a:lnTo>
                  <a:pt x="234950" y="107949"/>
                </a:lnTo>
                <a:lnTo>
                  <a:pt x="255270" y="110489"/>
                </a:lnTo>
                <a:lnTo>
                  <a:pt x="309880" y="118109"/>
                </a:lnTo>
                <a:lnTo>
                  <a:pt x="355600" y="124459"/>
                </a:lnTo>
                <a:lnTo>
                  <a:pt x="407670" y="135889"/>
                </a:lnTo>
                <a:lnTo>
                  <a:pt x="433070" y="143509"/>
                </a:lnTo>
                <a:lnTo>
                  <a:pt x="444500" y="147319"/>
                </a:lnTo>
                <a:lnTo>
                  <a:pt x="454660" y="151129"/>
                </a:lnTo>
                <a:lnTo>
                  <a:pt x="464820" y="154939"/>
                </a:lnTo>
                <a:lnTo>
                  <a:pt x="472440" y="160019"/>
                </a:lnTo>
                <a:lnTo>
                  <a:pt x="480060" y="165099"/>
                </a:lnTo>
                <a:lnTo>
                  <a:pt x="487680" y="170179"/>
                </a:lnTo>
                <a:lnTo>
                  <a:pt x="494030" y="175259"/>
                </a:lnTo>
                <a:lnTo>
                  <a:pt x="497840" y="180339"/>
                </a:lnTo>
                <a:lnTo>
                  <a:pt x="502920" y="186689"/>
                </a:lnTo>
                <a:lnTo>
                  <a:pt x="508000" y="191769"/>
                </a:lnTo>
                <a:lnTo>
                  <a:pt x="510540" y="198119"/>
                </a:lnTo>
                <a:lnTo>
                  <a:pt x="513080" y="203199"/>
                </a:lnTo>
                <a:lnTo>
                  <a:pt x="514350" y="209549"/>
                </a:lnTo>
                <a:lnTo>
                  <a:pt x="515620" y="215899"/>
                </a:lnTo>
                <a:lnTo>
                  <a:pt x="515620" y="222249"/>
                </a:lnTo>
                <a:lnTo>
                  <a:pt x="515620" y="229869"/>
                </a:lnTo>
                <a:lnTo>
                  <a:pt x="514350" y="237489"/>
                </a:lnTo>
                <a:lnTo>
                  <a:pt x="511810" y="245109"/>
                </a:lnTo>
                <a:lnTo>
                  <a:pt x="509270" y="252729"/>
                </a:lnTo>
                <a:lnTo>
                  <a:pt x="504190" y="259079"/>
                </a:lnTo>
                <a:lnTo>
                  <a:pt x="499110" y="266699"/>
                </a:lnTo>
                <a:lnTo>
                  <a:pt x="492760" y="273049"/>
                </a:lnTo>
                <a:lnTo>
                  <a:pt x="486410" y="280669"/>
                </a:lnTo>
                <a:lnTo>
                  <a:pt x="477520" y="287019"/>
                </a:lnTo>
                <a:lnTo>
                  <a:pt x="469900" y="292099"/>
                </a:lnTo>
                <a:lnTo>
                  <a:pt x="459740" y="298449"/>
                </a:lnTo>
                <a:lnTo>
                  <a:pt x="449580" y="303529"/>
                </a:lnTo>
                <a:lnTo>
                  <a:pt x="439420" y="307339"/>
                </a:lnTo>
                <a:lnTo>
                  <a:pt x="426720" y="312419"/>
                </a:lnTo>
                <a:lnTo>
                  <a:pt x="414020" y="316229"/>
                </a:lnTo>
                <a:lnTo>
                  <a:pt x="401320" y="320039"/>
                </a:lnTo>
                <a:lnTo>
                  <a:pt x="387350" y="322579"/>
                </a:lnTo>
                <a:lnTo>
                  <a:pt x="372110" y="326389"/>
                </a:lnTo>
                <a:lnTo>
                  <a:pt x="356870" y="327659"/>
                </a:lnTo>
                <a:lnTo>
                  <a:pt x="340360" y="330199"/>
                </a:lnTo>
                <a:lnTo>
                  <a:pt x="322580" y="331469"/>
                </a:lnTo>
                <a:lnTo>
                  <a:pt x="303530" y="332739"/>
                </a:lnTo>
                <a:lnTo>
                  <a:pt x="284480" y="334009"/>
                </a:lnTo>
                <a:lnTo>
                  <a:pt x="265430" y="334009"/>
                </a:lnTo>
                <a:lnTo>
                  <a:pt x="198120" y="331469"/>
                </a:lnTo>
                <a:lnTo>
                  <a:pt x="142240" y="325119"/>
                </a:lnTo>
                <a:lnTo>
                  <a:pt x="129540" y="322579"/>
                </a:lnTo>
                <a:lnTo>
                  <a:pt x="118110" y="321309"/>
                </a:lnTo>
                <a:lnTo>
                  <a:pt x="106680" y="317499"/>
                </a:lnTo>
                <a:lnTo>
                  <a:pt x="97790" y="314959"/>
                </a:lnTo>
                <a:lnTo>
                  <a:pt x="87630" y="312419"/>
                </a:lnTo>
                <a:lnTo>
                  <a:pt x="78740" y="308609"/>
                </a:lnTo>
                <a:lnTo>
                  <a:pt x="71120" y="304799"/>
                </a:lnTo>
                <a:lnTo>
                  <a:pt x="63500" y="300989"/>
                </a:lnTo>
                <a:lnTo>
                  <a:pt x="50800" y="292099"/>
                </a:lnTo>
                <a:lnTo>
                  <a:pt x="20320" y="264159"/>
                </a:lnTo>
                <a:lnTo>
                  <a:pt x="2540" y="229869"/>
                </a:lnTo>
                <a:lnTo>
                  <a:pt x="0" y="21843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55330" y="274320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176529" y="0"/>
                </a:moveTo>
                <a:lnTo>
                  <a:pt x="0" y="0"/>
                </a:lnTo>
                <a:lnTo>
                  <a:pt x="0" y="322579"/>
                </a:lnTo>
                <a:lnTo>
                  <a:pt x="176529" y="322579"/>
                </a:lnTo>
                <a:lnTo>
                  <a:pt x="17652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84540" y="222250"/>
            <a:ext cx="121920" cy="0"/>
          </a:xfrm>
          <a:custGeom>
            <a:avLst/>
            <a:gdLst/>
            <a:ahLst/>
            <a:cxnLst/>
            <a:rect l="l" t="t" r="r" b="b"/>
            <a:pathLst>
              <a:path w="121920">
                <a:moveTo>
                  <a:pt x="0" y="0"/>
                </a:moveTo>
                <a:lnTo>
                  <a:pt x="12191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355330" y="274320"/>
            <a:ext cx="176530" cy="322580"/>
          </a:xfrm>
          <a:custGeom>
            <a:avLst/>
            <a:gdLst/>
            <a:ahLst/>
            <a:cxnLst/>
            <a:rect l="l" t="t" r="r" b="b"/>
            <a:pathLst>
              <a:path w="176529" h="322580">
                <a:moveTo>
                  <a:pt x="0" y="0"/>
                </a:moveTo>
                <a:lnTo>
                  <a:pt x="176529" y="0"/>
                </a:lnTo>
                <a:lnTo>
                  <a:pt x="17652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84540" y="189229"/>
            <a:ext cx="121920" cy="66040"/>
          </a:xfrm>
          <a:custGeom>
            <a:avLst/>
            <a:gdLst/>
            <a:ahLst/>
            <a:cxnLst/>
            <a:rect l="l" t="t" r="r" b="b"/>
            <a:pathLst>
              <a:path w="121920" h="66039">
                <a:moveTo>
                  <a:pt x="0" y="0"/>
                </a:moveTo>
                <a:lnTo>
                  <a:pt x="121919" y="0"/>
                </a:lnTo>
                <a:lnTo>
                  <a:pt x="12191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>
            <a:spLocks noGrp="1"/>
          </p:cNvSpPr>
          <p:nvPr>
            <p:ph type="title"/>
          </p:nvPr>
        </p:nvSpPr>
        <p:spPr>
          <a:xfrm>
            <a:off x="254000" y="836930"/>
            <a:ext cx="8034020" cy="39878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699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Bir ülkede oturan ve </a:t>
            </a:r>
            <a:r>
              <a:rPr sz="2000" dirty="0">
                <a:latin typeface="Comic Sans MS"/>
                <a:cs typeface="Comic Sans MS"/>
              </a:rPr>
              <a:t>o </a:t>
            </a:r>
            <a:r>
              <a:rPr sz="2000" spc="-5" dirty="0">
                <a:latin typeface="Comic Sans MS"/>
                <a:cs typeface="Comic Sans MS"/>
              </a:rPr>
              <a:t>ülkeyi </a:t>
            </a:r>
            <a:r>
              <a:rPr sz="2000" dirty="0">
                <a:latin typeface="Comic Sans MS"/>
                <a:cs typeface="Comic Sans MS"/>
              </a:rPr>
              <a:t>yurt </a:t>
            </a:r>
            <a:r>
              <a:rPr sz="2000" spc="-5" dirty="0">
                <a:latin typeface="Comic Sans MS"/>
                <a:cs typeface="Comic Sans MS"/>
              </a:rPr>
              <a:t>bilen insanlara </a:t>
            </a:r>
            <a:r>
              <a:rPr sz="2000" b="1" spc="-5" dirty="0">
                <a:latin typeface="Comic Sans MS"/>
                <a:cs typeface="Comic Sans MS"/>
              </a:rPr>
              <a:t>halk</a:t>
            </a:r>
            <a:r>
              <a:rPr sz="2000" b="1" spc="-2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denir.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52729" y="1413510"/>
            <a:ext cx="2181860" cy="398780"/>
          </a:xfrm>
          <a:prstGeom prst="rect">
            <a:avLst/>
          </a:prstGeom>
          <a:solidFill>
            <a:srgbClr val="FAA2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Halkçılık;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1459" y="2061210"/>
            <a:ext cx="6005830" cy="398780"/>
          </a:xfrm>
          <a:custGeom>
            <a:avLst/>
            <a:gdLst/>
            <a:ahLst/>
            <a:cxnLst/>
            <a:rect l="l" t="t" r="r" b="b"/>
            <a:pathLst>
              <a:path w="6005830" h="398780">
                <a:moveTo>
                  <a:pt x="0" y="0"/>
                </a:moveTo>
                <a:lnTo>
                  <a:pt x="6005830" y="0"/>
                </a:lnTo>
                <a:lnTo>
                  <a:pt x="600583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8920" y="2708910"/>
            <a:ext cx="6526530" cy="398780"/>
          </a:xfrm>
          <a:custGeom>
            <a:avLst/>
            <a:gdLst/>
            <a:ahLst/>
            <a:cxnLst/>
            <a:rect l="l" t="t" r="r" b="b"/>
            <a:pathLst>
              <a:path w="6526530" h="398780">
                <a:moveTo>
                  <a:pt x="0" y="0"/>
                </a:moveTo>
                <a:lnTo>
                  <a:pt x="6526530" y="0"/>
                </a:lnTo>
                <a:lnTo>
                  <a:pt x="652653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5270" y="3357879"/>
            <a:ext cx="5528310" cy="398780"/>
          </a:xfrm>
          <a:custGeom>
            <a:avLst/>
            <a:gdLst/>
            <a:ahLst/>
            <a:cxnLst/>
            <a:rect l="l" t="t" r="r" b="b"/>
            <a:pathLst>
              <a:path w="5528310" h="398779">
                <a:moveTo>
                  <a:pt x="0" y="0"/>
                </a:moveTo>
                <a:lnTo>
                  <a:pt x="5528309" y="0"/>
                </a:lnTo>
                <a:lnTo>
                  <a:pt x="5528309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5270" y="4005579"/>
            <a:ext cx="8528050" cy="398780"/>
          </a:xfrm>
          <a:custGeom>
            <a:avLst/>
            <a:gdLst/>
            <a:ahLst/>
            <a:cxnLst/>
            <a:rect l="l" t="t" r="r" b="b"/>
            <a:pathLst>
              <a:path w="8528050" h="398779">
                <a:moveTo>
                  <a:pt x="0" y="0"/>
                </a:moveTo>
                <a:lnTo>
                  <a:pt x="8528050" y="0"/>
                </a:lnTo>
                <a:lnTo>
                  <a:pt x="852805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248920" y="2095500"/>
            <a:ext cx="8534400" cy="227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Halkımızın devlet yönetimine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katılmasıdır.</a:t>
            </a:r>
            <a:endParaRPr sz="2000">
              <a:latin typeface="Comic Sans MS"/>
              <a:cs typeface="Comic Sans MS"/>
            </a:endParaRPr>
          </a:p>
          <a:p>
            <a:pPr marL="706120" marR="2402840" indent="-6350">
              <a:lnSpc>
                <a:spcPts val="5120"/>
              </a:lnSpc>
              <a:spcBef>
                <a:spcPts val="590"/>
              </a:spcBef>
            </a:pPr>
            <a:r>
              <a:rPr sz="2000" spc="-5" dirty="0">
                <a:latin typeface="Comic Sans MS"/>
                <a:cs typeface="Comic Sans MS"/>
              </a:rPr>
              <a:t>Devlet hizmetlerinin halkımıza götürülmesidir.  </a:t>
            </a:r>
            <a:r>
              <a:rPr sz="2000" spc="-10" dirty="0">
                <a:latin typeface="Comic Sans MS"/>
                <a:cs typeface="Comic Sans MS"/>
              </a:rPr>
              <a:t>Herkesin kanun </a:t>
            </a:r>
            <a:r>
              <a:rPr sz="2000" spc="-5" dirty="0">
                <a:latin typeface="Comic Sans MS"/>
                <a:cs typeface="Comic Sans MS"/>
              </a:rPr>
              <a:t>önünde eşit</a:t>
            </a:r>
            <a:r>
              <a:rPr sz="2000" spc="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olmasıdır.</a:t>
            </a:r>
            <a:endParaRPr sz="2000">
              <a:latin typeface="Comic Sans MS"/>
              <a:cs typeface="Comic Sans MS"/>
            </a:endParaRPr>
          </a:p>
          <a:p>
            <a:pPr marL="704215">
              <a:lnSpc>
                <a:spcPct val="100000"/>
              </a:lnSpc>
              <a:spcBef>
                <a:spcPts val="2080"/>
              </a:spcBef>
            </a:pPr>
            <a:r>
              <a:rPr sz="2000" spc="-5" dirty="0">
                <a:latin typeface="Comic Sans MS"/>
                <a:cs typeface="Comic Sans MS"/>
              </a:rPr>
              <a:t>Halkçılık ilkesinde </a:t>
            </a:r>
            <a:r>
              <a:rPr sz="2000" dirty="0">
                <a:latin typeface="Comic Sans MS"/>
                <a:cs typeface="Comic Sans MS"/>
              </a:rPr>
              <a:t>hiçbir </a:t>
            </a:r>
            <a:r>
              <a:rPr sz="2000" spc="-5" dirty="0">
                <a:latin typeface="Comic Sans MS"/>
                <a:cs typeface="Comic Sans MS"/>
              </a:rPr>
              <a:t>kişiye,aileye,sınıfa ayrıcalık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tanınamaz.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68630" y="1987550"/>
            <a:ext cx="447039" cy="448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8630" y="3284220"/>
            <a:ext cx="447039" cy="44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630" y="2636520"/>
            <a:ext cx="447039" cy="447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68630" y="3933190"/>
            <a:ext cx="447039" cy="448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1550" y="4869179"/>
            <a:ext cx="1338580" cy="166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92950" y="4867909"/>
            <a:ext cx="1082040" cy="1630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76600" y="4869179"/>
            <a:ext cx="2879090" cy="16776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869" y="15557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0869" y="15595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0869" y="156718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0869" y="157353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0869" y="15811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0869" y="158876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869" y="159511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869" y="16027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0869" y="16103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0869" y="16167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0869" y="162433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0869" y="1631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869" y="16383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0869" y="16459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0869" y="16535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869" y="166052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869" y="16675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869" y="1675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869" y="168211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0869" y="16891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869" y="16967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0869" y="170370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10869" y="17106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869" y="17183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0869" y="172529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0869" y="17322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0869" y="17399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0869" y="174688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0869" y="17538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0869" y="17614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869" y="176847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0869" y="17754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0869" y="17830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0869" y="17907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869" y="17970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869" y="18046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0869" y="18122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10869" y="18186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0869" y="18262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10869" y="18338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10869" y="18402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869" y="18478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0869" y="18554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10869" y="18618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0869" y="18694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0869" y="18770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0869" y="18834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10869" y="18910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0869" y="18986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0869" y="19050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0869" y="19126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10869" y="19202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0869" y="19265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0869" y="19342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0869" y="19418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0869" y="19481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0869" y="19558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0869" y="19634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0869" y="19697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0869" y="19773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10869" y="19850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0869" y="19913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10869" y="19989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10869" y="20066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0869" y="2012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0869" y="20205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10869" y="20281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10869" y="20345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0869" y="20421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0869" y="20497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0869" y="2056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0869" y="20637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0869" y="20713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0869" y="20777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0869" y="20853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10869" y="20929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0869" y="20993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0869" y="21069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10869" y="21145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10869" y="21209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10869" y="21285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10869" y="21361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10869" y="21424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10869" y="21501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10869" y="21577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0869" y="21640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0869" y="21717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0869" y="21793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0869" y="21856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10869" y="21932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10869" y="22009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0869" y="22072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0869" y="22148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0869" y="22225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10869" y="22288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0869" y="22364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0869" y="22440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0869" y="22504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0869" y="22580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0869" y="22656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0869" y="22720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10869" y="22796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10869" y="22872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10869" y="22936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0869" y="23012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0869" y="23088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0869" y="23152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0869" y="23228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0869" y="23304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10869" y="23368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10869" y="23444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0869" y="23520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0869" y="23583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0869" y="23660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0869" y="23736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0869" y="23799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0869" y="23876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0869" y="23952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0869" y="24015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0869" y="24091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0869" y="24168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0869" y="24231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0869" y="24307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0869" y="24384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0869" y="24447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0869" y="24523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0869" y="24599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10869" y="24663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10869" y="24739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10869" y="24815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0869" y="24879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0869" y="24955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0869" y="25031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0869" y="25095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10869" y="25171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0869" y="25247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0869" y="25311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0869" y="25387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10869" y="25463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10869" y="25527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10869" y="25603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10869" y="25679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10869" y="257492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10869" y="25819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0869" y="25895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10869" y="259651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10869" y="26035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10869" y="26111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10869" y="261810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0869" y="26250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10869" y="26327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10869" y="263969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10869" y="26466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10869" y="26543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10869" y="266128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10869" y="26682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10869" y="26758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10869" y="268287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10869" y="26898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10869" y="26974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10869" y="27051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10869" y="27114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0869" y="27190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0869" y="27266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10869" y="27330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10869" y="27406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10869" y="27482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10869" y="27546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10869" y="27622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10869" y="27698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10869" y="27762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0869" y="27838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0869" y="27914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0869" y="27978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0869" y="28054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0869" y="28130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0869" y="28194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10869" y="28270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10869" y="28346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10869" y="28409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0869" y="28486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0869" y="28562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0869" y="28625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0869" y="28702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0869" y="28778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10869" y="28841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10869" y="28917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10869" y="28994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0869" y="29057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0869" y="29133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0869" y="29210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0869" y="29273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10869" y="29349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10869" y="29425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10869" y="29489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10869" y="29565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10869" y="29641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10869" y="29705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10869" y="29781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10869" y="29857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0869" y="29921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10869" y="29997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10869" y="30073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10869" y="30137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10869" y="30213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10869" y="3028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10869" y="30353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10869" y="30429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0869" y="30505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10869" y="30568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10869" y="30645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10869" y="3072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10869" y="30784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10869" y="30861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10869" y="30937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10869" y="31000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10869" y="31076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10869" y="31153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10869" y="31216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10869" y="31292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10869" y="31369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10869" y="31432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10869" y="31508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10869" y="315848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10869" y="31648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10869" y="31724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10869" y="31800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10869" y="31864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10869" y="31940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10869" y="32016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10869" y="32080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10869" y="321563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10869" y="322326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10869" y="322961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10869" y="32372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10869" y="32448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10869" y="32512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10869" y="32588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10869" y="32664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10869" y="32727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10869" y="32804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10869" y="32880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10869" y="32943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10869" y="33020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10869" y="33096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10869" y="33159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10869" y="33235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10869" y="33312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10869" y="33375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10869" y="33451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10869" y="33528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10869" y="33591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10869" y="33667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10869" y="33743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10869" y="33807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10869" y="33883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10869" y="339534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10869" y="34023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10869" y="3409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10869" y="341693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10869" y="34239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10869" y="34315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10869" y="343852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10869" y="34455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10869" y="3453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10869" y="346011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10869" y="34671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10869" y="34747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10869" y="34823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10869" y="34886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10869" y="34963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10869" y="35039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10869" y="35102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10869" y="35179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10869" y="35255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10869" y="35318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10869" y="35394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10869" y="35471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10869" y="35534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10869" y="35610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10869" y="35687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10869" y="35750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10869" y="35826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10869" y="35902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10869" y="35966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10869" y="36042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10869" y="36118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10869" y="36182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10869" y="36258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10869" y="36334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10869" y="36398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10869" y="36474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10869" y="36550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10869" y="36614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10869" y="36690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10869" y="36766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10869" y="36830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10869" y="36906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10869" y="36982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10869" y="37045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10869" y="37122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10869" y="37198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10869" y="37261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10869" y="37338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10869" y="37414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10869" y="37477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10869" y="37553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10869" y="37630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10869" y="37693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10869" y="37769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10869" y="37846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10869" y="3790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10869" y="37985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10869" y="38061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10869" y="38125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10869" y="38201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10869" y="38277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10869" y="3834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10869" y="38417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10869" y="38493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10869" y="38557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10869" y="38633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10869" y="38709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10869" y="38773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10869" y="38849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10869" y="38925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10869" y="38989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10869" y="39065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0869" y="39141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10869" y="39204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10869" y="39281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10869" y="39357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10869" y="39420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10869" y="39497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10869" y="39573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10869" y="39636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10869" y="39712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10869" y="39789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10869" y="39852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10869" y="39928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10869" y="40005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10869" y="40068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10869" y="40144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10869" y="40220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10869" y="40284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10869" y="40360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10869" y="40436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10869" y="40500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10869" y="40576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10869" y="40652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10869" y="40716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10869" y="40792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10869" y="40868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10869" y="40932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10869" y="41008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0869" y="41084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10869" y="41148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10869" y="41224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10869" y="41300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10869" y="41363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10869" y="41440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10869" y="41516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10869" y="41579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10869" y="41656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10869" y="41732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10869" y="41795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10869" y="41871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10869" y="41948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10869" y="42011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10869" y="42087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10869" y="42164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10869" y="42227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10869" y="42303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10869" y="42379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10869" y="42443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10869" y="42519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10869" y="42595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10869" y="426656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10869" y="42735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10869" y="42811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10869" y="428815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10869" y="42951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10869" y="43027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10869" y="430974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10869" y="43167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10869" y="43243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10869" y="433133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10869" y="43383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10869" y="43459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10869" y="435292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10869" y="43599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10869" y="43675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10869" y="437451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10869" y="43815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10869" y="43891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10869" y="43967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10869" y="44030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10869" y="44107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10869" y="44183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10869" y="44246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10869" y="44323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10869" y="44399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10869" y="44462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10869" y="44538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10869" y="44615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10869" y="44678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10869" y="44754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10869" y="44831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10869" y="44894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10869" y="44970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10869" y="45046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10869" y="45110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10869" y="45186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10869" y="45262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10869" y="45326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10869" y="45402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10869" y="45478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10869" y="45542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10869" y="45618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10869" y="45694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10869" y="45758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10869" y="45834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10869" y="45910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10869" y="45974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10869" y="46050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10869" y="46126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10869" y="46189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10869" y="46266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10869" y="46342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10869" y="46405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10869" y="46482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10869" y="46558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10869" y="46621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10869" y="46697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10869" y="46774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10869" y="46837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10869" y="46913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10869" y="46990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10869" y="47053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10869" y="47129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10869" y="47205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10869" y="47269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10869" y="47345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10869" y="47421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10869" y="47485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10869" y="47561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10869" y="47637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10869" y="47701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10869" y="47777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10869" y="47853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10869" y="47917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10869" y="47993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10869" y="4806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10869" y="48133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10869" y="48209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10869" y="48285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10869" y="48348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10869" y="48425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10869" y="4850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10869" y="48564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10869" y="48641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10869" y="48717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10869" y="48780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10869" y="48856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10869" y="48933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10869" y="48996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10869" y="49072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10869" y="49149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10869" y="49212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10869" y="49288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10869" y="49364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10869" y="49428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10869" y="49504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10869" y="49580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10869" y="49644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10869" y="49720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10869" y="49796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10869" y="49860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10869" y="49936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10869" y="50012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10869" y="50076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10869" y="50152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10869" y="50228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10869" y="50292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10869" y="50368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10869" y="50444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10869" y="50507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10869" y="50584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10869" y="50660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10869" y="50723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10869" y="50800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10869" y="508762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10869" y="50939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10869" y="51015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10869" y="510920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10869" y="51155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10869" y="51231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10869" y="513080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10869" y="51371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10869" y="51447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10869" y="515239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10869" y="51587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10869" y="51663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10869" y="517397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10869" y="518096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10869" y="518795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10869" y="519557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10869" y="5202554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10869" y="52095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10869" y="521715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10869" y="5224145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635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10869" y="5231129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10869" y="5234940"/>
            <a:ext cx="5185410" cy="0"/>
          </a:xfrm>
          <a:custGeom>
            <a:avLst/>
            <a:gdLst/>
            <a:ahLst/>
            <a:cxnLst/>
            <a:rect l="l" t="t" r="r" b="b"/>
            <a:pathLst>
              <a:path w="5185410">
                <a:moveTo>
                  <a:pt x="0" y="0"/>
                </a:moveTo>
                <a:lnTo>
                  <a:pt x="5185409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10869" y="1557019"/>
            <a:ext cx="5185410" cy="3676650"/>
          </a:xfrm>
          <a:custGeom>
            <a:avLst/>
            <a:gdLst/>
            <a:ahLst/>
            <a:cxnLst/>
            <a:rect l="l" t="t" r="r" b="b"/>
            <a:pathLst>
              <a:path w="5185410" h="3676650">
                <a:moveTo>
                  <a:pt x="2593340" y="3676650"/>
                </a:moveTo>
                <a:lnTo>
                  <a:pt x="0" y="3676650"/>
                </a:lnTo>
                <a:lnTo>
                  <a:pt x="0" y="0"/>
                </a:lnTo>
                <a:lnTo>
                  <a:pt x="5185409" y="0"/>
                </a:lnTo>
                <a:lnTo>
                  <a:pt x="5185409" y="3676650"/>
                </a:lnTo>
                <a:lnTo>
                  <a:pt x="2593340" y="367665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>
            <a:spLocks noGrp="1"/>
          </p:cNvSpPr>
          <p:nvPr>
            <p:ph type="title"/>
          </p:nvPr>
        </p:nvSpPr>
        <p:spPr>
          <a:xfrm>
            <a:off x="623629" y="3017520"/>
            <a:ext cx="51600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2135" marR="184785" indent="-3848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Halkçılık ilkesinin yerleşmesi için  hangi inkılaplar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yapılmıştır?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269990" y="26187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895" y="121920"/>
                </a:moveTo>
                <a:lnTo>
                  <a:pt x="317500" y="121920"/>
                </a:lnTo>
                <a:lnTo>
                  <a:pt x="336550" y="123189"/>
                </a:lnTo>
                <a:lnTo>
                  <a:pt x="355600" y="125730"/>
                </a:lnTo>
                <a:lnTo>
                  <a:pt x="398780" y="142239"/>
                </a:lnTo>
                <a:lnTo>
                  <a:pt x="436880" y="171450"/>
                </a:lnTo>
                <a:lnTo>
                  <a:pt x="463550" y="203200"/>
                </a:lnTo>
                <a:lnTo>
                  <a:pt x="485139" y="23876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7980"/>
                </a:lnTo>
                <a:lnTo>
                  <a:pt x="497839" y="398780"/>
                </a:lnTo>
                <a:lnTo>
                  <a:pt x="478789" y="441960"/>
                </a:lnTo>
                <a:lnTo>
                  <a:pt x="450850" y="482600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45439" y="603250"/>
                </a:lnTo>
                <a:lnTo>
                  <a:pt x="328930" y="622300"/>
                </a:lnTo>
                <a:lnTo>
                  <a:pt x="322580" y="631189"/>
                </a:lnTo>
                <a:lnTo>
                  <a:pt x="309880" y="651510"/>
                </a:lnTo>
                <a:lnTo>
                  <a:pt x="303530" y="660400"/>
                </a:lnTo>
                <a:lnTo>
                  <a:pt x="28321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2789"/>
                </a:lnTo>
                <a:lnTo>
                  <a:pt x="269239" y="742950"/>
                </a:lnTo>
                <a:lnTo>
                  <a:pt x="264160" y="765810"/>
                </a:lnTo>
                <a:lnTo>
                  <a:pt x="261619" y="77597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4000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2110" y="845820"/>
                </a:lnTo>
                <a:lnTo>
                  <a:pt x="374650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402589" y="734060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1830"/>
                </a:lnTo>
                <a:lnTo>
                  <a:pt x="481330" y="633730"/>
                </a:lnTo>
                <a:lnTo>
                  <a:pt x="525780" y="584200"/>
                </a:lnTo>
                <a:lnTo>
                  <a:pt x="543560" y="561339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4839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09880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5950" y="228600"/>
                </a:lnTo>
                <a:lnTo>
                  <a:pt x="612139" y="212089"/>
                </a:lnTo>
                <a:lnTo>
                  <a:pt x="607060" y="198120"/>
                </a:lnTo>
                <a:lnTo>
                  <a:pt x="594360" y="170180"/>
                </a:lnTo>
                <a:lnTo>
                  <a:pt x="579119" y="142239"/>
                </a:lnTo>
                <a:lnTo>
                  <a:pt x="564895" y="12192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60"/>
                </a:lnTo>
                <a:lnTo>
                  <a:pt x="143510" y="50800"/>
                </a:lnTo>
                <a:lnTo>
                  <a:pt x="99060" y="90170"/>
                </a:lnTo>
                <a:lnTo>
                  <a:pt x="88900" y="102870"/>
                </a:lnTo>
                <a:lnTo>
                  <a:pt x="78739" y="114300"/>
                </a:lnTo>
                <a:lnTo>
                  <a:pt x="69850" y="127000"/>
                </a:lnTo>
                <a:lnTo>
                  <a:pt x="62230" y="140970"/>
                </a:lnTo>
                <a:lnTo>
                  <a:pt x="53339" y="154939"/>
                </a:lnTo>
                <a:lnTo>
                  <a:pt x="33020" y="200660"/>
                </a:lnTo>
                <a:lnTo>
                  <a:pt x="11430" y="269239"/>
                </a:lnTo>
                <a:lnTo>
                  <a:pt x="0" y="346710"/>
                </a:lnTo>
                <a:lnTo>
                  <a:pt x="123189" y="363220"/>
                </a:lnTo>
                <a:lnTo>
                  <a:pt x="127000" y="334010"/>
                </a:lnTo>
                <a:lnTo>
                  <a:pt x="133350" y="306070"/>
                </a:lnTo>
                <a:lnTo>
                  <a:pt x="147320" y="257810"/>
                </a:lnTo>
                <a:lnTo>
                  <a:pt x="165100" y="215900"/>
                </a:lnTo>
                <a:lnTo>
                  <a:pt x="187960" y="181610"/>
                </a:lnTo>
                <a:lnTo>
                  <a:pt x="228600" y="144780"/>
                </a:lnTo>
                <a:lnTo>
                  <a:pt x="279400" y="125730"/>
                </a:lnTo>
                <a:lnTo>
                  <a:pt x="317500" y="121920"/>
                </a:lnTo>
                <a:lnTo>
                  <a:pt x="564895" y="121920"/>
                </a:lnTo>
                <a:lnTo>
                  <a:pt x="561339" y="116839"/>
                </a:lnTo>
                <a:lnTo>
                  <a:pt x="518160" y="72389"/>
                </a:lnTo>
                <a:lnTo>
                  <a:pt x="467360" y="36830"/>
                </a:lnTo>
                <a:lnTo>
                  <a:pt x="411480" y="1397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269990" y="26187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21589" y="233680"/>
                </a:lnTo>
                <a:lnTo>
                  <a:pt x="45720" y="168910"/>
                </a:lnTo>
                <a:lnTo>
                  <a:pt x="62230" y="140970"/>
                </a:lnTo>
                <a:lnTo>
                  <a:pt x="69850" y="127000"/>
                </a:lnTo>
                <a:lnTo>
                  <a:pt x="78739" y="114300"/>
                </a:lnTo>
                <a:lnTo>
                  <a:pt x="88900" y="102870"/>
                </a:lnTo>
                <a:lnTo>
                  <a:pt x="99060" y="90170"/>
                </a:lnTo>
                <a:lnTo>
                  <a:pt x="143510" y="50800"/>
                </a:lnTo>
                <a:lnTo>
                  <a:pt x="195580" y="22860"/>
                </a:lnTo>
                <a:lnTo>
                  <a:pt x="252730" y="635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3970"/>
                </a:lnTo>
                <a:lnTo>
                  <a:pt x="467360" y="36830"/>
                </a:lnTo>
                <a:lnTo>
                  <a:pt x="518160" y="72389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60" y="17018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39" y="212089"/>
                </a:lnTo>
                <a:lnTo>
                  <a:pt x="615950" y="22860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0988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4839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609600" y="447039"/>
                </a:lnTo>
                <a:lnTo>
                  <a:pt x="603250" y="463550"/>
                </a:lnTo>
                <a:lnTo>
                  <a:pt x="595630" y="481330"/>
                </a:lnTo>
                <a:lnTo>
                  <a:pt x="586739" y="49911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3560" y="561339"/>
                </a:lnTo>
                <a:lnTo>
                  <a:pt x="525780" y="584200"/>
                </a:lnTo>
                <a:lnTo>
                  <a:pt x="481330" y="633730"/>
                </a:lnTo>
                <a:lnTo>
                  <a:pt x="449580" y="67183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4650" y="824230"/>
                </a:lnTo>
                <a:lnTo>
                  <a:pt x="372110" y="84582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4000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59080" y="7988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5810"/>
                </a:lnTo>
                <a:lnTo>
                  <a:pt x="266700" y="754380"/>
                </a:lnTo>
                <a:lnTo>
                  <a:pt x="269239" y="742950"/>
                </a:lnTo>
                <a:lnTo>
                  <a:pt x="271780" y="732789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321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09880" y="651510"/>
                </a:lnTo>
                <a:lnTo>
                  <a:pt x="316230" y="641350"/>
                </a:lnTo>
                <a:lnTo>
                  <a:pt x="322580" y="631189"/>
                </a:lnTo>
                <a:lnTo>
                  <a:pt x="328930" y="622300"/>
                </a:lnTo>
                <a:lnTo>
                  <a:pt x="345439" y="60325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62280" y="467360"/>
                </a:lnTo>
                <a:lnTo>
                  <a:pt x="485139" y="430530"/>
                </a:lnTo>
                <a:lnTo>
                  <a:pt x="500380" y="38862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7980"/>
                </a:lnTo>
                <a:lnTo>
                  <a:pt x="506730" y="33782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74980" y="219710"/>
                </a:lnTo>
                <a:lnTo>
                  <a:pt x="450850" y="186689"/>
                </a:lnTo>
                <a:lnTo>
                  <a:pt x="421639" y="157480"/>
                </a:lnTo>
                <a:lnTo>
                  <a:pt x="372110" y="130810"/>
                </a:lnTo>
                <a:lnTo>
                  <a:pt x="317500" y="121920"/>
                </a:lnTo>
                <a:lnTo>
                  <a:pt x="297180" y="123189"/>
                </a:lnTo>
                <a:lnTo>
                  <a:pt x="279400" y="125730"/>
                </a:lnTo>
                <a:lnTo>
                  <a:pt x="261619" y="129539"/>
                </a:lnTo>
                <a:lnTo>
                  <a:pt x="245110" y="137160"/>
                </a:lnTo>
                <a:lnTo>
                  <a:pt x="228600" y="144780"/>
                </a:lnTo>
                <a:lnTo>
                  <a:pt x="214630" y="156210"/>
                </a:lnTo>
                <a:lnTo>
                  <a:pt x="200660" y="167639"/>
                </a:lnTo>
                <a:lnTo>
                  <a:pt x="187960" y="181610"/>
                </a:lnTo>
                <a:lnTo>
                  <a:pt x="165100" y="215900"/>
                </a:lnTo>
                <a:lnTo>
                  <a:pt x="147320" y="257810"/>
                </a:lnTo>
                <a:lnTo>
                  <a:pt x="133350" y="30607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516369" y="36703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026909" y="26187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5404" y="121920"/>
                </a:moveTo>
                <a:lnTo>
                  <a:pt x="317500" y="121920"/>
                </a:lnTo>
                <a:lnTo>
                  <a:pt x="336550" y="123189"/>
                </a:lnTo>
                <a:lnTo>
                  <a:pt x="355600" y="125730"/>
                </a:lnTo>
                <a:lnTo>
                  <a:pt x="398780" y="142239"/>
                </a:lnTo>
                <a:lnTo>
                  <a:pt x="43688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504190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7980"/>
                </a:lnTo>
                <a:lnTo>
                  <a:pt x="502920" y="378460"/>
                </a:lnTo>
                <a:lnTo>
                  <a:pt x="490220" y="419100"/>
                </a:lnTo>
                <a:lnTo>
                  <a:pt x="471170" y="454660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5440" y="603250"/>
                </a:lnTo>
                <a:lnTo>
                  <a:pt x="330200" y="622300"/>
                </a:lnTo>
                <a:lnTo>
                  <a:pt x="322580" y="631189"/>
                </a:lnTo>
                <a:lnTo>
                  <a:pt x="309880" y="651510"/>
                </a:lnTo>
                <a:lnTo>
                  <a:pt x="303530" y="660400"/>
                </a:lnTo>
                <a:lnTo>
                  <a:pt x="283210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71780" y="732789"/>
                </a:lnTo>
                <a:lnTo>
                  <a:pt x="269240" y="742950"/>
                </a:lnTo>
                <a:lnTo>
                  <a:pt x="264160" y="765810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525780" y="58420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595630" y="481330"/>
                </a:lnTo>
                <a:lnTo>
                  <a:pt x="603250" y="463550"/>
                </a:lnTo>
                <a:lnTo>
                  <a:pt x="609600" y="447039"/>
                </a:lnTo>
                <a:lnTo>
                  <a:pt x="614680" y="4292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09880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8600"/>
                </a:lnTo>
                <a:lnTo>
                  <a:pt x="594360" y="170180"/>
                </a:lnTo>
                <a:lnTo>
                  <a:pt x="571500" y="129539"/>
                </a:lnTo>
                <a:lnTo>
                  <a:pt x="565404" y="12192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47320" y="257810"/>
                </a:lnTo>
                <a:lnTo>
                  <a:pt x="166370" y="215900"/>
                </a:lnTo>
                <a:lnTo>
                  <a:pt x="187960" y="181610"/>
                </a:lnTo>
                <a:lnTo>
                  <a:pt x="229870" y="144780"/>
                </a:lnTo>
                <a:lnTo>
                  <a:pt x="279400" y="125730"/>
                </a:lnTo>
                <a:lnTo>
                  <a:pt x="317500" y="121920"/>
                </a:lnTo>
                <a:lnTo>
                  <a:pt x="565404" y="121920"/>
                </a:lnTo>
                <a:lnTo>
                  <a:pt x="561340" y="116839"/>
                </a:lnTo>
                <a:lnTo>
                  <a:pt x="518160" y="72389"/>
                </a:lnTo>
                <a:lnTo>
                  <a:pt x="467360" y="36830"/>
                </a:lnTo>
                <a:lnTo>
                  <a:pt x="411480" y="1397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026909" y="26187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21590" y="233680"/>
                </a:lnTo>
                <a:lnTo>
                  <a:pt x="45720" y="168910"/>
                </a:lnTo>
                <a:lnTo>
                  <a:pt x="62230" y="140970"/>
                </a:lnTo>
                <a:lnTo>
                  <a:pt x="71120" y="1270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635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3970"/>
                </a:lnTo>
                <a:lnTo>
                  <a:pt x="467360" y="36830"/>
                </a:lnTo>
                <a:lnTo>
                  <a:pt x="518160" y="72389"/>
                </a:lnTo>
                <a:lnTo>
                  <a:pt x="561340" y="116839"/>
                </a:lnTo>
                <a:lnTo>
                  <a:pt x="586740" y="156210"/>
                </a:lnTo>
                <a:lnTo>
                  <a:pt x="594360" y="170180"/>
                </a:lnTo>
                <a:lnTo>
                  <a:pt x="612140" y="212089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0988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600" y="447039"/>
                </a:lnTo>
                <a:lnTo>
                  <a:pt x="603250" y="463550"/>
                </a:lnTo>
                <a:lnTo>
                  <a:pt x="595630" y="481330"/>
                </a:lnTo>
                <a:lnTo>
                  <a:pt x="586740" y="49911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30" y="561339"/>
                </a:lnTo>
                <a:lnTo>
                  <a:pt x="525780" y="584200"/>
                </a:lnTo>
                <a:lnTo>
                  <a:pt x="482600" y="633730"/>
                </a:lnTo>
                <a:lnTo>
                  <a:pt x="449580" y="67183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59080" y="7988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5810"/>
                </a:lnTo>
                <a:lnTo>
                  <a:pt x="266700" y="754380"/>
                </a:lnTo>
                <a:lnTo>
                  <a:pt x="269240" y="742950"/>
                </a:lnTo>
                <a:lnTo>
                  <a:pt x="271780" y="732789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321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09880" y="651510"/>
                </a:lnTo>
                <a:lnTo>
                  <a:pt x="316230" y="641350"/>
                </a:lnTo>
                <a:lnTo>
                  <a:pt x="322580" y="631189"/>
                </a:lnTo>
                <a:lnTo>
                  <a:pt x="330200" y="622300"/>
                </a:lnTo>
                <a:lnTo>
                  <a:pt x="345440" y="60325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62280" y="467360"/>
                </a:lnTo>
                <a:lnTo>
                  <a:pt x="485140" y="430530"/>
                </a:lnTo>
                <a:lnTo>
                  <a:pt x="500380" y="38862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7980"/>
                </a:lnTo>
                <a:lnTo>
                  <a:pt x="506730" y="33782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40" y="238760"/>
                </a:lnTo>
                <a:lnTo>
                  <a:pt x="464820" y="203200"/>
                </a:lnTo>
                <a:lnTo>
                  <a:pt x="436880" y="171450"/>
                </a:lnTo>
                <a:lnTo>
                  <a:pt x="406400" y="147320"/>
                </a:lnTo>
                <a:lnTo>
                  <a:pt x="398780" y="142239"/>
                </a:lnTo>
                <a:lnTo>
                  <a:pt x="355600" y="125730"/>
                </a:lnTo>
                <a:lnTo>
                  <a:pt x="317500" y="121920"/>
                </a:lnTo>
                <a:lnTo>
                  <a:pt x="297180" y="123189"/>
                </a:lnTo>
                <a:lnTo>
                  <a:pt x="245110" y="137160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6220"/>
                </a:lnTo>
                <a:lnTo>
                  <a:pt x="139700" y="2806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273290" y="36703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783830" y="26187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5404" y="121920"/>
                </a:moveTo>
                <a:lnTo>
                  <a:pt x="317500" y="121920"/>
                </a:lnTo>
                <a:lnTo>
                  <a:pt x="336550" y="123189"/>
                </a:lnTo>
                <a:lnTo>
                  <a:pt x="355600" y="125730"/>
                </a:lnTo>
                <a:lnTo>
                  <a:pt x="373379" y="130810"/>
                </a:lnTo>
                <a:lnTo>
                  <a:pt x="389890" y="137160"/>
                </a:lnTo>
                <a:lnTo>
                  <a:pt x="398779" y="142239"/>
                </a:lnTo>
                <a:lnTo>
                  <a:pt x="406400" y="147320"/>
                </a:lnTo>
                <a:lnTo>
                  <a:pt x="422910" y="157480"/>
                </a:lnTo>
                <a:lnTo>
                  <a:pt x="452120" y="186689"/>
                </a:lnTo>
                <a:lnTo>
                  <a:pt x="464820" y="203200"/>
                </a:lnTo>
                <a:lnTo>
                  <a:pt x="476250" y="21971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7980"/>
                </a:lnTo>
                <a:lnTo>
                  <a:pt x="497840" y="398780"/>
                </a:lnTo>
                <a:lnTo>
                  <a:pt x="478790" y="441960"/>
                </a:lnTo>
                <a:lnTo>
                  <a:pt x="450850" y="482600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5440" y="603250"/>
                </a:lnTo>
                <a:lnTo>
                  <a:pt x="330200" y="622300"/>
                </a:lnTo>
                <a:lnTo>
                  <a:pt x="322579" y="631189"/>
                </a:lnTo>
                <a:lnTo>
                  <a:pt x="309879" y="651510"/>
                </a:lnTo>
                <a:lnTo>
                  <a:pt x="303529" y="660400"/>
                </a:lnTo>
                <a:lnTo>
                  <a:pt x="283210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71779" y="732789"/>
                </a:lnTo>
                <a:lnTo>
                  <a:pt x="269240" y="742950"/>
                </a:lnTo>
                <a:lnTo>
                  <a:pt x="264160" y="765810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79" y="671830"/>
                </a:lnTo>
                <a:lnTo>
                  <a:pt x="525779" y="584200"/>
                </a:lnTo>
                <a:lnTo>
                  <a:pt x="544829" y="561339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595629" y="481330"/>
                </a:lnTo>
                <a:lnTo>
                  <a:pt x="603250" y="463550"/>
                </a:lnTo>
                <a:lnTo>
                  <a:pt x="609600" y="447039"/>
                </a:lnTo>
                <a:lnTo>
                  <a:pt x="614679" y="4292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1950"/>
                </a:lnTo>
                <a:lnTo>
                  <a:pt x="628650" y="344170"/>
                </a:lnTo>
                <a:lnTo>
                  <a:pt x="628650" y="309880"/>
                </a:lnTo>
                <a:lnTo>
                  <a:pt x="627379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8600"/>
                </a:lnTo>
                <a:lnTo>
                  <a:pt x="594360" y="170180"/>
                </a:lnTo>
                <a:lnTo>
                  <a:pt x="571500" y="129539"/>
                </a:lnTo>
                <a:lnTo>
                  <a:pt x="565404" y="12192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635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6220"/>
                </a:lnTo>
                <a:lnTo>
                  <a:pt x="176529" y="198120"/>
                </a:lnTo>
                <a:lnTo>
                  <a:pt x="201929" y="167639"/>
                </a:lnTo>
                <a:lnTo>
                  <a:pt x="245110" y="137160"/>
                </a:lnTo>
                <a:lnTo>
                  <a:pt x="297179" y="123189"/>
                </a:lnTo>
                <a:lnTo>
                  <a:pt x="317500" y="121920"/>
                </a:lnTo>
                <a:lnTo>
                  <a:pt x="565404" y="121920"/>
                </a:lnTo>
                <a:lnTo>
                  <a:pt x="561340" y="116839"/>
                </a:lnTo>
                <a:lnTo>
                  <a:pt x="518160" y="72389"/>
                </a:lnTo>
                <a:lnTo>
                  <a:pt x="468629" y="36830"/>
                </a:lnTo>
                <a:lnTo>
                  <a:pt x="411479" y="1397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783830" y="26187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21590" y="233680"/>
                </a:lnTo>
                <a:lnTo>
                  <a:pt x="45720" y="168910"/>
                </a:lnTo>
                <a:lnTo>
                  <a:pt x="54610" y="154939"/>
                </a:lnTo>
                <a:lnTo>
                  <a:pt x="62229" y="140970"/>
                </a:lnTo>
                <a:lnTo>
                  <a:pt x="88900" y="10287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3970"/>
                </a:lnTo>
                <a:lnTo>
                  <a:pt x="468629" y="36830"/>
                </a:lnTo>
                <a:lnTo>
                  <a:pt x="518160" y="72389"/>
                </a:lnTo>
                <a:lnTo>
                  <a:pt x="561340" y="116839"/>
                </a:lnTo>
                <a:lnTo>
                  <a:pt x="586740" y="156210"/>
                </a:lnTo>
                <a:lnTo>
                  <a:pt x="594360" y="170180"/>
                </a:lnTo>
                <a:lnTo>
                  <a:pt x="612140" y="212089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0988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7039"/>
                </a:lnTo>
                <a:lnTo>
                  <a:pt x="603250" y="463550"/>
                </a:lnTo>
                <a:lnTo>
                  <a:pt x="595629" y="481330"/>
                </a:lnTo>
                <a:lnTo>
                  <a:pt x="586740" y="49911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29" y="561339"/>
                </a:lnTo>
                <a:lnTo>
                  <a:pt x="525779" y="584200"/>
                </a:lnTo>
                <a:lnTo>
                  <a:pt x="482600" y="633730"/>
                </a:lnTo>
                <a:lnTo>
                  <a:pt x="449579" y="67183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7400"/>
                </a:lnTo>
                <a:lnTo>
                  <a:pt x="373379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9079" y="798830"/>
                </a:lnTo>
                <a:lnTo>
                  <a:pt x="264160" y="765810"/>
                </a:lnTo>
                <a:lnTo>
                  <a:pt x="266700" y="754380"/>
                </a:lnTo>
                <a:lnTo>
                  <a:pt x="269240" y="742950"/>
                </a:lnTo>
                <a:lnTo>
                  <a:pt x="271779" y="732789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321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1510"/>
                </a:lnTo>
                <a:lnTo>
                  <a:pt x="316229" y="641350"/>
                </a:lnTo>
                <a:lnTo>
                  <a:pt x="322579" y="631189"/>
                </a:lnTo>
                <a:lnTo>
                  <a:pt x="330200" y="622300"/>
                </a:lnTo>
                <a:lnTo>
                  <a:pt x="345440" y="60325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62279" y="467360"/>
                </a:lnTo>
                <a:lnTo>
                  <a:pt x="485140" y="43053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29" y="347980"/>
                </a:lnTo>
                <a:lnTo>
                  <a:pt x="506729" y="33782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76250" y="219710"/>
                </a:lnTo>
                <a:lnTo>
                  <a:pt x="464820" y="203200"/>
                </a:lnTo>
                <a:lnTo>
                  <a:pt x="452120" y="186689"/>
                </a:lnTo>
                <a:lnTo>
                  <a:pt x="436879" y="171450"/>
                </a:lnTo>
                <a:lnTo>
                  <a:pt x="422910" y="157480"/>
                </a:lnTo>
                <a:lnTo>
                  <a:pt x="406400" y="147320"/>
                </a:lnTo>
                <a:lnTo>
                  <a:pt x="398779" y="142239"/>
                </a:lnTo>
                <a:lnTo>
                  <a:pt x="389890" y="137160"/>
                </a:lnTo>
                <a:lnTo>
                  <a:pt x="373379" y="130810"/>
                </a:lnTo>
                <a:lnTo>
                  <a:pt x="355600" y="125730"/>
                </a:lnTo>
                <a:lnTo>
                  <a:pt x="336550" y="123189"/>
                </a:lnTo>
                <a:lnTo>
                  <a:pt x="317500" y="121920"/>
                </a:lnTo>
                <a:lnTo>
                  <a:pt x="297179" y="123189"/>
                </a:lnTo>
                <a:lnTo>
                  <a:pt x="245110" y="137160"/>
                </a:lnTo>
                <a:lnTo>
                  <a:pt x="201929" y="167639"/>
                </a:lnTo>
                <a:lnTo>
                  <a:pt x="176529" y="198120"/>
                </a:lnTo>
                <a:lnTo>
                  <a:pt x="156210" y="23622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030209" y="36703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257290" y="26073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895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69"/>
                </a:lnTo>
                <a:lnTo>
                  <a:pt x="436880" y="170179"/>
                </a:lnTo>
                <a:lnTo>
                  <a:pt x="464819" y="201929"/>
                </a:lnTo>
                <a:lnTo>
                  <a:pt x="485139" y="237489"/>
                </a:lnTo>
                <a:lnTo>
                  <a:pt x="501650" y="284479"/>
                </a:lnTo>
                <a:lnTo>
                  <a:pt x="502919" y="294639"/>
                </a:lnTo>
                <a:lnTo>
                  <a:pt x="505460" y="304800"/>
                </a:lnTo>
                <a:lnTo>
                  <a:pt x="505460" y="314960"/>
                </a:lnTo>
                <a:lnTo>
                  <a:pt x="506730" y="325119"/>
                </a:lnTo>
                <a:lnTo>
                  <a:pt x="506730" y="346710"/>
                </a:lnTo>
                <a:lnTo>
                  <a:pt x="502919" y="377189"/>
                </a:lnTo>
                <a:lnTo>
                  <a:pt x="497839" y="397510"/>
                </a:lnTo>
                <a:lnTo>
                  <a:pt x="494030" y="407669"/>
                </a:lnTo>
                <a:lnTo>
                  <a:pt x="490219" y="419100"/>
                </a:lnTo>
                <a:lnTo>
                  <a:pt x="471169" y="453389"/>
                </a:lnTo>
                <a:lnTo>
                  <a:pt x="438150" y="496569"/>
                </a:lnTo>
                <a:lnTo>
                  <a:pt x="408939" y="529589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30200" y="621029"/>
                </a:lnTo>
                <a:lnTo>
                  <a:pt x="322580" y="629919"/>
                </a:lnTo>
                <a:lnTo>
                  <a:pt x="309880" y="650239"/>
                </a:lnTo>
                <a:lnTo>
                  <a:pt x="303530" y="659129"/>
                </a:lnTo>
                <a:lnTo>
                  <a:pt x="283210" y="699769"/>
                </a:lnTo>
                <a:lnTo>
                  <a:pt x="279400" y="709929"/>
                </a:lnTo>
                <a:lnTo>
                  <a:pt x="275589" y="721360"/>
                </a:lnTo>
                <a:lnTo>
                  <a:pt x="271780" y="731519"/>
                </a:lnTo>
                <a:lnTo>
                  <a:pt x="269239" y="741679"/>
                </a:lnTo>
                <a:lnTo>
                  <a:pt x="264160" y="764539"/>
                </a:lnTo>
                <a:lnTo>
                  <a:pt x="261619" y="774700"/>
                </a:lnTo>
                <a:lnTo>
                  <a:pt x="256539" y="842010"/>
                </a:lnTo>
                <a:lnTo>
                  <a:pt x="255269" y="880110"/>
                </a:lnTo>
                <a:lnTo>
                  <a:pt x="254000" y="924560"/>
                </a:lnTo>
                <a:lnTo>
                  <a:pt x="369569" y="924560"/>
                </a:lnTo>
                <a:lnTo>
                  <a:pt x="370839" y="868679"/>
                </a:lnTo>
                <a:lnTo>
                  <a:pt x="373380" y="844550"/>
                </a:lnTo>
                <a:lnTo>
                  <a:pt x="378460" y="803910"/>
                </a:lnTo>
                <a:lnTo>
                  <a:pt x="389889" y="7581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39" y="68706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29"/>
                </a:lnTo>
                <a:lnTo>
                  <a:pt x="543560" y="560069"/>
                </a:lnTo>
                <a:lnTo>
                  <a:pt x="560069" y="538479"/>
                </a:lnTo>
                <a:lnTo>
                  <a:pt x="574039" y="51688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22300" y="39496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69" y="257810"/>
                </a:lnTo>
                <a:lnTo>
                  <a:pt x="612139" y="212089"/>
                </a:lnTo>
                <a:lnTo>
                  <a:pt x="594360" y="168910"/>
                </a:lnTo>
                <a:lnTo>
                  <a:pt x="579119" y="140969"/>
                </a:lnTo>
                <a:lnTo>
                  <a:pt x="564895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80010" y="113029"/>
                </a:lnTo>
                <a:lnTo>
                  <a:pt x="69850" y="125729"/>
                </a:lnTo>
                <a:lnTo>
                  <a:pt x="62230" y="139700"/>
                </a:lnTo>
                <a:lnTo>
                  <a:pt x="53339" y="153669"/>
                </a:lnTo>
                <a:lnTo>
                  <a:pt x="45720" y="168910"/>
                </a:lnTo>
                <a:lnTo>
                  <a:pt x="21589" y="232410"/>
                </a:lnTo>
                <a:lnTo>
                  <a:pt x="5080" y="306069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7960" y="180339"/>
                </a:lnTo>
                <a:lnTo>
                  <a:pt x="22860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4895" y="120650"/>
                </a:lnTo>
                <a:lnTo>
                  <a:pt x="561339" y="115569"/>
                </a:lnTo>
                <a:lnTo>
                  <a:pt x="518160" y="71119"/>
                </a:lnTo>
                <a:lnTo>
                  <a:pt x="46736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39" y="1217929"/>
                </a:lnTo>
                <a:lnTo>
                  <a:pt x="383539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257290" y="26073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3339" y="153669"/>
                </a:lnTo>
                <a:lnTo>
                  <a:pt x="62230" y="139700"/>
                </a:lnTo>
                <a:lnTo>
                  <a:pt x="69850" y="125729"/>
                </a:lnTo>
                <a:lnTo>
                  <a:pt x="80010" y="113029"/>
                </a:lnTo>
                <a:lnTo>
                  <a:pt x="88900" y="101600"/>
                </a:lnTo>
                <a:lnTo>
                  <a:pt x="99060" y="88900"/>
                </a:lnTo>
                <a:lnTo>
                  <a:pt x="144780" y="50800"/>
                </a:lnTo>
                <a:lnTo>
                  <a:pt x="195580" y="21589"/>
                </a:lnTo>
                <a:lnTo>
                  <a:pt x="252730" y="507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19"/>
                </a:lnTo>
                <a:lnTo>
                  <a:pt x="561339" y="115569"/>
                </a:lnTo>
                <a:lnTo>
                  <a:pt x="586739" y="154939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23569" y="257810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8489" y="411479"/>
                </a:lnTo>
                <a:lnTo>
                  <a:pt x="614680" y="427989"/>
                </a:lnTo>
                <a:lnTo>
                  <a:pt x="595630" y="480060"/>
                </a:lnTo>
                <a:lnTo>
                  <a:pt x="574039" y="516889"/>
                </a:lnTo>
                <a:lnTo>
                  <a:pt x="560069" y="538479"/>
                </a:lnTo>
                <a:lnTo>
                  <a:pt x="543560" y="560069"/>
                </a:lnTo>
                <a:lnTo>
                  <a:pt x="525780" y="582929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2589" y="732789"/>
                </a:lnTo>
                <a:lnTo>
                  <a:pt x="396239" y="745489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481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69" y="924560"/>
                </a:lnTo>
                <a:lnTo>
                  <a:pt x="254000" y="924560"/>
                </a:lnTo>
                <a:lnTo>
                  <a:pt x="255269" y="880110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19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39" y="741679"/>
                </a:lnTo>
                <a:lnTo>
                  <a:pt x="271780" y="731519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30" y="659129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22580" y="629919"/>
                </a:lnTo>
                <a:lnTo>
                  <a:pt x="330200" y="621029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39" y="429260"/>
                </a:lnTo>
                <a:lnTo>
                  <a:pt x="494030" y="407669"/>
                </a:lnTo>
                <a:lnTo>
                  <a:pt x="497839" y="397510"/>
                </a:lnTo>
                <a:lnTo>
                  <a:pt x="500380" y="387350"/>
                </a:lnTo>
                <a:lnTo>
                  <a:pt x="502919" y="377189"/>
                </a:lnTo>
                <a:lnTo>
                  <a:pt x="504189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5460" y="314960"/>
                </a:lnTo>
                <a:lnTo>
                  <a:pt x="505460" y="304800"/>
                </a:lnTo>
                <a:lnTo>
                  <a:pt x="502919" y="294639"/>
                </a:lnTo>
                <a:lnTo>
                  <a:pt x="492760" y="255269"/>
                </a:lnTo>
                <a:lnTo>
                  <a:pt x="474980" y="218439"/>
                </a:lnTo>
                <a:lnTo>
                  <a:pt x="450850" y="185419"/>
                </a:lnTo>
                <a:lnTo>
                  <a:pt x="421639" y="156210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79400" y="124460"/>
                </a:lnTo>
                <a:lnTo>
                  <a:pt x="261619" y="128269"/>
                </a:lnTo>
                <a:lnTo>
                  <a:pt x="245110" y="135889"/>
                </a:lnTo>
                <a:lnTo>
                  <a:pt x="228600" y="143510"/>
                </a:lnTo>
                <a:lnTo>
                  <a:pt x="214630" y="154939"/>
                </a:lnTo>
                <a:lnTo>
                  <a:pt x="200660" y="166369"/>
                </a:lnTo>
                <a:lnTo>
                  <a:pt x="187960" y="180339"/>
                </a:lnTo>
                <a:lnTo>
                  <a:pt x="166370" y="214629"/>
                </a:lnTo>
                <a:lnTo>
                  <a:pt x="147320" y="256539"/>
                </a:lnTo>
                <a:lnTo>
                  <a:pt x="133350" y="30606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503669" y="36576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14209" y="26073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69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6880" y="170179"/>
                </a:lnTo>
                <a:lnTo>
                  <a:pt x="450850" y="185419"/>
                </a:lnTo>
                <a:lnTo>
                  <a:pt x="464820" y="201929"/>
                </a:lnTo>
                <a:lnTo>
                  <a:pt x="476250" y="21843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4160"/>
                </a:lnTo>
                <a:lnTo>
                  <a:pt x="504190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2920" y="377189"/>
                </a:lnTo>
                <a:lnTo>
                  <a:pt x="497840" y="397510"/>
                </a:lnTo>
                <a:lnTo>
                  <a:pt x="494030" y="407669"/>
                </a:lnTo>
                <a:lnTo>
                  <a:pt x="490220" y="419100"/>
                </a:lnTo>
                <a:lnTo>
                  <a:pt x="471170" y="4533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1029"/>
                </a:lnTo>
                <a:lnTo>
                  <a:pt x="322580" y="629919"/>
                </a:lnTo>
                <a:lnTo>
                  <a:pt x="309880" y="650239"/>
                </a:lnTo>
                <a:lnTo>
                  <a:pt x="303530" y="659129"/>
                </a:lnTo>
                <a:lnTo>
                  <a:pt x="283210" y="699769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80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8679"/>
                </a:lnTo>
                <a:lnTo>
                  <a:pt x="373380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100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5489"/>
                </a:lnTo>
                <a:lnTo>
                  <a:pt x="403860" y="7327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40" y="687069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44830" y="560069"/>
                </a:lnTo>
                <a:lnTo>
                  <a:pt x="560070" y="538479"/>
                </a:lnTo>
                <a:lnTo>
                  <a:pt x="574040" y="516889"/>
                </a:lnTo>
                <a:lnTo>
                  <a:pt x="586740" y="497839"/>
                </a:lnTo>
                <a:lnTo>
                  <a:pt x="595630" y="480060"/>
                </a:lnTo>
                <a:lnTo>
                  <a:pt x="603250" y="462279"/>
                </a:lnTo>
                <a:lnTo>
                  <a:pt x="609600" y="445769"/>
                </a:lnTo>
                <a:lnTo>
                  <a:pt x="614680" y="42798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7189"/>
                </a:lnTo>
                <a:lnTo>
                  <a:pt x="627380" y="36067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7380" y="290829"/>
                </a:lnTo>
                <a:lnTo>
                  <a:pt x="626110" y="274319"/>
                </a:lnTo>
                <a:lnTo>
                  <a:pt x="623570" y="257810"/>
                </a:lnTo>
                <a:lnTo>
                  <a:pt x="619760" y="242569"/>
                </a:lnTo>
                <a:lnTo>
                  <a:pt x="617220" y="227329"/>
                </a:lnTo>
                <a:lnTo>
                  <a:pt x="607060" y="196850"/>
                </a:lnTo>
                <a:lnTo>
                  <a:pt x="594360" y="16891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69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0660" y="166369"/>
                </a:lnTo>
                <a:lnTo>
                  <a:pt x="245110" y="135889"/>
                </a:lnTo>
                <a:lnTo>
                  <a:pt x="29718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3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014209" y="26073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4610" y="153669"/>
                </a:lnTo>
                <a:lnTo>
                  <a:pt x="62230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142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19760" y="242569"/>
                </a:lnTo>
                <a:lnTo>
                  <a:pt x="623570" y="257810"/>
                </a:lnTo>
                <a:lnTo>
                  <a:pt x="626110" y="274319"/>
                </a:lnTo>
                <a:lnTo>
                  <a:pt x="627380" y="29082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14680" y="427989"/>
                </a:lnTo>
                <a:lnTo>
                  <a:pt x="609600" y="445769"/>
                </a:lnTo>
                <a:lnTo>
                  <a:pt x="603250" y="462279"/>
                </a:lnTo>
                <a:lnTo>
                  <a:pt x="595630" y="480060"/>
                </a:lnTo>
                <a:lnTo>
                  <a:pt x="586740" y="497839"/>
                </a:lnTo>
                <a:lnTo>
                  <a:pt x="574040" y="516889"/>
                </a:lnTo>
                <a:lnTo>
                  <a:pt x="560070" y="538479"/>
                </a:lnTo>
                <a:lnTo>
                  <a:pt x="544830" y="56006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3860" y="732789"/>
                </a:lnTo>
                <a:lnTo>
                  <a:pt x="396240" y="745489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80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59129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22580" y="62991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40" y="429260"/>
                </a:lnTo>
                <a:lnTo>
                  <a:pt x="494030" y="407669"/>
                </a:lnTo>
                <a:lnTo>
                  <a:pt x="497840" y="397510"/>
                </a:lnTo>
                <a:lnTo>
                  <a:pt x="500380" y="387350"/>
                </a:lnTo>
                <a:lnTo>
                  <a:pt x="502920" y="377189"/>
                </a:lnTo>
                <a:lnTo>
                  <a:pt x="504190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4160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64820" y="201929"/>
                </a:lnTo>
                <a:lnTo>
                  <a:pt x="436880" y="170179"/>
                </a:lnTo>
                <a:lnTo>
                  <a:pt x="406400" y="146050"/>
                </a:lnTo>
                <a:lnTo>
                  <a:pt x="398780" y="140969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45110" y="135889"/>
                </a:lnTo>
                <a:lnTo>
                  <a:pt x="20066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6069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260590" y="36576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771130" y="26073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90" y="137160"/>
                </a:lnTo>
                <a:lnTo>
                  <a:pt x="398779" y="140969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8150" y="170179"/>
                </a:lnTo>
                <a:lnTo>
                  <a:pt x="452120" y="185419"/>
                </a:lnTo>
                <a:lnTo>
                  <a:pt x="464820" y="201929"/>
                </a:lnTo>
                <a:lnTo>
                  <a:pt x="476250" y="21843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4160"/>
                </a:lnTo>
                <a:lnTo>
                  <a:pt x="504190" y="294639"/>
                </a:lnTo>
                <a:lnTo>
                  <a:pt x="506729" y="314960"/>
                </a:lnTo>
                <a:lnTo>
                  <a:pt x="506729" y="346710"/>
                </a:lnTo>
                <a:lnTo>
                  <a:pt x="505460" y="356869"/>
                </a:lnTo>
                <a:lnTo>
                  <a:pt x="505460" y="367029"/>
                </a:lnTo>
                <a:lnTo>
                  <a:pt x="497840" y="397510"/>
                </a:lnTo>
                <a:lnTo>
                  <a:pt x="494029" y="407669"/>
                </a:lnTo>
                <a:lnTo>
                  <a:pt x="491490" y="419100"/>
                </a:lnTo>
                <a:lnTo>
                  <a:pt x="486410" y="42926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1029"/>
                </a:lnTo>
                <a:lnTo>
                  <a:pt x="322579" y="629919"/>
                </a:lnTo>
                <a:lnTo>
                  <a:pt x="309879" y="650239"/>
                </a:lnTo>
                <a:lnTo>
                  <a:pt x="303529" y="659129"/>
                </a:lnTo>
                <a:lnTo>
                  <a:pt x="288290" y="689610"/>
                </a:lnTo>
                <a:lnTo>
                  <a:pt x="284479" y="699769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79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289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1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8679"/>
                </a:lnTo>
                <a:lnTo>
                  <a:pt x="373379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6079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5489"/>
                </a:lnTo>
                <a:lnTo>
                  <a:pt x="403860" y="732789"/>
                </a:lnTo>
                <a:lnTo>
                  <a:pt x="411479" y="718819"/>
                </a:lnTo>
                <a:lnTo>
                  <a:pt x="422910" y="703579"/>
                </a:lnTo>
                <a:lnTo>
                  <a:pt x="435610" y="687069"/>
                </a:lnTo>
                <a:lnTo>
                  <a:pt x="449579" y="670560"/>
                </a:lnTo>
                <a:lnTo>
                  <a:pt x="525779" y="582929"/>
                </a:lnTo>
                <a:lnTo>
                  <a:pt x="544829" y="560069"/>
                </a:lnTo>
                <a:lnTo>
                  <a:pt x="575310" y="516889"/>
                </a:lnTo>
                <a:lnTo>
                  <a:pt x="596900" y="480060"/>
                </a:lnTo>
                <a:lnTo>
                  <a:pt x="614679" y="42798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7189"/>
                </a:lnTo>
                <a:lnTo>
                  <a:pt x="627379" y="36067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70" y="257810"/>
                </a:lnTo>
                <a:lnTo>
                  <a:pt x="607060" y="19685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4479" y="0"/>
                </a:lnTo>
                <a:lnTo>
                  <a:pt x="252729" y="5079"/>
                </a:lnTo>
                <a:lnTo>
                  <a:pt x="195579" y="21589"/>
                </a:lnTo>
                <a:lnTo>
                  <a:pt x="144779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69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6369"/>
                </a:lnTo>
                <a:lnTo>
                  <a:pt x="245110" y="135889"/>
                </a:lnTo>
                <a:lnTo>
                  <a:pt x="29845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29" y="35560"/>
                </a:lnTo>
                <a:lnTo>
                  <a:pt x="411479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79" y="1050289"/>
                </a:lnTo>
                <a:lnTo>
                  <a:pt x="246379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771130" y="26073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79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4610" y="153669"/>
                </a:lnTo>
                <a:lnTo>
                  <a:pt x="62229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1429"/>
                </a:lnTo>
                <a:lnTo>
                  <a:pt x="284479" y="0"/>
                </a:lnTo>
                <a:lnTo>
                  <a:pt x="316229" y="0"/>
                </a:lnTo>
                <a:lnTo>
                  <a:pt x="349250" y="0"/>
                </a:lnTo>
                <a:lnTo>
                  <a:pt x="411479" y="12700"/>
                </a:lnTo>
                <a:lnTo>
                  <a:pt x="468629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26110" y="27431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79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14679" y="427989"/>
                </a:lnTo>
                <a:lnTo>
                  <a:pt x="609600" y="445769"/>
                </a:lnTo>
                <a:lnTo>
                  <a:pt x="604520" y="462279"/>
                </a:lnTo>
                <a:lnTo>
                  <a:pt x="586740" y="497839"/>
                </a:lnTo>
                <a:lnTo>
                  <a:pt x="561340" y="538479"/>
                </a:lnTo>
                <a:lnTo>
                  <a:pt x="525779" y="582929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7069"/>
                </a:lnTo>
                <a:lnTo>
                  <a:pt x="422910" y="703579"/>
                </a:lnTo>
                <a:lnTo>
                  <a:pt x="411479" y="718819"/>
                </a:lnTo>
                <a:lnTo>
                  <a:pt x="403860" y="732789"/>
                </a:lnTo>
                <a:lnTo>
                  <a:pt x="396240" y="745489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79" y="770889"/>
                </a:lnTo>
                <a:lnTo>
                  <a:pt x="382270" y="786129"/>
                </a:lnTo>
                <a:lnTo>
                  <a:pt x="373379" y="8445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0110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79" y="797560"/>
                </a:lnTo>
                <a:lnTo>
                  <a:pt x="260350" y="784860"/>
                </a:lnTo>
                <a:lnTo>
                  <a:pt x="26289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79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4479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29" y="659129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2579" y="62991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50850" y="481329"/>
                </a:lnTo>
                <a:lnTo>
                  <a:pt x="462279" y="466089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6410" y="429260"/>
                </a:lnTo>
                <a:lnTo>
                  <a:pt x="491490" y="419100"/>
                </a:lnTo>
                <a:lnTo>
                  <a:pt x="494029" y="407669"/>
                </a:lnTo>
                <a:lnTo>
                  <a:pt x="497840" y="397510"/>
                </a:lnTo>
                <a:lnTo>
                  <a:pt x="500379" y="387350"/>
                </a:lnTo>
                <a:lnTo>
                  <a:pt x="502920" y="377189"/>
                </a:lnTo>
                <a:lnTo>
                  <a:pt x="505460" y="367029"/>
                </a:lnTo>
                <a:lnTo>
                  <a:pt x="505460" y="35686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19"/>
                </a:lnTo>
                <a:lnTo>
                  <a:pt x="506729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4160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76250" y="218439"/>
                </a:lnTo>
                <a:lnTo>
                  <a:pt x="464820" y="201929"/>
                </a:lnTo>
                <a:lnTo>
                  <a:pt x="452120" y="185419"/>
                </a:lnTo>
                <a:lnTo>
                  <a:pt x="438150" y="170179"/>
                </a:lnTo>
                <a:lnTo>
                  <a:pt x="422910" y="156210"/>
                </a:lnTo>
                <a:lnTo>
                  <a:pt x="406400" y="146050"/>
                </a:lnTo>
                <a:lnTo>
                  <a:pt x="398779" y="140969"/>
                </a:lnTo>
                <a:lnTo>
                  <a:pt x="389890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8450" y="121919"/>
                </a:lnTo>
                <a:lnTo>
                  <a:pt x="245110" y="135889"/>
                </a:lnTo>
                <a:lnTo>
                  <a:pt x="201929" y="166369"/>
                </a:lnTo>
                <a:lnTo>
                  <a:pt x="176529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6069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017509" y="36576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52800"/>
            <a:ext cx="4616450" cy="1371600"/>
          </a:xfrm>
          <a:custGeom>
            <a:avLst/>
            <a:gdLst/>
            <a:ahLst/>
            <a:cxnLst/>
            <a:rect l="l" t="t" r="r" b="b"/>
            <a:pathLst>
              <a:path w="4616450" h="1371600">
                <a:moveTo>
                  <a:pt x="4616450" y="0"/>
                </a:moveTo>
                <a:lnTo>
                  <a:pt x="0" y="0"/>
                </a:lnTo>
                <a:lnTo>
                  <a:pt x="0" y="1371600"/>
                </a:lnTo>
                <a:lnTo>
                  <a:pt x="4616450" y="1371600"/>
                </a:lnTo>
                <a:lnTo>
                  <a:pt x="461645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477259"/>
            <a:ext cx="39808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Medeni Kanunun çıkarılarak  kadın-erkek </a:t>
            </a:r>
            <a:r>
              <a:rPr sz="2400" spc="-55" dirty="0">
                <a:latin typeface="Berlin Sans FB"/>
                <a:cs typeface="Berlin Sans FB"/>
              </a:rPr>
              <a:t>e</a:t>
            </a:r>
            <a:r>
              <a:rPr sz="2400" spc="-55" dirty="0">
                <a:latin typeface="Arial Black"/>
                <a:cs typeface="Arial Black"/>
              </a:rPr>
              <a:t>ş</a:t>
            </a:r>
            <a:r>
              <a:rPr sz="2400" spc="-55" dirty="0">
                <a:latin typeface="Berlin Sans FB"/>
                <a:cs typeface="Berlin Sans FB"/>
              </a:rPr>
              <a:t>itli</a:t>
            </a:r>
            <a:r>
              <a:rPr sz="2400" spc="-55" dirty="0">
                <a:latin typeface="Arial Black"/>
                <a:cs typeface="Arial Black"/>
              </a:rPr>
              <a:t>ğ</a:t>
            </a:r>
            <a:r>
              <a:rPr sz="2400" spc="-55" dirty="0">
                <a:latin typeface="Berlin Sans FB"/>
                <a:cs typeface="Berlin Sans FB"/>
              </a:rPr>
              <a:t>inin  </a:t>
            </a:r>
            <a:r>
              <a:rPr sz="2400" spc="-20" dirty="0">
                <a:latin typeface="Berlin Sans FB"/>
                <a:cs typeface="Berlin Sans FB"/>
              </a:rPr>
              <a:t>sa</a:t>
            </a:r>
            <a:r>
              <a:rPr sz="2400" spc="-20" dirty="0">
                <a:latin typeface="Arial Black"/>
                <a:cs typeface="Arial Black"/>
              </a:rPr>
              <a:t>ğ</a:t>
            </a:r>
            <a:r>
              <a:rPr sz="2400" spc="-20" dirty="0">
                <a:latin typeface="Berlin Sans FB"/>
                <a:cs typeface="Berlin Sans FB"/>
              </a:rPr>
              <a:t>lanması(1926)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6450" y="5855970"/>
            <a:ext cx="4527550" cy="1002030"/>
          </a:xfrm>
          <a:custGeom>
            <a:avLst/>
            <a:gdLst/>
            <a:ahLst/>
            <a:cxnLst/>
            <a:rect l="l" t="t" r="r" b="b"/>
            <a:pathLst>
              <a:path w="4527550" h="1002029">
                <a:moveTo>
                  <a:pt x="0" y="0"/>
                </a:moveTo>
                <a:lnTo>
                  <a:pt x="4527550" y="0"/>
                </a:lnTo>
                <a:lnTo>
                  <a:pt x="4527550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92650" y="5979159"/>
            <a:ext cx="38106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Kadınlara seçme ve seçilme  hakkı</a:t>
            </a:r>
            <a:r>
              <a:rPr sz="2400" spc="-10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verilmesi(1934)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61645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16450" y="1854200"/>
            <a:ext cx="4527550" cy="401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352800"/>
            <a:ext cx="4406900" cy="990600"/>
          </a:xfrm>
          <a:custGeom>
            <a:avLst/>
            <a:gdLst/>
            <a:ahLst/>
            <a:cxnLst/>
            <a:rect l="l" t="t" r="r" b="b"/>
            <a:pathLst>
              <a:path w="4406900" h="990600">
                <a:moveTo>
                  <a:pt x="4406900" y="0"/>
                </a:moveTo>
                <a:lnTo>
                  <a:pt x="0" y="0"/>
                </a:lnTo>
                <a:lnTo>
                  <a:pt x="0" y="990600"/>
                </a:lnTo>
                <a:lnTo>
                  <a:pt x="4406900" y="990600"/>
                </a:lnTo>
                <a:lnTo>
                  <a:pt x="44069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652520"/>
            <a:ext cx="3876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Soyadı Kanunun çıkarılması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06900" y="5855970"/>
            <a:ext cx="4737100" cy="1002030"/>
          </a:xfrm>
          <a:custGeom>
            <a:avLst/>
            <a:gdLst/>
            <a:ahLst/>
            <a:cxnLst/>
            <a:rect l="l" t="t" r="r" b="b"/>
            <a:pathLst>
              <a:path w="4737100" h="1002029">
                <a:moveTo>
                  <a:pt x="0" y="0"/>
                </a:moveTo>
                <a:lnTo>
                  <a:pt x="4737100" y="0"/>
                </a:lnTo>
                <a:lnTo>
                  <a:pt x="4737100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83100" y="6162040"/>
            <a:ext cx="3077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Arial Black"/>
                <a:cs typeface="Arial Black"/>
              </a:rPr>
              <a:t>Ş</a:t>
            </a:r>
            <a:r>
              <a:rPr sz="2400" spc="-30" dirty="0">
                <a:latin typeface="Berlin Sans FB"/>
                <a:cs typeface="Berlin Sans FB"/>
              </a:rPr>
              <a:t>apka </a:t>
            </a:r>
            <a:r>
              <a:rPr sz="2400" spc="-5" dirty="0">
                <a:latin typeface="Berlin Sans FB"/>
                <a:cs typeface="Berlin Sans FB"/>
              </a:rPr>
              <a:t>Kanunu(1925)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4069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6900" y="2255520"/>
            <a:ext cx="4737100" cy="3611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7729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776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783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790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7976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804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812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819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826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833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8408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847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855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862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869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877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884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891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898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9056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912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920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9278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934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941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949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955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963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9710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977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985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992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998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2006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2012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2020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2028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2034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5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2042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2049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22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2056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2063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2071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2077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2085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2092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2099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2106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2114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2120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2128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21361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2142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21501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2157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2164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2171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B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2179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2185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2193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22009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2207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2214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2222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2228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2236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22428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2250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2258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22644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2272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2279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2286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2293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2301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23075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5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2315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2322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2329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2336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2344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2350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2358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2366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23723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2379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2387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2393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2401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2409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2415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2423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2430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E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24377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2444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F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2452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2459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B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2466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2473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2480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2487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495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501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509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5171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523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5311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538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545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552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560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566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574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5819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588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595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603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609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617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6250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631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639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6466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653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660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668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674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682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6898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696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703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710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717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725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731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739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747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7533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760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768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774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782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790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796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804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811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818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825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833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839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847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854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861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868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876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882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890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8981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904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9121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919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926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933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9406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947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4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9552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962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5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9692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976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6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9838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990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7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998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3005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8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30124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30200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9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3027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3034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3041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30486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3055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3063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30708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D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30772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3084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E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3092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3098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F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3106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31140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0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3120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31280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3135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3141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3149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31565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E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3163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3171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3177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3185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3192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3199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3206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3214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3220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3228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32359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324231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3249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3257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3263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3271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3279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3285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3293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3300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3307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3314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322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328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336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343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350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357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365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371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379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386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393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401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4074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415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422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429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436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444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4505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458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465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472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479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487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493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501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509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515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522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530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536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544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552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558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566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573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5807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587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595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602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609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616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623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630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638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5E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644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652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660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666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674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681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688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695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703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709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717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724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731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738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746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752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760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C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768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774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B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782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7896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796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803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811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817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825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832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839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846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853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860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868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874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882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890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896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2C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903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911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2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917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925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933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939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3947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3954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3961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3968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3976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3982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3990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3997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4004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4011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4019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9B2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4025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4033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8B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4041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4047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7A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4055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4062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4069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4076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40836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4090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4098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4105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4112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4119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41268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4133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4141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4148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4155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F9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4163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4170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CE9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4177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4184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D9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41916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4198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4206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4213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4220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4227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4235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241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249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2570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263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271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278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284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292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3002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306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314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320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328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335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342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349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357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363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371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378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385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392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400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406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414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422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428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436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443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450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457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465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471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479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486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493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500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508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514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522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530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536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544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5504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558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565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572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579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587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5935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601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608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615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622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630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636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644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652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658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665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673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95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679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687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85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695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701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4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709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716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7237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730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54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738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745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448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752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759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766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773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781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787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795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04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803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809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F3E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817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824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E3C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831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838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D3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846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852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C3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860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867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B3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874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881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4889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4895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4903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4911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4917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4925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49326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4939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4946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4954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4960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4968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4975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4982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4989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49968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635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5003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5011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5017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5025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5033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5039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5046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5054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5060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5068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5076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5082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50901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5097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5104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5111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5119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5125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5133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5140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51473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51549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5162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5168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5176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5184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5190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5198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52057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52120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5219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227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229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4530" y="1772920"/>
            <a:ext cx="5039360" cy="3456940"/>
          </a:xfrm>
          <a:custGeom>
            <a:avLst/>
            <a:gdLst/>
            <a:ahLst/>
            <a:cxnLst/>
            <a:rect l="l" t="t" r="r" b="b"/>
            <a:pathLst>
              <a:path w="5039360" h="3456940">
                <a:moveTo>
                  <a:pt x="2519680" y="3456940"/>
                </a:moveTo>
                <a:lnTo>
                  <a:pt x="0" y="3456940"/>
                </a:lnTo>
                <a:lnTo>
                  <a:pt x="0" y="0"/>
                </a:lnTo>
                <a:lnTo>
                  <a:pt x="5039360" y="0"/>
                </a:lnTo>
                <a:lnTo>
                  <a:pt x="5039360" y="3456940"/>
                </a:lnTo>
                <a:lnTo>
                  <a:pt x="2519680" y="345694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 txBox="1"/>
          <p:nvPr/>
        </p:nvSpPr>
        <p:spPr>
          <a:xfrm>
            <a:off x="697289" y="3305809"/>
            <a:ext cx="5013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Devletçilik ilkesini</a:t>
            </a:r>
            <a:r>
              <a:rPr sz="2400" b="1" spc="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açıklayınız?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6257290" y="26441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88950" y="247650"/>
                </a:lnTo>
                <a:lnTo>
                  <a:pt x="496569" y="265430"/>
                </a:lnTo>
                <a:lnTo>
                  <a:pt x="501650" y="285750"/>
                </a:lnTo>
                <a:lnTo>
                  <a:pt x="502919" y="294639"/>
                </a:lnTo>
                <a:lnTo>
                  <a:pt x="505460" y="30480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89" y="7594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45720" y="168910"/>
                </a:lnTo>
                <a:lnTo>
                  <a:pt x="21589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57290" y="26441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43560" y="56007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6130"/>
                </a:lnTo>
                <a:lnTo>
                  <a:pt x="375919" y="82423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4800"/>
                </a:lnTo>
                <a:lnTo>
                  <a:pt x="502919" y="294639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89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503669" y="36957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014209" y="26441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1650" y="285750"/>
                </a:lnTo>
                <a:lnTo>
                  <a:pt x="504190" y="294639"/>
                </a:lnTo>
                <a:lnTo>
                  <a:pt x="505460" y="30480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57810" y="81153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60070" y="53848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014209" y="26441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858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4830" y="56007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260590" y="36957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771130" y="26441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79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6410" y="237489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1650" y="285750"/>
                </a:lnTo>
                <a:lnTo>
                  <a:pt x="504190" y="294639"/>
                </a:lnTo>
                <a:lnTo>
                  <a:pt x="505460" y="30480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4029" y="408939"/>
                </a:lnTo>
                <a:lnTo>
                  <a:pt x="49149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6860" y="72136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64160" y="764539"/>
                </a:lnTo>
                <a:lnTo>
                  <a:pt x="26289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75310" y="518160"/>
                </a:lnTo>
                <a:lnTo>
                  <a:pt x="596900" y="48006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771130" y="26441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858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79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1029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44829" y="56007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289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136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79" y="650239"/>
                </a:lnTo>
                <a:lnTo>
                  <a:pt x="316229" y="641350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149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018780" y="36957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244590" y="26314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88950" y="247650"/>
                </a:lnTo>
                <a:lnTo>
                  <a:pt x="496569" y="265430"/>
                </a:lnTo>
                <a:lnTo>
                  <a:pt x="504189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19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89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69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402589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74039" y="518160"/>
                </a:lnTo>
                <a:lnTo>
                  <a:pt x="595630" y="4800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33020" y="199389"/>
                </a:lnTo>
                <a:lnTo>
                  <a:pt x="1270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244590" y="26314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44830" y="56007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6130"/>
                </a:lnTo>
                <a:lnTo>
                  <a:pt x="375919" y="824230"/>
                </a:lnTo>
                <a:lnTo>
                  <a:pt x="372110" y="869950"/>
                </a:lnTo>
                <a:lnTo>
                  <a:pt x="369569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80" y="650239"/>
                </a:lnTo>
                <a:lnTo>
                  <a:pt x="345439" y="601980"/>
                </a:lnTo>
                <a:lnTo>
                  <a:pt x="408939" y="530860"/>
                </a:lnTo>
                <a:lnTo>
                  <a:pt x="439419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89" y="29591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490970" y="36830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001509" y="26314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6860" y="72136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70" y="538480"/>
                </a:lnTo>
                <a:lnTo>
                  <a:pt x="57531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001509" y="26314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2103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5310" y="518160"/>
                </a:lnTo>
                <a:lnTo>
                  <a:pt x="560070" y="53848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6860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494030" y="408939"/>
                </a:lnTo>
                <a:lnTo>
                  <a:pt x="497840" y="398780"/>
                </a:lnTo>
                <a:lnTo>
                  <a:pt x="500380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249159" y="36830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759700" y="2631439"/>
            <a:ext cx="627380" cy="1219200"/>
          </a:xfrm>
          <a:custGeom>
            <a:avLst/>
            <a:gdLst/>
            <a:ahLst/>
            <a:cxnLst/>
            <a:rect l="l" t="t" r="r" b="b"/>
            <a:pathLst>
              <a:path w="627379" h="1219200">
                <a:moveTo>
                  <a:pt x="563118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72109" y="129539"/>
                </a:lnTo>
                <a:lnTo>
                  <a:pt x="389890" y="137160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0180"/>
                </a:lnTo>
                <a:lnTo>
                  <a:pt x="463550" y="203200"/>
                </a:lnTo>
                <a:lnTo>
                  <a:pt x="485140" y="237489"/>
                </a:lnTo>
                <a:lnTo>
                  <a:pt x="488950" y="247650"/>
                </a:lnTo>
                <a:lnTo>
                  <a:pt x="492759" y="256539"/>
                </a:lnTo>
                <a:lnTo>
                  <a:pt x="495300" y="265430"/>
                </a:lnTo>
                <a:lnTo>
                  <a:pt x="502920" y="295910"/>
                </a:lnTo>
                <a:lnTo>
                  <a:pt x="505459" y="316230"/>
                </a:lnTo>
                <a:lnTo>
                  <a:pt x="505459" y="346710"/>
                </a:lnTo>
                <a:lnTo>
                  <a:pt x="504190" y="358139"/>
                </a:lnTo>
                <a:lnTo>
                  <a:pt x="504190" y="368300"/>
                </a:lnTo>
                <a:lnTo>
                  <a:pt x="496570" y="398780"/>
                </a:lnTo>
                <a:lnTo>
                  <a:pt x="492759" y="408939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61009" y="467360"/>
                </a:lnTo>
                <a:lnTo>
                  <a:pt x="449579" y="481330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4170" y="601980"/>
                </a:lnTo>
                <a:lnTo>
                  <a:pt x="328929" y="622300"/>
                </a:lnTo>
                <a:lnTo>
                  <a:pt x="314959" y="641350"/>
                </a:lnTo>
                <a:lnTo>
                  <a:pt x="309879" y="65023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2100" y="680720"/>
                </a:lnTo>
                <a:lnTo>
                  <a:pt x="288290" y="690880"/>
                </a:lnTo>
                <a:lnTo>
                  <a:pt x="278129" y="711200"/>
                </a:lnTo>
                <a:lnTo>
                  <a:pt x="275590" y="721360"/>
                </a:lnTo>
                <a:lnTo>
                  <a:pt x="271779" y="731520"/>
                </a:lnTo>
                <a:lnTo>
                  <a:pt x="267970" y="742950"/>
                </a:lnTo>
                <a:lnTo>
                  <a:pt x="265429" y="753110"/>
                </a:lnTo>
                <a:lnTo>
                  <a:pt x="262890" y="764539"/>
                </a:lnTo>
                <a:lnTo>
                  <a:pt x="261620" y="775970"/>
                </a:lnTo>
                <a:lnTo>
                  <a:pt x="259079" y="786130"/>
                </a:lnTo>
                <a:lnTo>
                  <a:pt x="256540" y="811530"/>
                </a:lnTo>
                <a:lnTo>
                  <a:pt x="255270" y="843280"/>
                </a:lnTo>
                <a:lnTo>
                  <a:pt x="254000" y="88138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40" y="869950"/>
                </a:lnTo>
                <a:lnTo>
                  <a:pt x="372109" y="845820"/>
                </a:lnTo>
                <a:lnTo>
                  <a:pt x="377190" y="803910"/>
                </a:lnTo>
                <a:lnTo>
                  <a:pt x="394970" y="746760"/>
                </a:lnTo>
                <a:lnTo>
                  <a:pt x="421640" y="704850"/>
                </a:lnTo>
                <a:lnTo>
                  <a:pt x="448309" y="670560"/>
                </a:lnTo>
                <a:lnTo>
                  <a:pt x="524509" y="582930"/>
                </a:lnTo>
                <a:lnTo>
                  <a:pt x="543559" y="560070"/>
                </a:lnTo>
                <a:lnTo>
                  <a:pt x="574040" y="518160"/>
                </a:lnTo>
                <a:lnTo>
                  <a:pt x="595629" y="480060"/>
                </a:lnTo>
                <a:lnTo>
                  <a:pt x="608329" y="445770"/>
                </a:lnTo>
                <a:lnTo>
                  <a:pt x="618490" y="412750"/>
                </a:lnTo>
                <a:lnTo>
                  <a:pt x="621029" y="396239"/>
                </a:lnTo>
                <a:lnTo>
                  <a:pt x="624840" y="378460"/>
                </a:lnTo>
                <a:lnTo>
                  <a:pt x="626109" y="360680"/>
                </a:lnTo>
                <a:lnTo>
                  <a:pt x="627379" y="344170"/>
                </a:lnTo>
                <a:lnTo>
                  <a:pt x="627379" y="326389"/>
                </a:lnTo>
                <a:lnTo>
                  <a:pt x="624840" y="275589"/>
                </a:lnTo>
                <a:lnTo>
                  <a:pt x="615950" y="227330"/>
                </a:lnTo>
                <a:lnTo>
                  <a:pt x="605790" y="198120"/>
                </a:lnTo>
                <a:lnTo>
                  <a:pt x="600709" y="182880"/>
                </a:lnTo>
                <a:lnTo>
                  <a:pt x="594359" y="168910"/>
                </a:lnTo>
                <a:lnTo>
                  <a:pt x="586740" y="156210"/>
                </a:lnTo>
                <a:lnTo>
                  <a:pt x="579120" y="142239"/>
                </a:lnTo>
                <a:lnTo>
                  <a:pt x="570229" y="129539"/>
                </a:lnTo>
                <a:lnTo>
                  <a:pt x="563118" y="120650"/>
                </a:lnTo>
                <a:close/>
              </a:path>
              <a:path w="627379" h="1219200">
                <a:moveTo>
                  <a:pt x="314959" y="0"/>
                </a:moveTo>
                <a:lnTo>
                  <a:pt x="251459" y="5080"/>
                </a:lnTo>
                <a:lnTo>
                  <a:pt x="194309" y="22860"/>
                </a:lnTo>
                <a:lnTo>
                  <a:pt x="143509" y="50800"/>
                </a:lnTo>
                <a:lnTo>
                  <a:pt x="97790" y="90170"/>
                </a:lnTo>
                <a:lnTo>
                  <a:pt x="88900" y="101600"/>
                </a:lnTo>
                <a:lnTo>
                  <a:pt x="78740" y="114300"/>
                </a:lnTo>
                <a:lnTo>
                  <a:pt x="53340" y="153670"/>
                </a:lnTo>
                <a:lnTo>
                  <a:pt x="31750" y="199389"/>
                </a:lnTo>
                <a:lnTo>
                  <a:pt x="11429" y="267970"/>
                </a:lnTo>
                <a:lnTo>
                  <a:pt x="3809" y="306070"/>
                </a:lnTo>
                <a:lnTo>
                  <a:pt x="0" y="346710"/>
                </a:lnTo>
                <a:lnTo>
                  <a:pt x="121920" y="363220"/>
                </a:lnTo>
                <a:lnTo>
                  <a:pt x="127000" y="334010"/>
                </a:lnTo>
                <a:lnTo>
                  <a:pt x="132079" y="306070"/>
                </a:lnTo>
                <a:lnTo>
                  <a:pt x="156209" y="234950"/>
                </a:lnTo>
                <a:lnTo>
                  <a:pt x="175259" y="196850"/>
                </a:lnTo>
                <a:lnTo>
                  <a:pt x="200659" y="167639"/>
                </a:lnTo>
                <a:lnTo>
                  <a:pt x="243840" y="135889"/>
                </a:lnTo>
                <a:lnTo>
                  <a:pt x="297179" y="121920"/>
                </a:lnTo>
                <a:lnTo>
                  <a:pt x="316229" y="120650"/>
                </a:lnTo>
                <a:lnTo>
                  <a:pt x="563118" y="120650"/>
                </a:lnTo>
                <a:lnTo>
                  <a:pt x="560070" y="116839"/>
                </a:lnTo>
                <a:lnTo>
                  <a:pt x="516890" y="71120"/>
                </a:lnTo>
                <a:lnTo>
                  <a:pt x="467359" y="36830"/>
                </a:lnTo>
                <a:lnTo>
                  <a:pt x="411479" y="12700"/>
                </a:lnTo>
                <a:lnTo>
                  <a:pt x="347979" y="1270"/>
                </a:lnTo>
                <a:lnTo>
                  <a:pt x="314959" y="0"/>
                </a:lnTo>
                <a:close/>
              </a:path>
              <a:path w="627379" h="1219200">
                <a:moveTo>
                  <a:pt x="38227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2270" y="121920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759700" y="2631439"/>
            <a:ext cx="627380" cy="924560"/>
          </a:xfrm>
          <a:custGeom>
            <a:avLst/>
            <a:gdLst/>
            <a:ahLst/>
            <a:cxnLst/>
            <a:rect l="l" t="t" r="r" b="b"/>
            <a:pathLst>
              <a:path w="627379" h="924560">
                <a:moveTo>
                  <a:pt x="0" y="346710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40" y="153670"/>
                </a:lnTo>
                <a:lnTo>
                  <a:pt x="69850" y="127000"/>
                </a:lnTo>
                <a:lnTo>
                  <a:pt x="78740" y="114300"/>
                </a:lnTo>
                <a:lnTo>
                  <a:pt x="88900" y="101600"/>
                </a:lnTo>
                <a:lnTo>
                  <a:pt x="97790" y="90170"/>
                </a:lnTo>
                <a:lnTo>
                  <a:pt x="120650" y="69850"/>
                </a:lnTo>
                <a:lnTo>
                  <a:pt x="167640" y="35560"/>
                </a:lnTo>
                <a:lnTo>
                  <a:pt x="222250" y="12700"/>
                </a:lnTo>
                <a:lnTo>
                  <a:pt x="283209" y="1270"/>
                </a:lnTo>
                <a:lnTo>
                  <a:pt x="314959" y="0"/>
                </a:lnTo>
                <a:lnTo>
                  <a:pt x="347979" y="1270"/>
                </a:lnTo>
                <a:lnTo>
                  <a:pt x="411479" y="12700"/>
                </a:lnTo>
                <a:lnTo>
                  <a:pt x="467359" y="36830"/>
                </a:lnTo>
                <a:lnTo>
                  <a:pt x="516890" y="71120"/>
                </a:lnTo>
                <a:lnTo>
                  <a:pt x="560070" y="116839"/>
                </a:lnTo>
                <a:lnTo>
                  <a:pt x="586740" y="156210"/>
                </a:lnTo>
                <a:lnTo>
                  <a:pt x="594359" y="168910"/>
                </a:lnTo>
                <a:lnTo>
                  <a:pt x="600709" y="182880"/>
                </a:lnTo>
                <a:lnTo>
                  <a:pt x="605790" y="198120"/>
                </a:lnTo>
                <a:lnTo>
                  <a:pt x="610870" y="212089"/>
                </a:lnTo>
                <a:lnTo>
                  <a:pt x="615950" y="227330"/>
                </a:lnTo>
                <a:lnTo>
                  <a:pt x="619759" y="242570"/>
                </a:lnTo>
                <a:lnTo>
                  <a:pt x="622300" y="259080"/>
                </a:lnTo>
                <a:lnTo>
                  <a:pt x="624840" y="275589"/>
                </a:lnTo>
                <a:lnTo>
                  <a:pt x="626109" y="292100"/>
                </a:lnTo>
                <a:lnTo>
                  <a:pt x="627379" y="326389"/>
                </a:lnTo>
                <a:lnTo>
                  <a:pt x="627379" y="344170"/>
                </a:lnTo>
                <a:lnTo>
                  <a:pt x="626109" y="360680"/>
                </a:lnTo>
                <a:lnTo>
                  <a:pt x="624840" y="378460"/>
                </a:lnTo>
                <a:lnTo>
                  <a:pt x="621029" y="396239"/>
                </a:lnTo>
                <a:lnTo>
                  <a:pt x="618490" y="412750"/>
                </a:lnTo>
                <a:lnTo>
                  <a:pt x="613409" y="429260"/>
                </a:lnTo>
                <a:lnTo>
                  <a:pt x="608329" y="445770"/>
                </a:lnTo>
                <a:lnTo>
                  <a:pt x="603250" y="46355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3559" y="560070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21640" y="704850"/>
                </a:lnTo>
                <a:lnTo>
                  <a:pt x="39497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77190" y="803910"/>
                </a:lnTo>
                <a:lnTo>
                  <a:pt x="372109" y="845820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4000" y="881380"/>
                </a:lnTo>
                <a:lnTo>
                  <a:pt x="255270" y="843280"/>
                </a:lnTo>
                <a:lnTo>
                  <a:pt x="256540" y="811530"/>
                </a:lnTo>
                <a:lnTo>
                  <a:pt x="259079" y="786130"/>
                </a:lnTo>
                <a:lnTo>
                  <a:pt x="261620" y="775970"/>
                </a:lnTo>
                <a:lnTo>
                  <a:pt x="262890" y="764539"/>
                </a:lnTo>
                <a:lnTo>
                  <a:pt x="265429" y="753110"/>
                </a:lnTo>
                <a:lnTo>
                  <a:pt x="267970" y="742950"/>
                </a:lnTo>
                <a:lnTo>
                  <a:pt x="271779" y="731520"/>
                </a:lnTo>
                <a:lnTo>
                  <a:pt x="275590" y="721360"/>
                </a:lnTo>
                <a:lnTo>
                  <a:pt x="278129" y="711200"/>
                </a:lnTo>
                <a:lnTo>
                  <a:pt x="283209" y="701039"/>
                </a:lnTo>
                <a:lnTo>
                  <a:pt x="288290" y="690880"/>
                </a:lnTo>
                <a:lnTo>
                  <a:pt x="292100" y="68072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4959" y="641350"/>
                </a:lnTo>
                <a:lnTo>
                  <a:pt x="328929" y="622300"/>
                </a:lnTo>
                <a:lnTo>
                  <a:pt x="344170" y="60198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49579" y="481330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2759" y="408939"/>
                </a:lnTo>
                <a:lnTo>
                  <a:pt x="496570" y="398780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90" y="368300"/>
                </a:lnTo>
                <a:lnTo>
                  <a:pt x="504190" y="358139"/>
                </a:lnTo>
                <a:lnTo>
                  <a:pt x="505459" y="346710"/>
                </a:lnTo>
                <a:lnTo>
                  <a:pt x="505459" y="336550"/>
                </a:lnTo>
                <a:lnTo>
                  <a:pt x="505459" y="326389"/>
                </a:lnTo>
                <a:lnTo>
                  <a:pt x="505459" y="316230"/>
                </a:lnTo>
                <a:lnTo>
                  <a:pt x="504190" y="306070"/>
                </a:lnTo>
                <a:lnTo>
                  <a:pt x="502920" y="295910"/>
                </a:lnTo>
                <a:lnTo>
                  <a:pt x="500379" y="285750"/>
                </a:lnTo>
                <a:lnTo>
                  <a:pt x="497840" y="275589"/>
                </a:lnTo>
                <a:lnTo>
                  <a:pt x="495300" y="265430"/>
                </a:lnTo>
                <a:lnTo>
                  <a:pt x="492759" y="256539"/>
                </a:lnTo>
                <a:lnTo>
                  <a:pt x="488950" y="247650"/>
                </a:lnTo>
                <a:lnTo>
                  <a:pt x="485140" y="237489"/>
                </a:lnTo>
                <a:lnTo>
                  <a:pt x="463550" y="203200"/>
                </a:lnTo>
                <a:lnTo>
                  <a:pt x="436879" y="170180"/>
                </a:lnTo>
                <a:lnTo>
                  <a:pt x="406400" y="146050"/>
                </a:lnTo>
                <a:lnTo>
                  <a:pt x="397509" y="142239"/>
                </a:lnTo>
                <a:lnTo>
                  <a:pt x="389890" y="137160"/>
                </a:lnTo>
                <a:lnTo>
                  <a:pt x="372109" y="129539"/>
                </a:lnTo>
                <a:lnTo>
                  <a:pt x="354329" y="125730"/>
                </a:lnTo>
                <a:lnTo>
                  <a:pt x="336550" y="121920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78129" y="124460"/>
                </a:lnTo>
                <a:lnTo>
                  <a:pt x="228600" y="144780"/>
                </a:lnTo>
                <a:lnTo>
                  <a:pt x="187959" y="181610"/>
                </a:lnTo>
                <a:lnTo>
                  <a:pt x="165100" y="215900"/>
                </a:lnTo>
                <a:lnTo>
                  <a:pt x="147320" y="257810"/>
                </a:lnTo>
                <a:lnTo>
                  <a:pt x="138429" y="280670"/>
                </a:lnTo>
                <a:lnTo>
                  <a:pt x="132079" y="306070"/>
                </a:lnTo>
                <a:lnTo>
                  <a:pt x="127000" y="334010"/>
                </a:lnTo>
                <a:lnTo>
                  <a:pt x="12192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006080" y="36830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5445" y="133985"/>
            <a:ext cx="1437638" cy="803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3415" y="0"/>
            <a:ext cx="716278" cy="947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0025" y="379095"/>
            <a:ext cx="450848" cy="558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7963" y="0"/>
            <a:ext cx="5081962" cy="26679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8315" y="133985"/>
            <a:ext cx="1193798" cy="803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67525" y="145415"/>
            <a:ext cx="1779268" cy="101853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86839" y="1391920"/>
            <a:ext cx="28530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790" marR="5080" indent="-85090">
              <a:lnSpc>
                <a:spcPct val="100000"/>
              </a:lnSpc>
              <a:spcBef>
                <a:spcPts val="100"/>
              </a:spcBef>
              <a:tabLst>
                <a:tab pos="964565" algn="l"/>
              </a:tabLst>
            </a:pPr>
            <a:r>
              <a:rPr sz="2400" b="1" dirty="0">
                <a:solidFill>
                  <a:srgbClr val="FFFFFF"/>
                </a:solidFill>
                <a:latin typeface="Comic Sans MS"/>
                <a:cs typeface="Comic Sans MS"/>
              </a:rPr>
              <a:t>Neleri</a:t>
            </a:r>
            <a:r>
              <a:rPr sz="2400" b="1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omic Sans MS"/>
                <a:cs typeface="Comic Sans MS"/>
              </a:rPr>
              <a:t>değiştirdim?  </a:t>
            </a:r>
            <a:r>
              <a:rPr sz="2400" b="1" spc="-5" dirty="0">
                <a:solidFill>
                  <a:srgbClr val="FFFFFF"/>
                </a:solidFill>
                <a:latin typeface="Comic Sans MS"/>
                <a:cs typeface="Comic Sans MS"/>
              </a:rPr>
              <a:t>Niçin	</a:t>
            </a:r>
            <a:r>
              <a:rPr sz="2400" b="1" spc="-10" dirty="0">
                <a:solidFill>
                  <a:srgbClr val="FFFFFF"/>
                </a:solidFill>
                <a:latin typeface="Comic Sans MS"/>
                <a:cs typeface="Comic Sans MS"/>
              </a:rPr>
              <a:t>değiştirdim?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146800"/>
            <a:ext cx="9144000" cy="703580"/>
          </a:xfrm>
          <a:custGeom>
            <a:avLst/>
            <a:gdLst/>
            <a:ahLst/>
            <a:cxnLst/>
            <a:rect l="l" t="t" r="r" b="b"/>
            <a:pathLst>
              <a:path w="9144000" h="703579">
                <a:moveTo>
                  <a:pt x="4572000" y="703580"/>
                </a:moveTo>
                <a:lnTo>
                  <a:pt x="0" y="703580"/>
                </a:lnTo>
                <a:lnTo>
                  <a:pt x="0" y="0"/>
                </a:lnTo>
                <a:lnTo>
                  <a:pt x="9144000" y="0"/>
                </a:lnTo>
                <a:lnTo>
                  <a:pt x="9144000" y="703580"/>
                </a:lnTo>
                <a:lnTo>
                  <a:pt x="4572000" y="703580"/>
                </a:lnTo>
                <a:close/>
              </a:path>
            </a:pathLst>
          </a:custGeom>
          <a:ln w="93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7469" y="6181090"/>
            <a:ext cx="87998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İnkılap: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Bir toplumun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düzenini ve yapısını daha iyi </a:t>
            </a:r>
            <a:r>
              <a:rPr sz="2000" b="1" dirty="0">
                <a:solidFill>
                  <a:srgbClr val="FFFFFF"/>
                </a:solidFill>
                <a:latin typeface="Comic Sans MS"/>
                <a:cs typeface="Comic Sans MS"/>
              </a:rPr>
              <a:t>duruma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getirmek </a:t>
            </a:r>
            <a:r>
              <a:rPr sz="2000" b="1" spc="-160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2100" spc="-240" baseline="-5952" dirty="0">
                <a:latin typeface="Arial"/>
                <a:cs typeface="Arial"/>
              </a:rPr>
              <a:t>3</a:t>
            </a:r>
            <a:r>
              <a:rPr sz="2000" b="1" spc="-160" dirty="0">
                <a:solidFill>
                  <a:srgbClr val="FFFFFF"/>
                </a:solidFill>
                <a:latin typeface="Comic Sans MS"/>
                <a:cs typeface="Comic Sans MS"/>
              </a:rPr>
              <a:t>çin 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yapılan köklü değişiklikler ve</a:t>
            </a:r>
            <a:r>
              <a:rPr sz="2000" b="1" spc="-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omic Sans MS"/>
                <a:cs typeface="Comic Sans MS"/>
              </a:rPr>
              <a:t>yeniliklerdir.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0379" y="1772920"/>
            <a:ext cx="3563620" cy="35636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274320"/>
            <a:ext cx="463550" cy="322580"/>
          </a:xfrm>
          <a:custGeom>
            <a:avLst/>
            <a:gdLst/>
            <a:ahLst/>
            <a:cxnLst/>
            <a:rect l="l" t="t" r="r" b="b"/>
            <a:pathLst>
              <a:path w="463550" h="322580">
                <a:moveTo>
                  <a:pt x="247650" y="0"/>
                </a:moveTo>
                <a:lnTo>
                  <a:pt x="0" y="0"/>
                </a:lnTo>
                <a:lnTo>
                  <a:pt x="0" y="322579"/>
                </a:lnTo>
                <a:lnTo>
                  <a:pt x="252729" y="322579"/>
                </a:lnTo>
                <a:lnTo>
                  <a:pt x="262890" y="321309"/>
                </a:lnTo>
                <a:lnTo>
                  <a:pt x="274319" y="321309"/>
                </a:lnTo>
                <a:lnTo>
                  <a:pt x="323850" y="313689"/>
                </a:lnTo>
                <a:lnTo>
                  <a:pt x="332740" y="312419"/>
                </a:lnTo>
                <a:lnTo>
                  <a:pt x="341630" y="309879"/>
                </a:lnTo>
                <a:lnTo>
                  <a:pt x="351790" y="307339"/>
                </a:lnTo>
                <a:lnTo>
                  <a:pt x="360680" y="304800"/>
                </a:lnTo>
                <a:lnTo>
                  <a:pt x="368300" y="300989"/>
                </a:lnTo>
                <a:lnTo>
                  <a:pt x="386080" y="293369"/>
                </a:lnTo>
                <a:lnTo>
                  <a:pt x="393700" y="288289"/>
                </a:lnTo>
                <a:lnTo>
                  <a:pt x="402590" y="283209"/>
                </a:lnTo>
                <a:lnTo>
                  <a:pt x="410209" y="278129"/>
                </a:lnTo>
                <a:lnTo>
                  <a:pt x="416559" y="273050"/>
                </a:lnTo>
                <a:lnTo>
                  <a:pt x="422909" y="266700"/>
                </a:lnTo>
                <a:lnTo>
                  <a:pt x="429259" y="261619"/>
                </a:lnTo>
                <a:lnTo>
                  <a:pt x="435609" y="254000"/>
                </a:lnTo>
                <a:lnTo>
                  <a:pt x="438658" y="250189"/>
                </a:lnTo>
                <a:lnTo>
                  <a:pt x="154940" y="250189"/>
                </a:lnTo>
                <a:lnTo>
                  <a:pt x="154940" y="73659"/>
                </a:lnTo>
                <a:lnTo>
                  <a:pt x="437895" y="73659"/>
                </a:lnTo>
                <a:lnTo>
                  <a:pt x="435609" y="69850"/>
                </a:lnTo>
                <a:lnTo>
                  <a:pt x="430530" y="63500"/>
                </a:lnTo>
                <a:lnTo>
                  <a:pt x="424180" y="57150"/>
                </a:lnTo>
                <a:lnTo>
                  <a:pt x="417830" y="52070"/>
                </a:lnTo>
                <a:lnTo>
                  <a:pt x="411480" y="45720"/>
                </a:lnTo>
                <a:lnTo>
                  <a:pt x="405130" y="40639"/>
                </a:lnTo>
                <a:lnTo>
                  <a:pt x="396240" y="35559"/>
                </a:lnTo>
                <a:lnTo>
                  <a:pt x="388619" y="30479"/>
                </a:lnTo>
                <a:lnTo>
                  <a:pt x="381000" y="26670"/>
                </a:lnTo>
                <a:lnTo>
                  <a:pt x="370840" y="22859"/>
                </a:lnTo>
                <a:lnTo>
                  <a:pt x="361950" y="19050"/>
                </a:lnTo>
                <a:lnTo>
                  <a:pt x="351790" y="15239"/>
                </a:lnTo>
                <a:lnTo>
                  <a:pt x="341630" y="12700"/>
                </a:lnTo>
                <a:lnTo>
                  <a:pt x="330200" y="8889"/>
                </a:lnTo>
                <a:lnTo>
                  <a:pt x="318769" y="6350"/>
                </a:lnTo>
                <a:lnTo>
                  <a:pt x="293369" y="3809"/>
                </a:lnTo>
                <a:lnTo>
                  <a:pt x="279400" y="1270"/>
                </a:lnTo>
                <a:lnTo>
                  <a:pt x="262890" y="1270"/>
                </a:lnTo>
                <a:lnTo>
                  <a:pt x="247650" y="0"/>
                </a:lnTo>
                <a:close/>
              </a:path>
              <a:path w="463550" h="322580">
                <a:moveTo>
                  <a:pt x="437895" y="73659"/>
                </a:moveTo>
                <a:lnTo>
                  <a:pt x="208279" y="73659"/>
                </a:lnTo>
                <a:lnTo>
                  <a:pt x="234950" y="76200"/>
                </a:lnTo>
                <a:lnTo>
                  <a:pt x="246379" y="78739"/>
                </a:lnTo>
                <a:lnTo>
                  <a:pt x="261620" y="82550"/>
                </a:lnTo>
                <a:lnTo>
                  <a:pt x="265430" y="83819"/>
                </a:lnTo>
                <a:lnTo>
                  <a:pt x="270509" y="85089"/>
                </a:lnTo>
                <a:lnTo>
                  <a:pt x="278130" y="90169"/>
                </a:lnTo>
                <a:lnTo>
                  <a:pt x="280669" y="92709"/>
                </a:lnTo>
                <a:lnTo>
                  <a:pt x="284480" y="95250"/>
                </a:lnTo>
                <a:lnTo>
                  <a:pt x="289559" y="100329"/>
                </a:lnTo>
                <a:lnTo>
                  <a:pt x="292100" y="104139"/>
                </a:lnTo>
                <a:lnTo>
                  <a:pt x="294640" y="106679"/>
                </a:lnTo>
                <a:lnTo>
                  <a:pt x="307340" y="149859"/>
                </a:lnTo>
                <a:lnTo>
                  <a:pt x="307340" y="162559"/>
                </a:lnTo>
                <a:lnTo>
                  <a:pt x="306069" y="180339"/>
                </a:lnTo>
                <a:lnTo>
                  <a:pt x="306069" y="189229"/>
                </a:lnTo>
                <a:lnTo>
                  <a:pt x="303530" y="195579"/>
                </a:lnTo>
                <a:lnTo>
                  <a:pt x="302259" y="203200"/>
                </a:lnTo>
                <a:lnTo>
                  <a:pt x="294640" y="218439"/>
                </a:lnTo>
                <a:lnTo>
                  <a:pt x="289559" y="226059"/>
                </a:lnTo>
                <a:lnTo>
                  <a:pt x="281940" y="233679"/>
                </a:lnTo>
                <a:lnTo>
                  <a:pt x="276859" y="236219"/>
                </a:lnTo>
                <a:lnTo>
                  <a:pt x="273050" y="238759"/>
                </a:lnTo>
                <a:lnTo>
                  <a:pt x="267970" y="241300"/>
                </a:lnTo>
                <a:lnTo>
                  <a:pt x="262890" y="242569"/>
                </a:lnTo>
                <a:lnTo>
                  <a:pt x="260350" y="243839"/>
                </a:lnTo>
                <a:lnTo>
                  <a:pt x="257809" y="243839"/>
                </a:lnTo>
                <a:lnTo>
                  <a:pt x="250190" y="246379"/>
                </a:lnTo>
                <a:lnTo>
                  <a:pt x="243840" y="246379"/>
                </a:lnTo>
                <a:lnTo>
                  <a:pt x="226059" y="248919"/>
                </a:lnTo>
                <a:lnTo>
                  <a:pt x="215900" y="248919"/>
                </a:lnTo>
                <a:lnTo>
                  <a:pt x="205740" y="250189"/>
                </a:lnTo>
                <a:lnTo>
                  <a:pt x="438658" y="250189"/>
                </a:lnTo>
                <a:lnTo>
                  <a:pt x="445769" y="241300"/>
                </a:lnTo>
                <a:lnTo>
                  <a:pt x="461009" y="195579"/>
                </a:lnTo>
                <a:lnTo>
                  <a:pt x="463550" y="172719"/>
                </a:lnTo>
                <a:lnTo>
                  <a:pt x="463550" y="152400"/>
                </a:lnTo>
                <a:lnTo>
                  <a:pt x="462280" y="144779"/>
                </a:lnTo>
                <a:lnTo>
                  <a:pt x="462280" y="135889"/>
                </a:lnTo>
                <a:lnTo>
                  <a:pt x="459740" y="128269"/>
                </a:lnTo>
                <a:lnTo>
                  <a:pt x="457200" y="113029"/>
                </a:lnTo>
                <a:lnTo>
                  <a:pt x="450850" y="97789"/>
                </a:lnTo>
                <a:lnTo>
                  <a:pt x="448309" y="90169"/>
                </a:lnTo>
                <a:lnTo>
                  <a:pt x="444500" y="83819"/>
                </a:lnTo>
                <a:lnTo>
                  <a:pt x="439419" y="76200"/>
                </a:lnTo>
                <a:lnTo>
                  <a:pt x="437895" y="7365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274320"/>
            <a:ext cx="463550" cy="322580"/>
          </a:xfrm>
          <a:custGeom>
            <a:avLst/>
            <a:gdLst/>
            <a:ahLst/>
            <a:cxnLst/>
            <a:rect l="l" t="t" r="r" b="b"/>
            <a:pathLst>
              <a:path w="463550" h="322580">
                <a:moveTo>
                  <a:pt x="0" y="0"/>
                </a:moveTo>
                <a:lnTo>
                  <a:pt x="231140" y="0"/>
                </a:lnTo>
                <a:lnTo>
                  <a:pt x="247650" y="0"/>
                </a:lnTo>
                <a:lnTo>
                  <a:pt x="262890" y="1270"/>
                </a:lnTo>
                <a:lnTo>
                  <a:pt x="279400" y="1270"/>
                </a:lnTo>
                <a:lnTo>
                  <a:pt x="293369" y="3809"/>
                </a:lnTo>
                <a:lnTo>
                  <a:pt x="306069" y="5079"/>
                </a:lnTo>
                <a:lnTo>
                  <a:pt x="318769" y="6350"/>
                </a:lnTo>
                <a:lnTo>
                  <a:pt x="330200" y="8889"/>
                </a:lnTo>
                <a:lnTo>
                  <a:pt x="341630" y="12700"/>
                </a:lnTo>
                <a:lnTo>
                  <a:pt x="351790" y="15239"/>
                </a:lnTo>
                <a:lnTo>
                  <a:pt x="361950" y="19050"/>
                </a:lnTo>
                <a:lnTo>
                  <a:pt x="370840" y="22859"/>
                </a:lnTo>
                <a:lnTo>
                  <a:pt x="381000" y="26670"/>
                </a:lnTo>
                <a:lnTo>
                  <a:pt x="388619" y="30479"/>
                </a:lnTo>
                <a:lnTo>
                  <a:pt x="396240" y="35559"/>
                </a:lnTo>
                <a:lnTo>
                  <a:pt x="405130" y="40639"/>
                </a:lnTo>
                <a:lnTo>
                  <a:pt x="411480" y="45720"/>
                </a:lnTo>
                <a:lnTo>
                  <a:pt x="417830" y="52070"/>
                </a:lnTo>
                <a:lnTo>
                  <a:pt x="424180" y="57150"/>
                </a:lnTo>
                <a:lnTo>
                  <a:pt x="430530" y="63500"/>
                </a:lnTo>
                <a:lnTo>
                  <a:pt x="435609" y="69850"/>
                </a:lnTo>
                <a:lnTo>
                  <a:pt x="439419" y="76200"/>
                </a:lnTo>
                <a:lnTo>
                  <a:pt x="444500" y="83819"/>
                </a:lnTo>
                <a:lnTo>
                  <a:pt x="448309" y="90169"/>
                </a:lnTo>
                <a:lnTo>
                  <a:pt x="450850" y="97789"/>
                </a:lnTo>
                <a:lnTo>
                  <a:pt x="457200" y="113029"/>
                </a:lnTo>
                <a:lnTo>
                  <a:pt x="458469" y="120650"/>
                </a:lnTo>
                <a:lnTo>
                  <a:pt x="459740" y="128269"/>
                </a:lnTo>
                <a:lnTo>
                  <a:pt x="462280" y="135889"/>
                </a:lnTo>
                <a:lnTo>
                  <a:pt x="462280" y="144779"/>
                </a:lnTo>
                <a:lnTo>
                  <a:pt x="463550" y="152400"/>
                </a:lnTo>
                <a:lnTo>
                  <a:pt x="463550" y="160019"/>
                </a:lnTo>
                <a:lnTo>
                  <a:pt x="463550" y="172719"/>
                </a:lnTo>
                <a:lnTo>
                  <a:pt x="455930" y="215900"/>
                </a:lnTo>
                <a:lnTo>
                  <a:pt x="435609" y="254000"/>
                </a:lnTo>
                <a:lnTo>
                  <a:pt x="422909" y="266700"/>
                </a:lnTo>
                <a:lnTo>
                  <a:pt x="416559" y="273050"/>
                </a:lnTo>
                <a:lnTo>
                  <a:pt x="410209" y="278129"/>
                </a:lnTo>
                <a:lnTo>
                  <a:pt x="402590" y="283209"/>
                </a:lnTo>
                <a:lnTo>
                  <a:pt x="393700" y="288289"/>
                </a:lnTo>
                <a:lnTo>
                  <a:pt x="386080" y="293369"/>
                </a:lnTo>
                <a:lnTo>
                  <a:pt x="377190" y="297179"/>
                </a:lnTo>
                <a:lnTo>
                  <a:pt x="368300" y="300989"/>
                </a:lnTo>
                <a:lnTo>
                  <a:pt x="360680" y="304800"/>
                </a:lnTo>
                <a:lnTo>
                  <a:pt x="351790" y="307339"/>
                </a:lnTo>
                <a:lnTo>
                  <a:pt x="341630" y="309879"/>
                </a:lnTo>
                <a:lnTo>
                  <a:pt x="332740" y="312419"/>
                </a:lnTo>
                <a:lnTo>
                  <a:pt x="323850" y="313689"/>
                </a:lnTo>
                <a:lnTo>
                  <a:pt x="298450" y="317500"/>
                </a:lnTo>
                <a:lnTo>
                  <a:pt x="274319" y="321309"/>
                </a:lnTo>
                <a:lnTo>
                  <a:pt x="262890" y="321309"/>
                </a:lnTo>
                <a:lnTo>
                  <a:pt x="252729" y="322579"/>
                </a:lnTo>
                <a:lnTo>
                  <a:pt x="241300" y="322579"/>
                </a:lnTo>
                <a:lnTo>
                  <a:pt x="23114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5641" y="328931"/>
            <a:ext cx="190497" cy="214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4580" y="560705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50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4580" y="49275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09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4580" y="427990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77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4580" y="36893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09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4580" y="308609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829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4580" y="274320"/>
            <a:ext cx="425450" cy="322580"/>
          </a:xfrm>
          <a:custGeom>
            <a:avLst/>
            <a:gdLst/>
            <a:ahLst/>
            <a:cxnLst/>
            <a:rect l="l" t="t" r="r" b="b"/>
            <a:pathLst>
              <a:path w="425450" h="322580">
                <a:moveTo>
                  <a:pt x="0" y="0"/>
                </a:moveTo>
                <a:lnTo>
                  <a:pt x="417829" y="0"/>
                </a:lnTo>
                <a:lnTo>
                  <a:pt x="417829" y="68579"/>
                </a:lnTo>
                <a:lnTo>
                  <a:pt x="156209" y="68579"/>
                </a:lnTo>
                <a:lnTo>
                  <a:pt x="156209" y="120650"/>
                </a:lnTo>
                <a:lnTo>
                  <a:pt x="398779" y="120650"/>
                </a:lnTo>
                <a:lnTo>
                  <a:pt x="398779" y="186689"/>
                </a:lnTo>
                <a:lnTo>
                  <a:pt x="156209" y="186689"/>
                </a:lnTo>
                <a:lnTo>
                  <a:pt x="156209" y="250189"/>
                </a:lnTo>
                <a:lnTo>
                  <a:pt x="425450" y="250189"/>
                </a:lnTo>
                <a:lnTo>
                  <a:pt x="4254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44319" y="274320"/>
            <a:ext cx="547370" cy="322580"/>
          </a:xfrm>
          <a:custGeom>
            <a:avLst/>
            <a:gdLst/>
            <a:ahLst/>
            <a:cxnLst/>
            <a:rect l="l" t="t" r="r" b="b"/>
            <a:pathLst>
              <a:path w="547369" h="322580">
                <a:moveTo>
                  <a:pt x="162560" y="0"/>
                </a:moveTo>
                <a:lnTo>
                  <a:pt x="0" y="0"/>
                </a:lnTo>
                <a:lnTo>
                  <a:pt x="190500" y="322579"/>
                </a:lnTo>
                <a:lnTo>
                  <a:pt x="360680" y="322579"/>
                </a:lnTo>
                <a:lnTo>
                  <a:pt x="412865" y="232409"/>
                </a:lnTo>
                <a:lnTo>
                  <a:pt x="276860" y="232409"/>
                </a:lnTo>
                <a:lnTo>
                  <a:pt x="162560" y="0"/>
                </a:lnTo>
                <a:close/>
              </a:path>
              <a:path w="547369" h="322580">
                <a:moveTo>
                  <a:pt x="547369" y="0"/>
                </a:moveTo>
                <a:lnTo>
                  <a:pt x="388619" y="0"/>
                </a:lnTo>
                <a:lnTo>
                  <a:pt x="276860" y="232409"/>
                </a:lnTo>
                <a:lnTo>
                  <a:pt x="412865" y="232409"/>
                </a:lnTo>
                <a:lnTo>
                  <a:pt x="54736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44319" y="274320"/>
            <a:ext cx="547370" cy="322580"/>
          </a:xfrm>
          <a:custGeom>
            <a:avLst/>
            <a:gdLst/>
            <a:ahLst/>
            <a:cxnLst/>
            <a:rect l="l" t="t" r="r" b="b"/>
            <a:pathLst>
              <a:path w="547369" h="322580">
                <a:moveTo>
                  <a:pt x="0" y="0"/>
                </a:moveTo>
                <a:lnTo>
                  <a:pt x="162560" y="0"/>
                </a:lnTo>
                <a:lnTo>
                  <a:pt x="276860" y="232409"/>
                </a:lnTo>
                <a:lnTo>
                  <a:pt x="388619" y="0"/>
                </a:lnTo>
                <a:lnTo>
                  <a:pt x="547369" y="0"/>
                </a:lnTo>
                <a:lnTo>
                  <a:pt x="360680" y="322579"/>
                </a:lnTo>
                <a:lnTo>
                  <a:pt x="19050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42489" y="557530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42489" y="274320"/>
            <a:ext cx="156210" cy="243840"/>
          </a:xfrm>
          <a:custGeom>
            <a:avLst/>
            <a:gdLst/>
            <a:ahLst/>
            <a:cxnLst/>
            <a:rect l="l" t="t" r="r" b="b"/>
            <a:pathLst>
              <a:path w="156210" h="243840">
                <a:moveTo>
                  <a:pt x="0" y="243839"/>
                </a:moveTo>
                <a:lnTo>
                  <a:pt x="156210" y="243839"/>
                </a:lnTo>
                <a:lnTo>
                  <a:pt x="15621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2489" y="274320"/>
            <a:ext cx="400050" cy="322580"/>
          </a:xfrm>
          <a:custGeom>
            <a:avLst/>
            <a:gdLst/>
            <a:ahLst/>
            <a:cxnLst/>
            <a:rect l="l" t="t" r="r" b="b"/>
            <a:pathLst>
              <a:path w="400050" h="322580">
                <a:moveTo>
                  <a:pt x="0" y="0"/>
                </a:moveTo>
                <a:lnTo>
                  <a:pt x="156210" y="0"/>
                </a:lnTo>
                <a:lnTo>
                  <a:pt x="156210" y="243839"/>
                </a:lnTo>
                <a:lnTo>
                  <a:pt x="400050" y="243839"/>
                </a:lnTo>
                <a:lnTo>
                  <a:pt x="4000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12389" y="560705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50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2389" y="49275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12389" y="427990"/>
            <a:ext cx="398780" cy="0"/>
          </a:xfrm>
          <a:custGeom>
            <a:avLst/>
            <a:gdLst/>
            <a:ahLst/>
            <a:cxnLst/>
            <a:rect l="l" t="t" r="r" b="b"/>
            <a:pathLst>
              <a:path w="398780">
                <a:moveTo>
                  <a:pt x="0" y="0"/>
                </a:moveTo>
                <a:lnTo>
                  <a:pt x="398780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12389" y="36893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10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12389" y="308609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83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12389" y="274320"/>
            <a:ext cx="425450" cy="322580"/>
          </a:xfrm>
          <a:custGeom>
            <a:avLst/>
            <a:gdLst/>
            <a:ahLst/>
            <a:cxnLst/>
            <a:rect l="l" t="t" r="r" b="b"/>
            <a:pathLst>
              <a:path w="425450" h="322580">
                <a:moveTo>
                  <a:pt x="0" y="0"/>
                </a:moveTo>
                <a:lnTo>
                  <a:pt x="417830" y="0"/>
                </a:lnTo>
                <a:lnTo>
                  <a:pt x="417830" y="68579"/>
                </a:lnTo>
                <a:lnTo>
                  <a:pt x="156210" y="68579"/>
                </a:lnTo>
                <a:lnTo>
                  <a:pt x="156210" y="120650"/>
                </a:lnTo>
                <a:lnTo>
                  <a:pt x="398780" y="120650"/>
                </a:lnTo>
                <a:lnTo>
                  <a:pt x="398780" y="186689"/>
                </a:lnTo>
                <a:lnTo>
                  <a:pt x="156210" y="186689"/>
                </a:lnTo>
                <a:lnTo>
                  <a:pt x="156210" y="250189"/>
                </a:lnTo>
                <a:lnTo>
                  <a:pt x="425450" y="250189"/>
                </a:lnTo>
                <a:lnTo>
                  <a:pt x="4254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44850" y="354329"/>
            <a:ext cx="156210" cy="242570"/>
          </a:xfrm>
          <a:custGeom>
            <a:avLst/>
            <a:gdLst/>
            <a:ahLst/>
            <a:cxnLst/>
            <a:rect l="l" t="t" r="r" b="b"/>
            <a:pathLst>
              <a:path w="156210" h="242570">
                <a:moveTo>
                  <a:pt x="156210" y="0"/>
                </a:moveTo>
                <a:lnTo>
                  <a:pt x="0" y="0"/>
                </a:lnTo>
                <a:lnTo>
                  <a:pt x="0" y="242570"/>
                </a:lnTo>
                <a:lnTo>
                  <a:pt x="156210" y="242570"/>
                </a:lnTo>
                <a:lnTo>
                  <a:pt x="15621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86100" y="314325"/>
            <a:ext cx="473709" cy="0"/>
          </a:xfrm>
          <a:custGeom>
            <a:avLst/>
            <a:gdLst/>
            <a:ahLst/>
            <a:cxnLst/>
            <a:rect l="l" t="t" r="r" b="b"/>
            <a:pathLst>
              <a:path w="473710">
                <a:moveTo>
                  <a:pt x="0" y="0"/>
                </a:moveTo>
                <a:lnTo>
                  <a:pt x="473710" y="0"/>
                </a:lnTo>
              </a:path>
            </a:pathLst>
          </a:custGeom>
          <a:ln w="8000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6100" y="274320"/>
            <a:ext cx="473709" cy="322580"/>
          </a:xfrm>
          <a:custGeom>
            <a:avLst/>
            <a:gdLst/>
            <a:ahLst/>
            <a:cxnLst/>
            <a:rect l="l" t="t" r="r" b="b"/>
            <a:pathLst>
              <a:path w="473710" h="322580">
                <a:moveTo>
                  <a:pt x="0" y="0"/>
                </a:moveTo>
                <a:lnTo>
                  <a:pt x="473710" y="0"/>
                </a:lnTo>
                <a:lnTo>
                  <a:pt x="473710" y="80009"/>
                </a:lnTo>
                <a:lnTo>
                  <a:pt x="314960" y="80009"/>
                </a:lnTo>
                <a:lnTo>
                  <a:pt x="314960" y="322579"/>
                </a:lnTo>
                <a:lnTo>
                  <a:pt x="158750" y="322579"/>
                </a:lnTo>
                <a:lnTo>
                  <a:pt x="158750" y="80009"/>
                </a:lnTo>
                <a:lnTo>
                  <a:pt x="0" y="8000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1879" y="269240"/>
            <a:ext cx="491490" cy="422909"/>
          </a:xfrm>
          <a:custGeom>
            <a:avLst/>
            <a:gdLst/>
            <a:ahLst/>
            <a:cxnLst/>
            <a:rect l="l" t="t" r="r" b="b"/>
            <a:pathLst>
              <a:path w="491489" h="422909">
                <a:moveTo>
                  <a:pt x="130810" y="389889"/>
                </a:moveTo>
                <a:lnTo>
                  <a:pt x="130810" y="417829"/>
                </a:lnTo>
                <a:lnTo>
                  <a:pt x="156210" y="420369"/>
                </a:lnTo>
                <a:lnTo>
                  <a:pt x="201930" y="422909"/>
                </a:lnTo>
                <a:lnTo>
                  <a:pt x="242570" y="422909"/>
                </a:lnTo>
                <a:lnTo>
                  <a:pt x="252730" y="421639"/>
                </a:lnTo>
                <a:lnTo>
                  <a:pt x="261620" y="421639"/>
                </a:lnTo>
                <a:lnTo>
                  <a:pt x="270510" y="420369"/>
                </a:lnTo>
                <a:lnTo>
                  <a:pt x="285750" y="417829"/>
                </a:lnTo>
                <a:lnTo>
                  <a:pt x="292100" y="416559"/>
                </a:lnTo>
                <a:lnTo>
                  <a:pt x="298450" y="414019"/>
                </a:lnTo>
                <a:lnTo>
                  <a:pt x="304800" y="412749"/>
                </a:lnTo>
                <a:lnTo>
                  <a:pt x="309880" y="410209"/>
                </a:lnTo>
                <a:lnTo>
                  <a:pt x="313690" y="407669"/>
                </a:lnTo>
                <a:lnTo>
                  <a:pt x="318770" y="405129"/>
                </a:lnTo>
                <a:lnTo>
                  <a:pt x="322580" y="403859"/>
                </a:lnTo>
                <a:lnTo>
                  <a:pt x="323850" y="401319"/>
                </a:lnTo>
                <a:lnTo>
                  <a:pt x="326390" y="401319"/>
                </a:lnTo>
                <a:lnTo>
                  <a:pt x="326390" y="398779"/>
                </a:lnTo>
                <a:lnTo>
                  <a:pt x="328930" y="397509"/>
                </a:lnTo>
                <a:lnTo>
                  <a:pt x="331470" y="394969"/>
                </a:lnTo>
                <a:lnTo>
                  <a:pt x="207010" y="394969"/>
                </a:lnTo>
                <a:lnTo>
                  <a:pt x="186690" y="393699"/>
                </a:lnTo>
                <a:lnTo>
                  <a:pt x="167640" y="393699"/>
                </a:lnTo>
                <a:lnTo>
                  <a:pt x="148590" y="392429"/>
                </a:lnTo>
                <a:lnTo>
                  <a:pt x="130810" y="389889"/>
                </a:lnTo>
                <a:close/>
              </a:path>
              <a:path w="491489" h="422909">
                <a:moveTo>
                  <a:pt x="333375" y="360679"/>
                </a:moveTo>
                <a:lnTo>
                  <a:pt x="229870" y="360679"/>
                </a:lnTo>
                <a:lnTo>
                  <a:pt x="233680" y="361949"/>
                </a:lnTo>
                <a:lnTo>
                  <a:pt x="241300" y="361949"/>
                </a:lnTo>
                <a:lnTo>
                  <a:pt x="243840" y="363219"/>
                </a:lnTo>
                <a:lnTo>
                  <a:pt x="245110" y="363219"/>
                </a:lnTo>
                <a:lnTo>
                  <a:pt x="246380" y="364489"/>
                </a:lnTo>
                <a:lnTo>
                  <a:pt x="247650" y="364489"/>
                </a:lnTo>
                <a:lnTo>
                  <a:pt x="250190" y="367029"/>
                </a:lnTo>
                <a:lnTo>
                  <a:pt x="251460" y="367029"/>
                </a:lnTo>
                <a:lnTo>
                  <a:pt x="256540" y="372109"/>
                </a:lnTo>
                <a:lnTo>
                  <a:pt x="256540" y="380999"/>
                </a:lnTo>
                <a:lnTo>
                  <a:pt x="254000" y="383539"/>
                </a:lnTo>
                <a:lnTo>
                  <a:pt x="254000" y="384809"/>
                </a:lnTo>
                <a:lnTo>
                  <a:pt x="252730" y="384809"/>
                </a:lnTo>
                <a:lnTo>
                  <a:pt x="248920" y="388619"/>
                </a:lnTo>
                <a:lnTo>
                  <a:pt x="247650" y="388619"/>
                </a:lnTo>
                <a:lnTo>
                  <a:pt x="246380" y="389889"/>
                </a:lnTo>
                <a:lnTo>
                  <a:pt x="245110" y="389889"/>
                </a:lnTo>
                <a:lnTo>
                  <a:pt x="243840" y="391159"/>
                </a:lnTo>
                <a:lnTo>
                  <a:pt x="240030" y="391159"/>
                </a:lnTo>
                <a:lnTo>
                  <a:pt x="236220" y="392429"/>
                </a:lnTo>
                <a:lnTo>
                  <a:pt x="231140" y="393699"/>
                </a:lnTo>
                <a:lnTo>
                  <a:pt x="219710" y="393699"/>
                </a:lnTo>
                <a:lnTo>
                  <a:pt x="213360" y="394969"/>
                </a:lnTo>
                <a:lnTo>
                  <a:pt x="331470" y="394969"/>
                </a:lnTo>
                <a:lnTo>
                  <a:pt x="332740" y="392429"/>
                </a:lnTo>
                <a:lnTo>
                  <a:pt x="335280" y="389889"/>
                </a:lnTo>
                <a:lnTo>
                  <a:pt x="336550" y="387349"/>
                </a:lnTo>
                <a:lnTo>
                  <a:pt x="337820" y="383539"/>
                </a:lnTo>
                <a:lnTo>
                  <a:pt x="337820" y="382269"/>
                </a:lnTo>
                <a:lnTo>
                  <a:pt x="339090" y="378459"/>
                </a:lnTo>
                <a:lnTo>
                  <a:pt x="339090" y="374649"/>
                </a:lnTo>
                <a:lnTo>
                  <a:pt x="337820" y="372109"/>
                </a:lnTo>
                <a:lnTo>
                  <a:pt x="337820" y="368299"/>
                </a:lnTo>
                <a:lnTo>
                  <a:pt x="336550" y="365759"/>
                </a:lnTo>
                <a:lnTo>
                  <a:pt x="335280" y="364489"/>
                </a:lnTo>
                <a:lnTo>
                  <a:pt x="333375" y="360679"/>
                </a:lnTo>
                <a:close/>
              </a:path>
              <a:path w="491489" h="422909">
                <a:moveTo>
                  <a:pt x="262890" y="334009"/>
                </a:moveTo>
                <a:lnTo>
                  <a:pt x="205740" y="334009"/>
                </a:lnTo>
                <a:lnTo>
                  <a:pt x="190500" y="336549"/>
                </a:lnTo>
                <a:lnTo>
                  <a:pt x="173990" y="337819"/>
                </a:lnTo>
                <a:lnTo>
                  <a:pt x="163830" y="364489"/>
                </a:lnTo>
                <a:lnTo>
                  <a:pt x="180340" y="361949"/>
                </a:lnTo>
                <a:lnTo>
                  <a:pt x="195580" y="361949"/>
                </a:lnTo>
                <a:lnTo>
                  <a:pt x="208280" y="360679"/>
                </a:lnTo>
                <a:lnTo>
                  <a:pt x="333375" y="360679"/>
                </a:lnTo>
                <a:lnTo>
                  <a:pt x="332740" y="359409"/>
                </a:lnTo>
                <a:lnTo>
                  <a:pt x="331470" y="358139"/>
                </a:lnTo>
                <a:lnTo>
                  <a:pt x="330200" y="355599"/>
                </a:lnTo>
                <a:lnTo>
                  <a:pt x="327660" y="354329"/>
                </a:lnTo>
                <a:lnTo>
                  <a:pt x="326390" y="353059"/>
                </a:lnTo>
                <a:lnTo>
                  <a:pt x="316230" y="345439"/>
                </a:lnTo>
                <a:lnTo>
                  <a:pt x="313690" y="344169"/>
                </a:lnTo>
                <a:lnTo>
                  <a:pt x="309880" y="342899"/>
                </a:lnTo>
                <a:lnTo>
                  <a:pt x="307340" y="341629"/>
                </a:lnTo>
                <a:lnTo>
                  <a:pt x="302260" y="340359"/>
                </a:lnTo>
                <a:lnTo>
                  <a:pt x="294640" y="337819"/>
                </a:lnTo>
                <a:lnTo>
                  <a:pt x="285750" y="336549"/>
                </a:lnTo>
                <a:lnTo>
                  <a:pt x="262890" y="334009"/>
                </a:lnTo>
                <a:close/>
              </a:path>
              <a:path w="491489" h="422909">
                <a:moveTo>
                  <a:pt x="279400" y="0"/>
                </a:moveTo>
                <a:lnTo>
                  <a:pt x="226060" y="0"/>
                </a:lnTo>
                <a:lnTo>
                  <a:pt x="198120" y="2539"/>
                </a:lnTo>
                <a:lnTo>
                  <a:pt x="171450" y="6350"/>
                </a:lnTo>
                <a:lnTo>
                  <a:pt x="147320" y="10159"/>
                </a:lnTo>
                <a:lnTo>
                  <a:pt x="135890" y="13969"/>
                </a:lnTo>
                <a:lnTo>
                  <a:pt x="124460" y="16509"/>
                </a:lnTo>
                <a:lnTo>
                  <a:pt x="93980" y="27939"/>
                </a:lnTo>
                <a:lnTo>
                  <a:pt x="76200" y="38100"/>
                </a:lnTo>
                <a:lnTo>
                  <a:pt x="67310" y="41909"/>
                </a:lnTo>
                <a:lnTo>
                  <a:pt x="52070" y="54609"/>
                </a:lnTo>
                <a:lnTo>
                  <a:pt x="44450" y="59689"/>
                </a:lnTo>
                <a:lnTo>
                  <a:pt x="38100" y="66039"/>
                </a:lnTo>
                <a:lnTo>
                  <a:pt x="10160" y="111759"/>
                </a:lnTo>
                <a:lnTo>
                  <a:pt x="0" y="166369"/>
                </a:lnTo>
                <a:lnTo>
                  <a:pt x="2540" y="194309"/>
                </a:lnTo>
                <a:lnTo>
                  <a:pt x="15240" y="232409"/>
                </a:lnTo>
                <a:lnTo>
                  <a:pt x="30480" y="253999"/>
                </a:lnTo>
                <a:lnTo>
                  <a:pt x="38100" y="264159"/>
                </a:lnTo>
                <a:lnTo>
                  <a:pt x="48260" y="274319"/>
                </a:lnTo>
                <a:lnTo>
                  <a:pt x="58420" y="281939"/>
                </a:lnTo>
                <a:lnTo>
                  <a:pt x="68580" y="290829"/>
                </a:lnTo>
                <a:lnTo>
                  <a:pt x="102870" y="309879"/>
                </a:lnTo>
                <a:lnTo>
                  <a:pt x="115570" y="313689"/>
                </a:lnTo>
                <a:lnTo>
                  <a:pt x="128270" y="318769"/>
                </a:lnTo>
                <a:lnTo>
                  <a:pt x="142240" y="321309"/>
                </a:lnTo>
                <a:lnTo>
                  <a:pt x="156210" y="325119"/>
                </a:lnTo>
                <a:lnTo>
                  <a:pt x="171450" y="327659"/>
                </a:lnTo>
                <a:lnTo>
                  <a:pt x="187960" y="330199"/>
                </a:lnTo>
                <a:lnTo>
                  <a:pt x="242570" y="334009"/>
                </a:lnTo>
                <a:lnTo>
                  <a:pt x="279400" y="334009"/>
                </a:lnTo>
                <a:lnTo>
                  <a:pt x="309880" y="331469"/>
                </a:lnTo>
                <a:lnTo>
                  <a:pt x="325120" y="331469"/>
                </a:lnTo>
                <a:lnTo>
                  <a:pt x="363220" y="323849"/>
                </a:lnTo>
                <a:lnTo>
                  <a:pt x="374650" y="321309"/>
                </a:lnTo>
                <a:lnTo>
                  <a:pt x="384810" y="317499"/>
                </a:lnTo>
                <a:lnTo>
                  <a:pt x="396240" y="313689"/>
                </a:lnTo>
                <a:lnTo>
                  <a:pt x="405130" y="309879"/>
                </a:lnTo>
                <a:lnTo>
                  <a:pt x="415290" y="304799"/>
                </a:lnTo>
                <a:lnTo>
                  <a:pt x="424180" y="300989"/>
                </a:lnTo>
                <a:lnTo>
                  <a:pt x="431800" y="295909"/>
                </a:lnTo>
                <a:lnTo>
                  <a:pt x="440690" y="289559"/>
                </a:lnTo>
                <a:lnTo>
                  <a:pt x="448310" y="284479"/>
                </a:lnTo>
                <a:lnTo>
                  <a:pt x="455930" y="278129"/>
                </a:lnTo>
                <a:lnTo>
                  <a:pt x="462280" y="270509"/>
                </a:lnTo>
                <a:lnTo>
                  <a:pt x="468630" y="264159"/>
                </a:lnTo>
                <a:lnTo>
                  <a:pt x="472016" y="259079"/>
                </a:lnTo>
                <a:lnTo>
                  <a:pt x="242570" y="259079"/>
                </a:lnTo>
                <a:lnTo>
                  <a:pt x="232410" y="257809"/>
                </a:lnTo>
                <a:lnTo>
                  <a:pt x="227330" y="256539"/>
                </a:lnTo>
                <a:lnTo>
                  <a:pt x="222250" y="256539"/>
                </a:lnTo>
                <a:lnTo>
                  <a:pt x="217170" y="255269"/>
                </a:lnTo>
                <a:lnTo>
                  <a:pt x="213360" y="253999"/>
                </a:lnTo>
                <a:lnTo>
                  <a:pt x="208280" y="252729"/>
                </a:lnTo>
                <a:lnTo>
                  <a:pt x="204470" y="251459"/>
                </a:lnTo>
                <a:lnTo>
                  <a:pt x="200660" y="248919"/>
                </a:lnTo>
                <a:lnTo>
                  <a:pt x="195580" y="247649"/>
                </a:lnTo>
                <a:lnTo>
                  <a:pt x="193040" y="245109"/>
                </a:lnTo>
                <a:lnTo>
                  <a:pt x="189230" y="243839"/>
                </a:lnTo>
                <a:lnTo>
                  <a:pt x="185420" y="241299"/>
                </a:lnTo>
                <a:lnTo>
                  <a:pt x="182880" y="238759"/>
                </a:lnTo>
                <a:lnTo>
                  <a:pt x="179070" y="236219"/>
                </a:lnTo>
                <a:lnTo>
                  <a:pt x="176530" y="233679"/>
                </a:lnTo>
                <a:lnTo>
                  <a:pt x="173990" y="229869"/>
                </a:lnTo>
                <a:lnTo>
                  <a:pt x="171450" y="227329"/>
                </a:lnTo>
                <a:lnTo>
                  <a:pt x="168910" y="223519"/>
                </a:lnTo>
                <a:lnTo>
                  <a:pt x="167640" y="219709"/>
                </a:lnTo>
                <a:lnTo>
                  <a:pt x="163830" y="210819"/>
                </a:lnTo>
                <a:lnTo>
                  <a:pt x="160020" y="200659"/>
                </a:lnTo>
                <a:lnTo>
                  <a:pt x="158750" y="190499"/>
                </a:lnTo>
                <a:lnTo>
                  <a:pt x="157480" y="177799"/>
                </a:lnTo>
                <a:lnTo>
                  <a:pt x="157480" y="154939"/>
                </a:lnTo>
                <a:lnTo>
                  <a:pt x="158750" y="144779"/>
                </a:lnTo>
                <a:lnTo>
                  <a:pt x="160020" y="135889"/>
                </a:lnTo>
                <a:lnTo>
                  <a:pt x="162560" y="128269"/>
                </a:lnTo>
                <a:lnTo>
                  <a:pt x="165100" y="119379"/>
                </a:lnTo>
                <a:lnTo>
                  <a:pt x="168910" y="113029"/>
                </a:lnTo>
                <a:lnTo>
                  <a:pt x="171450" y="110489"/>
                </a:lnTo>
                <a:lnTo>
                  <a:pt x="172720" y="107949"/>
                </a:lnTo>
                <a:lnTo>
                  <a:pt x="175260" y="104139"/>
                </a:lnTo>
                <a:lnTo>
                  <a:pt x="177800" y="101599"/>
                </a:lnTo>
                <a:lnTo>
                  <a:pt x="181610" y="99059"/>
                </a:lnTo>
                <a:lnTo>
                  <a:pt x="185420" y="95249"/>
                </a:lnTo>
                <a:lnTo>
                  <a:pt x="189230" y="92709"/>
                </a:lnTo>
                <a:lnTo>
                  <a:pt x="194310" y="90169"/>
                </a:lnTo>
                <a:lnTo>
                  <a:pt x="198120" y="87629"/>
                </a:lnTo>
                <a:lnTo>
                  <a:pt x="203200" y="85089"/>
                </a:lnTo>
                <a:lnTo>
                  <a:pt x="208280" y="83819"/>
                </a:lnTo>
                <a:lnTo>
                  <a:pt x="213360" y="81279"/>
                </a:lnTo>
                <a:lnTo>
                  <a:pt x="217170" y="80009"/>
                </a:lnTo>
                <a:lnTo>
                  <a:pt x="223520" y="78739"/>
                </a:lnTo>
                <a:lnTo>
                  <a:pt x="228600" y="77469"/>
                </a:lnTo>
                <a:lnTo>
                  <a:pt x="234950" y="76200"/>
                </a:lnTo>
                <a:lnTo>
                  <a:pt x="240030" y="74929"/>
                </a:lnTo>
                <a:lnTo>
                  <a:pt x="470217" y="74929"/>
                </a:lnTo>
                <a:lnTo>
                  <a:pt x="443230" y="46989"/>
                </a:lnTo>
                <a:lnTo>
                  <a:pt x="405130" y="24129"/>
                </a:lnTo>
                <a:lnTo>
                  <a:pt x="359410" y="8889"/>
                </a:lnTo>
                <a:lnTo>
                  <a:pt x="300990" y="1269"/>
                </a:lnTo>
                <a:lnTo>
                  <a:pt x="279400" y="0"/>
                </a:lnTo>
                <a:close/>
              </a:path>
              <a:path w="491489" h="422909">
                <a:moveTo>
                  <a:pt x="354330" y="196849"/>
                </a:moveTo>
                <a:lnTo>
                  <a:pt x="351790" y="203199"/>
                </a:lnTo>
                <a:lnTo>
                  <a:pt x="349250" y="210819"/>
                </a:lnTo>
                <a:lnTo>
                  <a:pt x="345440" y="217169"/>
                </a:lnTo>
                <a:lnTo>
                  <a:pt x="341630" y="222249"/>
                </a:lnTo>
                <a:lnTo>
                  <a:pt x="336550" y="228599"/>
                </a:lnTo>
                <a:lnTo>
                  <a:pt x="332740" y="233679"/>
                </a:lnTo>
                <a:lnTo>
                  <a:pt x="326390" y="238759"/>
                </a:lnTo>
                <a:lnTo>
                  <a:pt x="321310" y="242569"/>
                </a:lnTo>
                <a:lnTo>
                  <a:pt x="318770" y="245109"/>
                </a:lnTo>
                <a:lnTo>
                  <a:pt x="314960" y="246379"/>
                </a:lnTo>
                <a:lnTo>
                  <a:pt x="312420" y="247649"/>
                </a:lnTo>
                <a:lnTo>
                  <a:pt x="308610" y="250189"/>
                </a:lnTo>
                <a:lnTo>
                  <a:pt x="289560" y="256539"/>
                </a:lnTo>
                <a:lnTo>
                  <a:pt x="284480" y="256539"/>
                </a:lnTo>
                <a:lnTo>
                  <a:pt x="275590" y="257809"/>
                </a:lnTo>
                <a:lnTo>
                  <a:pt x="265430" y="259079"/>
                </a:lnTo>
                <a:lnTo>
                  <a:pt x="472016" y="259079"/>
                </a:lnTo>
                <a:lnTo>
                  <a:pt x="478790" y="248919"/>
                </a:lnTo>
                <a:lnTo>
                  <a:pt x="483870" y="240029"/>
                </a:lnTo>
                <a:lnTo>
                  <a:pt x="491490" y="222249"/>
                </a:lnTo>
                <a:lnTo>
                  <a:pt x="354330" y="196849"/>
                </a:lnTo>
                <a:close/>
              </a:path>
              <a:path w="491489" h="422909">
                <a:moveTo>
                  <a:pt x="470217" y="74929"/>
                </a:moveTo>
                <a:lnTo>
                  <a:pt x="275590" y="74929"/>
                </a:lnTo>
                <a:lnTo>
                  <a:pt x="281940" y="76200"/>
                </a:lnTo>
                <a:lnTo>
                  <a:pt x="287020" y="76200"/>
                </a:lnTo>
                <a:lnTo>
                  <a:pt x="297180" y="78739"/>
                </a:lnTo>
                <a:lnTo>
                  <a:pt x="302260" y="81279"/>
                </a:lnTo>
                <a:lnTo>
                  <a:pt x="307340" y="82550"/>
                </a:lnTo>
                <a:lnTo>
                  <a:pt x="311150" y="83819"/>
                </a:lnTo>
                <a:lnTo>
                  <a:pt x="314960" y="86359"/>
                </a:lnTo>
                <a:lnTo>
                  <a:pt x="318770" y="87629"/>
                </a:lnTo>
                <a:lnTo>
                  <a:pt x="323850" y="90169"/>
                </a:lnTo>
                <a:lnTo>
                  <a:pt x="326390" y="92709"/>
                </a:lnTo>
                <a:lnTo>
                  <a:pt x="334010" y="97789"/>
                </a:lnTo>
                <a:lnTo>
                  <a:pt x="335280" y="100329"/>
                </a:lnTo>
                <a:lnTo>
                  <a:pt x="337820" y="101599"/>
                </a:lnTo>
                <a:lnTo>
                  <a:pt x="340360" y="104139"/>
                </a:lnTo>
                <a:lnTo>
                  <a:pt x="342900" y="109219"/>
                </a:lnTo>
                <a:lnTo>
                  <a:pt x="345440" y="113029"/>
                </a:lnTo>
                <a:lnTo>
                  <a:pt x="349250" y="119379"/>
                </a:lnTo>
                <a:lnTo>
                  <a:pt x="486410" y="100329"/>
                </a:lnTo>
                <a:lnTo>
                  <a:pt x="480060" y="87629"/>
                </a:lnTo>
                <a:lnTo>
                  <a:pt x="471170" y="76200"/>
                </a:lnTo>
                <a:lnTo>
                  <a:pt x="470217" y="7492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11879" y="269240"/>
            <a:ext cx="491490" cy="334010"/>
          </a:xfrm>
          <a:custGeom>
            <a:avLst/>
            <a:gdLst/>
            <a:ahLst/>
            <a:cxnLst/>
            <a:rect l="l" t="t" r="r" b="b"/>
            <a:pathLst>
              <a:path w="491489" h="334009">
                <a:moveTo>
                  <a:pt x="354330" y="196849"/>
                </a:moveTo>
                <a:lnTo>
                  <a:pt x="491490" y="222249"/>
                </a:lnTo>
                <a:lnTo>
                  <a:pt x="487680" y="231139"/>
                </a:lnTo>
                <a:lnTo>
                  <a:pt x="483870" y="240029"/>
                </a:lnTo>
                <a:lnTo>
                  <a:pt x="478790" y="248919"/>
                </a:lnTo>
                <a:lnTo>
                  <a:pt x="473710" y="256539"/>
                </a:lnTo>
                <a:lnTo>
                  <a:pt x="468630" y="264159"/>
                </a:lnTo>
                <a:lnTo>
                  <a:pt x="462280" y="270509"/>
                </a:lnTo>
                <a:lnTo>
                  <a:pt x="455930" y="278129"/>
                </a:lnTo>
                <a:lnTo>
                  <a:pt x="448310" y="284479"/>
                </a:lnTo>
                <a:lnTo>
                  <a:pt x="440690" y="289559"/>
                </a:lnTo>
                <a:lnTo>
                  <a:pt x="431800" y="295909"/>
                </a:lnTo>
                <a:lnTo>
                  <a:pt x="424180" y="300989"/>
                </a:lnTo>
                <a:lnTo>
                  <a:pt x="415290" y="304799"/>
                </a:lnTo>
                <a:lnTo>
                  <a:pt x="405130" y="309879"/>
                </a:lnTo>
                <a:lnTo>
                  <a:pt x="396240" y="313689"/>
                </a:lnTo>
                <a:lnTo>
                  <a:pt x="384810" y="317499"/>
                </a:lnTo>
                <a:lnTo>
                  <a:pt x="374650" y="321309"/>
                </a:lnTo>
                <a:lnTo>
                  <a:pt x="363220" y="323849"/>
                </a:lnTo>
                <a:lnTo>
                  <a:pt x="350520" y="326389"/>
                </a:lnTo>
                <a:lnTo>
                  <a:pt x="337820" y="328929"/>
                </a:lnTo>
                <a:lnTo>
                  <a:pt x="325120" y="331469"/>
                </a:lnTo>
                <a:lnTo>
                  <a:pt x="309880" y="331469"/>
                </a:lnTo>
                <a:lnTo>
                  <a:pt x="294640" y="332739"/>
                </a:lnTo>
                <a:lnTo>
                  <a:pt x="279400" y="334009"/>
                </a:lnTo>
                <a:lnTo>
                  <a:pt x="262890" y="334009"/>
                </a:lnTo>
                <a:lnTo>
                  <a:pt x="242570" y="334009"/>
                </a:lnTo>
                <a:lnTo>
                  <a:pt x="223520" y="332739"/>
                </a:lnTo>
                <a:lnTo>
                  <a:pt x="171450" y="327659"/>
                </a:lnTo>
                <a:lnTo>
                  <a:pt x="142240" y="321309"/>
                </a:lnTo>
                <a:lnTo>
                  <a:pt x="128270" y="318769"/>
                </a:lnTo>
                <a:lnTo>
                  <a:pt x="115570" y="313689"/>
                </a:lnTo>
                <a:lnTo>
                  <a:pt x="102870" y="309879"/>
                </a:lnTo>
                <a:lnTo>
                  <a:pt x="91440" y="303529"/>
                </a:lnTo>
                <a:lnTo>
                  <a:pt x="80010" y="297179"/>
                </a:lnTo>
                <a:lnTo>
                  <a:pt x="68580" y="290829"/>
                </a:lnTo>
                <a:lnTo>
                  <a:pt x="58420" y="281939"/>
                </a:lnTo>
                <a:lnTo>
                  <a:pt x="48260" y="274319"/>
                </a:lnTo>
                <a:lnTo>
                  <a:pt x="38100" y="264159"/>
                </a:lnTo>
                <a:lnTo>
                  <a:pt x="30480" y="253999"/>
                </a:lnTo>
                <a:lnTo>
                  <a:pt x="21590" y="243839"/>
                </a:lnTo>
                <a:lnTo>
                  <a:pt x="6350" y="208279"/>
                </a:lnTo>
                <a:lnTo>
                  <a:pt x="1270" y="180339"/>
                </a:lnTo>
                <a:lnTo>
                  <a:pt x="0" y="166369"/>
                </a:lnTo>
                <a:lnTo>
                  <a:pt x="5080" y="128269"/>
                </a:lnTo>
                <a:lnTo>
                  <a:pt x="21590" y="87629"/>
                </a:lnTo>
                <a:lnTo>
                  <a:pt x="52070" y="54609"/>
                </a:lnTo>
                <a:lnTo>
                  <a:pt x="59690" y="48259"/>
                </a:lnTo>
                <a:lnTo>
                  <a:pt x="67310" y="41909"/>
                </a:lnTo>
                <a:lnTo>
                  <a:pt x="76200" y="38100"/>
                </a:lnTo>
                <a:lnTo>
                  <a:pt x="85090" y="33019"/>
                </a:lnTo>
                <a:lnTo>
                  <a:pt x="93980" y="27939"/>
                </a:lnTo>
                <a:lnTo>
                  <a:pt x="104140" y="24129"/>
                </a:lnTo>
                <a:lnTo>
                  <a:pt x="114300" y="20319"/>
                </a:lnTo>
                <a:lnTo>
                  <a:pt x="124460" y="16509"/>
                </a:lnTo>
                <a:lnTo>
                  <a:pt x="135890" y="13969"/>
                </a:lnTo>
                <a:lnTo>
                  <a:pt x="147320" y="10159"/>
                </a:lnTo>
                <a:lnTo>
                  <a:pt x="171450" y="6350"/>
                </a:lnTo>
                <a:lnTo>
                  <a:pt x="198120" y="2539"/>
                </a:lnTo>
                <a:lnTo>
                  <a:pt x="226060" y="0"/>
                </a:lnTo>
                <a:lnTo>
                  <a:pt x="256540" y="0"/>
                </a:lnTo>
                <a:lnTo>
                  <a:pt x="279400" y="0"/>
                </a:lnTo>
                <a:lnTo>
                  <a:pt x="300990" y="1269"/>
                </a:lnTo>
                <a:lnTo>
                  <a:pt x="321310" y="3809"/>
                </a:lnTo>
                <a:lnTo>
                  <a:pt x="340360" y="6350"/>
                </a:lnTo>
                <a:lnTo>
                  <a:pt x="359410" y="8889"/>
                </a:lnTo>
                <a:lnTo>
                  <a:pt x="375920" y="13969"/>
                </a:lnTo>
                <a:lnTo>
                  <a:pt x="391160" y="19050"/>
                </a:lnTo>
                <a:lnTo>
                  <a:pt x="398780" y="21589"/>
                </a:lnTo>
                <a:lnTo>
                  <a:pt x="443230" y="46989"/>
                </a:lnTo>
                <a:lnTo>
                  <a:pt x="471170" y="76200"/>
                </a:lnTo>
                <a:lnTo>
                  <a:pt x="480060" y="87629"/>
                </a:lnTo>
                <a:lnTo>
                  <a:pt x="486410" y="100329"/>
                </a:lnTo>
                <a:lnTo>
                  <a:pt x="349250" y="119379"/>
                </a:lnTo>
                <a:lnTo>
                  <a:pt x="345440" y="113029"/>
                </a:lnTo>
                <a:lnTo>
                  <a:pt x="342900" y="109219"/>
                </a:lnTo>
                <a:lnTo>
                  <a:pt x="341630" y="106679"/>
                </a:lnTo>
                <a:lnTo>
                  <a:pt x="340360" y="104139"/>
                </a:lnTo>
                <a:lnTo>
                  <a:pt x="337820" y="101599"/>
                </a:lnTo>
                <a:lnTo>
                  <a:pt x="335280" y="100329"/>
                </a:lnTo>
                <a:lnTo>
                  <a:pt x="334010" y="97789"/>
                </a:lnTo>
                <a:lnTo>
                  <a:pt x="330200" y="95249"/>
                </a:lnTo>
                <a:lnTo>
                  <a:pt x="326390" y="92709"/>
                </a:lnTo>
                <a:lnTo>
                  <a:pt x="323850" y="90169"/>
                </a:lnTo>
                <a:lnTo>
                  <a:pt x="318770" y="87629"/>
                </a:lnTo>
                <a:lnTo>
                  <a:pt x="314960" y="86359"/>
                </a:lnTo>
                <a:lnTo>
                  <a:pt x="311150" y="83819"/>
                </a:lnTo>
                <a:lnTo>
                  <a:pt x="307340" y="82550"/>
                </a:lnTo>
                <a:lnTo>
                  <a:pt x="302260" y="81279"/>
                </a:lnTo>
                <a:lnTo>
                  <a:pt x="297180" y="78739"/>
                </a:lnTo>
                <a:lnTo>
                  <a:pt x="292100" y="77469"/>
                </a:lnTo>
                <a:lnTo>
                  <a:pt x="287020" y="76200"/>
                </a:lnTo>
                <a:lnTo>
                  <a:pt x="281940" y="76200"/>
                </a:lnTo>
                <a:lnTo>
                  <a:pt x="275590" y="74929"/>
                </a:lnTo>
                <a:lnTo>
                  <a:pt x="240030" y="74929"/>
                </a:lnTo>
                <a:lnTo>
                  <a:pt x="234950" y="76200"/>
                </a:lnTo>
                <a:lnTo>
                  <a:pt x="228600" y="77469"/>
                </a:lnTo>
                <a:lnTo>
                  <a:pt x="223520" y="78739"/>
                </a:lnTo>
                <a:lnTo>
                  <a:pt x="217170" y="80009"/>
                </a:lnTo>
                <a:lnTo>
                  <a:pt x="213360" y="81279"/>
                </a:lnTo>
                <a:lnTo>
                  <a:pt x="208280" y="83819"/>
                </a:lnTo>
                <a:lnTo>
                  <a:pt x="203200" y="85089"/>
                </a:lnTo>
                <a:lnTo>
                  <a:pt x="198120" y="87629"/>
                </a:lnTo>
                <a:lnTo>
                  <a:pt x="194310" y="90169"/>
                </a:lnTo>
                <a:lnTo>
                  <a:pt x="189230" y="92709"/>
                </a:lnTo>
                <a:lnTo>
                  <a:pt x="185420" y="95249"/>
                </a:lnTo>
                <a:lnTo>
                  <a:pt x="181610" y="99059"/>
                </a:lnTo>
                <a:lnTo>
                  <a:pt x="177800" y="101599"/>
                </a:lnTo>
                <a:lnTo>
                  <a:pt x="175260" y="104139"/>
                </a:lnTo>
                <a:lnTo>
                  <a:pt x="172720" y="107949"/>
                </a:lnTo>
                <a:lnTo>
                  <a:pt x="171450" y="110489"/>
                </a:lnTo>
                <a:lnTo>
                  <a:pt x="168910" y="113029"/>
                </a:lnTo>
                <a:lnTo>
                  <a:pt x="165100" y="119379"/>
                </a:lnTo>
                <a:lnTo>
                  <a:pt x="162560" y="128269"/>
                </a:lnTo>
                <a:lnTo>
                  <a:pt x="160020" y="135889"/>
                </a:lnTo>
                <a:lnTo>
                  <a:pt x="158750" y="144779"/>
                </a:lnTo>
                <a:lnTo>
                  <a:pt x="157480" y="154939"/>
                </a:lnTo>
                <a:lnTo>
                  <a:pt x="157480" y="165099"/>
                </a:lnTo>
                <a:lnTo>
                  <a:pt x="157480" y="177799"/>
                </a:lnTo>
                <a:lnTo>
                  <a:pt x="158750" y="190499"/>
                </a:lnTo>
                <a:lnTo>
                  <a:pt x="160020" y="200659"/>
                </a:lnTo>
                <a:lnTo>
                  <a:pt x="163830" y="210819"/>
                </a:lnTo>
                <a:lnTo>
                  <a:pt x="167640" y="219709"/>
                </a:lnTo>
                <a:lnTo>
                  <a:pt x="168910" y="223519"/>
                </a:lnTo>
                <a:lnTo>
                  <a:pt x="171450" y="227329"/>
                </a:lnTo>
                <a:lnTo>
                  <a:pt x="173990" y="229869"/>
                </a:lnTo>
                <a:lnTo>
                  <a:pt x="176530" y="233679"/>
                </a:lnTo>
                <a:lnTo>
                  <a:pt x="179070" y="236219"/>
                </a:lnTo>
                <a:lnTo>
                  <a:pt x="182880" y="238759"/>
                </a:lnTo>
                <a:lnTo>
                  <a:pt x="185420" y="241299"/>
                </a:lnTo>
                <a:lnTo>
                  <a:pt x="189230" y="243839"/>
                </a:lnTo>
                <a:lnTo>
                  <a:pt x="193040" y="245109"/>
                </a:lnTo>
                <a:lnTo>
                  <a:pt x="195580" y="247649"/>
                </a:lnTo>
                <a:lnTo>
                  <a:pt x="200660" y="248919"/>
                </a:lnTo>
                <a:lnTo>
                  <a:pt x="204470" y="251459"/>
                </a:lnTo>
                <a:lnTo>
                  <a:pt x="208280" y="252729"/>
                </a:lnTo>
                <a:lnTo>
                  <a:pt x="213360" y="253999"/>
                </a:lnTo>
                <a:lnTo>
                  <a:pt x="217170" y="255269"/>
                </a:lnTo>
                <a:lnTo>
                  <a:pt x="222250" y="256539"/>
                </a:lnTo>
                <a:lnTo>
                  <a:pt x="227330" y="256539"/>
                </a:lnTo>
                <a:lnTo>
                  <a:pt x="232410" y="257809"/>
                </a:lnTo>
                <a:lnTo>
                  <a:pt x="242570" y="259079"/>
                </a:lnTo>
                <a:lnTo>
                  <a:pt x="254000" y="259079"/>
                </a:lnTo>
                <a:lnTo>
                  <a:pt x="265430" y="259079"/>
                </a:lnTo>
                <a:lnTo>
                  <a:pt x="275590" y="257809"/>
                </a:lnTo>
                <a:lnTo>
                  <a:pt x="284480" y="256539"/>
                </a:lnTo>
                <a:lnTo>
                  <a:pt x="289560" y="256539"/>
                </a:lnTo>
                <a:lnTo>
                  <a:pt x="293370" y="255269"/>
                </a:lnTo>
                <a:lnTo>
                  <a:pt x="297180" y="253999"/>
                </a:lnTo>
                <a:lnTo>
                  <a:pt x="300990" y="252729"/>
                </a:lnTo>
                <a:lnTo>
                  <a:pt x="304800" y="251459"/>
                </a:lnTo>
                <a:lnTo>
                  <a:pt x="308610" y="250189"/>
                </a:lnTo>
                <a:lnTo>
                  <a:pt x="312420" y="247649"/>
                </a:lnTo>
                <a:lnTo>
                  <a:pt x="314960" y="246379"/>
                </a:lnTo>
                <a:lnTo>
                  <a:pt x="318770" y="245109"/>
                </a:lnTo>
                <a:lnTo>
                  <a:pt x="321310" y="242569"/>
                </a:lnTo>
                <a:lnTo>
                  <a:pt x="326390" y="238759"/>
                </a:lnTo>
                <a:lnTo>
                  <a:pt x="332740" y="233679"/>
                </a:lnTo>
                <a:lnTo>
                  <a:pt x="336550" y="228599"/>
                </a:lnTo>
                <a:lnTo>
                  <a:pt x="341630" y="222249"/>
                </a:lnTo>
                <a:lnTo>
                  <a:pt x="345440" y="217169"/>
                </a:lnTo>
                <a:lnTo>
                  <a:pt x="349250" y="210819"/>
                </a:lnTo>
                <a:lnTo>
                  <a:pt x="351790" y="203199"/>
                </a:lnTo>
                <a:lnTo>
                  <a:pt x="354330" y="19684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23641" y="584201"/>
            <a:ext cx="246377" cy="126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84650" y="274320"/>
            <a:ext cx="156210" cy="322580"/>
          </a:xfrm>
          <a:custGeom>
            <a:avLst/>
            <a:gdLst/>
            <a:ahLst/>
            <a:cxnLst/>
            <a:rect l="l" t="t" r="r" b="b"/>
            <a:pathLst>
              <a:path w="156210" h="322580">
                <a:moveTo>
                  <a:pt x="156210" y="0"/>
                </a:moveTo>
                <a:lnTo>
                  <a:pt x="0" y="0"/>
                </a:lnTo>
                <a:lnTo>
                  <a:pt x="0" y="322579"/>
                </a:lnTo>
                <a:lnTo>
                  <a:pt x="156210" y="322579"/>
                </a:lnTo>
                <a:lnTo>
                  <a:pt x="15621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10050" y="22225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84650" y="274320"/>
            <a:ext cx="156210" cy="322580"/>
          </a:xfrm>
          <a:custGeom>
            <a:avLst/>
            <a:gdLst/>
            <a:ahLst/>
            <a:cxnLst/>
            <a:rect l="l" t="t" r="r" b="b"/>
            <a:pathLst>
              <a:path w="156210" h="322580">
                <a:moveTo>
                  <a:pt x="0" y="0"/>
                </a:moveTo>
                <a:lnTo>
                  <a:pt x="156210" y="0"/>
                </a:lnTo>
                <a:lnTo>
                  <a:pt x="15621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0050" y="189229"/>
            <a:ext cx="107950" cy="66040"/>
          </a:xfrm>
          <a:custGeom>
            <a:avLst/>
            <a:gdLst/>
            <a:ahLst/>
            <a:cxnLst/>
            <a:rect l="l" t="t" r="r" b="b"/>
            <a:pathLst>
              <a:path w="107950" h="66039">
                <a:moveTo>
                  <a:pt x="0" y="0"/>
                </a:moveTo>
                <a:lnTo>
                  <a:pt x="107950" y="0"/>
                </a:lnTo>
                <a:lnTo>
                  <a:pt x="10795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2620" y="557530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52620" y="274320"/>
            <a:ext cx="156210" cy="243840"/>
          </a:xfrm>
          <a:custGeom>
            <a:avLst/>
            <a:gdLst/>
            <a:ahLst/>
            <a:cxnLst/>
            <a:rect l="l" t="t" r="r" b="b"/>
            <a:pathLst>
              <a:path w="156210" h="243840">
                <a:moveTo>
                  <a:pt x="0" y="243839"/>
                </a:moveTo>
                <a:lnTo>
                  <a:pt x="156209" y="243839"/>
                </a:lnTo>
                <a:lnTo>
                  <a:pt x="156209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52620" y="274320"/>
            <a:ext cx="400050" cy="322580"/>
          </a:xfrm>
          <a:custGeom>
            <a:avLst/>
            <a:gdLst/>
            <a:ahLst/>
            <a:cxnLst/>
            <a:rect l="l" t="t" r="r" b="b"/>
            <a:pathLst>
              <a:path w="400050" h="322580">
                <a:moveTo>
                  <a:pt x="0" y="0"/>
                </a:moveTo>
                <a:lnTo>
                  <a:pt x="156209" y="0"/>
                </a:lnTo>
                <a:lnTo>
                  <a:pt x="156209" y="243839"/>
                </a:lnTo>
                <a:lnTo>
                  <a:pt x="400050" y="243839"/>
                </a:lnTo>
                <a:lnTo>
                  <a:pt x="4000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8870" y="274320"/>
            <a:ext cx="157480" cy="322580"/>
          </a:xfrm>
          <a:custGeom>
            <a:avLst/>
            <a:gdLst/>
            <a:ahLst/>
            <a:cxnLst/>
            <a:rect l="l" t="t" r="r" b="b"/>
            <a:pathLst>
              <a:path w="157479" h="322580">
                <a:moveTo>
                  <a:pt x="157479" y="0"/>
                </a:moveTo>
                <a:lnTo>
                  <a:pt x="0" y="0"/>
                </a:lnTo>
                <a:lnTo>
                  <a:pt x="0" y="322579"/>
                </a:lnTo>
                <a:lnTo>
                  <a:pt x="157479" y="322579"/>
                </a:lnTo>
                <a:lnTo>
                  <a:pt x="1574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55540" y="22225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28870" y="274320"/>
            <a:ext cx="157480" cy="322580"/>
          </a:xfrm>
          <a:custGeom>
            <a:avLst/>
            <a:gdLst/>
            <a:ahLst/>
            <a:cxnLst/>
            <a:rect l="l" t="t" r="r" b="b"/>
            <a:pathLst>
              <a:path w="157479" h="322580">
                <a:moveTo>
                  <a:pt x="0" y="0"/>
                </a:moveTo>
                <a:lnTo>
                  <a:pt x="157479" y="0"/>
                </a:lnTo>
                <a:lnTo>
                  <a:pt x="15747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55540" y="189229"/>
            <a:ext cx="107950" cy="66040"/>
          </a:xfrm>
          <a:custGeom>
            <a:avLst/>
            <a:gdLst/>
            <a:ahLst/>
            <a:cxnLst/>
            <a:rect l="l" t="t" r="r" b="b"/>
            <a:pathLst>
              <a:path w="107950" h="66039">
                <a:moveTo>
                  <a:pt x="0" y="0"/>
                </a:moveTo>
                <a:lnTo>
                  <a:pt x="107950" y="0"/>
                </a:lnTo>
                <a:lnTo>
                  <a:pt x="10795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98109" y="274320"/>
            <a:ext cx="534670" cy="322580"/>
          </a:xfrm>
          <a:custGeom>
            <a:avLst/>
            <a:gdLst/>
            <a:ahLst/>
            <a:cxnLst/>
            <a:rect l="l" t="t" r="r" b="b"/>
            <a:pathLst>
              <a:path w="534670" h="322580">
                <a:moveTo>
                  <a:pt x="156210" y="0"/>
                </a:moveTo>
                <a:lnTo>
                  <a:pt x="0" y="0"/>
                </a:lnTo>
                <a:lnTo>
                  <a:pt x="0" y="322579"/>
                </a:lnTo>
                <a:lnTo>
                  <a:pt x="156210" y="322579"/>
                </a:lnTo>
                <a:lnTo>
                  <a:pt x="156210" y="243839"/>
                </a:lnTo>
                <a:lnTo>
                  <a:pt x="236219" y="190500"/>
                </a:lnTo>
                <a:lnTo>
                  <a:pt x="408441" y="190500"/>
                </a:lnTo>
                <a:lnTo>
                  <a:pt x="342900" y="121919"/>
                </a:lnTo>
                <a:lnTo>
                  <a:pt x="156210" y="121919"/>
                </a:lnTo>
                <a:lnTo>
                  <a:pt x="156210" y="0"/>
                </a:lnTo>
                <a:close/>
              </a:path>
              <a:path w="534670" h="322580">
                <a:moveTo>
                  <a:pt x="408441" y="190500"/>
                </a:moveTo>
                <a:lnTo>
                  <a:pt x="236219" y="190500"/>
                </a:lnTo>
                <a:lnTo>
                  <a:pt x="342900" y="322579"/>
                </a:lnTo>
                <a:lnTo>
                  <a:pt x="534669" y="322579"/>
                </a:lnTo>
                <a:lnTo>
                  <a:pt x="408441" y="190500"/>
                </a:lnTo>
                <a:close/>
              </a:path>
              <a:path w="534670" h="322580">
                <a:moveTo>
                  <a:pt x="527050" y="0"/>
                </a:moveTo>
                <a:lnTo>
                  <a:pt x="320039" y="0"/>
                </a:lnTo>
                <a:lnTo>
                  <a:pt x="156210" y="121919"/>
                </a:lnTo>
                <a:lnTo>
                  <a:pt x="342900" y="121919"/>
                </a:lnTo>
                <a:lnTo>
                  <a:pt x="5270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98109" y="274320"/>
            <a:ext cx="534670" cy="322580"/>
          </a:xfrm>
          <a:custGeom>
            <a:avLst/>
            <a:gdLst/>
            <a:ahLst/>
            <a:cxnLst/>
            <a:rect l="l" t="t" r="r" b="b"/>
            <a:pathLst>
              <a:path w="534670" h="322580">
                <a:moveTo>
                  <a:pt x="0" y="0"/>
                </a:moveTo>
                <a:lnTo>
                  <a:pt x="156210" y="0"/>
                </a:lnTo>
                <a:lnTo>
                  <a:pt x="156210" y="121919"/>
                </a:lnTo>
                <a:lnTo>
                  <a:pt x="320039" y="0"/>
                </a:lnTo>
                <a:lnTo>
                  <a:pt x="527050" y="0"/>
                </a:lnTo>
                <a:lnTo>
                  <a:pt x="342900" y="121919"/>
                </a:lnTo>
                <a:lnTo>
                  <a:pt x="534669" y="322579"/>
                </a:lnTo>
                <a:lnTo>
                  <a:pt x="342900" y="322579"/>
                </a:lnTo>
                <a:lnTo>
                  <a:pt x="236219" y="190500"/>
                </a:lnTo>
                <a:lnTo>
                  <a:pt x="156210" y="243839"/>
                </a:lnTo>
                <a:lnTo>
                  <a:pt x="15621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26150" y="274320"/>
            <a:ext cx="156210" cy="322580"/>
          </a:xfrm>
          <a:custGeom>
            <a:avLst/>
            <a:gdLst/>
            <a:ahLst/>
            <a:cxnLst/>
            <a:rect l="l" t="t" r="r" b="b"/>
            <a:pathLst>
              <a:path w="156210" h="322580">
                <a:moveTo>
                  <a:pt x="156210" y="0"/>
                </a:moveTo>
                <a:lnTo>
                  <a:pt x="0" y="0"/>
                </a:lnTo>
                <a:lnTo>
                  <a:pt x="0" y="322579"/>
                </a:lnTo>
                <a:lnTo>
                  <a:pt x="156210" y="322579"/>
                </a:lnTo>
                <a:lnTo>
                  <a:pt x="15621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51550" y="222250"/>
            <a:ext cx="107950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95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26150" y="274320"/>
            <a:ext cx="156210" cy="322580"/>
          </a:xfrm>
          <a:custGeom>
            <a:avLst/>
            <a:gdLst/>
            <a:ahLst/>
            <a:cxnLst/>
            <a:rect l="l" t="t" r="r" b="b"/>
            <a:pathLst>
              <a:path w="156210" h="322580">
                <a:moveTo>
                  <a:pt x="0" y="0"/>
                </a:moveTo>
                <a:lnTo>
                  <a:pt x="156210" y="0"/>
                </a:lnTo>
                <a:lnTo>
                  <a:pt x="15621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51550" y="189229"/>
            <a:ext cx="107950" cy="66040"/>
          </a:xfrm>
          <a:custGeom>
            <a:avLst/>
            <a:gdLst/>
            <a:ahLst/>
            <a:cxnLst/>
            <a:rect l="l" t="t" r="r" b="b"/>
            <a:pathLst>
              <a:path w="107950" h="66039">
                <a:moveTo>
                  <a:pt x="0" y="0"/>
                </a:moveTo>
                <a:lnTo>
                  <a:pt x="107950" y="0"/>
                </a:lnTo>
                <a:lnTo>
                  <a:pt x="10795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94120" y="557530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294120" y="274320"/>
            <a:ext cx="156210" cy="243840"/>
          </a:xfrm>
          <a:custGeom>
            <a:avLst/>
            <a:gdLst/>
            <a:ahLst/>
            <a:cxnLst/>
            <a:rect l="l" t="t" r="r" b="b"/>
            <a:pathLst>
              <a:path w="156210" h="243840">
                <a:moveTo>
                  <a:pt x="0" y="243839"/>
                </a:moveTo>
                <a:lnTo>
                  <a:pt x="156209" y="243839"/>
                </a:lnTo>
                <a:lnTo>
                  <a:pt x="156209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94120" y="274320"/>
            <a:ext cx="400050" cy="322580"/>
          </a:xfrm>
          <a:custGeom>
            <a:avLst/>
            <a:gdLst/>
            <a:ahLst/>
            <a:cxnLst/>
            <a:rect l="l" t="t" r="r" b="b"/>
            <a:pathLst>
              <a:path w="400050" h="322580">
                <a:moveTo>
                  <a:pt x="0" y="0"/>
                </a:moveTo>
                <a:lnTo>
                  <a:pt x="156209" y="0"/>
                </a:lnTo>
                <a:lnTo>
                  <a:pt x="156209" y="243839"/>
                </a:lnTo>
                <a:lnTo>
                  <a:pt x="400050" y="243839"/>
                </a:lnTo>
                <a:lnTo>
                  <a:pt x="4000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65290" y="274320"/>
            <a:ext cx="534670" cy="322580"/>
          </a:xfrm>
          <a:custGeom>
            <a:avLst/>
            <a:gdLst/>
            <a:ahLst/>
            <a:cxnLst/>
            <a:rect l="l" t="t" r="r" b="b"/>
            <a:pathLst>
              <a:path w="534670" h="322580">
                <a:moveTo>
                  <a:pt x="156209" y="0"/>
                </a:moveTo>
                <a:lnTo>
                  <a:pt x="0" y="0"/>
                </a:lnTo>
                <a:lnTo>
                  <a:pt x="0" y="322579"/>
                </a:lnTo>
                <a:lnTo>
                  <a:pt x="156209" y="322579"/>
                </a:lnTo>
                <a:lnTo>
                  <a:pt x="156209" y="243839"/>
                </a:lnTo>
                <a:lnTo>
                  <a:pt x="236219" y="190500"/>
                </a:lnTo>
                <a:lnTo>
                  <a:pt x="408441" y="190500"/>
                </a:lnTo>
                <a:lnTo>
                  <a:pt x="342900" y="121919"/>
                </a:lnTo>
                <a:lnTo>
                  <a:pt x="156209" y="121919"/>
                </a:lnTo>
                <a:lnTo>
                  <a:pt x="156209" y="0"/>
                </a:lnTo>
                <a:close/>
              </a:path>
              <a:path w="534670" h="322580">
                <a:moveTo>
                  <a:pt x="408441" y="190500"/>
                </a:moveTo>
                <a:lnTo>
                  <a:pt x="236219" y="190500"/>
                </a:lnTo>
                <a:lnTo>
                  <a:pt x="342900" y="322579"/>
                </a:lnTo>
                <a:lnTo>
                  <a:pt x="534669" y="322579"/>
                </a:lnTo>
                <a:lnTo>
                  <a:pt x="408441" y="190500"/>
                </a:lnTo>
                <a:close/>
              </a:path>
              <a:path w="534670" h="322580">
                <a:moveTo>
                  <a:pt x="525779" y="0"/>
                </a:moveTo>
                <a:lnTo>
                  <a:pt x="318769" y="0"/>
                </a:lnTo>
                <a:lnTo>
                  <a:pt x="156209" y="121919"/>
                </a:lnTo>
                <a:lnTo>
                  <a:pt x="342900" y="121919"/>
                </a:lnTo>
                <a:lnTo>
                  <a:pt x="52577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5290" y="274320"/>
            <a:ext cx="534670" cy="322580"/>
          </a:xfrm>
          <a:custGeom>
            <a:avLst/>
            <a:gdLst/>
            <a:ahLst/>
            <a:cxnLst/>
            <a:rect l="l" t="t" r="r" b="b"/>
            <a:pathLst>
              <a:path w="534670" h="322580">
                <a:moveTo>
                  <a:pt x="0" y="0"/>
                </a:moveTo>
                <a:lnTo>
                  <a:pt x="156209" y="0"/>
                </a:lnTo>
                <a:lnTo>
                  <a:pt x="156209" y="121919"/>
                </a:lnTo>
                <a:lnTo>
                  <a:pt x="318769" y="0"/>
                </a:lnTo>
                <a:lnTo>
                  <a:pt x="525779" y="0"/>
                </a:lnTo>
                <a:lnTo>
                  <a:pt x="342900" y="121919"/>
                </a:lnTo>
                <a:lnTo>
                  <a:pt x="534669" y="322579"/>
                </a:lnTo>
                <a:lnTo>
                  <a:pt x="342900" y="322579"/>
                </a:lnTo>
                <a:lnTo>
                  <a:pt x="236219" y="190500"/>
                </a:lnTo>
                <a:lnTo>
                  <a:pt x="156209" y="243839"/>
                </a:lnTo>
                <a:lnTo>
                  <a:pt x="15620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350759" y="560705"/>
            <a:ext cx="425450" cy="0"/>
          </a:xfrm>
          <a:custGeom>
            <a:avLst/>
            <a:gdLst/>
            <a:ahLst/>
            <a:cxnLst/>
            <a:rect l="l" t="t" r="r" b="b"/>
            <a:pathLst>
              <a:path w="425450">
                <a:moveTo>
                  <a:pt x="0" y="0"/>
                </a:moveTo>
                <a:lnTo>
                  <a:pt x="425450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50759" y="49275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50759" y="427990"/>
            <a:ext cx="398780" cy="0"/>
          </a:xfrm>
          <a:custGeom>
            <a:avLst/>
            <a:gdLst/>
            <a:ahLst/>
            <a:cxnLst/>
            <a:rect l="l" t="t" r="r" b="b"/>
            <a:pathLst>
              <a:path w="398779">
                <a:moveTo>
                  <a:pt x="0" y="0"/>
                </a:moveTo>
                <a:lnTo>
                  <a:pt x="398780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50759" y="368934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0" y="0"/>
                </a:moveTo>
                <a:lnTo>
                  <a:pt x="156210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50759" y="308609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83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350759" y="274320"/>
            <a:ext cx="425450" cy="322580"/>
          </a:xfrm>
          <a:custGeom>
            <a:avLst/>
            <a:gdLst/>
            <a:ahLst/>
            <a:cxnLst/>
            <a:rect l="l" t="t" r="r" b="b"/>
            <a:pathLst>
              <a:path w="425450" h="322580">
                <a:moveTo>
                  <a:pt x="0" y="0"/>
                </a:moveTo>
                <a:lnTo>
                  <a:pt x="417830" y="0"/>
                </a:lnTo>
                <a:lnTo>
                  <a:pt x="417830" y="68579"/>
                </a:lnTo>
                <a:lnTo>
                  <a:pt x="156210" y="68579"/>
                </a:lnTo>
                <a:lnTo>
                  <a:pt x="156210" y="120650"/>
                </a:lnTo>
                <a:lnTo>
                  <a:pt x="398780" y="120650"/>
                </a:lnTo>
                <a:lnTo>
                  <a:pt x="398780" y="186689"/>
                </a:lnTo>
                <a:lnTo>
                  <a:pt x="156210" y="186689"/>
                </a:lnTo>
                <a:lnTo>
                  <a:pt x="156210" y="250189"/>
                </a:lnTo>
                <a:lnTo>
                  <a:pt x="425450" y="250189"/>
                </a:lnTo>
                <a:lnTo>
                  <a:pt x="42545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33359" y="26924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09">
                <a:moveTo>
                  <a:pt x="148590" y="218439"/>
                </a:moveTo>
                <a:lnTo>
                  <a:pt x="0" y="218439"/>
                </a:lnTo>
                <a:lnTo>
                  <a:pt x="2540" y="231139"/>
                </a:lnTo>
                <a:lnTo>
                  <a:pt x="25400" y="274319"/>
                </a:lnTo>
                <a:lnTo>
                  <a:pt x="44450" y="292099"/>
                </a:lnTo>
                <a:lnTo>
                  <a:pt x="55880" y="300989"/>
                </a:lnTo>
                <a:lnTo>
                  <a:pt x="63500" y="304799"/>
                </a:lnTo>
                <a:lnTo>
                  <a:pt x="69850" y="308609"/>
                </a:lnTo>
                <a:lnTo>
                  <a:pt x="77470" y="312419"/>
                </a:lnTo>
                <a:lnTo>
                  <a:pt x="86360" y="314959"/>
                </a:lnTo>
                <a:lnTo>
                  <a:pt x="95250" y="318769"/>
                </a:lnTo>
                <a:lnTo>
                  <a:pt x="104140" y="321309"/>
                </a:lnTo>
                <a:lnTo>
                  <a:pt x="114300" y="323849"/>
                </a:lnTo>
                <a:lnTo>
                  <a:pt x="125730" y="325119"/>
                </a:lnTo>
                <a:lnTo>
                  <a:pt x="149860" y="328929"/>
                </a:lnTo>
                <a:lnTo>
                  <a:pt x="203200" y="334009"/>
                </a:lnTo>
                <a:lnTo>
                  <a:pt x="252730" y="334009"/>
                </a:lnTo>
                <a:lnTo>
                  <a:pt x="316230" y="328929"/>
                </a:lnTo>
                <a:lnTo>
                  <a:pt x="355600" y="320039"/>
                </a:lnTo>
                <a:lnTo>
                  <a:pt x="398780" y="303529"/>
                </a:lnTo>
                <a:lnTo>
                  <a:pt x="416560" y="292099"/>
                </a:lnTo>
                <a:lnTo>
                  <a:pt x="424180" y="287019"/>
                </a:lnTo>
                <a:lnTo>
                  <a:pt x="436880" y="274319"/>
                </a:lnTo>
                <a:lnTo>
                  <a:pt x="440055" y="270509"/>
                </a:lnTo>
                <a:lnTo>
                  <a:pt x="226060" y="270509"/>
                </a:lnTo>
                <a:lnTo>
                  <a:pt x="215900" y="269239"/>
                </a:lnTo>
                <a:lnTo>
                  <a:pt x="210820" y="267969"/>
                </a:lnTo>
                <a:lnTo>
                  <a:pt x="207010" y="267969"/>
                </a:lnTo>
                <a:lnTo>
                  <a:pt x="201930" y="266699"/>
                </a:lnTo>
                <a:lnTo>
                  <a:pt x="198120" y="265429"/>
                </a:lnTo>
                <a:lnTo>
                  <a:pt x="193040" y="264159"/>
                </a:lnTo>
                <a:lnTo>
                  <a:pt x="181610" y="260349"/>
                </a:lnTo>
                <a:lnTo>
                  <a:pt x="177800" y="257809"/>
                </a:lnTo>
                <a:lnTo>
                  <a:pt x="173990" y="256539"/>
                </a:lnTo>
                <a:lnTo>
                  <a:pt x="171450" y="253999"/>
                </a:lnTo>
                <a:lnTo>
                  <a:pt x="163830" y="248919"/>
                </a:lnTo>
                <a:lnTo>
                  <a:pt x="153670" y="233679"/>
                </a:lnTo>
                <a:lnTo>
                  <a:pt x="151130" y="228599"/>
                </a:lnTo>
                <a:lnTo>
                  <a:pt x="148590" y="218439"/>
                </a:lnTo>
                <a:close/>
              </a:path>
              <a:path w="457200" h="334009">
                <a:moveTo>
                  <a:pt x="256540" y="0"/>
                </a:moveTo>
                <a:lnTo>
                  <a:pt x="214630" y="0"/>
                </a:lnTo>
                <a:lnTo>
                  <a:pt x="196850" y="1269"/>
                </a:lnTo>
                <a:lnTo>
                  <a:pt x="179070" y="1269"/>
                </a:lnTo>
                <a:lnTo>
                  <a:pt x="162560" y="3809"/>
                </a:lnTo>
                <a:lnTo>
                  <a:pt x="134620" y="6350"/>
                </a:lnTo>
                <a:lnTo>
                  <a:pt x="121920" y="8889"/>
                </a:lnTo>
                <a:lnTo>
                  <a:pt x="109220" y="12700"/>
                </a:lnTo>
                <a:lnTo>
                  <a:pt x="99060" y="16509"/>
                </a:lnTo>
                <a:lnTo>
                  <a:pt x="87630" y="19050"/>
                </a:lnTo>
                <a:lnTo>
                  <a:pt x="78740" y="22859"/>
                </a:lnTo>
                <a:lnTo>
                  <a:pt x="69850" y="27939"/>
                </a:lnTo>
                <a:lnTo>
                  <a:pt x="62230" y="31750"/>
                </a:lnTo>
                <a:lnTo>
                  <a:pt x="54610" y="36829"/>
                </a:lnTo>
                <a:lnTo>
                  <a:pt x="41910" y="46989"/>
                </a:lnTo>
                <a:lnTo>
                  <a:pt x="36830" y="53339"/>
                </a:lnTo>
                <a:lnTo>
                  <a:pt x="31750" y="58419"/>
                </a:lnTo>
                <a:lnTo>
                  <a:pt x="27940" y="64769"/>
                </a:lnTo>
                <a:lnTo>
                  <a:pt x="24130" y="69850"/>
                </a:lnTo>
                <a:lnTo>
                  <a:pt x="21590" y="76200"/>
                </a:lnTo>
                <a:lnTo>
                  <a:pt x="20320" y="82550"/>
                </a:lnTo>
                <a:lnTo>
                  <a:pt x="19050" y="87629"/>
                </a:lnTo>
                <a:lnTo>
                  <a:pt x="19050" y="93979"/>
                </a:lnTo>
                <a:lnTo>
                  <a:pt x="20320" y="104139"/>
                </a:lnTo>
                <a:lnTo>
                  <a:pt x="20320" y="107949"/>
                </a:lnTo>
                <a:lnTo>
                  <a:pt x="21590" y="111759"/>
                </a:lnTo>
                <a:lnTo>
                  <a:pt x="24130" y="116839"/>
                </a:lnTo>
                <a:lnTo>
                  <a:pt x="25400" y="120649"/>
                </a:lnTo>
                <a:lnTo>
                  <a:pt x="27940" y="124459"/>
                </a:lnTo>
                <a:lnTo>
                  <a:pt x="30480" y="129539"/>
                </a:lnTo>
                <a:lnTo>
                  <a:pt x="36830" y="135889"/>
                </a:lnTo>
                <a:lnTo>
                  <a:pt x="39370" y="139699"/>
                </a:lnTo>
                <a:lnTo>
                  <a:pt x="44450" y="143509"/>
                </a:lnTo>
                <a:lnTo>
                  <a:pt x="48260" y="147319"/>
                </a:lnTo>
                <a:lnTo>
                  <a:pt x="53340" y="151129"/>
                </a:lnTo>
                <a:lnTo>
                  <a:pt x="63500" y="156209"/>
                </a:lnTo>
                <a:lnTo>
                  <a:pt x="74930" y="162559"/>
                </a:lnTo>
                <a:lnTo>
                  <a:pt x="88900" y="168909"/>
                </a:lnTo>
                <a:lnTo>
                  <a:pt x="140970" y="184149"/>
                </a:lnTo>
                <a:lnTo>
                  <a:pt x="184150" y="191769"/>
                </a:lnTo>
                <a:lnTo>
                  <a:pt x="209550" y="195579"/>
                </a:lnTo>
                <a:lnTo>
                  <a:pt x="237490" y="200659"/>
                </a:lnTo>
                <a:lnTo>
                  <a:pt x="250190" y="203199"/>
                </a:lnTo>
                <a:lnTo>
                  <a:pt x="260350" y="204469"/>
                </a:lnTo>
                <a:lnTo>
                  <a:pt x="270510" y="207009"/>
                </a:lnTo>
                <a:lnTo>
                  <a:pt x="303530" y="226059"/>
                </a:lnTo>
                <a:lnTo>
                  <a:pt x="303530" y="227329"/>
                </a:lnTo>
                <a:lnTo>
                  <a:pt x="304800" y="229869"/>
                </a:lnTo>
                <a:lnTo>
                  <a:pt x="306070" y="231139"/>
                </a:lnTo>
                <a:lnTo>
                  <a:pt x="306070" y="243839"/>
                </a:lnTo>
                <a:lnTo>
                  <a:pt x="303530" y="246379"/>
                </a:lnTo>
                <a:lnTo>
                  <a:pt x="303530" y="247649"/>
                </a:lnTo>
                <a:lnTo>
                  <a:pt x="302260" y="248919"/>
                </a:lnTo>
                <a:lnTo>
                  <a:pt x="300990" y="251459"/>
                </a:lnTo>
                <a:lnTo>
                  <a:pt x="298450" y="253999"/>
                </a:lnTo>
                <a:lnTo>
                  <a:pt x="295910" y="255269"/>
                </a:lnTo>
                <a:lnTo>
                  <a:pt x="288290" y="260349"/>
                </a:lnTo>
                <a:lnTo>
                  <a:pt x="280670" y="264159"/>
                </a:lnTo>
                <a:lnTo>
                  <a:pt x="278130" y="264159"/>
                </a:lnTo>
                <a:lnTo>
                  <a:pt x="273050" y="266699"/>
                </a:lnTo>
                <a:lnTo>
                  <a:pt x="260350" y="269239"/>
                </a:lnTo>
                <a:lnTo>
                  <a:pt x="252730" y="269239"/>
                </a:lnTo>
                <a:lnTo>
                  <a:pt x="245110" y="270509"/>
                </a:lnTo>
                <a:lnTo>
                  <a:pt x="440055" y="270509"/>
                </a:lnTo>
                <a:lnTo>
                  <a:pt x="443230" y="266699"/>
                </a:lnTo>
                <a:lnTo>
                  <a:pt x="448310" y="260349"/>
                </a:lnTo>
                <a:lnTo>
                  <a:pt x="450850" y="252729"/>
                </a:lnTo>
                <a:lnTo>
                  <a:pt x="454660" y="245109"/>
                </a:lnTo>
                <a:lnTo>
                  <a:pt x="455930" y="238759"/>
                </a:lnTo>
                <a:lnTo>
                  <a:pt x="457200" y="231139"/>
                </a:lnTo>
                <a:lnTo>
                  <a:pt x="457200" y="210819"/>
                </a:lnTo>
                <a:lnTo>
                  <a:pt x="454660" y="204469"/>
                </a:lnTo>
                <a:lnTo>
                  <a:pt x="453390" y="198119"/>
                </a:lnTo>
                <a:lnTo>
                  <a:pt x="450850" y="191769"/>
                </a:lnTo>
                <a:lnTo>
                  <a:pt x="445770" y="186689"/>
                </a:lnTo>
                <a:lnTo>
                  <a:pt x="441960" y="180339"/>
                </a:lnTo>
                <a:lnTo>
                  <a:pt x="438150" y="175259"/>
                </a:lnTo>
                <a:lnTo>
                  <a:pt x="431800" y="170179"/>
                </a:lnTo>
                <a:lnTo>
                  <a:pt x="426720" y="165099"/>
                </a:lnTo>
                <a:lnTo>
                  <a:pt x="419100" y="160019"/>
                </a:lnTo>
                <a:lnTo>
                  <a:pt x="411480" y="156209"/>
                </a:lnTo>
                <a:lnTo>
                  <a:pt x="403860" y="151129"/>
                </a:lnTo>
                <a:lnTo>
                  <a:pt x="373380" y="139699"/>
                </a:lnTo>
                <a:lnTo>
                  <a:pt x="361950" y="135889"/>
                </a:lnTo>
                <a:lnTo>
                  <a:pt x="347980" y="132079"/>
                </a:lnTo>
                <a:lnTo>
                  <a:pt x="332740" y="129539"/>
                </a:lnTo>
                <a:lnTo>
                  <a:pt x="314960" y="125729"/>
                </a:lnTo>
                <a:lnTo>
                  <a:pt x="274320" y="118109"/>
                </a:lnTo>
                <a:lnTo>
                  <a:pt x="227330" y="111759"/>
                </a:lnTo>
                <a:lnTo>
                  <a:pt x="208280" y="107949"/>
                </a:lnTo>
                <a:lnTo>
                  <a:pt x="193040" y="105409"/>
                </a:lnTo>
                <a:lnTo>
                  <a:pt x="186690" y="104139"/>
                </a:lnTo>
                <a:lnTo>
                  <a:pt x="181610" y="102869"/>
                </a:lnTo>
                <a:lnTo>
                  <a:pt x="180340" y="101599"/>
                </a:lnTo>
                <a:lnTo>
                  <a:pt x="177800" y="100329"/>
                </a:lnTo>
                <a:lnTo>
                  <a:pt x="176530" y="100329"/>
                </a:lnTo>
                <a:lnTo>
                  <a:pt x="175260" y="99059"/>
                </a:lnTo>
                <a:lnTo>
                  <a:pt x="172720" y="97789"/>
                </a:lnTo>
                <a:lnTo>
                  <a:pt x="168910" y="95249"/>
                </a:lnTo>
                <a:lnTo>
                  <a:pt x="165100" y="91439"/>
                </a:lnTo>
                <a:lnTo>
                  <a:pt x="165100" y="90169"/>
                </a:lnTo>
                <a:lnTo>
                  <a:pt x="163830" y="90169"/>
                </a:lnTo>
                <a:lnTo>
                  <a:pt x="163830" y="80009"/>
                </a:lnTo>
                <a:lnTo>
                  <a:pt x="165100" y="78739"/>
                </a:lnTo>
                <a:lnTo>
                  <a:pt x="165100" y="77469"/>
                </a:lnTo>
                <a:lnTo>
                  <a:pt x="168910" y="73659"/>
                </a:lnTo>
                <a:lnTo>
                  <a:pt x="168910" y="72389"/>
                </a:lnTo>
                <a:lnTo>
                  <a:pt x="171450" y="71119"/>
                </a:lnTo>
                <a:lnTo>
                  <a:pt x="173990" y="68579"/>
                </a:lnTo>
                <a:lnTo>
                  <a:pt x="179070" y="66039"/>
                </a:lnTo>
                <a:lnTo>
                  <a:pt x="180340" y="66039"/>
                </a:lnTo>
                <a:lnTo>
                  <a:pt x="182880" y="64769"/>
                </a:lnTo>
                <a:lnTo>
                  <a:pt x="184150" y="63500"/>
                </a:lnTo>
                <a:lnTo>
                  <a:pt x="189230" y="63500"/>
                </a:lnTo>
                <a:lnTo>
                  <a:pt x="199390" y="60959"/>
                </a:lnTo>
                <a:lnTo>
                  <a:pt x="204470" y="60959"/>
                </a:lnTo>
                <a:lnTo>
                  <a:pt x="210820" y="59689"/>
                </a:lnTo>
                <a:lnTo>
                  <a:pt x="425450" y="59689"/>
                </a:lnTo>
                <a:lnTo>
                  <a:pt x="417830" y="49529"/>
                </a:lnTo>
                <a:lnTo>
                  <a:pt x="412750" y="45719"/>
                </a:lnTo>
                <a:lnTo>
                  <a:pt x="408940" y="40639"/>
                </a:lnTo>
                <a:lnTo>
                  <a:pt x="398780" y="33019"/>
                </a:lnTo>
                <a:lnTo>
                  <a:pt x="392430" y="30479"/>
                </a:lnTo>
                <a:lnTo>
                  <a:pt x="387350" y="26669"/>
                </a:lnTo>
                <a:lnTo>
                  <a:pt x="381000" y="22859"/>
                </a:lnTo>
                <a:lnTo>
                  <a:pt x="374650" y="20319"/>
                </a:lnTo>
                <a:lnTo>
                  <a:pt x="367030" y="17779"/>
                </a:lnTo>
                <a:lnTo>
                  <a:pt x="360680" y="15239"/>
                </a:lnTo>
                <a:lnTo>
                  <a:pt x="353060" y="13969"/>
                </a:lnTo>
                <a:lnTo>
                  <a:pt x="336550" y="8889"/>
                </a:lnTo>
                <a:lnTo>
                  <a:pt x="299720" y="3809"/>
                </a:lnTo>
                <a:lnTo>
                  <a:pt x="279400" y="1269"/>
                </a:lnTo>
                <a:lnTo>
                  <a:pt x="256540" y="0"/>
                </a:lnTo>
                <a:close/>
              </a:path>
              <a:path w="457200" h="334009">
                <a:moveTo>
                  <a:pt x="425450" y="59689"/>
                </a:moveTo>
                <a:lnTo>
                  <a:pt x="226060" y="59689"/>
                </a:lnTo>
                <a:lnTo>
                  <a:pt x="233680" y="60959"/>
                </a:lnTo>
                <a:lnTo>
                  <a:pt x="241300" y="60959"/>
                </a:lnTo>
                <a:lnTo>
                  <a:pt x="254000" y="63500"/>
                </a:lnTo>
                <a:lnTo>
                  <a:pt x="259080" y="64769"/>
                </a:lnTo>
                <a:lnTo>
                  <a:pt x="264160" y="67309"/>
                </a:lnTo>
                <a:lnTo>
                  <a:pt x="269240" y="68579"/>
                </a:lnTo>
                <a:lnTo>
                  <a:pt x="271780" y="71119"/>
                </a:lnTo>
                <a:lnTo>
                  <a:pt x="276860" y="73659"/>
                </a:lnTo>
                <a:lnTo>
                  <a:pt x="278130" y="74929"/>
                </a:lnTo>
                <a:lnTo>
                  <a:pt x="280670" y="76200"/>
                </a:lnTo>
                <a:lnTo>
                  <a:pt x="285750" y="81279"/>
                </a:lnTo>
                <a:lnTo>
                  <a:pt x="290830" y="88899"/>
                </a:lnTo>
                <a:lnTo>
                  <a:pt x="292100" y="93979"/>
                </a:lnTo>
                <a:lnTo>
                  <a:pt x="294640" y="99059"/>
                </a:lnTo>
                <a:lnTo>
                  <a:pt x="440690" y="99059"/>
                </a:lnTo>
                <a:lnTo>
                  <a:pt x="438150" y="86359"/>
                </a:lnTo>
                <a:lnTo>
                  <a:pt x="434340" y="74929"/>
                </a:lnTo>
                <a:lnTo>
                  <a:pt x="427990" y="63500"/>
                </a:lnTo>
                <a:lnTo>
                  <a:pt x="425450" y="596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33359" y="269240"/>
            <a:ext cx="457200" cy="334010"/>
          </a:xfrm>
          <a:custGeom>
            <a:avLst/>
            <a:gdLst/>
            <a:ahLst/>
            <a:cxnLst/>
            <a:rect l="l" t="t" r="r" b="b"/>
            <a:pathLst>
              <a:path w="457200" h="334009">
                <a:moveTo>
                  <a:pt x="0" y="218439"/>
                </a:moveTo>
                <a:lnTo>
                  <a:pt x="148590" y="218439"/>
                </a:lnTo>
                <a:lnTo>
                  <a:pt x="149860" y="223519"/>
                </a:lnTo>
                <a:lnTo>
                  <a:pt x="151130" y="228599"/>
                </a:lnTo>
                <a:lnTo>
                  <a:pt x="153670" y="233679"/>
                </a:lnTo>
                <a:lnTo>
                  <a:pt x="156210" y="237489"/>
                </a:lnTo>
                <a:lnTo>
                  <a:pt x="158750" y="241299"/>
                </a:lnTo>
                <a:lnTo>
                  <a:pt x="161290" y="245109"/>
                </a:lnTo>
                <a:lnTo>
                  <a:pt x="163830" y="248919"/>
                </a:lnTo>
                <a:lnTo>
                  <a:pt x="167640" y="251459"/>
                </a:lnTo>
                <a:lnTo>
                  <a:pt x="171450" y="253999"/>
                </a:lnTo>
                <a:lnTo>
                  <a:pt x="173990" y="256539"/>
                </a:lnTo>
                <a:lnTo>
                  <a:pt x="177800" y="257809"/>
                </a:lnTo>
                <a:lnTo>
                  <a:pt x="181610" y="260349"/>
                </a:lnTo>
                <a:lnTo>
                  <a:pt x="185420" y="261619"/>
                </a:lnTo>
                <a:lnTo>
                  <a:pt x="189230" y="262889"/>
                </a:lnTo>
                <a:lnTo>
                  <a:pt x="193040" y="264159"/>
                </a:lnTo>
                <a:lnTo>
                  <a:pt x="198120" y="265429"/>
                </a:lnTo>
                <a:lnTo>
                  <a:pt x="201930" y="266699"/>
                </a:lnTo>
                <a:lnTo>
                  <a:pt x="207010" y="267969"/>
                </a:lnTo>
                <a:lnTo>
                  <a:pt x="210820" y="267969"/>
                </a:lnTo>
                <a:lnTo>
                  <a:pt x="215900" y="269239"/>
                </a:lnTo>
                <a:lnTo>
                  <a:pt x="226060" y="270509"/>
                </a:lnTo>
                <a:lnTo>
                  <a:pt x="236220" y="270509"/>
                </a:lnTo>
                <a:lnTo>
                  <a:pt x="245110" y="270509"/>
                </a:lnTo>
                <a:lnTo>
                  <a:pt x="252730" y="269239"/>
                </a:lnTo>
                <a:lnTo>
                  <a:pt x="260350" y="269239"/>
                </a:lnTo>
                <a:lnTo>
                  <a:pt x="266700" y="267969"/>
                </a:lnTo>
                <a:lnTo>
                  <a:pt x="273050" y="266699"/>
                </a:lnTo>
                <a:lnTo>
                  <a:pt x="275590" y="265429"/>
                </a:lnTo>
                <a:lnTo>
                  <a:pt x="278130" y="264159"/>
                </a:lnTo>
                <a:lnTo>
                  <a:pt x="280670" y="264159"/>
                </a:lnTo>
                <a:lnTo>
                  <a:pt x="283210" y="262889"/>
                </a:lnTo>
                <a:lnTo>
                  <a:pt x="285750" y="261619"/>
                </a:lnTo>
                <a:lnTo>
                  <a:pt x="288290" y="260349"/>
                </a:lnTo>
                <a:lnTo>
                  <a:pt x="292100" y="257809"/>
                </a:lnTo>
                <a:lnTo>
                  <a:pt x="295910" y="255269"/>
                </a:lnTo>
                <a:lnTo>
                  <a:pt x="298450" y="253999"/>
                </a:lnTo>
                <a:lnTo>
                  <a:pt x="299720" y="252729"/>
                </a:lnTo>
                <a:lnTo>
                  <a:pt x="300990" y="251459"/>
                </a:lnTo>
                <a:lnTo>
                  <a:pt x="302260" y="248919"/>
                </a:lnTo>
                <a:lnTo>
                  <a:pt x="303530" y="247649"/>
                </a:lnTo>
                <a:lnTo>
                  <a:pt x="303530" y="246379"/>
                </a:lnTo>
                <a:lnTo>
                  <a:pt x="304800" y="245109"/>
                </a:lnTo>
                <a:lnTo>
                  <a:pt x="306070" y="243839"/>
                </a:lnTo>
                <a:lnTo>
                  <a:pt x="306070" y="242569"/>
                </a:lnTo>
                <a:lnTo>
                  <a:pt x="306070" y="231139"/>
                </a:lnTo>
                <a:lnTo>
                  <a:pt x="304800" y="229869"/>
                </a:lnTo>
                <a:lnTo>
                  <a:pt x="303530" y="227329"/>
                </a:lnTo>
                <a:lnTo>
                  <a:pt x="303530" y="226059"/>
                </a:lnTo>
                <a:lnTo>
                  <a:pt x="302260" y="224789"/>
                </a:lnTo>
                <a:lnTo>
                  <a:pt x="300990" y="223519"/>
                </a:lnTo>
                <a:lnTo>
                  <a:pt x="299720" y="222249"/>
                </a:lnTo>
                <a:lnTo>
                  <a:pt x="297180" y="219709"/>
                </a:lnTo>
                <a:lnTo>
                  <a:pt x="293370" y="217169"/>
                </a:lnTo>
                <a:lnTo>
                  <a:pt x="289560" y="214629"/>
                </a:lnTo>
                <a:lnTo>
                  <a:pt x="287020" y="213359"/>
                </a:lnTo>
                <a:lnTo>
                  <a:pt x="284480" y="212089"/>
                </a:lnTo>
                <a:lnTo>
                  <a:pt x="278130" y="209549"/>
                </a:lnTo>
                <a:lnTo>
                  <a:pt x="270510" y="207009"/>
                </a:lnTo>
                <a:lnTo>
                  <a:pt x="260350" y="204469"/>
                </a:lnTo>
                <a:lnTo>
                  <a:pt x="250190" y="203199"/>
                </a:lnTo>
                <a:lnTo>
                  <a:pt x="237490" y="200659"/>
                </a:lnTo>
                <a:lnTo>
                  <a:pt x="209550" y="195579"/>
                </a:lnTo>
                <a:lnTo>
                  <a:pt x="184150" y="191769"/>
                </a:lnTo>
                <a:lnTo>
                  <a:pt x="161290" y="187959"/>
                </a:lnTo>
                <a:lnTo>
                  <a:pt x="121920" y="179069"/>
                </a:lnTo>
                <a:lnTo>
                  <a:pt x="74930" y="162559"/>
                </a:lnTo>
                <a:lnTo>
                  <a:pt x="63500" y="156209"/>
                </a:lnTo>
                <a:lnTo>
                  <a:pt x="53340" y="151129"/>
                </a:lnTo>
                <a:lnTo>
                  <a:pt x="48260" y="147319"/>
                </a:lnTo>
                <a:lnTo>
                  <a:pt x="44450" y="143509"/>
                </a:lnTo>
                <a:lnTo>
                  <a:pt x="39370" y="139699"/>
                </a:lnTo>
                <a:lnTo>
                  <a:pt x="36830" y="135889"/>
                </a:lnTo>
                <a:lnTo>
                  <a:pt x="33020" y="132079"/>
                </a:lnTo>
                <a:lnTo>
                  <a:pt x="30480" y="129539"/>
                </a:lnTo>
                <a:lnTo>
                  <a:pt x="27940" y="124459"/>
                </a:lnTo>
                <a:lnTo>
                  <a:pt x="25400" y="120649"/>
                </a:lnTo>
                <a:lnTo>
                  <a:pt x="24130" y="116839"/>
                </a:lnTo>
                <a:lnTo>
                  <a:pt x="21590" y="111759"/>
                </a:lnTo>
                <a:lnTo>
                  <a:pt x="20320" y="107949"/>
                </a:lnTo>
                <a:lnTo>
                  <a:pt x="20320" y="104139"/>
                </a:lnTo>
                <a:lnTo>
                  <a:pt x="19050" y="93979"/>
                </a:lnTo>
                <a:lnTo>
                  <a:pt x="19050" y="87629"/>
                </a:lnTo>
                <a:lnTo>
                  <a:pt x="20320" y="82550"/>
                </a:lnTo>
                <a:lnTo>
                  <a:pt x="21590" y="76200"/>
                </a:lnTo>
                <a:lnTo>
                  <a:pt x="24130" y="69850"/>
                </a:lnTo>
                <a:lnTo>
                  <a:pt x="27940" y="64769"/>
                </a:lnTo>
                <a:lnTo>
                  <a:pt x="31750" y="58419"/>
                </a:lnTo>
                <a:lnTo>
                  <a:pt x="36830" y="53339"/>
                </a:lnTo>
                <a:lnTo>
                  <a:pt x="41910" y="46989"/>
                </a:lnTo>
                <a:lnTo>
                  <a:pt x="48260" y="41909"/>
                </a:lnTo>
                <a:lnTo>
                  <a:pt x="54610" y="36829"/>
                </a:lnTo>
                <a:lnTo>
                  <a:pt x="62230" y="31750"/>
                </a:lnTo>
                <a:lnTo>
                  <a:pt x="69850" y="27939"/>
                </a:lnTo>
                <a:lnTo>
                  <a:pt x="78740" y="22859"/>
                </a:lnTo>
                <a:lnTo>
                  <a:pt x="87630" y="19050"/>
                </a:lnTo>
                <a:lnTo>
                  <a:pt x="99060" y="16509"/>
                </a:lnTo>
                <a:lnTo>
                  <a:pt x="109220" y="12700"/>
                </a:lnTo>
                <a:lnTo>
                  <a:pt x="121920" y="8889"/>
                </a:lnTo>
                <a:lnTo>
                  <a:pt x="134620" y="6350"/>
                </a:lnTo>
                <a:lnTo>
                  <a:pt x="148590" y="5079"/>
                </a:lnTo>
                <a:lnTo>
                  <a:pt x="162560" y="3809"/>
                </a:lnTo>
                <a:lnTo>
                  <a:pt x="179070" y="1269"/>
                </a:lnTo>
                <a:lnTo>
                  <a:pt x="196850" y="1269"/>
                </a:lnTo>
                <a:lnTo>
                  <a:pt x="214630" y="0"/>
                </a:lnTo>
                <a:lnTo>
                  <a:pt x="233680" y="0"/>
                </a:lnTo>
                <a:lnTo>
                  <a:pt x="256540" y="0"/>
                </a:lnTo>
                <a:lnTo>
                  <a:pt x="279400" y="1269"/>
                </a:lnTo>
                <a:lnTo>
                  <a:pt x="299720" y="3809"/>
                </a:lnTo>
                <a:lnTo>
                  <a:pt x="318770" y="6350"/>
                </a:lnTo>
                <a:lnTo>
                  <a:pt x="336550" y="8889"/>
                </a:lnTo>
                <a:lnTo>
                  <a:pt x="353060" y="13969"/>
                </a:lnTo>
                <a:lnTo>
                  <a:pt x="360680" y="15239"/>
                </a:lnTo>
                <a:lnTo>
                  <a:pt x="367030" y="17779"/>
                </a:lnTo>
                <a:lnTo>
                  <a:pt x="374650" y="20319"/>
                </a:lnTo>
                <a:lnTo>
                  <a:pt x="381000" y="22859"/>
                </a:lnTo>
                <a:lnTo>
                  <a:pt x="387350" y="26669"/>
                </a:lnTo>
                <a:lnTo>
                  <a:pt x="392430" y="30479"/>
                </a:lnTo>
                <a:lnTo>
                  <a:pt x="398780" y="33019"/>
                </a:lnTo>
                <a:lnTo>
                  <a:pt x="403860" y="36829"/>
                </a:lnTo>
                <a:lnTo>
                  <a:pt x="408940" y="40639"/>
                </a:lnTo>
                <a:lnTo>
                  <a:pt x="412750" y="45719"/>
                </a:lnTo>
                <a:lnTo>
                  <a:pt x="417830" y="49529"/>
                </a:lnTo>
                <a:lnTo>
                  <a:pt x="421640" y="54609"/>
                </a:lnTo>
                <a:lnTo>
                  <a:pt x="425450" y="59689"/>
                </a:lnTo>
                <a:lnTo>
                  <a:pt x="427990" y="63500"/>
                </a:lnTo>
                <a:lnTo>
                  <a:pt x="434340" y="74929"/>
                </a:lnTo>
                <a:lnTo>
                  <a:pt x="438150" y="86359"/>
                </a:lnTo>
                <a:lnTo>
                  <a:pt x="440690" y="99059"/>
                </a:lnTo>
                <a:lnTo>
                  <a:pt x="294640" y="99059"/>
                </a:lnTo>
                <a:lnTo>
                  <a:pt x="292100" y="93979"/>
                </a:lnTo>
                <a:lnTo>
                  <a:pt x="290830" y="88899"/>
                </a:lnTo>
                <a:lnTo>
                  <a:pt x="288290" y="85089"/>
                </a:lnTo>
                <a:lnTo>
                  <a:pt x="285750" y="81279"/>
                </a:lnTo>
                <a:lnTo>
                  <a:pt x="281940" y="77469"/>
                </a:lnTo>
                <a:lnTo>
                  <a:pt x="280670" y="76200"/>
                </a:lnTo>
                <a:lnTo>
                  <a:pt x="278130" y="74929"/>
                </a:lnTo>
                <a:lnTo>
                  <a:pt x="276860" y="73659"/>
                </a:lnTo>
                <a:lnTo>
                  <a:pt x="274320" y="72389"/>
                </a:lnTo>
                <a:lnTo>
                  <a:pt x="271780" y="71119"/>
                </a:lnTo>
                <a:lnTo>
                  <a:pt x="269240" y="68579"/>
                </a:lnTo>
                <a:lnTo>
                  <a:pt x="264160" y="67309"/>
                </a:lnTo>
                <a:lnTo>
                  <a:pt x="259080" y="64769"/>
                </a:lnTo>
                <a:lnTo>
                  <a:pt x="254000" y="63500"/>
                </a:lnTo>
                <a:lnTo>
                  <a:pt x="247650" y="62229"/>
                </a:lnTo>
                <a:lnTo>
                  <a:pt x="241300" y="60959"/>
                </a:lnTo>
                <a:lnTo>
                  <a:pt x="233680" y="60959"/>
                </a:lnTo>
                <a:lnTo>
                  <a:pt x="226060" y="59689"/>
                </a:lnTo>
                <a:lnTo>
                  <a:pt x="217170" y="59689"/>
                </a:lnTo>
                <a:lnTo>
                  <a:pt x="210820" y="59689"/>
                </a:lnTo>
                <a:lnTo>
                  <a:pt x="204470" y="60959"/>
                </a:lnTo>
                <a:lnTo>
                  <a:pt x="199390" y="60959"/>
                </a:lnTo>
                <a:lnTo>
                  <a:pt x="194310" y="62229"/>
                </a:lnTo>
                <a:lnTo>
                  <a:pt x="189230" y="63500"/>
                </a:lnTo>
                <a:lnTo>
                  <a:pt x="184150" y="63500"/>
                </a:lnTo>
                <a:lnTo>
                  <a:pt x="182880" y="64769"/>
                </a:lnTo>
                <a:lnTo>
                  <a:pt x="180340" y="66039"/>
                </a:lnTo>
                <a:lnTo>
                  <a:pt x="179070" y="66039"/>
                </a:lnTo>
                <a:lnTo>
                  <a:pt x="176530" y="67309"/>
                </a:lnTo>
                <a:lnTo>
                  <a:pt x="173990" y="68579"/>
                </a:lnTo>
                <a:lnTo>
                  <a:pt x="172720" y="69850"/>
                </a:lnTo>
                <a:lnTo>
                  <a:pt x="171450" y="71119"/>
                </a:lnTo>
                <a:lnTo>
                  <a:pt x="168910" y="72389"/>
                </a:lnTo>
                <a:lnTo>
                  <a:pt x="168910" y="73659"/>
                </a:lnTo>
                <a:lnTo>
                  <a:pt x="167640" y="74929"/>
                </a:lnTo>
                <a:lnTo>
                  <a:pt x="166370" y="76200"/>
                </a:lnTo>
                <a:lnTo>
                  <a:pt x="165100" y="77469"/>
                </a:lnTo>
                <a:lnTo>
                  <a:pt x="165100" y="78739"/>
                </a:lnTo>
                <a:lnTo>
                  <a:pt x="163830" y="80009"/>
                </a:lnTo>
                <a:lnTo>
                  <a:pt x="163830" y="81279"/>
                </a:lnTo>
                <a:lnTo>
                  <a:pt x="163830" y="82550"/>
                </a:lnTo>
                <a:lnTo>
                  <a:pt x="163830" y="87629"/>
                </a:lnTo>
                <a:lnTo>
                  <a:pt x="163830" y="90169"/>
                </a:lnTo>
                <a:lnTo>
                  <a:pt x="165100" y="90169"/>
                </a:lnTo>
                <a:lnTo>
                  <a:pt x="165100" y="91439"/>
                </a:lnTo>
                <a:lnTo>
                  <a:pt x="166370" y="92709"/>
                </a:lnTo>
                <a:lnTo>
                  <a:pt x="167640" y="93979"/>
                </a:lnTo>
                <a:lnTo>
                  <a:pt x="168910" y="95249"/>
                </a:lnTo>
                <a:lnTo>
                  <a:pt x="172720" y="97789"/>
                </a:lnTo>
                <a:lnTo>
                  <a:pt x="175260" y="99059"/>
                </a:lnTo>
                <a:lnTo>
                  <a:pt x="176530" y="100329"/>
                </a:lnTo>
                <a:lnTo>
                  <a:pt x="177800" y="100329"/>
                </a:lnTo>
                <a:lnTo>
                  <a:pt x="180340" y="101599"/>
                </a:lnTo>
                <a:lnTo>
                  <a:pt x="181610" y="102869"/>
                </a:lnTo>
                <a:lnTo>
                  <a:pt x="186690" y="104139"/>
                </a:lnTo>
                <a:lnTo>
                  <a:pt x="193040" y="105409"/>
                </a:lnTo>
                <a:lnTo>
                  <a:pt x="200660" y="106679"/>
                </a:lnTo>
                <a:lnTo>
                  <a:pt x="208280" y="107949"/>
                </a:lnTo>
                <a:lnTo>
                  <a:pt x="227330" y="111759"/>
                </a:lnTo>
                <a:lnTo>
                  <a:pt x="274320" y="118109"/>
                </a:lnTo>
                <a:lnTo>
                  <a:pt x="314960" y="125729"/>
                </a:lnTo>
                <a:lnTo>
                  <a:pt x="332740" y="129539"/>
                </a:lnTo>
                <a:lnTo>
                  <a:pt x="347980" y="132079"/>
                </a:lnTo>
                <a:lnTo>
                  <a:pt x="361950" y="135889"/>
                </a:lnTo>
                <a:lnTo>
                  <a:pt x="373380" y="139699"/>
                </a:lnTo>
                <a:lnTo>
                  <a:pt x="383540" y="143509"/>
                </a:lnTo>
                <a:lnTo>
                  <a:pt x="393700" y="147319"/>
                </a:lnTo>
                <a:lnTo>
                  <a:pt x="403860" y="151129"/>
                </a:lnTo>
                <a:lnTo>
                  <a:pt x="411480" y="156209"/>
                </a:lnTo>
                <a:lnTo>
                  <a:pt x="419100" y="160019"/>
                </a:lnTo>
                <a:lnTo>
                  <a:pt x="426720" y="165099"/>
                </a:lnTo>
                <a:lnTo>
                  <a:pt x="431800" y="170179"/>
                </a:lnTo>
                <a:lnTo>
                  <a:pt x="438150" y="175259"/>
                </a:lnTo>
                <a:lnTo>
                  <a:pt x="441960" y="180339"/>
                </a:lnTo>
                <a:lnTo>
                  <a:pt x="445770" y="186689"/>
                </a:lnTo>
                <a:lnTo>
                  <a:pt x="450850" y="191769"/>
                </a:lnTo>
                <a:lnTo>
                  <a:pt x="453390" y="198119"/>
                </a:lnTo>
                <a:lnTo>
                  <a:pt x="454660" y="204469"/>
                </a:lnTo>
                <a:lnTo>
                  <a:pt x="457200" y="210819"/>
                </a:lnTo>
                <a:lnTo>
                  <a:pt x="457200" y="217169"/>
                </a:lnTo>
                <a:lnTo>
                  <a:pt x="457200" y="223519"/>
                </a:lnTo>
                <a:lnTo>
                  <a:pt x="457200" y="231139"/>
                </a:lnTo>
                <a:lnTo>
                  <a:pt x="455930" y="238759"/>
                </a:lnTo>
                <a:lnTo>
                  <a:pt x="454660" y="245109"/>
                </a:lnTo>
                <a:lnTo>
                  <a:pt x="450850" y="252729"/>
                </a:lnTo>
                <a:lnTo>
                  <a:pt x="448310" y="260349"/>
                </a:lnTo>
                <a:lnTo>
                  <a:pt x="443230" y="266699"/>
                </a:lnTo>
                <a:lnTo>
                  <a:pt x="436880" y="274319"/>
                </a:lnTo>
                <a:lnTo>
                  <a:pt x="430530" y="280669"/>
                </a:lnTo>
                <a:lnTo>
                  <a:pt x="424180" y="287019"/>
                </a:lnTo>
                <a:lnTo>
                  <a:pt x="416560" y="292099"/>
                </a:lnTo>
                <a:lnTo>
                  <a:pt x="407670" y="298449"/>
                </a:lnTo>
                <a:lnTo>
                  <a:pt x="398780" y="303529"/>
                </a:lnTo>
                <a:lnTo>
                  <a:pt x="355600" y="320039"/>
                </a:lnTo>
                <a:lnTo>
                  <a:pt x="316230" y="328929"/>
                </a:lnTo>
                <a:lnTo>
                  <a:pt x="300990" y="330199"/>
                </a:lnTo>
                <a:lnTo>
                  <a:pt x="285750" y="331469"/>
                </a:lnTo>
                <a:lnTo>
                  <a:pt x="269240" y="332739"/>
                </a:lnTo>
                <a:lnTo>
                  <a:pt x="252730" y="334009"/>
                </a:lnTo>
                <a:lnTo>
                  <a:pt x="234950" y="334009"/>
                </a:lnTo>
                <a:lnTo>
                  <a:pt x="203200" y="334009"/>
                </a:lnTo>
                <a:lnTo>
                  <a:pt x="175260" y="331469"/>
                </a:lnTo>
                <a:lnTo>
                  <a:pt x="149860" y="328929"/>
                </a:lnTo>
                <a:lnTo>
                  <a:pt x="125730" y="325119"/>
                </a:lnTo>
                <a:lnTo>
                  <a:pt x="114300" y="323849"/>
                </a:lnTo>
                <a:lnTo>
                  <a:pt x="104140" y="321309"/>
                </a:lnTo>
                <a:lnTo>
                  <a:pt x="95250" y="318769"/>
                </a:lnTo>
                <a:lnTo>
                  <a:pt x="86360" y="314959"/>
                </a:lnTo>
                <a:lnTo>
                  <a:pt x="77470" y="312419"/>
                </a:lnTo>
                <a:lnTo>
                  <a:pt x="69850" y="308609"/>
                </a:lnTo>
                <a:lnTo>
                  <a:pt x="63500" y="304799"/>
                </a:lnTo>
                <a:lnTo>
                  <a:pt x="55880" y="300989"/>
                </a:lnTo>
                <a:lnTo>
                  <a:pt x="44450" y="292099"/>
                </a:lnTo>
                <a:lnTo>
                  <a:pt x="34290" y="284479"/>
                </a:lnTo>
                <a:lnTo>
                  <a:pt x="25400" y="274319"/>
                </a:lnTo>
                <a:lnTo>
                  <a:pt x="17780" y="264159"/>
                </a:lnTo>
                <a:lnTo>
                  <a:pt x="11430" y="253999"/>
                </a:lnTo>
                <a:lnTo>
                  <a:pt x="6350" y="242569"/>
                </a:lnTo>
                <a:lnTo>
                  <a:pt x="2540" y="231139"/>
                </a:lnTo>
                <a:lnTo>
                  <a:pt x="0" y="21843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375650" y="274320"/>
            <a:ext cx="156210" cy="322580"/>
          </a:xfrm>
          <a:custGeom>
            <a:avLst/>
            <a:gdLst/>
            <a:ahLst/>
            <a:cxnLst/>
            <a:rect l="l" t="t" r="r" b="b"/>
            <a:pathLst>
              <a:path w="156209" h="322580">
                <a:moveTo>
                  <a:pt x="156209" y="0"/>
                </a:moveTo>
                <a:lnTo>
                  <a:pt x="0" y="0"/>
                </a:lnTo>
                <a:lnTo>
                  <a:pt x="0" y="322579"/>
                </a:lnTo>
                <a:lnTo>
                  <a:pt x="156209" y="322579"/>
                </a:lnTo>
                <a:lnTo>
                  <a:pt x="1562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01050" y="222250"/>
            <a:ext cx="109220" cy="0"/>
          </a:xfrm>
          <a:custGeom>
            <a:avLst/>
            <a:gdLst/>
            <a:ahLst/>
            <a:cxnLst/>
            <a:rect l="l" t="t" r="r" b="b"/>
            <a:pathLst>
              <a:path w="109220">
                <a:moveTo>
                  <a:pt x="0" y="0"/>
                </a:moveTo>
                <a:lnTo>
                  <a:pt x="10922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75650" y="274320"/>
            <a:ext cx="156210" cy="322580"/>
          </a:xfrm>
          <a:custGeom>
            <a:avLst/>
            <a:gdLst/>
            <a:ahLst/>
            <a:cxnLst/>
            <a:rect l="l" t="t" r="r" b="b"/>
            <a:pathLst>
              <a:path w="156209" h="322580">
                <a:moveTo>
                  <a:pt x="0" y="0"/>
                </a:moveTo>
                <a:lnTo>
                  <a:pt x="156209" y="0"/>
                </a:lnTo>
                <a:lnTo>
                  <a:pt x="15620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01050" y="189229"/>
            <a:ext cx="109220" cy="66040"/>
          </a:xfrm>
          <a:custGeom>
            <a:avLst/>
            <a:gdLst/>
            <a:ahLst/>
            <a:cxnLst/>
            <a:rect l="l" t="t" r="r" b="b"/>
            <a:pathLst>
              <a:path w="109220" h="66039">
                <a:moveTo>
                  <a:pt x="0" y="0"/>
                </a:moveTo>
                <a:lnTo>
                  <a:pt x="109220" y="0"/>
                </a:lnTo>
                <a:lnTo>
                  <a:pt x="10922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52729" y="980439"/>
            <a:ext cx="2885440" cy="400050"/>
          </a:xfrm>
          <a:prstGeom prst="rect">
            <a:avLst/>
          </a:prstGeom>
          <a:solidFill>
            <a:srgbClr val="FAA2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Devletçilik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ilkesi;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51459" y="1557019"/>
            <a:ext cx="5991860" cy="400050"/>
          </a:xfrm>
          <a:custGeom>
            <a:avLst/>
            <a:gdLst/>
            <a:ahLst/>
            <a:cxnLst/>
            <a:rect l="l" t="t" r="r" b="b"/>
            <a:pathLst>
              <a:path w="5991860" h="400050">
                <a:moveTo>
                  <a:pt x="0" y="0"/>
                </a:moveTo>
                <a:lnTo>
                  <a:pt x="5991860" y="0"/>
                </a:lnTo>
                <a:lnTo>
                  <a:pt x="599186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2729" y="2133600"/>
            <a:ext cx="7390130" cy="398780"/>
          </a:xfrm>
          <a:custGeom>
            <a:avLst/>
            <a:gdLst/>
            <a:ahLst/>
            <a:cxnLst/>
            <a:rect l="l" t="t" r="r" b="b"/>
            <a:pathLst>
              <a:path w="7390130" h="398780">
                <a:moveTo>
                  <a:pt x="0" y="0"/>
                </a:moveTo>
                <a:lnTo>
                  <a:pt x="7390130" y="0"/>
                </a:lnTo>
                <a:lnTo>
                  <a:pt x="739013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1459" y="2708910"/>
            <a:ext cx="7951470" cy="398780"/>
          </a:xfrm>
          <a:custGeom>
            <a:avLst/>
            <a:gdLst/>
            <a:ahLst/>
            <a:cxnLst/>
            <a:rect l="l" t="t" r="r" b="b"/>
            <a:pathLst>
              <a:path w="7951470" h="398780">
                <a:moveTo>
                  <a:pt x="0" y="0"/>
                </a:moveTo>
                <a:lnTo>
                  <a:pt x="7951470" y="0"/>
                </a:lnTo>
                <a:lnTo>
                  <a:pt x="795147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459" y="3284220"/>
            <a:ext cx="8168640" cy="825500"/>
          </a:xfrm>
          <a:custGeom>
            <a:avLst/>
            <a:gdLst/>
            <a:ahLst/>
            <a:cxnLst/>
            <a:rect l="l" t="t" r="r" b="b"/>
            <a:pathLst>
              <a:path w="8168640" h="825500">
                <a:moveTo>
                  <a:pt x="0" y="0"/>
                </a:moveTo>
                <a:lnTo>
                  <a:pt x="8168640" y="0"/>
                </a:lnTo>
                <a:lnTo>
                  <a:pt x="8168640" y="825499"/>
                </a:lnTo>
                <a:lnTo>
                  <a:pt x="0" y="82549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4000" y="4292600"/>
            <a:ext cx="5074920" cy="398780"/>
          </a:xfrm>
          <a:custGeom>
            <a:avLst/>
            <a:gdLst/>
            <a:ahLst/>
            <a:cxnLst/>
            <a:rect l="l" t="t" r="r" b="b"/>
            <a:pathLst>
              <a:path w="5074920" h="398779">
                <a:moveTo>
                  <a:pt x="0" y="0"/>
                </a:moveTo>
                <a:lnTo>
                  <a:pt x="5074920" y="0"/>
                </a:lnTo>
                <a:lnTo>
                  <a:pt x="507492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2729" y="4869179"/>
            <a:ext cx="5675630" cy="398780"/>
          </a:xfrm>
          <a:custGeom>
            <a:avLst/>
            <a:gdLst/>
            <a:ahLst/>
            <a:cxnLst/>
            <a:rect l="l" t="t" r="r" b="b"/>
            <a:pathLst>
              <a:path w="5675630" h="398779">
                <a:moveTo>
                  <a:pt x="0" y="0"/>
                </a:moveTo>
                <a:lnTo>
                  <a:pt x="5675630" y="0"/>
                </a:lnTo>
                <a:lnTo>
                  <a:pt x="567563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251459" y="1591309"/>
            <a:ext cx="8168640" cy="364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Atatürk’ün ekonomik alandaki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görüşleridir.</a:t>
            </a:r>
            <a:endParaRPr sz="2000">
              <a:latin typeface="Comic Sans MS"/>
              <a:cs typeface="Comic Sans MS"/>
            </a:endParaRPr>
          </a:p>
          <a:p>
            <a:pPr marL="699770" marR="160655" indent="1270">
              <a:lnSpc>
                <a:spcPct val="188300"/>
              </a:lnSpc>
              <a:spcBef>
                <a:spcPts val="20"/>
              </a:spcBef>
            </a:pPr>
            <a:r>
              <a:rPr sz="2000" spc="-5" dirty="0">
                <a:latin typeface="Comic Sans MS"/>
                <a:cs typeface="Comic Sans MS"/>
              </a:rPr>
              <a:t>Ekonomik,sosyal ve kültürel alanda kalkınmayı amaçlar.  Devletin ekonomik hayatımızı yönlendirmesi,planlamasıdır.</a:t>
            </a:r>
            <a:endParaRPr sz="2000">
              <a:latin typeface="Comic Sans MS"/>
              <a:cs typeface="Comic Sans MS"/>
            </a:endParaRPr>
          </a:p>
          <a:p>
            <a:pPr marL="89535" marR="160655" indent="609600">
              <a:lnSpc>
                <a:spcPct val="140000"/>
              </a:lnSpc>
              <a:spcBef>
                <a:spcPts val="1180"/>
              </a:spcBef>
            </a:pPr>
            <a:r>
              <a:rPr sz="2000" spc="-5" dirty="0">
                <a:latin typeface="Comic Sans MS"/>
                <a:cs typeface="Comic Sans MS"/>
              </a:rPr>
              <a:t>Halkımızın yapamayacağı işlerin </a:t>
            </a:r>
            <a:r>
              <a:rPr sz="2000" b="1" dirty="0">
                <a:latin typeface="Comic Sans MS"/>
                <a:cs typeface="Comic Sans MS"/>
              </a:rPr>
              <a:t>( </a:t>
            </a:r>
            <a:r>
              <a:rPr sz="2000" b="1" spc="-5" dirty="0">
                <a:latin typeface="Comic Sans MS"/>
                <a:cs typeface="Comic Sans MS"/>
              </a:rPr>
              <a:t>baraj </a:t>
            </a:r>
            <a:r>
              <a:rPr sz="2000" b="1" dirty="0">
                <a:latin typeface="Comic Sans MS"/>
                <a:cs typeface="Comic Sans MS"/>
              </a:rPr>
              <a:t>, </a:t>
            </a:r>
            <a:r>
              <a:rPr sz="2000" b="1" spc="-5" dirty="0">
                <a:latin typeface="Comic Sans MS"/>
                <a:cs typeface="Comic Sans MS"/>
              </a:rPr>
              <a:t>yol </a:t>
            </a:r>
            <a:r>
              <a:rPr sz="2000" b="1" dirty="0">
                <a:latin typeface="Comic Sans MS"/>
                <a:cs typeface="Comic Sans MS"/>
              </a:rPr>
              <a:t>, </a:t>
            </a:r>
            <a:r>
              <a:rPr sz="2000" b="1" spc="-5" dirty="0">
                <a:latin typeface="Comic Sans MS"/>
                <a:cs typeface="Comic Sans MS"/>
              </a:rPr>
              <a:t>köprü </a:t>
            </a:r>
            <a:r>
              <a:rPr sz="2000" b="1" dirty="0">
                <a:latin typeface="Comic Sans MS"/>
                <a:cs typeface="Comic Sans MS"/>
              </a:rPr>
              <a:t>)</a:t>
            </a:r>
            <a:r>
              <a:rPr sz="2000" b="1" spc="-2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devlet  tarafından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yapılmasıdır.</a:t>
            </a:r>
            <a:endParaRPr sz="2000">
              <a:latin typeface="Comic Sans MS"/>
              <a:cs typeface="Comic Sans MS"/>
            </a:endParaRPr>
          </a:p>
          <a:p>
            <a:pPr marL="699770" marR="3036570" indent="1270">
              <a:lnSpc>
                <a:spcPct val="189200"/>
              </a:lnSpc>
              <a:spcBef>
                <a:spcPts val="40"/>
              </a:spcBef>
            </a:pPr>
            <a:r>
              <a:rPr sz="2000" spc="-5" dirty="0">
                <a:latin typeface="Comic Sans MS"/>
                <a:cs typeface="Comic Sans MS"/>
              </a:rPr>
              <a:t>Özel teşebbüs serbestliği vardır.  Kişileri </a:t>
            </a:r>
            <a:r>
              <a:rPr sz="2000" dirty="0">
                <a:latin typeface="Comic Sans MS"/>
                <a:cs typeface="Comic Sans MS"/>
              </a:rPr>
              <a:t>üretime </a:t>
            </a:r>
            <a:r>
              <a:rPr sz="2000" spc="-5" dirty="0">
                <a:latin typeface="Comic Sans MS"/>
                <a:cs typeface="Comic Sans MS"/>
              </a:rPr>
              <a:t>ve ticarete</a:t>
            </a:r>
            <a:r>
              <a:rPr sz="2000" spc="-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özendirir.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52729" y="5734050"/>
            <a:ext cx="8492490" cy="82550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6990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Devletçilik ilkesinin uygulanması </a:t>
            </a:r>
            <a:r>
              <a:rPr sz="2000" dirty="0">
                <a:latin typeface="Comic Sans MS"/>
                <a:cs typeface="Comic Sans MS"/>
              </a:rPr>
              <a:t>ile Türk </a:t>
            </a:r>
            <a:r>
              <a:rPr sz="2000" spc="-5" dirty="0">
                <a:latin typeface="Comic Sans MS"/>
                <a:cs typeface="Comic Sans MS"/>
              </a:rPr>
              <a:t>ekonomisi hızlı bir</a:t>
            </a:r>
            <a:r>
              <a:rPr sz="2000" spc="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şekilde</a:t>
            </a:r>
            <a:endParaRPr sz="2000">
              <a:latin typeface="Comic Sans MS"/>
              <a:cs typeface="Comic Sans MS"/>
            </a:endParaRPr>
          </a:p>
          <a:p>
            <a:pPr marL="90170">
              <a:lnSpc>
                <a:spcPct val="100000"/>
              </a:lnSpc>
              <a:spcBef>
                <a:spcPts val="960"/>
              </a:spcBef>
            </a:pPr>
            <a:r>
              <a:rPr sz="2000" spc="-5" dirty="0">
                <a:latin typeface="Comic Sans MS"/>
                <a:cs typeface="Comic Sans MS"/>
              </a:rPr>
              <a:t>kalkınmaya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başlamıştır.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68630" y="2061210"/>
            <a:ext cx="447039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68630" y="1483360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68630" y="4220209"/>
            <a:ext cx="447039" cy="448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68630" y="4796790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68630" y="3211829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8630" y="2636520"/>
            <a:ext cx="447039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123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12903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1372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1461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1550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16395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17284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181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1899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19888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2071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2166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2249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23380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24269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250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2598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26873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27761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2865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2947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30365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31254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3214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3296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33858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34746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3557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3646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37350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38239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3912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3995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140843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141731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14255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1435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144335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145224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14611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14693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14789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148716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1495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1504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151320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152209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15309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15398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154813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155701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15659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15748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158305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159194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16008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16097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161798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16268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16357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16446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16529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16617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16706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16795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16878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1697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17056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17145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17233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17316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17405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1749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17583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17672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17754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17843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17932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1801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18103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1819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18281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18370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18453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18542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18630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1871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18808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18891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18980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19069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19157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19240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19329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19418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19500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19589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19678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19767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19856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19939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0027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0116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0199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0288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0377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0466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055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0637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073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0815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0897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0993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1075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1164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125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1336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1424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1513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1602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1691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1774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1863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1951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2040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2123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2212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2301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2390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2472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2561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2650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2739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2821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2910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2999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3088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3177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326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3348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3437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3520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3615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3698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3787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3876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3958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4047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4136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4225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4314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4396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4485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4574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465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4752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4834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4923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5012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5095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5184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5273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5361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5444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5533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5622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5711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580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5882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5971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6060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6142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26231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26320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26409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26498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26581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26670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26758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2684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26936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2701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27108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2719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27279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27368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27457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2753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27635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2771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27806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27895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27984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28067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28155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28244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28333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28416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28505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28594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28682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28765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288543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28943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29032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29114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29203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29292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2938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29464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2955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29641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29730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29819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29902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29991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007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0168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025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0340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0429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0518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0600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0689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0778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0867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0956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1038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1127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1216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1299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1388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1476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1565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1654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1743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1826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1915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2004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208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2175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2264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2353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2442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2524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2613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2702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2785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2873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2962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3051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3140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3223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3312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340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348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3578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3661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3750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3839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3921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4010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409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4188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4277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4359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4448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4537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462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4709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4798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4886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4975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5058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5147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5236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5325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5407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5496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5585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5674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5763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5845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5934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602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6106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6201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6283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6372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6461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654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6633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6722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6810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6899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6982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7071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7160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724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7331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7420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7509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7598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37680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37769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37858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37947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38030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38119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38207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38296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38385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38468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38557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38646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38728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38817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38906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38995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3908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39166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39255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39344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39427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39522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3960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39693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3978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39865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39954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40043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40125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40220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4030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40392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40481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40570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40652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40741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40830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40919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41001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41090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41179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1268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1351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1440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1529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1617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1700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1789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1878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1967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2049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214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2227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2316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2405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2487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2576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2665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2754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284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2926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3014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3103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3186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3275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3364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3453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3541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3624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3713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3802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3884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3973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4062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4151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4240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4329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4411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4500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4589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4672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4761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485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4938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5027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5110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5199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5288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5370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5459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5548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5637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5726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5808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5897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5986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606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6164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624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6335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6424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6507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6596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6685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6774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6863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6945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7034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7123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7212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7294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7383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7472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7561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7644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7732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7821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7910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7993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8082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8171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8260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8348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843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8520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860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8691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878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8869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8958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9047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4912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49218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4930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49396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49485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49568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49657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49745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49828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49917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50006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50095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50184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50266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50355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50444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50533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50615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50704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50793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50882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5097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51054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51142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51231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51314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51403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51492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51581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5166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51752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51841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51930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52012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52108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52190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52279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52368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5245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52539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52628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52711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52806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52889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52978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53066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53155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3238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3327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3259" y="53416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83259" y="53505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83259" y="53587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83259" y="5367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3259" y="53765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3259" y="53854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3259" y="539369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3259" y="54025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3259" y="54114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83259" y="54203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83259" y="54286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83259" y="54375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83259" y="54463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83259" y="54552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83259" y="54635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3259" y="54730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3259" y="54813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3259" y="549020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83259" y="5499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3259" y="5507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3259" y="55162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3259" y="55251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83259" y="55340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83259" y="55429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83259" y="55511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83259" y="55600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5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3259" y="5568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10160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3259" y="55772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83259" y="55860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3259" y="55905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530" y="1125219"/>
            <a:ext cx="5182870" cy="4464050"/>
          </a:xfrm>
          <a:custGeom>
            <a:avLst/>
            <a:gdLst/>
            <a:ahLst/>
            <a:cxnLst/>
            <a:rect l="l" t="t" r="r" b="b"/>
            <a:pathLst>
              <a:path w="5182870" h="4464050">
                <a:moveTo>
                  <a:pt x="2590799" y="4464050"/>
                </a:moveTo>
                <a:lnTo>
                  <a:pt x="0" y="4464050"/>
                </a:lnTo>
                <a:lnTo>
                  <a:pt x="0" y="0"/>
                </a:lnTo>
                <a:lnTo>
                  <a:pt x="5182870" y="0"/>
                </a:lnTo>
                <a:lnTo>
                  <a:pt x="5182870" y="4464050"/>
                </a:lnTo>
                <a:lnTo>
                  <a:pt x="2590799" y="446405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>
            <a:spLocks noGrp="1"/>
          </p:cNvSpPr>
          <p:nvPr>
            <p:ph type="title"/>
          </p:nvPr>
        </p:nvSpPr>
        <p:spPr>
          <a:xfrm>
            <a:off x="697289" y="2979420"/>
            <a:ext cx="515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715" marR="257810" indent="93980">
              <a:lnSpc>
                <a:spcPct val="100000"/>
              </a:lnSpc>
              <a:spcBef>
                <a:spcPts val="100"/>
              </a:spcBef>
              <a:tabLst>
                <a:tab pos="878840" algn="l"/>
              </a:tabLst>
            </a:pPr>
            <a:r>
              <a:rPr sz="2400" b="1" spc="-5" dirty="0">
                <a:latin typeface="Comic Sans MS"/>
                <a:cs typeface="Comic Sans MS"/>
              </a:rPr>
              <a:t>Devletçilik ilkesinin yerleşmesi  için	</a:t>
            </a:r>
            <a:r>
              <a:rPr sz="2400" b="1" dirty="0">
                <a:latin typeface="Comic Sans MS"/>
                <a:cs typeface="Comic Sans MS"/>
              </a:rPr>
              <a:t>hangi </a:t>
            </a:r>
            <a:r>
              <a:rPr sz="2400" b="1" spc="-5" dirty="0">
                <a:latin typeface="Comic Sans MS"/>
                <a:cs typeface="Comic Sans MS"/>
              </a:rPr>
              <a:t>inkılaplar</a:t>
            </a:r>
            <a:r>
              <a:rPr sz="2400" b="1" spc="-5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yapılmıştır?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384290" y="26695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504189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19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402589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33020" y="199389"/>
                </a:lnTo>
                <a:lnTo>
                  <a:pt x="1270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84290" y="26695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120650" y="69850"/>
                </a:lnTo>
                <a:lnTo>
                  <a:pt x="168910" y="35560"/>
                </a:lnTo>
                <a:lnTo>
                  <a:pt x="223519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5919" y="824230"/>
                </a:lnTo>
                <a:lnTo>
                  <a:pt x="373380" y="84582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9419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8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630669" y="37211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141209" y="26695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141209" y="26695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494030" y="408939"/>
                </a:lnTo>
                <a:lnTo>
                  <a:pt x="497840" y="398780"/>
                </a:lnTo>
                <a:lnTo>
                  <a:pt x="500380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76250" y="21971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88859" y="37211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898130" y="26695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7820" y="121920"/>
                </a:lnTo>
                <a:lnTo>
                  <a:pt x="355600" y="125730"/>
                </a:lnTo>
                <a:lnTo>
                  <a:pt x="373379" y="130810"/>
                </a:lnTo>
                <a:lnTo>
                  <a:pt x="391160" y="137160"/>
                </a:lnTo>
                <a:lnTo>
                  <a:pt x="398779" y="142239"/>
                </a:lnTo>
                <a:lnTo>
                  <a:pt x="40767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6410" y="23876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4029" y="408939"/>
                </a:lnTo>
                <a:lnTo>
                  <a:pt x="49149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244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10210" y="530860"/>
                </a:lnTo>
                <a:lnTo>
                  <a:pt x="364490" y="581660"/>
                </a:lnTo>
                <a:lnTo>
                  <a:pt x="345440" y="601980"/>
                </a:lnTo>
                <a:lnTo>
                  <a:pt x="330200" y="622300"/>
                </a:lnTo>
                <a:lnTo>
                  <a:pt x="316229" y="641350"/>
                </a:lnTo>
                <a:lnTo>
                  <a:pt x="311150" y="650239"/>
                </a:lnTo>
                <a:lnTo>
                  <a:pt x="298450" y="670560"/>
                </a:lnTo>
                <a:lnTo>
                  <a:pt x="293370" y="680720"/>
                </a:lnTo>
                <a:lnTo>
                  <a:pt x="289560" y="690880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3050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64160" y="764539"/>
                </a:lnTo>
                <a:lnTo>
                  <a:pt x="26289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8460" y="803910"/>
                </a:lnTo>
                <a:lnTo>
                  <a:pt x="38862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482600" y="633730"/>
                </a:lnTo>
                <a:lnTo>
                  <a:pt x="525779" y="582930"/>
                </a:lnTo>
                <a:lnTo>
                  <a:pt x="561340" y="539750"/>
                </a:lnTo>
                <a:lnTo>
                  <a:pt x="586740" y="499110"/>
                </a:lnTo>
                <a:lnTo>
                  <a:pt x="604520" y="46355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90170" y="101600"/>
                </a:lnTo>
                <a:lnTo>
                  <a:pt x="80010" y="11430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57479" y="234950"/>
                </a:lnTo>
                <a:lnTo>
                  <a:pt x="176529" y="19812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98130" y="26695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9017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79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6110" y="275589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44829" y="560070"/>
                </a:lnTo>
                <a:lnTo>
                  <a:pt x="482600" y="63373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8620" y="765810"/>
                </a:lnTo>
                <a:lnTo>
                  <a:pt x="386079" y="77216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289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3050" y="731520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956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11150" y="650239"/>
                </a:lnTo>
                <a:lnTo>
                  <a:pt x="316229" y="641350"/>
                </a:lnTo>
                <a:lnTo>
                  <a:pt x="330200" y="622300"/>
                </a:lnTo>
                <a:lnTo>
                  <a:pt x="345440" y="601980"/>
                </a:lnTo>
                <a:lnTo>
                  <a:pt x="364490" y="581660"/>
                </a:lnTo>
                <a:lnTo>
                  <a:pt x="41021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244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149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4029" y="256539"/>
                </a:lnTo>
                <a:lnTo>
                  <a:pt x="490220" y="247650"/>
                </a:lnTo>
                <a:lnTo>
                  <a:pt x="48641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7670" y="146050"/>
                </a:lnTo>
                <a:lnTo>
                  <a:pt x="398779" y="142239"/>
                </a:lnTo>
                <a:lnTo>
                  <a:pt x="391160" y="137160"/>
                </a:lnTo>
                <a:lnTo>
                  <a:pt x="373379" y="130810"/>
                </a:lnTo>
                <a:lnTo>
                  <a:pt x="355600" y="125730"/>
                </a:lnTo>
                <a:lnTo>
                  <a:pt x="33782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8120"/>
                </a:lnTo>
                <a:lnTo>
                  <a:pt x="157479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145780" y="37211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371590" y="2656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490219" y="247650"/>
                </a:lnTo>
                <a:lnTo>
                  <a:pt x="492760" y="256539"/>
                </a:lnTo>
                <a:lnTo>
                  <a:pt x="496569" y="265430"/>
                </a:lnTo>
                <a:lnTo>
                  <a:pt x="504189" y="295910"/>
                </a:lnTo>
                <a:lnTo>
                  <a:pt x="506730" y="316230"/>
                </a:lnTo>
                <a:lnTo>
                  <a:pt x="506730" y="347980"/>
                </a:lnTo>
                <a:lnTo>
                  <a:pt x="502919" y="378460"/>
                </a:lnTo>
                <a:lnTo>
                  <a:pt x="497839" y="398780"/>
                </a:lnTo>
                <a:lnTo>
                  <a:pt x="490219" y="41910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39419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89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2789"/>
                </a:lnTo>
                <a:lnTo>
                  <a:pt x="269239" y="742950"/>
                </a:lnTo>
                <a:lnTo>
                  <a:pt x="266700" y="75438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2269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396239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12139" y="212089"/>
                </a:lnTo>
                <a:lnTo>
                  <a:pt x="607060" y="19812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89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371590" y="2656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4939"/>
                </a:lnTo>
                <a:lnTo>
                  <a:pt x="62230" y="1409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19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39" y="212089"/>
                </a:lnTo>
                <a:lnTo>
                  <a:pt x="617219" y="22733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603250" y="463550"/>
                </a:lnTo>
                <a:lnTo>
                  <a:pt x="595630" y="480060"/>
                </a:lnTo>
                <a:lnTo>
                  <a:pt x="586739" y="49911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69" y="787400"/>
                </a:lnTo>
                <a:lnTo>
                  <a:pt x="373380" y="84582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60350" y="786130"/>
                </a:lnTo>
                <a:lnTo>
                  <a:pt x="266700" y="754380"/>
                </a:lnTo>
                <a:lnTo>
                  <a:pt x="269239" y="742950"/>
                </a:lnTo>
                <a:lnTo>
                  <a:pt x="271780" y="732789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80" y="650239"/>
                </a:lnTo>
                <a:lnTo>
                  <a:pt x="345439" y="601980"/>
                </a:lnTo>
                <a:lnTo>
                  <a:pt x="408939" y="530860"/>
                </a:lnTo>
                <a:lnTo>
                  <a:pt x="439419" y="497839"/>
                </a:lnTo>
                <a:lnTo>
                  <a:pt x="450850" y="48260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798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89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69" y="265430"/>
                </a:lnTo>
                <a:lnTo>
                  <a:pt x="492760" y="256539"/>
                </a:lnTo>
                <a:lnTo>
                  <a:pt x="490219" y="247650"/>
                </a:lnTo>
                <a:lnTo>
                  <a:pt x="485139" y="238760"/>
                </a:lnTo>
                <a:lnTo>
                  <a:pt x="476250" y="219710"/>
                </a:lnTo>
                <a:lnTo>
                  <a:pt x="464819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617969" y="37084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128509" y="2656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6410" y="23876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798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4030" y="408939"/>
                </a:lnTo>
                <a:lnTo>
                  <a:pt x="49149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2440" y="453389"/>
                </a:lnTo>
                <a:lnTo>
                  <a:pt x="462280" y="46736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5440" y="601980"/>
                </a:lnTo>
                <a:lnTo>
                  <a:pt x="330200" y="622300"/>
                </a:lnTo>
                <a:lnTo>
                  <a:pt x="316230" y="641350"/>
                </a:lnTo>
                <a:lnTo>
                  <a:pt x="311150" y="650239"/>
                </a:lnTo>
                <a:lnTo>
                  <a:pt x="298450" y="670560"/>
                </a:lnTo>
                <a:lnTo>
                  <a:pt x="293370" y="680720"/>
                </a:lnTo>
                <a:lnTo>
                  <a:pt x="289560" y="690880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80" y="732789"/>
                </a:lnTo>
                <a:lnTo>
                  <a:pt x="269240" y="742950"/>
                </a:lnTo>
                <a:lnTo>
                  <a:pt x="266700" y="754380"/>
                </a:lnTo>
                <a:lnTo>
                  <a:pt x="264160" y="764539"/>
                </a:lnTo>
                <a:lnTo>
                  <a:pt x="26289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61340" y="539750"/>
                </a:lnTo>
                <a:lnTo>
                  <a:pt x="586740" y="499110"/>
                </a:lnTo>
                <a:lnTo>
                  <a:pt x="595630" y="480060"/>
                </a:lnTo>
                <a:lnTo>
                  <a:pt x="604520" y="46355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1980" y="18415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128509" y="2656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4939"/>
                </a:lnTo>
                <a:lnTo>
                  <a:pt x="62230" y="1409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8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80" y="18415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6110" y="275589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5630" y="480060"/>
                </a:lnTo>
                <a:lnTo>
                  <a:pt x="586740" y="499110"/>
                </a:lnTo>
                <a:lnTo>
                  <a:pt x="575310" y="518160"/>
                </a:lnTo>
                <a:lnTo>
                  <a:pt x="544830" y="56007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2890" y="775970"/>
                </a:lnTo>
                <a:lnTo>
                  <a:pt x="264160" y="764539"/>
                </a:lnTo>
                <a:lnTo>
                  <a:pt x="266700" y="754380"/>
                </a:lnTo>
                <a:lnTo>
                  <a:pt x="269240" y="742950"/>
                </a:lnTo>
                <a:lnTo>
                  <a:pt x="271780" y="732789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956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11150" y="650239"/>
                </a:lnTo>
                <a:lnTo>
                  <a:pt x="316230" y="641350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2600"/>
                </a:lnTo>
                <a:lnTo>
                  <a:pt x="462280" y="467360"/>
                </a:lnTo>
                <a:lnTo>
                  <a:pt x="47244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1490" y="419100"/>
                </a:lnTo>
                <a:lnTo>
                  <a:pt x="494030" y="408939"/>
                </a:lnTo>
                <a:lnTo>
                  <a:pt x="497840" y="398780"/>
                </a:lnTo>
                <a:lnTo>
                  <a:pt x="500380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30" y="34798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4030" y="256539"/>
                </a:lnTo>
                <a:lnTo>
                  <a:pt x="490220" y="247650"/>
                </a:lnTo>
                <a:lnTo>
                  <a:pt x="48641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376159" y="37084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86700" y="2656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3118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54329" y="125730"/>
                </a:lnTo>
                <a:lnTo>
                  <a:pt x="372109" y="130810"/>
                </a:lnTo>
                <a:lnTo>
                  <a:pt x="389890" y="138430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40" y="238760"/>
                </a:lnTo>
                <a:lnTo>
                  <a:pt x="502920" y="295910"/>
                </a:lnTo>
                <a:lnTo>
                  <a:pt x="505459" y="316230"/>
                </a:lnTo>
                <a:lnTo>
                  <a:pt x="505459" y="358139"/>
                </a:lnTo>
                <a:lnTo>
                  <a:pt x="504190" y="368300"/>
                </a:lnTo>
                <a:lnTo>
                  <a:pt x="496570" y="398780"/>
                </a:lnTo>
                <a:lnTo>
                  <a:pt x="492759" y="408939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78790" y="440689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4170" y="601980"/>
                </a:lnTo>
                <a:lnTo>
                  <a:pt x="328929" y="622300"/>
                </a:lnTo>
                <a:lnTo>
                  <a:pt x="314959" y="641350"/>
                </a:lnTo>
                <a:lnTo>
                  <a:pt x="309879" y="65023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2100" y="680720"/>
                </a:lnTo>
                <a:lnTo>
                  <a:pt x="288290" y="690880"/>
                </a:lnTo>
                <a:lnTo>
                  <a:pt x="283209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67970" y="742950"/>
                </a:lnTo>
                <a:lnTo>
                  <a:pt x="265429" y="754380"/>
                </a:lnTo>
                <a:lnTo>
                  <a:pt x="262890" y="764539"/>
                </a:lnTo>
                <a:lnTo>
                  <a:pt x="261620" y="775970"/>
                </a:lnTo>
                <a:lnTo>
                  <a:pt x="259079" y="786130"/>
                </a:lnTo>
                <a:lnTo>
                  <a:pt x="257809" y="811530"/>
                </a:lnTo>
                <a:lnTo>
                  <a:pt x="255270" y="843280"/>
                </a:lnTo>
                <a:lnTo>
                  <a:pt x="255270" y="88138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40" y="869950"/>
                </a:lnTo>
                <a:lnTo>
                  <a:pt x="374650" y="824230"/>
                </a:lnTo>
                <a:lnTo>
                  <a:pt x="384809" y="772160"/>
                </a:lnTo>
                <a:lnTo>
                  <a:pt x="402590" y="734060"/>
                </a:lnTo>
                <a:lnTo>
                  <a:pt x="434340" y="688339"/>
                </a:lnTo>
                <a:lnTo>
                  <a:pt x="481329" y="633730"/>
                </a:lnTo>
                <a:lnTo>
                  <a:pt x="524509" y="582930"/>
                </a:lnTo>
                <a:lnTo>
                  <a:pt x="560070" y="539750"/>
                </a:lnTo>
                <a:lnTo>
                  <a:pt x="585470" y="499110"/>
                </a:lnTo>
                <a:lnTo>
                  <a:pt x="603250" y="463550"/>
                </a:lnTo>
                <a:lnTo>
                  <a:pt x="608329" y="445770"/>
                </a:lnTo>
                <a:lnTo>
                  <a:pt x="618490" y="412750"/>
                </a:lnTo>
                <a:lnTo>
                  <a:pt x="621029" y="396239"/>
                </a:lnTo>
                <a:lnTo>
                  <a:pt x="624840" y="378460"/>
                </a:lnTo>
                <a:lnTo>
                  <a:pt x="626109" y="361950"/>
                </a:lnTo>
                <a:lnTo>
                  <a:pt x="628650" y="326389"/>
                </a:lnTo>
                <a:lnTo>
                  <a:pt x="626109" y="292100"/>
                </a:lnTo>
                <a:lnTo>
                  <a:pt x="623570" y="259080"/>
                </a:lnTo>
                <a:lnTo>
                  <a:pt x="619759" y="243839"/>
                </a:lnTo>
                <a:lnTo>
                  <a:pt x="615950" y="227330"/>
                </a:lnTo>
                <a:lnTo>
                  <a:pt x="610870" y="212089"/>
                </a:lnTo>
                <a:lnTo>
                  <a:pt x="600709" y="184150"/>
                </a:lnTo>
                <a:lnTo>
                  <a:pt x="594359" y="168910"/>
                </a:lnTo>
                <a:lnTo>
                  <a:pt x="586740" y="156210"/>
                </a:lnTo>
                <a:lnTo>
                  <a:pt x="579120" y="142239"/>
                </a:lnTo>
                <a:lnTo>
                  <a:pt x="570229" y="129539"/>
                </a:lnTo>
                <a:lnTo>
                  <a:pt x="563118" y="120650"/>
                </a:lnTo>
                <a:close/>
              </a:path>
              <a:path w="628650" h="1219200">
                <a:moveTo>
                  <a:pt x="314959" y="0"/>
                </a:moveTo>
                <a:lnTo>
                  <a:pt x="251459" y="6350"/>
                </a:lnTo>
                <a:lnTo>
                  <a:pt x="194309" y="22860"/>
                </a:lnTo>
                <a:lnTo>
                  <a:pt x="143509" y="50800"/>
                </a:lnTo>
                <a:lnTo>
                  <a:pt x="99059" y="90170"/>
                </a:lnTo>
                <a:lnTo>
                  <a:pt x="69850" y="127000"/>
                </a:lnTo>
                <a:lnTo>
                  <a:pt x="45720" y="168910"/>
                </a:lnTo>
                <a:lnTo>
                  <a:pt x="20320" y="233680"/>
                </a:lnTo>
                <a:lnTo>
                  <a:pt x="380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7000" y="334010"/>
                </a:lnTo>
                <a:lnTo>
                  <a:pt x="132079" y="306070"/>
                </a:lnTo>
                <a:lnTo>
                  <a:pt x="147320" y="257810"/>
                </a:lnTo>
                <a:lnTo>
                  <a:pt x="165100" y="215900"/>
                </a:lnTo>
                <a:lnTo>
                  <a:pt x="187959" y="181610"/>
                </a:lnTo>
                <a:lnTo>
                  <a:pt x="228600" y="14478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3118" y="120650"/>
                </a:lnTo>
                <a:lnTo>
                  <a:pt x="560070" y="116839"/>
                </a:lnTo>
                <a:lnTo>
                  <a:pt x="516890" y="71120"/>
                </a:lnTo>
                <a:lnTo>
                  <a:pt x="46735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4959" y="0"/>
                </a:lnTo>
                <a:close/>
              </a:path>
              <a:path w="628650" h="1219200">
                <a:moveTo>
                  <a:pt x="38227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2270" y="121920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886700" y="2656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40" y="154939"/>
                </a:lnTo>
                <a:lnTo>
                  <a:pt x="60959" y="140970"/>
                </a:lnTo>
                <a:lnTo>
                  <a:pt x="88900" y="101600"/>
                </a:lnTo>
                <a:lnTo>
                  <a:pt x="120650" y="69850"/>
                </a:lnTo>
                <a:lnTo>
                  <a:pt x="168909" y="35560"/>
                </a:lnTo>
                <a:lnTo>
                  <a:pt x="222250" y="12700"/>
                </a:lnTo>
                <a:lnTo>
                  <a:pt x="283209" y="1270"/>
                </a:lnTo>
                <a:lnTo>
                  <a:pt x="31495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6830"/>
                </a:lnTo>
                <a:lnTo>
                  <a:pt x="516890" y="71120"/>
                </a:lnTo>
                <a:lnTo>
                  <a:pt x="560070" y="116839"/>
                </a:lnTo>
                <a:lnTo>
                  <a:pt x="586740" y="156210"/>
                </a:lnTo>
                <a:lnTo>
                  <a:pt x="594359" y="168910"/>
                </a:lnTo>
                <a:lnTo>
                  <a:pt x="610870" y="212089"/>
                </a:lnTo>
                <a:lnTo>
                  <a:pt x="619759" y="243839"/>
                </a:lnTo>
                <a:lnTo>
                  <a:pt x="623570" y="259080"/>
                </a:lnTo>
                <a:lnTo>
                  <a:pt x="624840" y="275589"/>
                </a:lnTo>
                <a:lnTo>
                  <a:pt x="626109" y="292100"/>
                </a:lnTo>
                <a:lnTo>
                  <a:pt x="628650" y="326389"/>
                </a:lnTo>
                <a:lnTo>
                  <a:pt x="627379" y="344170"/>
                </a:lnTo>
                <a:lnTo>
                  <a:pt x="626109" y="361950"/>
                </a:lnTo>
                <a:lnTo>
                  <a:pt x="624840" y="378460"/>
                </a:lnTo>
                <a:lnTo>
                  <a:pt x="621029" y="396239"/>
                </a:lnTo>
                <a:lnTo>
                  <a:pt x="618490" y="412750"/>
                </a:lnTo>
                <a:lnTo>
                  <a:pt x="613409" y="429260"/>
                </a:lnTo>
                <a:lnTo>
                  <a:pt x="608329" y="445770"/>
                </a:lnTo>
                <a:lnTo>
                  <a:pt x="603250" y="46355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3559" y="560070"/>
                </a:lnTo>
                <a:lnTo>
                  <a:pt x="481329" y="633730"/>
                </a:lnTo>
                <a:lnTo>
                  <a:pt x="448309" y="670560"/>
                </a:lnTo>
                <a:lnTo>
                  <a:pt x="434340" y="688339"/>
                </a:lnTo>
                <a:lnTo>
                  <a:pt x="411479" y="720089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77190" y="803910"/>
                </a:lnTo>
                <a:lnTo>
                  <a:pt x="372109" y="845820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5270" y="881380"/>
                </a:lnTo>
                <a:lnTo>
                  <a:pt x="255270" y="843280"/>
                </a:lnTo>
                <a:lnTo>
                  <a:pt x="257809" y="811530"/>
                </a:lnTo>
                <a:lnTo>
                  <a:pt x="259079" y="786130"/>
                </a:lnTo>
                <a:lnTo>
                  <a:pt x="261620" y="775970"/>
                </a:lnTo>
                <a:lnTo>
                  <a:pt x="262890" y="764539"/>
                </a:lnTo>
                <a:lnTo>
                  <a:pt x="265429" y="754380"/>
                </a:lnTo>
                <a:lnTo>
                  <a:pt x="267970" y="742950"/>
                </a:lnTo>
                <a:lnTo>
                  <a:pt x="271779" y="732789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8290" y="690880"/>
                </a:lnTo>
                <a:lnTo>
                  <a:pt x="292100" y="68072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4959" y="641350"/>
                </a:lnTo>
                <a:lnTo>
                  <a:pt x="328929" y="622300"/>
                </a:lnTo>
                <a:lnTo>
                  <a:pt x="344170" y="60198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49579" y="482600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2759" y="408939"/>
                </a:lnTo>
                <a:lnTo>
                  <a:pt x="496570" y="398780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90" y="368300"/>
                </a:lnTo>
                <a:lnTo>
                  <a:pt x="505459" y="358139"/>
                </a:lnTo>
                <a:lnTo>
                  <a:pt x="505459" y="347980"/>
                </a:lnTo>
                <a:lnTo>
                  <a:pt x="505459" y="336550"/>
                </a:lnTo>
                <a:lnTo>
                  <a:pt x="505459" y="326389"/>
                </a:lnTo>
                <a:lnTo>
                  <a:pt x="505459" y="316230"/>
                </a:lnTo>
                <a:lnTo>
                  <a:pt x="504190" y="306070"/>
                </a:lnTo>
                <a:lnTo>
                  <a:pt x="502920" y="295910"/>
                </a:lnTo>
                <a:lnTo>
                  <a:pt x="500379" y="285750"/>
                </a:lnTo>
                <a:lnTo>
                  <a:pt x="497840" y="275589"/>
                </a:lnTo>
                <a:lnTo>
                  <a:pt x="495300" y="265430"/>
                </a:lnTo>
                <a:lnTo>
                  <a:pt x="492759" y="256539"/>
                </a:lnTo>
                <a:lnTo>
                  <a:pt x="488950" y="247650"/>
                </a:lnTo>
                <a:lnTo>
                  <a:pt x="485140" y="238760"/>
                </a:lnTo>
                <a:lnTo>
                  <a:pt x="463550" y="203200"/>
                </a:lnTo>
                <a:lnTo>
                  <a:pt x="436879" y="171450"/>
                </a:lnTo>
                <a:lnTo>
                  <a:pt x="406400" y="146050"/>
                </a:lnTo>
                <a:lnTo>
                  <a:pt x="397509" y="142239"/>
                </a:lnTo>
                <a:lnTo>
                  <a:pt x="389890" y="138430"/>
                </a:lnTo>
                <a:lnTo>
                  <a:pt x="372109" y="130810"/>
                </a:lnTo>
                <a:lnTo>
                  <a:pt x="354329" y="125730"/>
                </a:lnTo>
                <a:lnTo>
                  <a:pt x="336550" y="121920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43840" y="135889"/>
                </a:lnTo>
                <a:lnTo>
                  <a:pt x="200659" y="167639"/>
                </a:lnTo>
                <a:lnTo>
                  <a:pt x="175259" y="198120"/>
                </a:lnTo>
                <a:lnTo>
                  <a:pt x="156209" y="234950"/>
                </a:lnTo>
                <a:lnTo>
                  <a:pt x="139700" y="280670"/>
                </a:lnTo>
                <a:lnTo>
                  <a:pt x="12700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133080" y="37084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429000"/>
            <a:ext cx="6021070" cy="990600"/>
          </a:xfrm>
          <a:custGeom>
            <a:avLst/>
            <a:gdLst/>
            <a:ahLst/>
            <a:cxnLst/>
            <a:rect l="l" t="t" r="r" b="b"/>
            <a:pathLst>
              <a:path w="6021070" h="990600">
                <a:moveTo>
                  <a:pt x="6021070" y="0"/>
                </a:moveTo>
                <a:lnTo>
                  <a:pt x="0" y="0"/>
                </a:lnTo>
                <a:lnTo>
                  <a:pt x="0" y="990600"/>
                </a:lnTo>
                <a:lnTo>
                  <a:pt x="6021070" y="990600"/>
                </a:lnTo>
                <a:lnTo>
                  <a:pt x="602107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545840"/>
            <a:ext cx="4547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Karabük demir-çelik fabrikasının  kurulması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1379" y="5855970"/>
            <a:ext cx="4452620" cy="1002030"/>
          </a:xfrm>
          <a:custGeom>
            <a:avLst/>
            <a:gdLst/>
            <a:ahLst/>
            <a:cxnLst/>
            <a:rect l="l" t="t" r="r" b="b"/>
            <a:pathLst>
              <a:path w="4452620" h="1002029">
                <a:moveTo>
                  <a:pt x="0" y="0"/>
                </a:moveTo>
                <a:lnTo>
                  <a:pt x="4452620" y="0"/>
                </a:lnTo>
                <a:lnTo>
                  <a:pt x="4452620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7579" y="5979159"/>
            <a:ext cx="3187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Arial Black"/>
                <a:cs typeface="Arial Black"/>
              </a:rPr>
              <a:t>İ</a:t>
            </a:r>
            <a:r>
              <a:rPr sz="2400" spc="-55" dirty="0">
                <a:latin typeface="Berlin Sans FB"/>
                <a:cs typeface="Berlin Sans FB"/>
              </a:rPr>
              <a:t>zmir </a:t>
            </a:r>
            <a:r>
              <a:rPr sz="2400" spc="-25" dirty="0">
                <a:latin typeface="Arial Black"/>
                <a:cs typeface="Arial Black"/>
              </a:rPr>
              <a:t>İ</a:t>
            </a:r>
            <a:r>
              <a:rPr sz="2400" spc="-25" dirty="0">
                <a:latin typeface="Berlin Sans FB"/>
                <a:cs typeface="Berlin Sans FB"/>
              </a:rPr>
              <a:t>ktisat(ekonomi)  </a:t>
            </a:r>
            <a:r>
              <a:rPr sz="2400" spc="-5" dirty="0">
                <a:latin typeface="Berlin Sans FB"/>
                <a:cs typeface="Berlin Sans FB"/>
              </a:rPr>
              <a:t>Kongresi’nin</a:t>
            </a:r>
            <a:r>
              <a:rPr sz="2400" spc="-30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yapılması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602107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91379" y="2743200"/>
            <a:ext cx="445262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200400"/>
            <a:ext cx="4483100" cy="1066800"/>
          </a:xfrm>
          <a:custGeom>
            <a:avLst/>
            <a:gdLst/>
            <a:ahLst/>
            <a:cxnLst/>
            <a:rect l="l" t="t" r="r" b="b"/>
            <a:pathLst>
              <a:path w="4483100" h="1066800">
                <a:moveTo>
                  <a:pt x="4483100" y="0"/>
                </a:moveTo>
                <a:lnTo>
                  <a:pt x="0" y="0"/>
                </a:lnTo>
                <a:lnTo>
                  <a:pt x="0" y="1066800"/>
                </a:lnTo>
                <a:lnTo>
                  <a:pt x="4483100" y="1066800"/>
                </a:lnTo>
                <a:lnTo>
                  <a:pt x="44831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355340"/>
            <a:ext cx="35852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Sümerbank ve Etibank’ın  kurulması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3100" y="5855970"/>
            <a:ext cx="4660900" cy="1002030"/>
          </a:xfrm>
          <a:custGeom>
            <a:avLst/>
            <a:gdLst/>
            <a:ahLst/>
            <a:cxnLst/>
            <a:rect l="l" t="t" r="r" b="b"/>
            <a:pathLst>
              <a:path w="4660900" h="1002029">
                <a:moveTo>
                  <a:pt x="0" y="0"/>
                </a:moveTo>
                <a:lnTo>
                  <a:pt x="4660900" y="0"/>
                </a:lnTo>
                <a:lnTo>
                  <a:pt x="4660900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60570" y="5979159"/>
            <a:ext cx="31184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Maden Tetkik </a:t>
            </a:r>
            <a:r>
              <a:rPr sz="2400" dirty="0">
                <a:latin typeface="Berlin Sans FB"/>
                <a:cs typeface="Berlin Sans FB"/>
              </a:rPr>
              <a:t>Arama  </a:t>
            </a:r>
            <a:r>
              <a:rPr sz="2400" spc="-5" dirty="0">
                <a:latin typeface="Berlin Sans FB"/>
                <a:cs typeface="Berlin Sans FB"/>
              </a:rPr>
              <a:t>Enstitüsü’nün</a:t>
            </a:r>
            <a:r>
              <a:rPr sz="2400" spc="-45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açılması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6669"/>
            <a:ext cx="4483100" cy="3249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3100" y="2832100"/>
            <a:ext cx="4660900" cy="3035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34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581400"/>
            <a:ext cx="4799330" cy="990600"/>
          </a:xfrm>
          <a:custGeom>
            <a:avLst/>
            <a:gdLst/>
            <a:ahLst/>
            <a:cxnLst/>
            <a:rect l="l" t="t" r="r" b="b"/>
            <a:pathLst>
              <a:path w="4799330" h="990600">
                <a:moveTo>
                  <a:pt x="4799330" y="0"/>
                </a:moveTo>
                <a:lnTo>
                  <a:pt x="0" y="0"/>
                </a:lnTo>
                <a:lnTo>
                  <a:pt x="0" y="990600"/>
                </a:lnTo>
                <a:lnTo>
                  <a:pt x="4799330" y="990600"/>
                </a:lnTo>
                <a:lnTo>
                  <a:pt x="479933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3698240"/>
            <a:ext cx="41059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Tarımda modern yöntemlerin  uygulanması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9329" y="5855970"/>
            <a:ext cx="4344670" cy="1002030"/>
          </a:xfrm>
          <a:custGeom>
            <a:avLst/>
            <a:gdLst/>
            <a:ahLst/>
            <a:cxnLst/>
            <a:rect l="l" t="t" r="r" b="b"/>
            <a:pathLst>
              <a:path w="4344670" h="1002029">
                <a:moveTo>
                  <a:pt x="0" y="0"/>
                </a:moveTo>
                <a:lnTo>
                  <a:pt x="4344670" y="0"/>
                </a:lnTo>
                <a:lnTo>
                  <a:pt x="4344670" y="1002029"/>
                </a:lnTo>
                <a:lnTo>
                  <a:pt x="0" y="1002029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75529" y="5979159"/>
            <a:ext cx="2489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8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Demir yollarının  </a:t>
            </a:r>
            <a:r>
              <a:rPr sz="2400" dirty="0">
                <a:latin typeface="Berlin Sans FB"/>
                <a:cs typeface="Berlin Sans FB"/>
              </a:rPr>
              <a:t>d</a:t>
            </a:r>
            <a:r>
              <a:rPr sz="2400" spc="-10" dirty="0">
                <a:latin typeface="Berlin Sans FB"/>
                <a:cs typeface="Berlin Sans FB"/>
              </a:rPr>
              <a:t>e</a:t>
            </a:r>
            <a:r>
              <a:rPr sz="2400" spc="-5" dirty="0">
                <a:latin typeface="Berlin Sans FB"/>
                <a:cs typeface="Berlin Sans FB"/>
              </a:rPr>
              <a:t>v</a:t>
            </a:r>
            <a:r>
              <a:rPr sz="2400" spc="5" dirty="0">
                <a:latin typeface="Berlin Sans FB"/>
                <a:cs typeface="Berlin Sans FB"/>
              </a:rPr>
              <a:t>l</a:t>
            </a:r>
            <a:r>
              <a:rPr sz="2400" spc="-10" dirty="0">
                <a:latin typeface="Berlin Sans FB"/>
                <a:cs typeface="Berlin Sans FB"/>
              </a:rPr>
              <a:t>e</a:t>
            </a:r>
            <a:r>
              <a:rPr sz="2400" spc="-5" dirty="0">
                <a:latin typeface="Berlin Sans FB"/>
                <a:cs typeface="Berlin Sans FB"/>
              </a:rPr>
              <a:t>t</a:t>
            </a:r>
            <a:r>
              <a:rPr sz="2400" spc="5" dirty="0">
                <a:latin typeface="Berlin Sans FB"/>
                <a:cs typeface="Berlin Sans FB"/>
              </a:rPr>
              <a:t>le</a:t>
            </a:r>
            <a:r>
              <a:rPr sz="2400" spc="-285" dirty="0">
                <a:latin typeface="Arial Black"/>
                <a:cs typeface="Arial Black"/>
              </a:rPr>
              <a:t>ş</a:t>
            </a:r>
            <a:r>
              <a:rPr sz="2400" spc="-5" dirty="0">
                <a:latin typeface="Berlin Sans FB"/>
                <a:cs typeface="Berlin Sans FB"/>
              </a:rPr>
              <a:t>t</a:t>
            </a:r>
            <a:r>
              <a:rPr sz="2400" spc="-10" dirty="0">
                <a:latin typeface="Berlin Sans FB"/>
                <a:cs typeface="Berlin Sans FB"/>
              </a:rPr>
              <a:t>i</a:t>
            </a:r>
            <a:r>
              <a:rPr sz="2400" spc="5" dirty="0">
                <a:latin typeface="Berlin Sans FB"/>
                <a:cs typeface="Berlin Sans FB"/>
              </a:rPr>
              <a:t>r</a:t>
            </a:r>
            <a:r>
              <a:rPr sz="2400" spc="-5" dirty="0">
                <a:latin typeface="Berlin Sans FB"/>
                <a:cs typeface="Berlin Sans FB"/>
              </a:rPr>
              <a:t>il</a:t>
            </a:r>
            <a:r>
              <a:rPr sz="2400" spc="5" dirty="0">
                <a:latin typeface="Berlin Sans FB"/>
                <a:cs typeface="Berlin Sans FB"/>
              </a:rPr>
              <a:t>m</a:t>
            </a:r>
            <a:r>
              <a:rPr sz="2400" spc="-10" dirty="0">
                <a:latin typeface="Berlin Sans FB"/>
                <a:cs typeface="Berlin Sans FB"/>
              </a:rPr>
              <a:t>e</a:t>
            </a:r>
            <a:r>
              <a:rPr sz="2400" dirty="0">
                <a:latin typeface="Berlin Sans FB"/>
                <a:cs typeface="Berlin Sans FB"/>
              </a:rPr>
              <a:t>si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79" y="0"/>
            <a:ext cx="478155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9329" y="2763520"/>
            <a:ext cx="4344670" cy="3103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5519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555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56336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5709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57924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5868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5944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60210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6097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61734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625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6332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6408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649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6567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6643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6719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6795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6871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695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7030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7106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718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7265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7341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7418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7494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757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7653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7729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7805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7887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7964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18040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18116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1819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18268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18351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1842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18503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18586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18662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18738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18815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18891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18967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1905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1912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19202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19284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19361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19437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1951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19589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19665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1974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1982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19900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19983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20059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20135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20212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20288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20364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2044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2052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20599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20681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20758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20834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20910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20986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21062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2114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21221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21297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2138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21456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21532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21609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21685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21761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21844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21920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21996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22078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22155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22231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22307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22383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22459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22542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22618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22694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22777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22853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22929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23006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23082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23158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23241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331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3393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3475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3552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3628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370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3780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3856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393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401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4091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4174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4250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4326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4403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4479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4555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463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471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4790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4872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4949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5025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5101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5177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5253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533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541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5488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5571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5647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5723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5800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5876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5952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603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6111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61873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6269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6346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6422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6498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6574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665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6733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6809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68858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6968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7044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7120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7197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7273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734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7432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7508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7590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7666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7743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7819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7895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7971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8047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8130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820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8289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8365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8441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8517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8594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8670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8746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28829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2890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28987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29063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29140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29216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29292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29368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29444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29527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2960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29686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29762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29838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29914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29991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30067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30143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30226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30302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30384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3046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30537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30613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30689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30765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30841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30924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31000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31083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3115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312356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313118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31388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31464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3154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31623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31699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31781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318516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319341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320103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32086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3216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2238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2321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239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2480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2550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2632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2708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2785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2861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2937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3020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309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3178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3248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3331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3407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348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3559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3635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3718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379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3877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3947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4029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4105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4182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4258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4334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4417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449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4575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4645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4728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4804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4880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4956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5032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5115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5191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5274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5344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5426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5502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5579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5655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5737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5814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5890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5966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6042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6125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6201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6277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6353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6436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6506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6588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666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6741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6823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6899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6976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7052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7134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7204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728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736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7439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7522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7598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767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7750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7833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7903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798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806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8138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8220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8296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8373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8449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8531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8601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868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8760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8836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8919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38995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39071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39147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39230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39300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3938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39458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39535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39617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39693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39770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39846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3992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39998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40081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40157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40233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40316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40392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40468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40544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4062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40697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40779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40855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40932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41014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41090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41167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41243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4131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41395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41478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41554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41630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41713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41789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41865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41941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42017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42094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2176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2252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23290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2411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2487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2564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2640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2716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2792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2875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2951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30275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3110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3186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3262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3338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3414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3491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3573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3649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3732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3808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3884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3961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4037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4113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4189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4272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4348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443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4507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4583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4659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4735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4811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4888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4970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5046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5129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5205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5281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5358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5434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551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5586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5669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5745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5827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5904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5980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6056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6132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6208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6285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6367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6443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6526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6602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6678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6755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6831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6907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6983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7066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7142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7224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7301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7377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7453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7529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7605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7682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7764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7840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7923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7999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8075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8152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8228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8304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8380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8463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8539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8621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8698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8774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8850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8926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9002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9079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49161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49237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49320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49396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49472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49549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49625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49701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49777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49860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49936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50018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50095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50171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50247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50323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50399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50476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50558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50634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50717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50793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50869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50946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51022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51098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51174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51257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51333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51415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514921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51568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51644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51720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51796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51879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51955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52031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52114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521906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52266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52343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52419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52495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52578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52654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52730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2812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2882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3259" y="52965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83259" y="53041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83259" y="53117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83259" y="53193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3259" y="53276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3259" y="53352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3259" y="53428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3259" y="53511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3259" y="53581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83259" y="53663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83259" y="53740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83259" y="538162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83259" y="53892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83259" y="539750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83259" y="540512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3259" y="541274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3259" y="54209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3259" y="54279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83259" y="543623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3259" y="544385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3259" y="545147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8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3259" y="545909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83259" y="546735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83259" y="547497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83259" y="5482590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83259" y="5490845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3259" y="549782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7620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3259" y="550608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83259" y="5513704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889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3259" y="5516879"/>
            <a:ext cx="5041900" cy="0"/>
          </a:xfrm>
          <a:custGeom>
            <a:avLst/>
            <a:gdLst/>
            <a:ahLst/>
            <a:cxnLst/>
            <a:rect l="l" t="t" r="r" b="b"/>
            <a:pathLst>
              <a:path w="5041900">
                <a:moveTo>
                  <a:pt x="0" y="0"/>
                </a:moveTo>
                <a:lnTo>
                  <a:pt x="50419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530" y="1551939"/>
            <a:ext cx="5039360" cy="3964940"/>
          </a:xfrm>
          <a:custGeom>
            <a:avLst/>
            <a:gdLst/>
            <a:ahLst/>
            <a:cxnLst/>
            <a:rect l="l" t="t" r="r" b="b"/>
            <a:pathLst>
              <a:path w="5039360" h="3964940">
                <a:moveTo>
                  <a:pt x="2519680" y="3964940"/>
                </a:moveTo>
                <a:lnTo>
                  <a:pt x="0" y="3964940"/>
                </a:lnTo>
                <a:lnTo>
                  <a:pt x="0" y="0"/>
                </a:lnTo>
                <a:lnTo>
                  <a:pt x="5039360" y="0"/>
                </a:lnTo>
                <a:lnTo>
                  <a:pt x="5039360" y="3964940"/>
                </a:lnTo>
                <a:lnTo>
                  <a:pt x="2519680" y="396494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/>
          <p:nvPr/>
        </p:nvSpPr>
        <p:spPr>
          <a:xfrm>
            <a:off x="697289" y="3338829"/>
            <a:ext cx="5013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9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Laiklik ilkesini</a:t>
            </a:r>
            <a:r>
              <a:rPr sz="2400" b="1" spc="-10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açıklayınız?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257290" y="27470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4895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69"/>
                </a:lnTo>
                <a:lnTo>
                  <a:pt x="436880" y="170179"/>
                </a:lnTo>
                <a:lnTo>
                  <a:pt x="464819" y="201929"/>
                </a:lnTo>
                <a:lnTo>
                  <a:pt x="485139" y="237489"/>
                </a:lnTo>
                <a:lnTo>
                  <a:pt x="501650" y="284479"/>
                </a:lnTo>
                <a:lnTo>
                  <a:pt x="502919" y="294639"/>
                </a:lnTo>
                <a:lnTo>
                  <a:pt x="505460" y="304800"/>
                </a:lnTo>
                <a:lnTo>
                  <a:pt x="505460" y="314960"/>
                </a:lnTo>
                <a:lnTo>
                  <a:pt x="506730" y="325119"/>
                </a:lnTo>
                <a:lnTo>
                  <a:pt x="506730" y="346710"/>
                </a:lnTo>
                <a:lnTo>
                  <a:pt x="502919" y="377189"/>
                </a:lnTo>
                <a:lnTo>
                  <a:pt x="497839" y="397510"/>
                </a:lnTo>
                <a:lnTo>
                  <a:pt x="494030" y="407669"/>
                </a:lnTo>
                <a:lnTo>
                  <a:pt x="490219" y="419100"/>
                </a:lnTo>
                <a:lnTo>
                  <a:pt x="471169" y="453389"/>
                </a:lnTo>
                <a:lnTo>
                  <a:pt x="438150" y="496569"/>
                </a:lnTo>
                <a:lnTo>
                  <a:pt x="408939" y="529589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30200" y="621029"/>
                </a:lnTo>
                <a:lnTo>
                  <a:pt x="322580" y="629919"/>
                </a:lnTo>
                <a:lnTo>
                  <a:pt x="309880" y="650239"/>
                </a:lnTo>
                <a:lnTo>
                  <a:pt x="303530" y="659129"/>
                </a:lnTo>
                <a:lnTo>
                  <a:pt x="283210" y="699769"/>
                </a:lnTo>
                <a:lnTo>
                  <a:pt x="279400" y="709929"/>
                </a:lnTo>
                <a:lnTo>
                  <a:pt x="275589" y="721360"/>
                </a:lnTo>
                <a:lnTo>
                  <a:pt x="271780" y="731519"/>
                </a:lnTo>
                <a:lnTo>
                  <a:pt x="269239" y="741679"/>
                </a:lnTo>
                <a:lnTo>
                  <a:pt x="264160" y="764539"/>
                </a:lnTo>
                <a:lnTo>
                  <a:pt x="261619" y="774700"/>
                </a:lnTo>
                <a:lnTo>
                  <a:pt x="256539" y="842010"/>
                </a:lnTo>
                <a:lnTo>
                  <a:pt x="255269" y="880109"/>
                </a:lnTo>
                <a:lnTo>
                  <a:pt x="254000" y="923289"/>
                </a:lnTo>
                <a:lnTo>
                  <a:pt x="369569" y="923289"/>
                </a:lnTo>
                <a:lnTo>
                  <a:pt x="370839" y="868679"/>
                </a:lnTo>
                <a:lnTo>
                  <a:pt x="373380" y="844550"/>
                </a:lnTo>
                <a:lnTo>
                  <a:pt x="378460" y="803910"/>
                </a:lnTo>
                <a:lnTo>
                  <a:pt x="389889" y="7581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39" y="68706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29"/>
                </a:lnTo>
                <a:lnTo>
                  <a:pt x="543560" y="560069"/>
                </a:lnTo>
                <a:lnTo>
                  <a:pt x="560069" y="538479"/>
                </a:lnTo>
                <a:lnTo>
                  <a:pt x="574039" y="51688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22300" y="39496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69" y="257810"/>
                </a:lnTo>
                <a:lnTo>
                  <a:pt x="612139" y="212089"/>
                </a:lnTo>
                <a:lnTo>
                  <a:pt x="594360" y="168910"/>
                </a:lnTo>
                <a:lnTo>
                  <a:pt x="579119" y="140969"/>
                </a:lnTo>
                <a:lnTo>
                  <a:pt x="564895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80010" y="113029"/>
                </a:lnTo>
                <a:lnTo>
                  <a:pt x="69850" y="125729"/>
                </a:lnTo>
                <a:lnTo>
                  <a:pt x="62230" y="139700"/>
                </a:lnTo>
                <a:lnTo>
                  <a:pt x="53339" y="153669"/>
                </a:lnTo>
                <a:lnTo>
                  <a:pt x="45720" y="167639"/>
                </a:lnTo>
                <a:lnTo>
                  <a:pt x="21589" y="232410"/>
                </a:lnTo>
                <a:lnTo>
                  <a:pt x="5080" y="304800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4800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7960" y="180339"/>
                </a:lnTo>
                <a:lnTo>
                  <a:pt x="22860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4895" y="120650"/>
                </a:lnTo>
                <a:lnTo>
                  <a:pt x="561339" y="115569"/>
                </a:lnTo>
                <a:lnTo>
                  <a:pt x="518160" y="71119"/>
                </a:lnTo>
                <a:lnTo>
                  <a:pt x="46736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39" y="1217929"/>
                </a:lnTo>
                <a:lnTo>
                  <a:pt x="383539" y="105028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257290" y="2747010"/>
            <a:ext cx="628650" cy="923290"/>
          </a:xfrm>
          <a:custGeom>
            <a:avLst/>
            <a:gdLst/>
            <a:ahLst/>
            <a:cxnLst/>
            <a:rect l="l" t="t" r="r" b="b"/>
            <a:pathLst>
              <a:path w="628650" h="923289">
                <a:moveTo>
                  <a:pt x="0" y="345439"/>
                </a:moveTo>
                <a:lnTo>
                  <a:pt x="5080" y="304800"/>
                </a:lnTo>
                <a:lnTo>
                  <a:pt x="21589" y="232410"/>
                </a:lnTo>
                <a:lnTo>
                  <a:pt x="45720" y="167639"/>
                </a:lnTo>
                <a:lnTo>
                  <a:pt x="62230" y="139700"/>
                </a:lnTo>
                <a:lnTo>
                  <a:pt x="69850" y="125729"/>
                </a:lnTo>
                <a:lnTo>
                  <a:pt x="80010" y="113029"/>
                </a:lnTo>
                <a:lnTo>
                  <a:pt x="88900" y="101600"/>
                </a:lnTo>
                <a:lnTo>
                  <a:pt x="99060" y="88900"/>
                </a:lnTo>
                <a:lnTo>
                  <a:pt x="144780" y="50800"/>
                </a:lnTo>
                <a:lnTo>
                  <a:pt x="195580" y="21589"/>
                </a:lnTo>
                <a:lnTo>
                  <a:pt x="252730" y="507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19"/>
                </a:lnTo>
                <a:lnTo>
                  <a:pt x="561339" y="115569"/>
                </a:lnTo>
                <a:lnTo>
                  <a:pt x="586739" y="154939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23569" y="257810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8489" y="411479"/>
                </a:lnTo>
                <a:lnTo>
                  <a:pt x="614680" y="427989"/>
                </a:lnTo>
                <a:lnTo>
                  <a:pt x="595630" y="480060"/>
                </a:lnTo>
                <a:lnTo>
                  <a:pt x="574039" y="516889"/>
                </a:lnTo>
                <a:lnTo>
                  <a:pt x="560069" y="538479"/>
                </a:lnTo>
                <a:lnTo>
                  <a:pt x="543560" y="560069"/>
                </a:lnTo>
                <a:lnTo>
                  <a:pt x="525780" y="582929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2589" y="732789"/>
                </a:lnTo>
                <a:lnTo>
                  <a:pt x="396239" y="745489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481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69" y="923289"/>
                </a:lnTo>
                <a:lnTo>
                  <a:pt x="254000" y="923289"/>
                </a:lnTo>
                <a:lnTo>
                  <a:pt x="255269" y="880109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19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39" y="741679"/>
                </a:lnTo>
                <a:lnTo>
                  <a:pt x="271780" y="731519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30" y="659129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22580" y="629919"/>
                </a:lnTo>
                <a:lnTo>
                  <a:pt x="330200" y="621029"/>
                </a:lnTo>
                <a:lnTo>
                  <a:pt x="345439" y="601979"/>
                </a:lnTo>
                <a:lnTo>
                  <a:pt x="363219" y="580389"/>
                </a:lnTo>
                <a:lnTo>
                  <a:pt x="408939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39" y="429260"/>
                </a:lnTo>
                <a:lnTo>
                  <a:pt x="494030" y="407669"/>
                </a:lnTo>
                <a:lnTo>
                  <a:pt x="497839" y="397510"/>
                </a:lnTo>
                <a:lnTo>
                  <a:pt x="500380" y="387350"/>
                </a:lnTo>
                <a:lnTo>
                  <a:pt x="502919" y="377189"/>
                </a:lnTo>
                <a:lnTo>
                  <a:pt x="504189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5460" y="314960"/>
                </a:lnTo>
                <a:lnTo>
                  <a:pt x="505460" y="304800"/>
                </a:lnTo>
                <a:lnTo>
                  <a:pt x="502919" y="294639"/>
                </a:lnTo>
                <a:lnTo>
                  <a:pt x="492760" y="255269"/>
                </a:lnTo>
                <a:lnTo>
                  <a:pt x="474980" y="218439"/>
                </a:lnTo>
                <a:lnTo>
                  <a:pt x="450850" y="185419"/>
                </a:lnTo>
                <a:lnTo>
                  <a:pt x="421639" y="156210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79400" y="124460"/>
                </a:lnTo>
                <a:lnTo>
                  <a:pt x="261619" y="128269"/>
                </a:lnTo>
                <a:lnTo>
                  <a:pt x="245110" y="135889"/>
                </a:lnTo>
                <a:lnTo>
                  <a:pt x="228600" y="143510"/>
                </a:lnTo>
                <a:lnTo>
                  <a:pt x="214630" y="154939"/>
                </a:lnTo>
                <a:lnTo>
                  <a:pt x="200660" y="166369"/>
                </a:lnTo>
                <a:lnTo>
                  <a:pt x="187960" y="180339"/>
                </a:lnTo>
                <a:lnTo>
                  <a:pt x="166370" y="214629"/>
                </a:lnTo>
                <a:lnTo>
                  <a:pt x="147320" y="256539"/>
                </a:lnTo>
                <a:lnTo>
                  <a:pt x="133350" y="304800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503669" y="37973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014209" y="27470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69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6880" y="170179"/>
                </a:lnTo>
                <a:lnTo>
                  <a:pt x="450850" y="185419"/>
                </a:lnTo>
                <a:lnTo>
                  <a:pt x="464820" y="201929"/>
                </a:lnTo>
                <a:lnTo>
                  <a:pt x="476250" y="21843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4160"/>
                </a:lnTo>
                <a:lnTo>
                  <a:pt x="504190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2920" y="377189"/>
                </a:lnTo>
                <a:lnTo>
                  <a:pt x="497840" y="397510"/>
                </a:lnTo>
                <a:lnTo>
                  <a:pt x="494030" y="407669"/>
                </a:lnTo>
                <a:lnTo>
                  <a:pt x="490220" y="419100"/>
                </a:lnTo>
                <a:lnTo>
                  <a:pt x="471170" y="4533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1029"/>
                </a:lnTo>
                <a:lnTo>
                  <a:pt x="322580" y="629919"/>
                </a:lnTo>
                <a:lnTo>
                  <a:pt x="309880" y="650239"/>
                </a:lnTo>
                <a:lnTo>
                  <a:pt x="303530" y="659129"/>
                </a:lnTo>
                <a:lnTo>
                  <a:pt x="283210" y="699769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80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09"/>
                </a:lnTo>
                <a:lnTo>
                  <a:pt x="255270" y="923289"/>
                </a:lnTo>
                <a:lnTo>
                  <a:pt x="369570" y="923289"/>
                </a:lnTo>
                <a:lnTo>
                  <a:pt x="370840" y="868679"/>
                </a:lnTo>
                <a:lnTo>
                  <a:pt x="373380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100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5489"/>
                </a:lnTo>
                <a:lnTo>
                  <a:pt x="403860" y="7327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40" y="687069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44830" y="560069"/>
                </a:lnTo>
                <a:lnTo>
                  <a:pt x="560070" y="538479"/>
                </a:lnTo>
                <a:lnTo>
                  <a:pt x="574040" y="516889"/>
                </a:lnTo>
                <a:lnTo>
                  <a:pt x="586740" y="497839"/>
                </a:lnTo>
                <a:lnTo>
                  <a:pt x="595630" y="480060"/>
                </a:lnTo>
                <a:lnTo>
                  <a:pt x="603250" y="462279"/>
                </a:lnTo>
                <a:lnTo>
                  <a:pt x="609600" y="445769"/>
                </a:lnTo>
                <a:lnTo>
                  <a:pt x="614680" y="42798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7189"/>
                </a:lnTo>
                <a:lnTo>
                  <a:pt x="627380" y="36067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7380" y="290829"/>
                </a:lnTo>
                <a:lnTo>
                  <a:pt x="626110" y="274319"/>
                </a:lnTo>
                <a:lnTo>
                  <a:pt x="623570" y="257810"/>
                </a:lnTo>
                <a:lnTo>
                  <a:pt x="619760" y="242569"/>
                </a:lnTo>
                <a:lnTo>
                  <a:pt x="617220" y="227329"/>
                </a:lnTo>
                <a:lnTo>
                  <a:pt x="607060" y="196850"/>
                </a:lnTo>
                <a:lnTo>
                  <a:pt x="594360" y="16891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7639"/>
                </a:lnTo>
                <a:lnTo>
                  <a:pt x="21590" y="232410"/>
                </a:lnTo>
                <a:lnTo>
                  <a:pt x="5080" y="30480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4800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0660" y="166369"/>
                </a:lnTo>
                <a:lnTo>
                  <a:pt x="245110" y="135889"/>
                </a:lnTo>
                <a:lnTo>
                  <a:pt x="29718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3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014209" y="2747010"/>
            <a:ext cx="628650" cy="923290"/>
          </a:xfrm>
          <a:custGeom>
            <a:avLst/>
            <a:gdLst/>
            <a:ahLst/>
            <a:cxnLst/>
            <a:rect l="l" t="t" r="r" b="b"/>
            <a:pathLst>
              <a:path w="628650" h="923289">
                <a:moveTo>
                  <a:pt x="0" y="345439"/>
                </a:moveTo>
                <a:lnTo>
                  <a:pt x="5080" y="304800"/>
                </a:lnTo>
                <a:lnTo>
                  <a:pt x="21590" y="232410"/>
                </a:lnTo>
                <a:lnTo>
                  <a:pt x="45720" y="167639"/>
                </a:lnTo>
                <a:lnTo>
                  <a:pt x="54610" y="153669"/>
                </a:lnTo>
                <a:lnTo>
                  <a:pt x="62230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142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19760" y="242569"/>
                </a:lnTo>
                <a:lnTo>
                  <a:pt x="623570" y="257810"/>
                </a:lnTo>
                <a:lnTo>
                  <a:pt x="626110" y="274319"/>
                </a:lnTo>
                <a:lnTo>
                  <a:pt x="627380" y="29082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14680" y="427989"/>
                </a:lnTo>
                <a:lnTo>
                  <a:pt x="609600" y="445769"/>
                </a:lnTo>
                <a:lnTo>
                  <a:pt x="603250" y="462279"/>
                </a:lnTo>
                <a:lnTo>
                  <a:pt x="595630" y="480060"/>
                </a:lnTo>
                <a:lnTo>
                  <a:pt x="586740" y="497839"/>
                </a:lnTo>
                <a:lnTo>
                  <a:pt x="574040" y="516889"/>
                </a:lnTo>
                <a:lnTo>
                  <a:pt x="560070" y="538479"/>
                </a:lnTo>
                <a:lnTo>
                  <a:pt x="544830" y="56006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3860" y="732789"/>
                </a:lnTo>
                <a:lnTo>
                  <a:pt x="396240" y="745489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70" y="923289"/>
                </a:lnTo>
                <a:lnTo>
                  <a:pt x="255270" y="923289"/>
                </a:lnTo>
                <a:lnTo>
                  <a:pt x="255270" y="880109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80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59129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22580" y="62991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40" y="429260"/>
                </a:lnTo>
                <a:lnTo>
                  <a:pt x="494030" y="407669"/>
                </a:lnTo>
                <a:lnTo>
                  <a:pt x="497840" y="397510"/>
                </a:lnTo>
                <a:lnTo>
                  <a:pt x="500380" y="387350"/>
                </a:lnTo>
                <a:lnTo>
                  <a:pt x="502920" y="377189"/>
                </a:lnTo>
                <a:lnTo>
                  <a:pt x="504190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4160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64820" y="201929"/>
                </a:lnTo>
                <a:lnTo>
                  <a:pt x="436880" y="170179"/>
                </a:lnTo>
                <a:lnTo>
                  <a:pt x="406400" y="146050"/>
                </a:lnTo>
                <a:lnTo>
                  <a:pt x="398780" y="140969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45110" y="135889"/>
                </a:lnTo>
                <a:lnTo>
                  <a:pt x="20066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480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260590" y="37973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771130" y="27470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79" y="129539"/>
                </a:lnTo>
                <a:lnTo>
                  <a:pt x="389890" y="137160"/>
                </a:lnTo>
                <a:lnTo>
                  <a:pt x="398779" y="140969"/>
                </a:lnTo>
                <a:lnTo>
                  <a:pt x="406400" y="146050"/>
                </a:lnTo>
                <a:lnTo>
                  <a:pt x="422910" y="156210"/>
                </a:lnTo>
                <a:lnTo>
                  <a:pt x="438150" y="170179"/>
                </a:lnTo>
                <a:lnTo>
                  <a:pt x="452120" y="185419"/>
                </a:lnTo>
                <a:lnTo>
                  <a:pt x="464820" y="201929"/>
                </a:lnTo>
                <a:lnTo>
                  <a:pt x="476250" y="21843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4160"/>
                </a:lnTo>
                <a:lnTo>
                  <a:pt x="504190" y="294639"/>
                </a:lnTo>
                <a:lnTo>
                  <a:pt x="506729" y="314960"/>
                </a:lnTo>
                <a:lnTo>
                  <a:pt x="506729" y="346710"/>
                </a:lnTo>
                <a:lnTo>
                  <a:pt x="505460" y="356869"/>
                </a:lnTo>
                <a:lnTo>
                  <a:pt x="505460" y="367029"/>
                </a:lnTo>
                <a:lnTo>
                  <a:pt x="497840" y="397510"/>
                </a:lnTo>
                <a:lnTo>
                  <a:pt x="494029" y="407669"/>
                </a:lnTo>
                <a:lnTo>
                  <a:pt x="491490" y="419100"/>
                </a:lnTo>
                <a:lnTo>
                  <a:pt x="486410" y="42926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30200" y="621029"/>
                </a:lnTo>
                <a:lnTo>
                  <a:pt x="322579" y="629919"/>
                </a:lnTo>
                <a:lnTo>
                  <a:pt x="309879" y="650239"/>
                </a:lnTo>
                <a:lnTo>
                  <a:pt x="303529" y="659129"/>
                </a:lnTo>
                <a:lnTo>
                  <a:pt x="288290" y="689610"/>
                </a:lnTo>
                <a:lnTo>
                  <a:pt x="284479" y="699769"/>
                </a:lnTo>
                <a:lnTo>
                  <a:pt x="279400" y="709929"/>
                </a:lnTo>
                <a:lnTo>
                  <a:pt x="275590" y="721360"/>
                </a:lnTo>
                <a:lnTo>
                  <a:pt x="271779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289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09"/>
                </a:lnTo>
                <a:lnTo>
                  <a:pt x="255270" y="923289"/>
                </a:lnTo>
                <a:lnTo>
                  <a:pt x="369570" y="923289"/>
                </a:lnTo>
                <a:lnTo>
                  <a:pt x="370840" y="868679"/>
                </a:lnTo>
                <a:lnTo>
                  <a:pt x="373379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6079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5489"/>
                </a:lnTo>
                <a:lnTo>
                  <a:pt x="403860" y="732789"/>
                </a:lnTo>
                <a:lnTo>
                  <a:pt x="411479" y="718819"/>
                </a:lnTo>
                <a:lnTo>
                  <a:pt x="422910" y="703579"/>
                </a:lnTo>
                <a:lnTo>
                  <a:pt x="435610" y="687069"/>
                </a:lnTo>
                <a:lnTo>
                  <a:pt x="449579" y="670560"/>
                </a:lnTo>
                <a:lnTo>
                  <a:pt x="525779" y="582929"/>
                </a:lnTo>
                <a:lnTo>
                  <a:pt x="544829" y="560069"/>
                </a:lnTo>
                <a:lnTo>
                  <a:pt x="575310" y="516889"/>
                </a:lnTo>
                <a:lnTo>
                  <a:pt x="596900" y="480060"/>
                </a:lnTo>
                <a:lnTo>
                  <a:pt x="614679" y="42798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7189"/>
                </a:lnTo>
                <a:lnTo>
                  <a:pt x="627379" y="360679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70" y="257810"/>
                </a:lnTo>
                <a:lnTo>
                  <a:pt x="607060" y="19685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4479" y="0"/>
                </a:lnTo>
                <a:lnTo>
                  <a:pt x="252729" y="5079"/>
                </a:lnTo>
                <a:lnTo>
                  <a:pt x="195579" y="21589"/>
                </a:lnTo>
                <a:lnTo>
                  <a:pt x="144779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7639"/>
                </a:lnTo>
                <a:lnTo>
                  <a:pt x="21590" y="232410"/>
                </a:lnTo>
                <a:lnTo>
                  <a:pt x="5079" y="304800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4800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6369"/>
                </a:lnTo>
                <a:lnTo>
                  <a:pt x="245110" y="135889"/>
                </a:lnTo>
                <a:lnTo>
                  <a:pt x="29845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29" y="35560"/>
                </a:lnTo>
                <a:lnTo>
                  <a:pt x="411479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79" y="1050289"/>
                </a:lnTo>
                <a:lnTo>
                  <a:pt x="246379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771130" y="2747010"/>
            <a:ext cx="628650" cy="923290"/>
          </a:xfrm>
          <a:custGeom>
            <a:avLst/>
            <a:gdLst/>
            <a:ahLst/>
            <a:cxnLst/>
            <a:rect l="l" t="t" r="r" b="b"/>
            <a:pathLst>
              <a:path w="628650" h="923289">
                <a:moveTo>
                  <a:pt x="0" y="345439"/>
                </a:moveTo>
                <a:lnTo>
                  <a:pt x="5079" y="304800"/>
                </a:lnTo>
                <a:lnTo>
                  <a:pt x="21590" y="232410"/>
                </a:lnTo>
                <a:lnTo>
                  <a:pt x="45720" y="167639"/>
                </a:lnTo>
                <a:lnTo>
                  <a:pt x="54610" y="153669"/>
                </a:lnTo>
                <a:lnTo>
                  <a:pt x="62229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1429"/>
                </a:lnTo>
                <a:lnTo>
                  <a:pt x="284479" y="0"/>
                </a:lnTo>
                <a:lnTo>
                  <a:pt x="316229" y="0"/>
                </a:lnTo>
                <a:lnTo>
                  <a:pt x="349250" y="0"/>
                </a:lnTo>
                <a:lnTo>
                  <a:pt x="411479" y="12700"/>
                </a:lnTo>
                <a:lnTo>
                  <a:pt x="468629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26110" y="27431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79" y="360679"/>
                </a:lnTo>
                <a:lnTo>
                  <a:pt x="626110" y="377189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14679" y="427989"/>
                </a:lnTo>
                <a:lnTo>
                  <a:pt x="609600" y="445769"/>
                </a:lnTo>
                <a:lnTo>
                  <a:pt x="604520" y="462279"/>
                </a:lnTo>
                <a:lnTo>
                  <a:pt x="586740" y="497839"/>
                </a:lnTo>
                <a:lnTo>
                  <a:pt x="561340" y="538479"/>
                </a:lnTo>
                <a:lnTo>
                  <a:pt x="525779" y="582929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7069"/>
                </a:lnTo>
                <a:lnTo>
                  <a:pt x="422910" y="703579"/>
                </a:lnTo>
                <a:lnTo>
                  <a:pt x="411479" y="718819"/>
                </a:lnTo>
                <a:lnTo>
                  <a:pt x="403860" y="732789"/>
                </a:lnTo>
                <a:lnTo>
                  <a:pt x="396240" y="745489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79" y="770889"/>
                </a:lnTo>
                <a:lnTo>
                  <a:pt x="382270" y="786129"/>
                </a:lnTo>
                <a:lnTo>
                  <a:pt x="373379" y="844550"/>
                </a:lnTo>
                <a:lnTo>
                  <a:pt x="369570" y="923289"/>
                </a:lnTo>
                <a:lnTo>
                  <a:pt x="255270" y="923289"/>
                </a:lnTo>
                <a:lnTo>
                  <a:pt x="255270" y="880109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79" y="797560"/>
                </a:lnTo>
                <a:lnTo>
                  <a:pt x="260350" y="784860"/>
                </a:lnTo>
                <a:lnTo>
                  <a:pt x="26289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79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4479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29" y="659129"/>
                </a:lnTo>
                <a:lnTo>
                  <a:pt x="309879" y="650239"/>
                </a:lnTo>
                <a:lnTo>
                  <a:pt x="316229" y="640079"/>
                </a:lnTo>
                <a:lnTo>
                  <a:pt x="322579" y="629919"/>
                </a:lnTo>
                <a:lnTo>
                  <a:pt x="330200" y="621029"/>
                </a:lnTo>
                <a:lnTo>
                  <a:pt x="34544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50850" y="481329"/>
                </a:lnTo>
                <a:lnTo>
                  <a:pt x="462279" y="466089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6410" y="429260"/>
                </a:lnTo>
                <a:lnTo>
                  <a:pt x="491490" y="419100"/>
                </a:lnTo>
                <a:lnTo>
                  <a:pt x="494029" y="407669"/>
                </a:lnTo>
                <a:lnTo>
                  <a:pt x="497840" y="397510"/>
                </a:lnTo>
                <a:lnTo>
                  <a:pt x="500379" y="387350"/>
                </a:lnTo>
                <a:lnTo>
                  <a:pt x="502920" y="377189"/>
                </a:lnTo>
                <a:lnTo>
                  <a:pt x="505460" y="367029"/>
                </a:lnTo>
                <a:lnTo>
                  <a:pt x="505460" y="35686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5119"/>
                </a:lnTo>
                <a:lnTo>
                  <a:pt x="506729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4160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76250" y="218439"/>
                </a:lnTo>
                <a:lnTo>
                  <a:pt x="464820" y="201929"/>
                </a:lnTo>
                <a:lnTo>
                  <a:pt x="452120" y="185419"/>
                </a:lnTo>
                <a:lnTo>
                  <a:pt x="438150" y="170179"/>
                </a:lnTo>
                <a:lnTo>
                  <a:pt x="422910" y="156210"/>
                </a:lnTo>
                <a:lnTo>
                  <a:pt x="406400" y="146050"/>
                </a:lnTo>
                <a:lnTo>
                  <a:pt x="398779" y="140969"/>
                </a:lnTo>
                <a:lnTo>
                  <a:pt x="389890" y="137160"/>
                </a:lnTo>
                <a:lnTo>
                  <a:pt x="373379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8450" y="121919"/>
                </a:lnTo>
                <a:lnTo>
                  <a:pt x="245110" y="135889"/>
                </a:lnTo>
                <a:lnTo>
                  <a:pt x="201929" y="166369"/>
                </a:lnTo>
                <a:lnTo>
                  <a:pt x="176529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4800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017509" y="37973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244590" y="27343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69"/>
                </a:lnTo>
                <a:lnTo>
                  <a:pt x="436880" y="170179"/>
                </a:lnTo>
                <a:lnTo>
                  <a:pt x="464819" y="201929"/>
                </a:lnTo>
                <a:lnTo>
                  <a:pt x="485139" y="237489"/>
                </a:lnTo>
                <a:lnTo>
                  <a:pt x="499110" y="27431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4189" y="367029"/>
                </a:lnTo>
                <a:lnTo>
                  <a:pt x="502919" y="378460"/>
                </a:lnTo>
                <a:lnTo>
                  <a:pt x="500380" y="387350"/>
                </a:lnTo>
                <a:lnTo>
                  <a:pt x="497839" y="397510"/>
                </a:lnTo>
                <a:lnTo>
                  <a:pt x="494030" y="407669"/>
                </a:lnTo>
                <a:lnTo>
                  <a:pt x="471169" y="453389"/>
                </a:lnTo>
                <a:lnTo>
                  <a:pt x="438150" y="496569"/>
                </a:lnTo>
                <a:lnTo>
                  <a:pt x="408939" y="529589"/>
                </a:lnTo>
                <a:lnTo>
                  <a:pt x="363219" y="580389"/>
                </a:lnTo>
                <a:lnTo>
                  <a:pt x="345439" y="601979"/>
                </a:lnTo>
                <a:lnTo>
                  <a:pt x="316230" y="640079"/>
                </a:lnTo>
                <a:lnTo>
                  <a:pt x="283210" y="699769"/>
                </a:lnTo>
                <a:lnTo>
                  <a:pt x="275589" y="721360"/>
                </a:lnTo>
                <a:lnTo>
                  <a:pt x="271780" y="731519"/>
                </a:lnTo>
                <a:lnTo>
                  <a:pt x="269239" y="741679"/>
                </a:lnTo>
                <a:lnTo>
                  <a:pt x="264160" y="764539"/>
                </a:lnTo>
                <a:lnTo>
                  <a:pt x="261619" y="774700"/>
                </a:lnTo>
                <a:lnTo>
                  <a:pt x="256539" y="842010"/>
                </a:lnTo>
                <a:lnTo>
                  <a:pt x="255270" y="880109"/>
                </a:lnTo>
                <a:lnTo>
                  <a:pt x="254000" y="924559"/>
                </a:lnTo>
                <a:lnTo>
                  <a:pt x="369569" y="924559"/>
                </a:lnTo>
                <a:lnTo>
                  <a:pt x="370839" y="868679"/>
                </a:lnTo>
                <a:lnTo>
                  <a:pt x="373380" y="844550"/>
                </a:lnTo>
                <a:lnTo>
                  <a:pt x="375919" y="822960"/>
                </a:lnTo>
                <a:lnTo>
                  <a:pt x="378460" y="803910"/>
                </a:lnTo>
                <a:lnTo>
                  <a:pt x="38100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89" y="758189"/>
                </a:lnTo>
                <a:lnTo>
                  <a:pt x="396239" y="746760"/>
                </a:lnTo>
                <a:lnTo>
                  <a:pt x="402589" y="732789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4339" y="687069"/>
                </a:lnTo>
                <a:lnTo>
                  <a:pt x="525780" y="582929"/>
                </a:lnTo>
                <a:lnTo>
                  <a:pt x="560069" y="538479"/>
                </a:lnTo>
                <a:lnTo>
                  <a:pt x="586739" y="497839"/>
                </a:lnTo>
                <a:lnTo>
                  <a:pt x="603250" y="46227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7380" y="290829"/>
                </a:lnTo>
                <a:lnTo>
                  <a:pt x="626110" y="274319"/>
                </a:lnTo>
                <a:lnTo>
                  <a:pt x="623569" y="257810"/>
                </a:lnTo>
                <a:lnTo>
                  <a:pt x="619760" y="242569"/>
                </a:lnTo>
                <a:lnTo>
                  <a:pt x="617219" y="227329"/>
                </a:lnTo>
                <a:lnTo>
                  <a:pt x="607060" y="196850"/>
                </a:lnTo>
                <a:lnTo>
                  <a:pt x="594360" y="168910"/>
                </a:lnTo>
                <a:lnTo>
                  <a:pt x="579119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45720" y="168910"/>
                </a:lnTo>
                <a:lnTo>
                  <a:pt x="21589" y="232410"/>
                </a:lnTo>
                <a:lnTo>
                  <a:pt x="5080" y="306069"/>
                </a:lnTo>
                <a:lnTo>
                  <a:pt x="0" y="345439"/>
                </a:lnTo>
                <a:lnTo>
                  <a:pt x="123189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47320" y="256539"/>
                </a:lnTo>
                <a:lnTo>
                  <a:pt x="166370" y="214629"/>
                </a:lnTo>
                <a:lnTo>
                  <a:pt x="189230" y="180339"/>
                </a:lnTo>
                <a:lnTo>
                  <a:pt x="229870" y="143510"/>
                </a:lnTo>
                <a:lnTo>
                  <a:pt x="279400" y="124460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39" y="115569"/>
                </a:lnTo>
                <a:lnTo>
                  <a:pt x="518160" y="71119"/>
                </a:lnTo>
                <a:lnTo>
                  <a:pt x="46736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39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39" y="1217929"/>
                </a:lnTo>
                <a:lnTo>
                  <a:pt x="383539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244590" y="27343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3339" y="153669"/>
                </a:lnTo>
                <a:lnTo>
                  <a:pt x="62230" y="139700"/>
                </a:lnTo>
                <a:lnTo>
                  <a:pt x="71120" y="125729"/>
                </a:lnTo>
                <a:lnTo>
                  <a:pt x="99060" y="88900"/>
                </a:lnTo>
                <a:lnTo>
                  <a:pt x="144780" y="50800"/>
                </a:lnTo>
                <a:lnTo>
                  <a:pt x="195580" y="21589"/>
                </a:lnTo>
                <a:lnTo>
                  <a:pt x="252730" y="5079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7360" y="35560"/>
                </a:lnTo>
                <a:lnTo>
                  <a:pt x="518160" y="71119"/>
                </a:lnTo>
                <a:lnTo>
                  <a:pt x="561339" y="115569"/>
                </a:lnTo>
                <a:lnTo>
                  <a:pt x="586739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39" y="212089"/>
                </a:lnTo>
                <a:lnTo>
                  <a:pt x="617219" y="227329"/>
                </a:lnTo>
                <a:lnTo>
                  <a:pt x="619760" y="242569"/>
                </a:lnTo>
                <a:lnTo>
                  <a:pt x="623569" y="257810"/>
                </a:lnTo>
                <a:lnTo>
                  <a:pt x="626110" y="274319"/>
                </a:lnTo>
                <a:lnTo>
                  <a:pt x="627380" y="29082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300" y="394969"/>
                </a:lnTo>
                <a:lnTo>
                  <a:pt x="609600" y="445769"/>
                </a:lnTo>
                <a:lnTo>
                  <a:pt x="586739" y="497839"/>
                </a:lnTo>
                <a:lnTo>
                  <a:pt x="560069" y="53847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39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2589" y="732789"/>
                </a:lnTo>
                <a:lnTo>
                  <a:pt x="396239" y="746760"/>
                </a:lnTo>
                <a:lnTo>
                  <a:pt x="389889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1000" y="786129"/>
                </a:lnTo>
                <a:lnTo>
                  <a:pt x="373380" y="844550"/>
                </a:lnTo>
                <a:lnTo>
                  <a:pt x="369569" y="924559"/>
                </a:lnTo>
                <a:lnTo>
                  <a:pt x="254000" y="924559"/>
                </a:lnTo>
                <a:lnTo>
                  <a:pt x="255270" y="880109"/>
                </a:lnTo>
                <a:lnTo>
                  <a:pt x="256539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19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39" y="741679"/>
                </a:lnTo>
                <a:lnTo>
                  <a:pt x="271780" y="731519"/>
                </a:lnTo>
                <a:lnTo>
                  <a:pt x="275589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89" y="689610"/>
                </a:lnTo>
                <a:lnTo>
                  <a:pt x="293369" y="679450"/>
                </a:lnTo>
                <a:lnTo>
                  <a:pt x="298450" y="669289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45439" y="601979"/>
                </a:lnTo>
                <a:lnTo>
                  <a:pt x="408939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39" y="429260"/>
                </a:lnTo>
                <a:lnTo>
                  <a:pt x="494030" y="407669"/>
                </a:lnTo>
                <a:lnTo>
                  <a:pt x="497839" y="397510"/>
                </a:lnTo>
                <a:lnTo>
                  <a:pt x="500380" y="387350"/>
                </a:lnTo>
                <a:lnTo>
                  <a:pt x="502919" y="378460"/>
                </a:lnTo>
                <a:lnTo>
                  <a:pt x="504189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496569" y="265429"/>
                </a:lnTo>
                <a:lnTo>
                  <a:pt x="474980" y="219710"/>
                </a:lnTo>
                <a:lnTo>
                  <a:pt x="450850" y="185419"/>
                </a:lnTo>
                <a:lnTo>
                  <a:pt x="421639" y="157479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7180" y="121919"/>
                </a:lnTo>
                <a:lnTo>
                  <a:pt x="245110" y="135889"/>
                </a:lnTo>
                <a:lnTo>
                  <a:pt x="20066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39700" y="279400"/>
                </a:lnTo>
                <a:lnTo>
                  <a:pt x="128270" y="332739"/>
                </a:lnTo>
                <a:lnTo>
                  <a:pt x="123189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490970" y="37846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01509" y="2734310"/>
            <a:ext cx="628650" cy="1217930"/>
          </a:xfrm>
          <a:custGeom>
            <a:avLst/>
            <a:gdLst/>
            <a:ahLst/>
            <a:cxnLst/>
            <a:rect l="l" t="t" r="r" b="b"/>
            <a:pathLst>
              <a:path w="628650" h="1217929">
                <a:moveTo>
                  <a:pt x="565404" y="120650"/>
                </a:moveTo>
                <a:lnTo>
                  <a:pt x="317500" y="120650"/>
                </a:lnTo>
                <a:lnTo>
                  <a:pt x="336550" y="121919"/>
                </a:lnTo>
                <a:lnTo>
                  <a:pt x="355600" y="12446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69"/>
                </a:lnTo>
                <a:lnTo>
                  <a:pt x="438150" y="170179"/>
                </a:lnTo>
                <a:lnTo>
                  <a:pt x="464820" y="201929"/>
                </a:lnTo>
                <a:lnTo>
                  <a:pt x="485140" y="237489"/>
                </a:lnTo>
                <a:lnTo>
                  <a:pt x="490220" y="246379"/>
                </a:lnTo>
                <a:lnTo>
                  <a:pt x="492760" y="255269"/>
                </a:lnTo>
                <a:lnTo>
                  <a:pt x="496570" y="265429"/>
                </a:lnTo>
                <a:lnTo>
                  <a:pt x="499110" y="274319"/>
                </a:lnTo>
                <a:lnTo>
                  <a:pt x="504190" y="294639"/>
                </a:lnTo>
                <a:lnTo>
                  <a:pt x="506730" y="314960"/>
                </a:lnTo>
                <a:lnTo>
                  <a:pt x="506730" y="346710"/>
                </a:lnTo>
                <a:lnTo>
                  <a:pt x="505460" y="356869"/>
                </a:lnTo>
                <a:lnTo>
                  <a:pt x="505460" y="367029"/>
                </a:lnTo>
                <a:lnTo>
                  <a:pt x="502920" y="378460"/>
                </a:lnTo>
                <a:lnTo>
                  <a:pt x="500380" y="387350"/>
                </a:lnTo>
                <a:lnTo>
                  <a:pt x="497840" y="397510"/>
                </a:lnTo>
                <a:lnTo>
                  <a:pt x="494030" y="407669"/>
                </a:lnTo>
                <a:lnTo>
                  <a:pt x="490220" y="419100"/>
                </a:lnTo>
                <a:lnTo>
                  <a:pt x="485140" y="429260"/>
                </a:lnTo>
                <a:lnTo>
                  <a:pt x="462280" y="466089"/>
                </a:lnTo>
                <a:lnTo>
                  <a:pt x="438150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5440" y="601979"/>
                </a:lnTo>
                <a:lnTo>
                  <a:pt x="316230" y="640079"/>
                </a:lnTo>
                <a:lnTo>
                  <a:pt x="283210" y="699769"/>
                </a:lnTo>
                <a:lnTo>
                  <a:pt x="275590" y="721360"/>
                </a:lnTo>
                <a:lnTo>
                  <a:pt x="271780" y="731519"/>
                </a:lnTo>
                <a:lnTo>
                  <a:pt x="269240" y="741679"/>
                </a:lnTo>
                <a:lnTo>
                  <a:pt x="264160" y="764539"/>
                </a:lnTo>
                <a:lnTo>
                  <a:pt x="261620" y="774700"/>
                </a:lnTo>
                <a:lnTo>
                  <a:pt x="260350" y="784860"/>
                </a:lnTo>
                <a:lnTo>
                  <a:pt x="257810" y="810260"/>
                </a:lnTo>
                <a:lnTo>
                  <a:pt x="256540" y="842010"/>
                </a:lnTo>
                <a:lnTo>
                  <a:pt x="255270" y="880109"/>
                </a:lnTo>
                <a:lnTo>
                  <a:pt x="255270" y="924559"/>
                </a:lnTo>
                <a:lnTo>
                  <a:pt x="369570" y="924559"/>
                </a:lnTo>
                <a:lnTo>
                  <a:pt x="370840" y="868679"/>
                </a:lnTo>
                <a:lnTo>
                  <a:pt x="373380" y="844550"/>
                </a:lnTo>
                <a:lnTo>
                  <a:pt x="375920" y="822960"/>
                </a:lnTo>
                <a:lnTo>
                  <a:pt x="378460" y="803910"/>
                </a:lnTo>
                <a:lnTo>
                  <a:pt x="382270" y="786129"/>
                </a:lnTo>
                <a:lnTo>
                  <a:pt x="386080" y="770889"/>
                </a:lnTo>
                <a:lnTo>
                  <a:pt x="387350" y="764539"/>
                </a:lnTo>
                <a:lnTo>
                  <a:pt x="389890" y="758189"/>
                </a:lnTo>
                <a:lnTo>
                  <a:pt x="396240" y="746760"/>
                </a:lnTo>
                <a:lnTo>
                  <a:pt x="411480" y="718819"/>
                </a:lnTo>
                <a:lnTo>
                  <a:pt x="422910" y="703579"/>
                </a:lnTo>
                <a:lnTo>
                  <a:pt x="435610" y="687069"/>
                </a:lnTo>
                <a:lnTo>
                  <a:pt x="449580" y="670560"/>
                </a:lnTo>
                <a:lnTo>
                  <a:pt x="525780" y="582929"/>
                </a:lnTo>
                <a:lnTo>
                  <a:pt x="544830" y="560069"/>
                </a:lnTo>
                <a:lnTo>
                  <a:pt x="560070" y="538479"/>
                </a:lnTo>
                <a:lnTo>
                  <a:pt x="575310" y="518160"/>
                </a:lnTo>
                <a:lnTo>
                  <a:pt x="586740" y="497839"/>
                </a:lnTo>
                <a:lnTo>
                  <a:pt x="603250" y="462279"/>
                </a:lnTo>
                <a:lnTo>
                  <a:pt x="619760" y="411479"/>
                </a:lnTo>
                <a:lnTo>
                  <a:pt x="622300" y="394969"/>
                </a:lnTo>
                <a:lnTo>
                  <a:pt x="626110" y="378460"/>
                </a:lnTo>
                <a:lnTo>
                  <a:pt x="628650" y="342900"/>
                </a:lnTo>
                <a:lnTo>
                  <a:pt x="628650" y="308610"/>
                </a:lnTo>
                <a:lnTo>
                  <a:pt x="623570" y="257810"/>
                </a:lnTo>
                <a:lnTo>
                  <a:pt x="607060" y="196850"/>
                </a:lnTo>
                <a:lnTo>
                  <a:pt x="579120" y="140969"/>
                </a:lnTo>
                <a:lnTo>
                  <a:pt x="571500" y="128269"/>
                </a:lnTo>
                <a:lnTo>
                  <a:pt x="565404" y="120650"/>
                </a:lnTo>
                <a:close/>
              </a:path>
              <a:path w="628650" h="1217929">
                <a:moveTo>
                  <a:pt x="349250" y="0"/>
                </a:moveTo>
                <a:lnTo>
                  <a:pt x="283210" y="0"/>
                </a:lnTo>
                <a:lnTo>
                  <a:pt x="252730" y="5079"/>
                </a:lnTo>
                <a:lnTo>
                  <a:pt x="195580" y="21589"/>
                </a:lnTo>
                <a:lnTo>
                  <a:pt x="144780" y="50800"/>
                </a:lnTo>
                <a:lnTo>
                  <a:pt x="99060" y="88900"/>
                </a:lnTo>
                <a:lnTo>
                  <a:pt x="71120" y="125729"/>
                </a:lnTo>
                <a:lnTo>
                  <a:pt x="54610" y="153669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69"/>
                </a:lnTo>
                <a:lnTo>
                  <a:pt x="0" y="345439"/>
                </a:lnTo>
                <a:lnTo>
                  <a:pt x="123190" y="361950"/>
                </a:lnTo>
                <a:lnTo>
                  <a:pt x="128270" y="332739"/>
                </a:lnTo>
                <a:lnTo>
                  <a:pt x="133350" y="306069"/>
                </a:lnTo>
                <a:lnTo>
                  <a:pt x="139700" y="27940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1930" y="166369"/>
                </a:lnTo>
                <a:lnTo>
                  <a:pt x="245110" y="135889"/>
                </a:lnTo>
                <a:lnTo>
                  <a:pt x="298450" y="121919"/>
                </a:lnTo>
                <a:lnTo>
                  <a:pt x="317500" y="120650"/>
                </a:lnTo>
                <a:lnTo>
                  <a:pt x="565404" y="120650"/>
                </a:lnTo>
                <a:lnTo>
                  <a:pt x="561340" y="115569"/>
                </a:lnTo>
                <a:lnTo>
                  <a:pt x="518160" y="71119"/>
                </a:lnTo>
                <a:lnTo>
                  <a:pt x="468630" y="35560"/>
                </a:lnTo>
                <a:lnTo>
                  <a:pt x="411480" y="12700"/>
                </a:lnTo>
                <a:lnTo>
                  <a:pt x="381000" y="5079"/>
                </a:lnTo>
                <a:lnTo>
                  <a:pt x="349250" y="0"/>
                </a:lnTo>
                <a:close/>
              </a:path>
              <a:path w="628650" h="1217929">
                <a:moveTo>
                  <a:pt x="383540" y="1050289"/>
                </a:moveTo>
                <a:lnTo>
                  <a:pt x="246380" y="1050289"/>
                </a:lnTo>
                <a:lnTo>
                  <a:pt x="246380" y="1217929"/>
                </a:lnTo>
                <a:lnTo>
                  <a:pt x="383540" y="1217929"/>
                </a:lnTo>
                <a:lnTo>
                  <a:pt x="383540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001509" y="273431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5439"/>
                </a:moveTo>
                <a:lnTo>
                  <a:pt x="5080" y="306069"/>
                </a:lnTo>
                <a:lnTo>
                  <a:pt x="12700" y="267969"/>
                </a:lnTo>
                <a:lnTo>
                  <a:pt x="33020" y="199389"/>
                </a:lnTo>
                <a:lnTo>
                  <a:pt x="54610" y="153669"/>
                </a:lnTo>
                <a:lnTo>
                  <a:pt x="62230" y="139700"/>
                </a:lnTo>
                <a:lnTo>
                  <a:pt x="88900" y="101600"/>
                </a:lnTo>
                <a:lnTo>
                  <a:pt x="121920" y="68579"/>
                </a:lnTo>
                <a:lnTo>
                  <a:pt x="168910" y="34289"/>
                </a:lnTo>
                <a:lnTo>
                  <a:pt x="223520" y="12700"/>
                </a:lnTo>
                <a:lnTo>
                  <a:pt x="283210" y="0"/>
                </a:lnTo>
                <a:lnTo>
                  <a:pt x="316230" y="0"/>
                </a:lnTo>
                <a:lnTo>
                  <a:pt x="349250" y="0"/>
                </a:lnTo>
                <a:lnTo>
                  <a:pt x="411480" y="12700"/>
                </a:lnTo>
                <a:lnTo>
                  <a:pt x="468630" y="35560"/>
                </a:lnTo>
                <a:lnTo>
                  <a:pt x="518160" y="71119"/>
                </a:lnTo>
                <a:lnTo>
                  <a:pt x="561340" y="115569"/>
                </a:lnTo>
                <a:lnTo>
                  <a:pt x="586740" y="154939"/>
                </a:lnTo>
                <a:lnTo>
                  <a:pt x="594360" y="168910"/>
                </a:lnTo>
                <a:lnTo>
                  <a:pt x="600710" y="182879"/>
                </a:lnTo>
                <a:lnTo>
                  <a:pt x="607060" y="196850"/>
                </a:lnTo>
                <a:lnTo>
                  <a:pt x="612140" y="212089"/>
                </a:lnTo>
                <a:lnTo>
                  <a:pt x="617220" y="227329"/>
                </a:lnTo>
                <a:lnTo>
                  <a:pt x="626110" y="274319"/>
                </a:lnTo>
                <a:lnTo>
                  <a:pt x="628650" y="308610"/>
                </a:lnTo>
                <a:lnTo>
                  <a:pt x="628650" y="325119"/>
                </a:lnTo>
                <a:lnTo>
                  <a:pt x="628650" y="342900"/>
                </a:lnTo>
                <a:lnTo>
                  <a:pt x="627380" y="360679"/>
                </a:lnTo>
                <a:lnTo>
                  <a:pt x="626110" y="378460"/>
                </a:lnTo>
                <a:lnTo>
                  <a:pt x="622300" y="394969"/>
                </a:lnTo>
                <a:lnTo>
                  <a:pt x="619760" y="411479"/>
                </a:lnTo>
                <a:lnTo>
                  <a:pt x="603250" y="462279"/>
                </a:lnTo>
                <a:lnTo>
                  <a:pt x="586740" y="497839"/>
                </a:lnTo>
                <a:lnTo>
                  <a:pt x="560070" y="538479"/>
                </a:lnTo>
                <a:lnTo>
                  <a:pt x="544830" y="560069"/>
                </a:lnTo>
                <a:lnTo>
                  <a:pt x="525780" y="582929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5610" y="687069"/>
                </a:lnTo>
                <a:lnTo>
                  <a:pt x="422910" y="703579"/>
                </a:lnTo>
                <a:lnTo>
                  <a:pt x="411480" y="718819"/>
                </a:lnTo>
                <a:lnTo>
                  <a:pt x="403860" y="732789"/>
                </a:lnTo>
                <a:lnTo>
                  <a:pt x="396240" y="746760"/>
                </a:lnTo>
                <a:lnTo>
                  <a:pt x="389890" y="758189"/>
                </a:lnTo>
                <a:lnTo>
                  <a:pt x="387350" y="764539"/>
                </a:lnTo>
                <a:lnTo>
                  <a:pt x="386080" y="770889"/>
                </a:lnTo>
                <a:lnTo>
                  <a:pt x="382270" y="786129"/>
                </a:lnTo>
                <a:lnTo>
                  <a:pt x="373380" y="844550"/>
                </a:lnTo>
                <a:lnTo>
                  <a:pt x="369570" y="924559"/>
                </a:lnTo>
                <a:lnTo>
                  <a:pt x="255270" y="924559"/>
                </a:lnTo>
                <a:lnTo>
                  <a:pt x="255270" y="880109"/>
                </a:lnTo>
                <a:lnTo>
                  <a:pt x="256540" y="842010"/>
                </a:lnTo>
                <a:lnTo>
                  <a:pt x="257810" y="810260"/>
                </a:lnTo>
                <a:lnTo>
                  <a:pt x="259080" y="797560"/>
                </a:lnTo>
                <a:lnTo>
                  <a:pt x="260350" y="784860"/>
                </a:lnTo>
                <a:lnTo>
                  <a:pt x="261620" y="77470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1679"/>
                </a:lnTo>
                <a:lnTo>
                  <a:pt x="271780" y="731519"/>
                </a:lnTo>
                <a:lnTo>
                  <a:pt x="275590" y="721360"/>
                </a:lnTo>
                <a:lnTo>
                  <a:pt x="279400" y="709929"/>
                </a:lnTo>
                <a:lnTo>
                  <a:pt x="283210" y="699769"/>
                </a:lnTo>
                <a:lnTo>
                  <a:pt x="288290" y="689610"/>
                </a:lnTo>
                <a:lnTo>
                  <a:pt x="293370" y="679450"/>
                </a:lnTo>
                <a:lnTo>
                  <a:pt x="298450" y="669289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0079"/>
                </a:lnTo>
                <a:lnTo>
                  <a:pt x="345440" y="601979"/>
                </a:lnTo>
                <a:lnTo>
                  <a:pt x="408940" y="529589"/>
                </a:lnTo>
                <a:lnTo>
                  <a:pt x="438150" y="496569"/>
                </a:lnTo>
                <a:lnTo>
                  <a:pt x="462280" y="466089"/>
                </a:lnTo>
                <a:lnTo>
                  <a:pt x="485140" y="429260"/>
                </a:lnTo>
                <a:lnTo>
                  <a:pt x="494030" y="407669"/>
                </a:lnTo>
                <a:lnTo>
                  <a:pt x="497840" y="397510"/>
                </a:lnTo>
                <a:lnTo>
                  <a:pt x="500380" y="387350"/>
                </a:lnTo>
                <a:lnTo>
                  <a:pt x="502920" y="378460"/>
                </a:lnTo>
                <a:lnTo>
                  <a:pt x="505460" y="367029"/>
                </a:lnTo>
                <a:lnTo>
                  <a:pt x="505460" y="35686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5119"/>
                </a:lnTo>
                <a:lnTo>
                  <a:pt x="506730" y="31496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4479"/>
                </a:lnTo>
                <a:lnTo>
                  <a:pt x="499110" y="274319"/>
                </a:lnTo>
                <a:lnTo>
                  <a:pt x="496570" y="265429"/>
                </a:lnTo>
                <a:lnTo>
                  <a:pt x="492760" y="255269"/>
                </a:lnTo>
                <a:lnTo>
                  <a:pt x="490220" y="246379"/>
                </a:lnTo>
                <a:lnTo>
                  <a:pt x="485140" y="237489"/>
                </a:lnTo>
                <a:lnTo>
                  <a:pt x="476250" y="219710"/>
                </a:lnTo>
                <a:lnTo>
                  <a:pt x="464820" y="201929"/>
                </a:lnTo>
                <a:lnTo>
                  <a:pt x="438150" y="170179"/>
                </a:lnTo>
                <a:lnTo>
                  <a:pt x="406400" y="146050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4460"/>
                </a:lnTo>
                <a:lnTo>
                  <a:pt x="336550" y="121919"/>
                </a:lnTo>
                <a:lnTo>
                  <a:pt x="317500" y="120650"/>
                </a:lnTo>
                <a:lnTo>
                  <a:pt x="298450" y="121919"/>
                </a:lnTo>
                <a:lnTo>
                  <a:pt x="245110" y="135889"/>
                </a:lnTo>
                <a:lnTo>
                  <a:pt x="201930" y="16636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79400"/>
                </a:lnTo>
                <a:lnTo>
                  <a:pt x="133350" y="306069"/>
                </a:lnTo>
                <a:lnTo>
                  <a:pt x="128270" y="332739"/>
                </a:lnTo>
                <a:lnTo>
                  <a:pt x="12319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247890" y="37846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759700" y="2734310"/>
            <a:ext cx="627380" cy="1217930"/>
          </a:xfrm>
          <a:custGeom>
            <a:avLst/>
            <a:gdLst/>
            <a:ahLst/>
            <a:cxnLst/>
            <a:rect l="l" t="t" r="r" b="b"/>
            <a:pathLst>
              <a:path w="627379" h="1217929">
                <a:moveTo>
                  <a:pt x="564134" y="120650"/>
                </a:moveTo>
                <a:lnTo>
                  <a:pt x="316229" y="120650"/>
                </a:lnTo>
                <a:lnTo>
                  <a:pt x="336550" y="121919"/>
                </a:lnTo>
                <a:lnTo>
                  <a:pt x="354329" y="124460"/>
                </a:lnTo>
                <a:lnTo>
                  <a:pt x="397509" y="140969"/>
                </a:lnTo>
                <a:lnTo>
                  <a:pt x="436879" y="170179"/>
                </a:lnTo>
                <a:lnTo>
                  <a:pt x="463550" y="201929"/>
                </a:lnTo>
                <a:lnTo>
                  <a:pt x="483870" y="237489"/>
                </a:lnTo>
                <a:lnTo>
                  <a:pt x="488950" y="246379"/>
                </a:lnTo>
                <a:lnTo>
                  <a:pt x="491490" y="255269"/>
                </a:lnTo>
                <a:lnTo>
                  <a:pt x="495300" y="265429"/>
                </a:lnTo>
                <a:lnTo>
                  <a:pt x="497840" y="274319"/>
                </a:lnTo>
                <a:lnTo>
                  <a:pt x="502920" y="294639"/>
                </a:lnTo>
                <a:lnTo>
                  <a:pt x="505459" y="314960"/>
                </a:lnTo>
                <a:lnTo>
                  <a:pt x="505459" y="346710"/>
                </a:lnTo>
                <a:lnTo>
                  <a:pt x="504190" y="356869"/>
                </a:lnTo>
                <a:lnTo>
                  <a:pt x="504190" y="367029"/>
                </a:lnTo>
                <a:lnTo>
                  <a:pt x="501650" y="378460"/>
                </a:lnTo>
                <a:lnTo>
                  <a:pt x="499109" y="387350"/>
                </a:lnTo>
                <a:lnTo>
                  <a:pt x="496570" y="397510"/>
                </a:lnTo>
                <a:lnTo>
                  <a:pt x="492759" y="407669"/>
                </a:lnTo>
                <a:lnTo>
                  <a:pt x="490220" y="419100"/>
                </a:lnTo>
                <a:lnTo>
                  <a:pt x="485140" y="42926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61009" y="466089"/>
                </a:lnTo>
                <a:lnTo>
                  <a:pt x="449579" y="481329"/>
                </a:lnTo>
                <a:lnTo>
                  <a:pt x="436879" y="496569"/>
                </a:lnTo>
                <a:lnTo>
                  <a:pt x="408940" y="529589"/>
                </a:lnTo>
                <a:lnTo>
                  <a:pt x="363220" y="580389"/>
                </a:lnTo>
                <a:lnTo>
                  <a:pt x="344170" y="601979"/>
                </a:lnTo>
                <a:lnTo>
                  <a:pt x="314959" y="640079"/>
                </a:lnTo>
                <a:lnTo>
                  <a:pt x="287020" y="689610"/>
                </a:lnTo>
                <a:lnTo>
                  <a:pt x="283209" y="699769"/>
                </a:lnTo>
                <a:lnTo>
                  <a:pt x="278129" y="709929"/>
                </a:lnTo>
                <a:lnTo>
                  <a:pt x="274320" y="721360"/>
                </a:lnTo>
                <a:lnTo>
                  <a:pt x="271779" y="731519"/>
                </a:lnTo>
                <a:lnTo>
                  <a:pt x="267970" y="741679"/>
                </a:lnTo>
                <a:lnTo>
                  <a:pt x="262890" y="764539"/>
                </a:lnTo>
                <a:lnTo>
                  <a:pt x="261620" y="774700"/>
                </a:lnTo>
                <a:lnTo>
                  <a:pt x="259079" y="784860"/>
                </a:lnTo>
                <a:lnTo>
                  <a:pt x="256540" y="810260"/>
                </a:lnTo>
                <a:lnTo>
                  <a:pt x="255270" y="842010"/>
                </a:lnTo>
                <a:lnTo>
                  <a:pt x="254000" y="880109"/>
                </a:lnTo>
                <a:lnTo>
                  <a:pt x="254000" y="924559"/>
                </a:lnTo>
                <a:lnTo>
                  <a:pt x="368300" y="924559"/>
                </a:lnTo>
                <a:lnTo>
                  <a:pt x="369570" y="868679"/>
                </a:lnTo>
                <a:lnTo>
                  <a:pt x="372109" y="844550"/>
                </a:lnTo>
                <a:lnTo>
                  <a:pt x="377190" y="803910"/>
                </a:lnTo>
                <a:lnTo>
                  <a:pt x="389890" y="758189"/>
                </a:lnTo>
                <a:lnTo>
                  <a:pt x="411479" y="718819"/>
                </a:lnTo>
                <a:lnTo>
                  <a:pt x="434340" y="687069"/>
                </a:lnTo>
                <a:lnTo>
                  <a:pt x="524509" y="582929"/>
                </a:lnTo>
                <a:lnTo>
                  <a:pt x="543559" y="560069"/>
                </a:lnTo>
                <a:lnTo>
                  <a:pt x="560070" y="538479"/>
                </a:lnTo>
                <a:lnTo>
                  <a:pt x="574040" y="518160"/>
                </a:lnTo>
                <a:lnTo>
                  <a:pt x="585470" y="497839"/>
                </a:lnTo>
                <a:lnTo>
                  <a:pt x="595629" y="480060"/>
                </a:lnTo>
                <a:lnTo>
                  <a:pt x="603250" y="462279"/>
                </a:lnTo>
                <a:lnTo>
                  <a:pt x="613409" y="429260"/>
                </a:lnTo>
                <a:lnTo>
                  <a:pt x="618490" y="411479"/>
                </a:lnTo>
                <a:lnTo>
                  <a:pt x="621029" y="394969"/>
                </a:lnTo>
                <a:lnTo>
                  <a:pt x="624840" y="378460"/>
                </a:lnTo>
                <a:lnTo>
                  <a:pt x="627379" y="342900"/>
                </a:lnTo>
                <a:lnTo>
                  <a:pt x="627379" y="308610"/>
                </a:lnTo>
                <a:lnTo>
                  <a:pt x="622300" y="257810"/>
                </a:lnTo>
                <a:lnTo>
                  <a:pt x="605790" y="196850"/>
                </a:lnTo>
                <a:lnTo>
                  <a:pt x="586740" y="154939"/>
                </a:lnTo>
                <a:lnTo>
                  <a:pt x="577850" y="140969"/>
                </a:lnTo>
                <a:lnTo>
                  <a:pt x="570229" y="128269"/>
                </a:lnTo>
                <a:lnTo>
                  <a:pt x="564134" y="120650"/>
                </a:lnTo>
                <a:close/>
              </a:path>
              <a:path w="627379" h="1217929">
                <a:moveTo>
                  <a:pt x="347979" y="0"/>
                </a:moveTo>
                <a:lnTo>
                  <a:pt x="283209" y="0"/>
                </a:lnTo>
                <a:lnTo>
                  <a:pt x="251459" y="5079"/>
                </a:lnTo>
                <a:lnTo>
                  <a:pt x="194309" y="21589"/>
                </a:lnTo>
                <a:lnTo>
                  <a:pt x="143509" y="50800"/>
                </a:lnTo>
                <a:lnTo>
                  <a:pt x="97790" y="88900"/>
                </a:lnTo>
                <a:lnTo>
                  <a:pt x="88900" y="101600"/>
                </a:lnTo>
                <a:lnTo>
                  <a:pt x="78740" y="113029"/>
                </a:lnTo>
                <a:lnTo>
                  <a:pt x="53340" y="153669"/>
                </a:lnTo>
                <a:lnTo>
                  <a:pt x="31750" y="199389"/>
                </a:lnTo>
                <a:lnTo>
                  <a:pt x="11429" y="267969"/>
                </a:lnTo>
                <a:lnTo>
                  <a:pt x="3809" y="306069"/>
                </a:lnTo>
                <a:lnTo>
                  <a:pt x="0" y="345439"/>
                </a:lnTo>
                <a:lnTo>
                  <a:pt x="121920" y="361950"/>
                </a:lnTo>
                <a:lnTo>
                  <a:pt x="127000" y="332739"/>
                </a:lnTo>
                <a:lnTo>
                  <a:pt x="132079" y="306069"/>
                </a:lnTo>
                <a:lnTo>
                  <a:pt x="147320" y="256539"/>
                </a:lnTo>
                <a:lnTo>
                  <a:pt x="165100" y="214629"/>
                </a:lnTo>
                <a:lnTo>
                  <a:pt x="187959" y="180339"/>
                </a:lnTo>
                <a:lnTo>
                  <a:pt x="228600" y="14351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4134" y="120650"/>
                </a:lnTo>
                <a:lnTo>
                  <a:pt x="560070" y="115569"/>
                </a:lnTo>
                <a:lnTo>
                  <a:pt x="516890" y="71119"/>
                </a:lnTo>
                <a:lnTo>
                  <a:pt x="467359" y="35560"/>
                </a:lnTo>
                <a:lnTo>
                  <a:pt x="411479" y="12700"/>
                </a:lnTo>
                <a:lnTo>
                  <a:pt x="379729" y="5079"/>
                </a:lnTo>
                <a:lnTo>
                  <a:pt x="347979" y="0"/>
                </a:lnTo>
                <a:close/>
              </a:path>
              <a:path w="627379" h="1217929">
                <a:moveTo>
                  <a:pt x="382270" y="1050289"/>
                </a:moveTo>
                <a:lnTo>
                  <a:pt x="245109" y="1050289"/>
                </a:lnTo>
                <a:lnTo>
                  <a:pt x="245109" y="1217929"/>
                </a:lnTo>
                <a:lnTo>
                  <a:pt x="382270" y="1217929"/>
                </a:lnTo>
                <a:lnTo>
                  <a:pt x="382270" y="105028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759700" y="2734310"/>
            <a:ext cx="627380" cy="924560"/>
          </a:xfrm>
          <a:custGeom>
            <a:avLst/>
            <a:gdLst/>
            <a:ahLst/>
            <a:cxnLst/>
            <a:rect l="l" t="t" r="r" b="b"/>
            <a:pathLst>
              <a:path w="627379" h="924560">
                <a:moveTo>
                  <a:pt x="0" y="345439"/>
                </a:moveTo>
                <a:lnTo>
                  <a:pt x="3809" y="306069"/>
                </a:lnTo>
                <a:lnTo>
                  <a:pt x="11429" y="267969"/>
                </a:lnTo>
                <a:lnTo>
                  <a:pt x="31750" y="199389"/>
                </a:lnTo>
                <a:lnTo>
                  <a:pt x="53340" y="153669"/>
                </a:lnTo>
                <a:lnTo>
                  <a:pt x="78740" y="113029"/>
                </a:lnTo>
                <a:lnTo>
                  <a:pt x="88900" y="101600"/>
                </a:lnTo>
                <a:lnTo>
                  <a:pt x="97790" y="88900"/>
                </a:lnTo>
                <a:lnTo>
                  <a:pt x="143509" y="50800"/>
                </a:lnTo>
                <a:lnTo>
                  <a:pt x="194309" y="21589"/>
                </a:lnTo>
                <a:lnTo>
                  <a:pt x="251459" y="5079"/>
                </a:lnTo>
                <a:lnTo>
                  <a:pt x="283209" y="0"/>
                </a:lnTo>
                <a:lnTo>
                  <a:pt x="314959" y="0"/>
                </a:lnTo>
                <a:lnTo>
                  <a:pt x="347979" y="0"/>
                </a:lnTo>
                <a:lnTo>
                  <a:pt x="411479" y="12700"/>
                </a:lnTo>
                <a:lnTo>
                  <a:pt x="467359" y="35560"/>
                </a:lnTo>
                <a:lnTo>
                  <a:pt x="516890" y="71119"/>
                </a:lnTo>
                <a:lnTo>
                  <a:pt x="560070" y="115569"/>
                </a:lnTo>
                <a:lnTo>
                  <a:pt x="577850" y="140969"/>
                </a:lnTo>
                <a:lnTo>
                  <a:pt x="586740" y="154939"/>
                </a:lnTo>
                <a:lnTo>
                  <a:pt x="593090" y="168910"/>
                </a:lnTo>
                <a:lnTo>
                  <a:pt x="599440" y="182879"/>
                </a:lnTo>
                <a:lnTo>
                  <a:pt x="605790" y="196850"/>
                </a:lnTo>
                <a:lnTo>
                  <a:pt x="610870" y="212089"/>
                </a:lnTo>
                <a:lnTo>
                  <a:pt x="615950" y="227329"/>
                </a:lnTo>
                <a:lnTo>
                  <a:pt x="619759" y="242569"/>
                </a:lnTo>
                <a:lnTo>
                  <a:pt x="622300" y="257810"/>
                </a:lnTo>
                <a:lnTo>
                  <a:pt x="624840" y="274319"/>
                </a:lnTo>
                <a:lnTo>
                  <a:pt x="626109" y="290829"/>
                </a:lnTo>
                <a:lnTo>
                  <a:pt x="627379" y="308610"/>
                </a:lnTo>
                <a:lnTo>
                  <a:pt x="627379" y="325119"/>
                </a:lnTo>
                <a:lnTo>
                  <a:pt x="627379" y="342900"/>
                </a:lnTo>
                <a:lnTo>
                  <a:pt x="626109" y="360679"/>
                </a:lnTo>
                <a:lnTo>
                  <a:pt x="624840" y="378460"/>
                </a:lnTo>
                <a:lnTo>
                  <a:pt x="621029" y="394969"/>
                </a:lnTo>
                <a:lnTo>
                  <a:pt x="618490" y="411479"/>
                </a:lnTo>
                <a:lnTo>
                  <a:pt x="613409" y="429260"/>
                </a:lnTo>
                <a:lnTo>
                  <a:pt x="608329" y="445769"/>
                </a:lnTo>
                <a:lnTo>
                  <a:pt x="603250" y="462279"/>
                </a:lnTo>
                <a:lnTo>
                  <a:pt x="595629" y="480060"/>
                </a:lnTo>
                <a:lnTo>
                  <a:pt x="585470" y="497839"/>
                </a:lnTo>
                <a:lnTo>
                  <a:pt x="574040" y="518160"/>
                </a:lnTo>
                <a:lnTo>
                  <a:pt x="560070" y="538479"/>
                </a:lnTo>
                <a:lnTo>
                  <a:pt x="543559" y="560069"/>
                </a:lnTo>
                <a:lnTo>
                  <a:pt x="524509" y="582929"/>
                </a:lnTo>
                <a:lnTo>
                  <a:pt x="481329" y="632460"/>
                </a:lnTo>
                <a:lnTo>
                  <a:pt x="448309" y="670560"/>
                </a:lnTo>
                <a:lnTo>
                  <a:pt x="421640" y="703579"/>
                </a:lnTo>
                <a:lnTo>
                  <a:pt x="394970" y="746760"/>
                </a:lnTo>
                <a:lnTo>
                  <a:pt x="387350" y="764539"/>
                </a:lnTo>
                <a:lnTo>
                  <a:pt x="384809" y="770889"/>
                </a:lnTo>
                <a:lnTo>
                  <a:pt x="374650" y="822960"/>
                </a:lnTo>
                <a:lnTo>
                  <a:pt x="369570" y="868679"/>
                </a:lnTo>
                <a:lnTo>
                  <a:pt x="368300" y="924559"/>
                </a:lnTo>
                <a:lnTo>
                  <a:pt x="254000" y="924559"/>
                </a:lnTo>
                <a:lnTo>
                  <a:pt x="254000" y="880109"/>
                </a:lnTo>
                <a:lnTo>
                  <a:pt x="255270" y="842010"/>
                </a:lnTo>
                <a:lnTo>
                  <a:pt x="256540" y="810260"/>
                </a:lnTo>
                <a:lnTo>
                  <a:pt x="257809" y="797560"/>
                </a:lnTo>
                <a:lnTo>
                  <a:pt x="259079" y="784860"/>
                </a:lnTo>
                <a:lnTo>
                  <a:pt x="261620" y="774700"/>
                </a:lnTo>
                <a:lnTo>
                  <a:pt x="262890" y="764539"/>
                </a:lnTo>
                <a:lnTo>
                  <a:pt x="265429" y="753110"/>
                </a:lnTo>
                <a:lnTo>
                  <a:pt x="267970" y="741679"/>
                </a:lnTo>
                <a:lnTo>
                  <a:pt x="271779" y="731519"/>
                </a:lnTo>
                <a:lnTo>
                  <a:pt x="274320" y="721360"/>
                </a:lnTo>
                <a:lnTo>
                  <a:pt x="278129" y="709929"/>
                </a:lnTo>
                <a:lnTo>
                  <a:pt x="283209" y="699769"/>
                </a:lnTo>
                <a:lnTo>
                  <a:pt x="287020" y="689610"/>
                </a:lnTo>
                <a:lnTo>
                  <a:pt x="292100" y="679450"/>
                </a:lnTo>
                <a:lnTo>
                  <a:pt x="297179" y="669289"/>
                </a:lnTo>
                <a:lnTo>
                  <a:pt x="302259" y="660400"/>
                </a:lnTo>
                <a:lnTo>
                  <a:pt x="308609" y="650239"/>
                </a:lnTo>
                <a:lnTo>
                  <a:pt x="314959" y="640079"/>
                </a:lnTo>
                <a:lnTo>
                  <a:pt x="321309" y="631189"/>
                </a:lnTo>
                <a:lnTo>
                  <a:pt x="328929" y="621029"/>
                </a:lnTo>
                <a:lnTo>
                  <a:pt x="344170" y="601979"/>
                </a:lnTo>
                <a:lnTo>
                  <a:pt x="363220" y="580389"/>
                </a:lnTo>
                <a:lnTo>
                  <a:pt x="408940" y="529589"/>
                </a:lnTo>
                <a:lnTo>
                  <a:pt x="436879" y="496569"/>
                </a:lnTo>
                <a:lnTo>
                  <a:pt x="449579" y="481329"/>
                </a:lnTo>
                <a:lnTo>
                  <a:pt x="461009" y="466089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29260"/>
                </a:lnTo>
                <a:lnTo>
                  <a:pt x="490220" y="419100"/>
                </a:lnTo>
                <a:lnTo>
                  <a:pt x="492759" y="407669"/>
                </a:lnTo>
                <a:lnTo>
                  <a:pt x="496570" y="397510"/>
                </a:lnTo>
                <a:lnTo>
                  <a:pt x="499109" y="387350"/>
                </a:lnTo>
                <a:lnTo>
                  <a:pt x="501650" y="378460"/>
                </a:lnTo>
                <a:lnTo>
                  <a:pt x="504190" y="367029"/>
                </a:lnTo>
                <a:lnTo>
                  <a:pt x="504190" y="356869"/>
                </a:lnTo>
                <a:lnTo>
                  <a:pt x="505459" y="346710"/>
                </a:lnTo>
                <a:lnTo>
                  <a:pt x="505459" y="336550"/>
                </a:lnTo>
                <a:lnTo>
                  <a:pt x="505459" y="325119"/>
                </a:lnTo>
                <a:lnTo>
                  <a:pt x="505459" y="314960"/>
                </a:lnTo>
                <a:lnTo>
                  <a:pt x="504190" y="304800"/>
                </a:lnTo>
                <a:lnTo>
                  <a:pt x="502920" y="294639"/>
                </a:lnTo>
                <a:lnTo>
                  <a:pt x="500379" y="284479"/>
                </a:lnTo>
                <a:lnTo>
                  <a:pt x="497840" y="274319"/>
                </a:lnTo>
                <a:lnTo>
                  <a:pt x="495300" y="265429"/>
                </a:lnTo>
                <a:lnTo>
                  <a:pt x="491490" y="255269"/>
                </a:lnTo>
                <a:lnTo>
                  <a:pt x="488950" y="246379"/>
                </a:lnTo>
                <a:lnTo>
                  <a:pt x="483870" y="237489"/>
                </a:lnTo>
                <a:lnTo>
                  <a:pt x="474979" y="219710"/>
                </a:lnTo>
                <a:lnTo>
                  <a:pt x="463550" y="201929"/>
                </a:lnTo>
                <a:lnTo>
                  <a:pt x="436879" y="170179"/>
                </a:lnTo>
                <a:lnTo>
                  <a:pt x="405129" y="146050"/>
                </a:lnTo>
                <a:lnTo>
                  <a:pt x="354329" y="124460"/>
                </a:lnTo>
                <a:lnTo>
                  <a:pt x="316229" y="120650"/>
                </a:lnTo>
                <a:lnTo>
                  <a:pt x="297179" y="121919"/>
                </a:lnTo>
                <a:lnTo>
                  <a:pt x="243840" y="135889"/>
                </a:lnTo>
                <a:lnTo>
                  <a:pt x="200659" y="166369"/>
                </a:lnTo>
                <a:lnTo>
                  <a:pt x="175259" y="196850"/>
                </a:lnTo>
                <a:lnTo>
                  <a:pt x="156209" y="234950"/>
                </a:lnTo>
                <a:lnTo>
                  <a:pt x="138429" y="279400"/>
                </a:lnTo>
                <a:lnTo>
                  <a:pt x="127000" y="332739"/>
                </a:lnTo>
                <a:lnTo>
                  <a:pt x="121920" y="361950"/>
                </a:lnTo>
                <a:lnTo>
                  <a:pt x="0" y="3454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004809" y="37846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573405"/>
            <a:ext cx="534670" cy="0"/>
          </a:xfrm>
          <a:custGeom>
            <a:avLst/>
            <a:gdLst/>
            <a:ahLst/>
            <a:cxnLst/>
            <a:rect l="l" t="t" r="r" b="b"/>
            <a:pathLst>
              <a:path w="534669">
                <a:moveTo>
                  <a:pt x="0" y="0"/>
                </a:moveTo>
                <a:lnTo>
                  <a:pt x="534669" y="0"/>
                </a:lnTo>
              </a:path>
            </a:pathLst>
          </a:custGeom>
          <a:ln w="825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9750" y="278129"/>
            <a:ext cx="208279" cy="254000"/>
          </a:xfrm>
          <a:custGeom>
            <a:avLst/>
            <a:gdLst/>
            <a:ahLst/>
            <a:cxnLst/>
            <a:rect l="l" t="t" r="r" b="b"/>
            <a:pathLst>
              <a:path w="208279" h="254000">
                <a:moveTo>
                  <a:pt x="0" y="254000"/>
                </a:moveTo>
                <a:lnTo>
                  <a:pt x="208279" y="254000"/>
                </a:lnTo>
                <a:lnTo>
                  <a:pt x="208279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278129"/>
            <a:ext cx="534670" cy="336550"/>
          </a:xfrm>
          <a:custGeom>
            <a:avLst/>
            <a:gdLst/>
            <a:ahLst/>
            <a:cxnLst/>
            <a:rect l="l" t="t" r="r" b="b"/>
            <a:pathLst>
              <a:path w="534669" h="336550">
                <a:moveTo>
                  <a:pt x="0" y="0"/>
                </a:moveTo>
                <a:lnTo>
                  <a:pt x="208279" y="0"/>
                </a:lnTo>
                <a:lnTo>
                  <a:pt x="208279" y="254000"/>
                </a:lnTo>
                <a:lnTo>
                  <a:pt x="534669" y="254000"/>
                </a:lnTo>
                <a:lnTo>
                  <a:pt x="534669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01089" y="278129"/>
            <a:ext cx="736600" cy="336550"/>
          </a:xfrm>
          <a:custGeom>
            <a:avLst/>
            <a:gdLst/>
            <a:ahLst/>
            <a:cxnLst/>
            <a:rect l="l" t="t" r="r" b="b"/>
            <a:pathLst>
              <a:path w="736600" h="336550">
                <a:moveTo>
                  <a:pt x="482600" y="0"/>
                </a:moveTo>
                <a:lnTo>
                  <a:pt x="255269" y="0"/>
                </a:lnTo>
                <a:lnTo>
                  <a:pt x="0" y="336550"/>
                </a:lnTo>
                <a:lnTo>
                  <a:pt x="213359" y="336550"/>
                </a:lnTo>
                <a:lnTo>
                  <a:pt x="246379" y="280670"/>
                </a:lnTo>
                <a:lnTo>
                  <a:pt x="694426" y="280670"/>
                </a:lnTo>
                <a:lnTo>
                  <a:pt x="639792" y="208280"/>
                </a:lnTo>
                <a:lnTo>
                  <a:pt x="292100" y="208280"/>
                </a:lnTo>
                <a:lnTo>
                  <a:pt x="365759" y="86360"/>
                </a:lnTo>
                <a:lnTo>
                  <a:pt x="547777" y="86360"/>
                </a:lnTo>
                <a:lnTo>
                  <a:pt x="482600" y="0"/>
                </a:lnTo>
                <a:close/>
              </a:path>
              <a:path w="736600" h="336550">
                <a:moveTo>
                  <a:pt x="694426" y="280670"/>
                </a:moveTo>
                <a:lnTo>
                  <a:pt x="485140" y="280670"/>
                </a:lnTo>
                <a:lnTo>
                  <a:pt x="518159" y="336550"/>
                </a:lnTo>
                <a:lnTo>
                  <a:pt x="736599" y="336550"/>
                </a:lnTo>
                <a:lnTo>
                  <a:pt x="694426" y="280670"/>
                </a:lnTo>
                <a:close/>
              </a:path>
              <a:path w="736600" h="336550">
                <a:moveTo>
                  <a:pt x="547777" y="86360"/>
                </a:moveTo>
                <a:lnTo>
                  <a:pt x="365759" y="86360"/>
                </a:lnTo>
                <a:lnTo>
                  <a:pt x="440690" y="208280"/>
                </a:lnTo>
                <a:lnTo>
                  <a:pt x="639792" y="208280"/>
                </a:lnTo>
                <a:lnTo>
                  <a:pt x="547777" y="8636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1089" y="278129"/>
            <a:ext cx="736600" cy="336550"/>
          </a:xfrm>
          <a:custGeom>
            <a:avLst/>
            <a:gdLst/>
            <a:ahLst/>
            <a:cxnLst/>
            <a:rect l="l" t="t" r="r" b="b"/>
            <a:pathLst>
              <a:path w="736600" h="336550">
                <a:moveTo>
                  <a:pt x="485140" y="280670"/>
                </a:moveTo>
                <a:lnTo>
                  <a:pt x="246379" y="280670"/>
                </a:lnTo>
                <a:lnTo>
                  <a:pt x="213359" y="336550"/>
                </a:lnTo>
                <a:lnTo>
                  <a:pt x="0" y="336550"/>
                </a:lnTo>
                <a:lnTo>
                  <a:pt x="255269" y="0"/>
                </a:lnTo>
                <a:lnTo>
                  <a:pt x="482600" y="0"/>
                </a:lnTo>
                <a:lnTo>
                  <a:pt x="736599" y="336550"/>
                </a:lnTo>
                <a:lnTo>
                  <a:pt x="518159" y="336550"/>
                </a:lnTo>
                <a:lnTo>
                  <a:pt x="485140" y="28067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3189" y="364490"/>
            <a:ext cx="148590" cy="121920"/>
          </a:xfrm>
          <a:custGeom>
            <a:avLst/>
            <a:gdLst/>
            <a:ahLst/>
            <a:cxnLst/>
            <a:rect l="l" t="t" r="r" b="b"/>
            <a:pathLst>
              <a:path w="148590" h="121920">
                <a:moveTo>
                  <a:pt x="148590" y="121920"/>
                </a:moveTo>
                <a:lnTo>
                  <a:pt x="73659" y="0"/>
                </a:lnTo>
                <a:lnTo>
                  <a:pt x="0" y="121920"/>
                </a:lnTo>
                <a:lnTo>
                  <a:pt x="148590" y="12192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13889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209550" y="0"/>
                </a:moveTo>
                <a:lnTo>
                  <a:pt x="0" y="0"/>
                </a:lnTo>
                <a:lnTo>
                  <a:pt x="0" y="336550"/>
                </a:lnTo>
                <a:lnTo>
                  <a:pt x="209550" y="336550"/>
                </a:lnTo>
                <a:lnTo>
                  <a:pt x="2095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48179" y="22352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80">
                <a:moveTo>
                  <a:pt x="0" y="0"/>
                </a:moveTo>
                <a:lnTo>
                  <a:pt x="14478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3889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0" y="0"/>
                </a:moveTo>
                <a:lnTo>
                  <a:pt x="209550" y="0"/>
                </a:lnTo>
                <a:lnTo>
                  <a:pt x="20955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48179" y="189229"/>
            <a:ext cx="144780" cy="68580"/>
          </a:xfrm>
          <a:custGeom>
            <a:avLst/>
            <a:gdLst/>
            <a:ahLst/>
            <a:cxnLst/>
            <a:rect l="l" t="t" r="r" b="b"/>
            <a:pathLst>
              <a:path w="144780" h="68579">
                <a:moveTo>
                  <a:pt x="0" y="0"/>
                </a:moveTo>
                <a:lnTo>
                  <a:pt x="144780" y="0"/>
                </a:lnTo>
                <a:lnTo>
                  <a:pt x="144780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3300" y="278129"/>
            <a:ext cx="718820" cy="336550"/>
          </a:xfrm>
          <a:custGeom>
            <a:avLst/>
            <a:gdLst/>
            <a:ahLst/>
            <a:cxnLst/>
            <a:rect l="l" t="t" r="r" b="b"/>
            <a:pathLst>
              <a:path w="718819" h="336550">
                <a:moveTo>
                  <a:pt x="209550" y="0"/>
                </a:moveTo>
                <a:lnTo>
                  <a:pt x="0" y="0"/>
                </a:lnTo>
                <a:lnTo>
                  <a:pt x="0" y="336550"/>
                </a:lnTo>
                <a:lnTo>
                  <a:pt x="209550" y="336550"/>
                </a:lnTo>
                <a:lnTo>
                  <a:pt x="209550" y="254000"/>
                </a:lnTo>
                <a:lnTo>
                  <a:pt x="317500" y="198120"/>
                </a:lnTo>
                <a:lnTo>
                  <a:pt x="548509" y="198120"/>
                </a:lnTo>
                <a:lnTo>
                  <a:pt x="461010" y="127000"/>
                </a:lnTo>
                <a:lnTo>
                  <a:pt x="209550" y="127000"/>
                </a:lnTo>
                <a:lnTo>
                  <a:pt x="209550" y="0"/>
                </a:lnTo>
                <a:close/>
              </a:path>
              <a:path w="718819" h="336550">
                <a:moveTo>
                  <a:pt x="548509" y="198120"/>
                </a:moveTo>
                <a:lnTo>
                  <a:pt x="317500" y="198120"/>
                </a:lnTo>
                <a:lnTo>
                  <a:pt x="461010" y="336550"/>
                </a:lnTo>
                <a:lnTo>
                  <a:pt x="718819" y="336550"/>
                </a:lnTo>
                <a:lnTo>
                  <a:pt x="548509" y="198120"/>
                </a:lnTo>
                <a:close/>
              </a:path>
              <a:path w="718819" h="336550">
                <a:moveTo>
                  <a:pt x="707389" y="0"/>
                </a:moveTo>
                <a:lnTo>
                  <a:pt x="429260" y="0"/>
                </a:lnTo>
                <a:lnTo>
                  <a:pt x="209550" y="127000"/>
                </a:lnTo>
                <a:lnTo>
                  <a:pt x="461010" y="127000"/>
                </a:lnTo>
                <a:lnTo>
                  <a:pt x="7073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73300" y="278129"/>
            <a:ext cx="718820" cy="336550"/>
          </a:xfrm>
          <a:custGeom>
            <a:avLst/>
            <a:gdLst/>
            <a:ahLst/>
            <a:cxnLst/>
            <a:rect l="l" t="t" r="r" b="b"/>
            <a:pathLst>
              <a:path w="718819" h="336550">
                <a:moveTo>
                  <a:pt x="0" y="0"/>
                </a:moveTo>
                <a:lnTo>
                  <a:pt x="209550" y="0"/>
                </a:lnTo>
                <a:lnTo>
                  <a:pt x="209550" y="127000"/>
                </a:lnTo>
                <a:lnTo>
                  <a:pt x="429260" y="0"/>
                </a:lnTo>
                <a:lnTo>
                  <a:pt x="707389" y="0"/>
                </a:lnTo>
                <a:lnTo>
                  <a:pt x="461010" y="127000"/>
                </a:lnTo>
                <a:lnTo>
                  <a:pt x="718819" y="336550"/>
                </a:lnTo>
                <a:lnTo>
                  <a:pt x="461010" y="336550"/>
                </a:lnTo>
                <a:lnTo>
                  <a:pt x="317500" y="198120"/>
                </a:lnTo>
                <a:lnTo>
                  <a:pt x="209550" y="254000"/>
                </a:lnTo>
                <a:lnTo>
                  <a:pt x="20955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60700" y="573405"/>
            <a:ext cx="535940" cy="0"/>
          </a:xfrm>
          <a:custGeom>
            <a:avLst/>
            <a:gdLst/>
            <a:ahLst/>
            <a:cxnLst/>
            <a:rect l="l" t="t" r="r" b="b"/>
            <a:pathLst>
              <a:path w="535939">
                <a:moveTo>
                  <a:pt x="0" y="0"/>
                </a:moveTo>
                <a:lnTo>
                  <a:pt x="535939" y="0"/>
                </a:lnTo>
              </a:path>
            </a:pathLst>
          </a:custGeom>
          <a:ln w="825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60700" y="278129"/>
            <a:ext cx="209550" cy="254000"/>
          </a:xfrm>
          <a:custGeom>
            <a:avLst/>
            <a:gdLst/>
            <a:ahLst/>
            <a:cxnLst/>
            <a:rect l="l" t="t" r="r" b="b"/>
            <a:pathLst>
              <a:path w="209550" h="254000">
                <a:moveTo>
                  <a:pt x="0" y="254000"/>
                </a:moveTo>
                <a:lnTo>
                  <a:pt x="209550" y="254000"/>
                </a:lnTo>
                <a:lnTo>
                  <a:pt x="209550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0700" y="278129"/>
            <a:ext cx="535940" cy="336550"/>
          </a:xfrm>
          <a:custGeom>
            <a:avLst/>
            <a:gdLst/>
            <a:ahLst/>
            <a:cxnLst/>
            <a:rect l="l" t="t" r="r" b="b"/>
            <a:pathLst>
              <a:path w="535939" h="336550">
                <a:moveTo>
                  <a:pt x="0" y="0"/>
                </a:moveTo>
                <a:lnTo>
                  <a:pt x="209550" y="0"/>
                </a:lnTo>
                <a:lnTo>
                  <a:pt x="209550" y="254000"/>
                </a:lnTo>
                <a:lnTo>
                  <a:pt x="535939" y="254000"/>
                </a:lnTo>
                <a:lnTo>
                  <a:pt x="535939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99509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209550" y="0"/>
                </a:moveTo>
                <a:lnTo>
                  <a:pt x="0" y="0"/>
                </a:lnTo>
                <a:lnTo>
                  <a:pt x="0" y="336550"/>
                </a:lnTo>
                <a:lnTo>
                  <a:pt x="209550" y="336550"/>
                </a:lnTo>
                <a:lnTo>
                  <a:pt x="2095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33800" y="22352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99509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0" y="0"/>
                </a:moveTo>
                <a:lnTo>
                  <a:pt x="209550" y="0"/>
                </a:lnTo>
                <a:lnTo>
                  <a:pt x="20955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33800" y="189229"/>
            <a:ext cx="144780" cy="68580"/>
          </a:xfrm>
          <a:custGeom>
            <a:avLst/>
            <a:gdLst/>
            <a:ahLst/>
            <a:cxnLst/>
            <a:rect l="l" t="t" r="r" b="b"/>
            <a:pathLst>
              <a:path w="144779" h="68579">
                <a:moveTo>
                  <a:pt x="0" y="0"/>
                </a:moveTo>
                <a:lnTo>
                  <a:pt x="144779" y="0"/>
                </a:lnTo>
                <a:lnTo>
                  <a:pt x="144779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60190" y="278129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209550" y="0"/>
                </a:moveTo>
                <a:lnTo>
                  <a:pt x="0" y="0"/>
                </a:lnTo>
                <a:lnTo>
                  <a:pt x="0" y="336550"/>
                </a:lnTo>
                <a:lnTo>
                  <a:pt x="209550" y="336550"/>
                </a:lnTo>
                <a:lnTo>
                  <a:pt x="209550" y="254000"/>
                </a:lnTo>
                <a:lnTo>
                  <a:pt x="317500" y="198120"/>
                </a:lnTo>
                <a:lnTo>
                  <a:pt x="547239" y="198120"/>
                </a:lnTo>
                <a:lnTo>
                  <a:pt x="459739" y="127000"/>
                </a:lnTo>
                <a:lnTo>
                  <a:pt x="209550" y="127000"/>
                </a:lnTo>
                <a:lnTo>
                  <a:pt x="209550" y="0"/>
                </a:lnTo>
                <a:close/>
              </a:path>
              <a:path w="717550" h="336550">
                <a:moveTo>
                  <a:pt x="547239" y="198120"/>
                </a:moveTo>
                <a:lnTo>
                  <a:pt x="317500" y="198120"/>
                </a:lnTo>
                <a:lnTo>
                  <a:pt x="459739" y="336550"/>
                </a:lnTo>
                <a:lnTo>
                  <a:pt x="717550" y="336550"/>
                </a:lnTo>
                <a:lnTo>
                  <a:pt x="547239" y="198120"/>
                </a:lnTo>
                <a:close/>
              </a:path>
              <a:path w="717550" h="336550">
                <a:moveTo>
                  <a:pt x="706120" y="0"/>
                </a:moveTo>
                <a:lnTo>
                  <a:pt x="429260" y="0"/>
                </a:lnTo>
                <a:lnTo>
                  <a:pt x="209550" y="127000"/>
                </a:lnTo>
                <a:lnTo>
                  <a:pt x="459739" y="127000"/>
                </a:lnTo>
                <a:lnTo>
                  <a:pt x="70612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60190" y="278129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0" y="0"/>
                </a:moveTo>
                <a:lnTo>
                  <a:pt x="209550" y="0"/>
                </a:lnTo>
                <a:lnTo>
                  <a:pt x="209550" y="127000"/>
                </a:lnTo>
                <a:lnTo>
                  <a:pt x="429260" y="0"/>
                </a:lnTo>
                <a:lnTo>
                  <a:pt x="706120" y="0"/>
                </a:lnTo>
                <a:lnTo>
                  <a:pt x="459739" y="127000"/>
                </a:lnTo>
                <a:lnTo>
                  <a:pt x="717550" y="336550"/>
                </a:lnTo>
                <a:lnTo>
                  <a:pt x="459739" y="336550"/>
                </a:lnTo>
                <a:lnTo>
                  <a:pt x="317500" y="198120"/>
                </a:lnTo>
                <a:lnTo>
                  <a:pt x="209550" y="254000"/>
                </a:lnTo>
                <a:lnTo>
                  <a:pt x="20955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0170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209550" y="0"/>
                </a:moveTo>
                <a:lnTo>
                  <a:pt x="0" y="0"/>
                </a:lnTo>
                <a:lnTo>
                  <a:pt x="0" y="336550"/>
                </a:lnTo>
                <a:lnTo>
                  <a:pt x="209550" y="336550"/>
                </a:lnTo>
                <a:lnTo>
                  <a:pt x="2095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204459" y="223520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70170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0" y="0"/>
                </a:moveTo>
                <a:lnTo>
                  <a:pt x="209550" y="0"/>
                </a:lnTo>
                <a:lnTo>
                  <a:pt x="20955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04459" y="189229"/>
            <a:ext cx="146050" cy="68580"/>
          </a:xfrm>
          <a:custGeom>
            <a:avLst/>
            <a:gdLst/>
            <a:ahLst/>
            <a:cxnLst/>
            <a:rect l="l" t="t" r="r" b="b"/>
            <a:pathLst>
              <a:path w="146050" h="68579">
                <a:moveTo>
                  <a:pt x="0" y="0"/>
                </a:moveTo>
                <a:lnTo>
                  <a:pt x="146050" y="0"/>
                </a:lnTo>
                <a:lnTo>
                  <a:pt x="146050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0850" y="573405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670" y="0"/>
                </a:lnTo>
              </a:path>
            </a:pathLst>
          </a:custGeom>
          <a:ln w="825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30850" y="278129"/>
            <a:ext cx="208279" cy="254000"/>
          </a:xfrm>
          <a:custGeom>
            <a:avLst/>
            <a:gdLst/>
            <a:ahLst/>
            <a:cxnLst/>
            <a:rect l="l" t="t" r="r" b="b"/>
            <a:pathLst>
              <a:path w="208279" h="254000">
                <a:moveTo>
                  <a:pt x="0" y="254000"/>
                </a:moveTo>
                <a:lnTo>
                  <a:pt x="208279" y="254000"/>
                </a:lnTo>
                <a:lnTo>
                  <a:pt x="208279" y="0"/>
                </a:lnTo>
                <a:lnTo>
                  <a:pt x="0" y="0"/>
                </a:lnTo>
                <a:lnTo>
                  <a:pt x="0" y="25400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530850" y="278129"/>
            <a:ext cx="534670" cy="336550"/>
          </a:xfrm>
          <a:custGeom>
            <a:avLst/>
            <a:gdLst/>
            <a:ahLst/>
            <a:cxnLst/>
            <a:rect l="l" t="t" r="r" b="b"/>
            <a:pathLst>
              <a:path w="534670" h="336550">
                <a:moveTo>
                  <a:pt x="0" y="0"/>
                </a:moveTo>
                <a:lnTo>
                  <a:pt x="208279" y="0"/>
                </a:lnTo>
                <a:lnTo>
                  <a:pt x="208279" y="254000"/>
                </a:lnTo>
                <a:lnTo>
                  <a:pt x="534670" y="254000"/>
                </a:lnTo>
                <a:lnTo>
                  <a:pt x="53467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62040" y="278129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208280" y="0"/>
                </a:moveTo>
                <a:lnTo>
                  <a:pt x="0" y="0"/>
                </a:lnTo>
                <a:lnTo>
                  <a:pt x="0" y="336550"/>
                </a:lnTo>
                <a:lnTo>
                  <a:pt x="208280" y="336550"/>
                </a:lnTo>
                <a:lnTo>
                  <a:pt x="208280" y="254000"/>
                </a:lnTo>
                <a:lnTo>
                  <a:pt x="317500" y="198120"/>
                </a:lnTo>
                <a:lnTo>
                  <a:pt x="547239" y="198120"/>
                </a:lnTo>
                <a:lnTo>
                  <a:pt x="459739" y="127000"/>
                </a:lnTo>
                <a:lnTo>
                  <a:pt x="208280" y="127000"/>
                </a:lnTo>
                <a:lnTo>
                  <a:pt x="208280" y="0"/>
                </a:lnTo>
                <a:close/>
              </a:path>
              <a:path w="717550" h="336550">
                <a:moveTo>
                  <a:pt x="547239" y="198120"/>
                </a:moveTo>
                <a:lnTo>
                  <a:pt x="317500" y="198120"/>
                </a:lnTo>
                <a:lnTo>
                  <a:pt x="459739" y="336550"/>
                </a:lnTo>
                <a:lnTo>
                  <a:pt x="717550" y="336550"/>
                </a:lnTo>
                <a:lnTo>
                  <a:pt x="547239" y="198120"/>
                </a:lnTo>
                <a:close/>
              </a:path>
              <a:path w="717550" h="336550">
                <a:moveTo>
                  <a:pt x="706119" y="0"/>
                </a:moveTo>
                <a:lnTo>
                  <a:pt x="427989" y="0"/>
                </a:lnTo>
                <a:lnTo>
                  <a:pt x="208280" y="127000"/>
                </a:lnTo>
                <a:lnTo>
                  <a:pt x="459739" y="127000"/>
                </a:lnTo>
                <a:lnTo>
                  <a:pt x="70611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62040" y="278129"/>
            <a:ext cx="717550" cy="336550"/>
          </a:xfrm>
          <a:custGeom>
            <a:avLst/>
            <a:gdLst/>
            <a:ahLst/>
            <a:cxnLst/>
            <a:rect l="l" t="t" r="r" b="b"/>
            <a:pathLst>
              <a:path w="717550" h="336550">
                <a:moveTo>
                  <a:pt x="0" y="0"/>
                </a:moveTo>
                <a:lnTo>
                  <a:pt x="208280" y="0"/>
                </a:lnTo>
                <a:lnTo>
                  <a:pt x="208280" y="127000"/>
                </a:lnTo>
                <a:lnTo>
                  <a:pt x="427989" y="0"/>
                </a:lnTo>
                <a:lnTo>
                  <a:pt x="706119" y="0"/>
                </a:lnTo>
                <a:lnTo>
                  <a:pt x="459739" y="127000"/>
                </a:lnTo>
                <a:lnTo>
                  <a:pt x="717550" y="336550"/>
                </a:lnTo>
                <a:lnTo>
                  <a:pt x="459739" y="336550"/>
                </a:lnTo>
                <a:lnTo>
                  <a:pt x="317500" y="198120"/>
                </a:lnTo>
                <a:lnTo>
                  <a:pt x="208280" y="254000"/>
                </a:lnTo>
                <a:lnTo>
                  <a:pt x="20828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48169" y="576580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70229" y="0"/>
                </a:lnTo>
              </a:path>
            </a:pathLst>
          </a:custGeom>
          <a:ln w="762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948169" y="505459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48169" y="437515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>
                <a:moveTo>
                  <a:pt x="0" y="0"/>
                </a:moveTo>
                <a:lnTo>
                  <a:pt x="534670" y="0"/>
                </a:lnTo>
              </a:path>
            </a:pathLst>
          </a:custGeom>
          <a:ln w="6985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48169" y="375920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550" y="0"/>
                </a:lnTo>
              </a:path>
            </a:pathLst>
          </a:custGeom>
          <a:ln w="533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948169" y="313690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60070" y="0"/>
                </a:lnTo>
              </a:path>
            </a:pathLst>
          </a:custGeom>
          <a:ln w="7112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8169" y="278129"/>
            <a:ext cx="570230" cy="336550"/>
          </a:xfrm>
          <a:custGeom>
            <a:avLst/>
            <a:gdLst/>
            <a:ahLst/>
            <a:cxnLst/>
            <a:rect l="l" t="t" r="r" b="b"/>
            <a:pathLst>
              <a:path w="570229" h="336550">
                <a:moveTo>
                  <a:pt x="0" y="0"/>
                </a:moveTo>
                <a:lnTo>
                  <a:pt x="560070" y="0"/>
                </a:lnTo>
                <a:lnTo>
                  <a:pt x="560070" y="71120"/>
                </a:lnTo>
                <a:lnTo>
                  <a:pt x="209550" y="71120"/>
                </a:lnTo>
                <a:lnTo>
                  <a:pt x="209550" y="124460"/>
                </a:lnTo>
                <a:lnTo>
                  <a:pt x="534670" y="124460"/>
                </a:lnTo>
                <a:lnTo>
                  <a:pt x="534670" y="194310"/>
                </a:lnTo>
                <a:lnTo>
                  <a:pt x="209550" y="194310"/>
                </a:lnTo>
                <a:lnTo>
                  <a:pt x="209550" y="260350"/>
                </a:lnTo>
                <a:lnTo>
                  <a:pt x="570229" y="260350"/>
                </a:lnTo>
                <a:lnTo>
                  <a:pt x="570229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94600" y="271779"/>
            <a:ext cx="614680" cy="347980"/>
          </a:xfrm>
          <a:custGeom>
            <a:avLst/>
            <a:gdLst/>
            <a:ahLst/>
            <a:cxnLst/>
            <a:rect l="l" t="t" r="r" b="b"/>
            <a:pathLst>
              <a:path w="614679" h="347980">
                <a:moveTo>
                  <a:pt x="199390" y="228600"/>
                </a:moveTo>
                <a:lnTo>
                  <a:pt x="0" y="228600"/>
                </a:lnTo>
                <a:lnTo>
                  <a:pt x="3809" y="241300"/>
                </a:lnTo>
                <a:lnTo>
                  <a:pt x="24129" y="275590"/>
                </a:lnTo>
                <a:lnTo>
                  <a:pt x="59690" y="306070"/>
                </a:lnTo>
                <a:lnTo>
                  <a:pt x="85090" y="318770"/>
                </a:lnTo>
                <a:lnTo>
                  <a:pt x="93979" y="322580"/>
                </a:lnTo>
                <a:lnTo>
                  <a:pt x="104140" y="326390"/>
                </a:lnTo>
                <a:lnTo>
                  <a:pt x="115570" y="328930"/>
                </a:lnTo>
                <a:lnTo>
                  <a:pt x="127000" y="332740"/>
                </a:lnTo>
                <a:lnTo>
                  <a:pt x="168909" y="340360"/>
                </a:lnTo>
                <a:lnTo>
                  <a:pt x="200659" y="344170"/>
                </a:lnTo>
                <a:lnTo>
                  <a:pt x="234950" y="346710"/>
                </a:lnTo>
                <a:lnTo>
                  <a:pt x="273050" y="347980"/>
                </a:lnTo>
                <a:lnTo>
                  <a:pt x="361950" y="347980"/>
                </a:lnTo>
                <a:lnTo>
                  <a:pt x="405129" y="345440"/>
                </a:lnTo>
                <a:lnTo>
                  <a:pt x="461009" y="337820"/>
                </a:lnTo>
                <a:lnTo>
                  <a:pt x="477520" y="334010"/>
                </a:lnTo>
                <a:lnTo>
                  <a:pt x="492759" y="331470"/>
                </a:lnTo>
                <a:lnTo>
                  <a:pt x="508000" y="326390"/>
                </a:lnTo>
                <a:lnTo>
                  <a:pt x="521970" y="321310"/>
                </a:lnTo>
                <a:lnTo>
                  <a:pt x="534670" y="317500"/>
                </a:lnTo>
                <a:lnTo>
                  <a:pt x="547370" y="311150"/>
                </a:lnTo>
                <a:lnTo>
                  <a:pt x="558800" y="306070"/>
                </a:lnTo>
                <a:lnTo>
                  <a:pt x="568959" y="299720"/>
                </a:lnTo>
                <a:lnTo>
                  <a:pt x="577850" y="293370"/>
                </a:lnTo>
                <a:lnTo>
                  <a:pt x="586740" y="285750"/>
                </a:lnTo>
                <a:lnTo>
                  <a:pt x="591311" y="281940"/>
                </a:lnTo>
                <a:lnTo>
                  <a:pt x="303529" y="281940"/>
                </a:lnTo>
                <a:lnTo>
                  <a:pt x="289559" y="280670"/>
                </a:lnTo>
                <a:lnTo>
                  <a:pt x="283209" y="280670"/>
                </a:lnTo>
                <a:lnTo>
                  <a:pt x="270509" y="278130"/>
                </a:lnTo>
                <a:lnTo>
                  <a:pt x="265429" y="278130"/>
                </a:lnTo>
                <a:lnTo>
                  <a:pt x="259079" y="276860"/>
                </a:lnTo>
                <a:lnTo>
                  <a:pt x="254000" y="275590"/>
                </a:lnTo>
                <a:lnTo>
                  <a:pt x="248920" y="273050"/>
                </a:lnTo>
                <a:lnTo>
                  <a:pt x="243840" y="271780"/>
                </a:lnTo>
                <a:lnTo>
                  <a:pt x="238759" y="269240"/>
                </a:lnTo>
                <a:lnTo>
                  <a:pt x="233679" y="267970"/>
                </a:lnTo>
                <a:lnTo>
                  <a:pt x="229870" y="265430"/>
                </a:lnTo>
                <a:lnTo>
                  <a:pt x="209550" y="248920"/>
                </a:lnTo>
                <a:lnTo>
                  <a:pt x="205740" y="243840"/>
                </a:lnTo>
                <a:lnTo>
                  <a:pt x="200659" y="233680"/>
                </a:lnTo>
                <a:lnTo>
                  <a:pt x="199390" y="228600"/>
                </a:lnTo>
                <a:close/>
              </a:path>
              <a:path w="614679" h="347980">
                <a:moveTo>
                  <a:pt x="374650" y="1270"/>
                </a:moveTo>
                <a:lnTo>
                  <a:pt x="262890" y="1270"/>
                </a:lnTo>
                <a:lnTo>
                  <a:pt x="218440" y="3810"/>
                </a:lnTo>
                <a:lnTo>
                  <a:pt x="198120" y="6350"/>
                </a:lnTo>
                <a:lnTo>
                  <a:pt x="180340" y="7620"/>
                </a:lnTo>
                <a:lnTo>
                  <a:pt x="162559" y="11429"/>
                </a:lnTo>
                <a:lnTo>
                  <a:pt x="147320" y="13970"/>
                </a:lnTo>
                <a:lnTo>
                  <a:pt x="132079" y="17779"/>
                </a:lnTo>
                <a:lnTo>
                  <a:pt x="118109" y="20320"/>
                </a:lnTo>
                <a:lnTo>
                  <a:pt x="105409" y="25400"/>
                </a:lnTo>
                <a:lnTo>
                  <a:pt x="93979" y="29210"/>
                </a:lnTo>
                <a:lnTo>
                  <a:pt x="82550" y="34290"/>
                </a:lnTo>
                <a:lnTo>
                  <a:pt x="73659" y="39370"/>
                </a:lnTo>
                <a:lnTo>
                  <a:pt x="63500" y="44450"/>
                </a:lnTo>
                <a:lnTo>
                  <a:pt x="55879" y="49529"/>
                </a:lnTo>
                <a:lnTo>
                  <a:pt x="49529" y="55879"/>
                </a:lnTo>
                <a:lnTo>
                  <a:pt x="43179" y="60960"/>
                </a:lnTo>
                <a:lnTo>
                  <a:pt x="33020" y="73660"/>
                </a:lnTo>
                <a:lnTo>
                  <a:pt x="29209" y="80010"/>
                </a:lnTo>
                <a:lnTo>
                  <a:pt x="27940" y="86360"/>
                </a:lnTo>
                <a:lnTo>
                  <a:pt x="25400" y="92710"/>
                </a:lnTo>
                <a:lnTo>
                  <a:pt x="25400" y="99060"/>
                </a:lnTo>
                <a:lnTo>
                  <a:pt x="26670" y="109220"/>
                </a:lnTo>
                <a:lnTo>
                  <a:pt x="27940" y="113030"/>
                </a:lnTo>
                <a:lnTo>
                  <a:pt x="29209" y="118110"/>
                </a:lnTo>
                <a:lnTo>
                  <a:pt x="31750" y="121920"/>
                </a:lnTo>
                <a:lnTo>
                  <a:pt x="34290" y="127000"/>
                </a:lnTo>
                <a:lnTo>
                  <a:pt x="36829" y="130810"/>
                </a:lnTo>
                <a:lnTo>
                  <a:pt x="44450" y="138430"/>
                </a:lnTo>
                <a:lnTo>
                  <a:pt x="48259" y="143510"/>
                </a:lnTo>
                <a:lnTo>
                  <a:pt x="53340" y="146050"/>
                </a:lnTo>
                <a:lnTo>
                  <a:pt x="58420" y="149860"/>
                </a:lnTo>
                <a:lnTo>
                  <a:pt x="71120" y="157480"/>
                </a:lnTo>
                <a:lnTo>
                  <a:pt x="85090" y="163830"/>
                </a:lnTo>
                <a:lnTo>
                  <a:pt x="92709" y="167640"/>
                </a:lnTo>
                <a:lnTo>
                  <a:pt x="139700" y="181610"/>
                </a:lnTo>
                <a:lnTo>
                  <a:pt x="189229" y="191770"/>
                </a:lnTo>
                <a:lnTo>
                  <a:pt x="280670" y="204470"/>
                </a:lnTo>
                <a:lnTo>
                  <a:pt x="318770" y="209550"/>
                </a:lnTo>
                <a:lnTo>
                  <a:pt x="361950" y="217170"/>
                </a:lnTo>
                <a:lnTo>
                  <a:pt x="397509" y="229870"/>
                </a:lnTo>
                <a:lnTo>
                  <a:pt x="402590" y="232410"/>
                </a:lnTo>
                <a:lnTo>
                  <a:pt x="405129" y="234950"/>
                </a:lnTo>
                <a:lnTo>
                  <a:pt x="406400" y="237490"/>
                </a:lnTo>
                <a:lnTo>
                  <a:pt x="410209" y="241300"/>
                </a:lnTo>
                <a:lnTo>
                  <a:pt x="410209" y="243840"/>
                </a:lnTo>
                <a:lnTo>
                  <a:pt x="411479" y="246380"/>
                </a:lnTo>
                <a:lnTo>
                  <a:pt x="411479" y="248920"/>
                </a:lnTo>
                <a:lnTo>
                  <a:pt x="410209" y="251460"/>
                </a:lnTo>
                <a:lnTo>
                  <a:pt x="410209" y="254000"/>
                </a:lnTo>
                <a:lnTo>
                  <a:pt x="408940" y="256540"/>
                </a:lnTo>
                <a:lnTo>
                  <a:pt x="400050" y="265430"/>
                </a:lnTo>
                <a:lnTo>
                  <a:pt x="387350" y="271780"/>
                </a:lnTo>
                <a:lnTo>
                  <a:pt x="383540" y="273050"/>
                </a:lnTo>
                <a:lnTo>
                  <a:pt x="381000" y="274320"/>
                </a:lnTo>
                <a:lnTo>
                  <a:pt x="369570" y="278130"/>
                </a:lnTo>
                <a:lnTo>
                  <a:pt x="365759" y="278130"/>
                </a:lnTo>
                <a:lnTo>
                  <a:pt x="358140" y="279400"/>
                </a:lnTo>
                <a:lnTo>
                  <a:pt x="347979" y="280670"/>
                </a:lnTo>
                <a:lnTo>
                  <a:pt x="339090" y="281940"/>
                </a:lnTo>
                <a:lnTo>
                  <a:pt x="591311" y="281940"/>
                </a:lnTo>
                <a:lnTo>
                  <a:pt x="612140" y="248920"/>
                </a:lnTo>
                <a:lnTo>
                  <a:pt x="614679" y="233680"/>
                </a:lnTo>
                <a:lnTo>
                  <a:pt x="613409" y="226060"/>
                </a:lnTo>
                <a:lnTo>
                  <a:pt x="610870" y="213360"/>
                </a:lnTo>
                <a:lnTo>
                  <a:pt x="599440" y="194310"/>
                </a:lnTo>
                <a:lnTo>
                  <a:pt x="586740" y="184150"/>
                </a:lnTo>
                <a:lnTo>
                  <a:pt x="580390" y="177800"/>
                </a:lnTo>
                <a:lnTo>
                  <a:pt x="562609" y="167640"/>
                </a:lnTo>
                <a:lnTo>
                  <a:pt x="552450" y="162560"/>
                </a:lnTo>
                <a:lnTo>
                  <a:pt x="541020" y="158750"/>
                </a:lnTo>
                <a:lnTo>
                  <a:pt x="528320" y="153670"/>
                </a:lnTo>
                <a:lnTo>
                  <a:pt x="485140" y="142240"/>
                </a:lnTo>
                <a:lnTo>
                  <a:pt x="445770" y="134620"/>
                </a:lnTo>
                <a:lnTo>
                  <a:pt x="304800" y="116840"/>
                </a:lnTo>
                <a:lnTo>
                  <a:pt x="279400" y="113030"/>
                </a:lnTo>
                <a:lnTo>
                  <a:pt x="267970" y="111760"/>
                </a:lnTo>
                <a:lnTo>
                  <a:pt x="259079" y="110490"/>
                </a:lnTo>
                <a:lnTo>
                  <a:pt x="251459" y="109220"/>
                </a:lnTo>
                <a:lnTo>
                  <a:pt x="243840" y="106680"/>
                </a:lnTo>
                <a:lnTo>
                  <a:pt x="241300" y="106680"/>
                </a:lnTo>
                <a:lnTo>
                  <a:pt x="238759" y="105410"/>
                </a:lnTo>
                <a:lnTo>
                  <a:pt x="236220" y="105410"/>
                </a:lnTo>
                <a:lnTo>
                  <a:pt x="234950" y="104140"/>
                </a:lnTo>
                <a:lnTo>
                  <a:pt x="231140" y="102870"/>
                </a:lnTo>
                <a:lnTo>
                  <a:pt x="227329" y="100330"/>
                </a:lnTo>
                <a:lnTo>
                  <a:pt x="224790" y="99060"/>
                </a:lnTo>
                <a:lnTo>
                  <a:pt x="223520" y="97790"/>
                </a:lnTo>
                <a:lnTo>
                  <a:pt x="222250" y="97790"/>
                </a:lnTo>
                <a:lnTo>
                  <a:pt x="222250" y="96520"/>
                </a:lnTo>
                <a:lnTo>
                  <a:pt x="220979" y="95250"/>
                </a:lnTo>
                <a:lnTo>
                  <a:pt x="220979" y="93980"/>
                </a:lnTo>
                <a:lnTo>
                  <a:pt x="219709" y="93980"/>
                </a:lnTo>
                <a:lnTo>
                  <a:pt x="219709" y="83820"/>
                </a:lnTo>
                <a:lnTo>
                  <a:pt x="222250" y="81279"/>
                </a:lnTo>
                <a:lnTo>
                  <a:pt x="223520" y="78740"/>
                </a:lnTo>
                <a:lnTo>
                  <a:pt x="224790" y="78740"/>
                </a:lnTo>
                <a:lnTo>
                  <a:pt x="227329" y="76200"/>
                </a:lnTo>
                <a:lnTo>
                  <a:pt x="229870" y="74929"/>
                </a:lnTo>
                <a:lnTo>
                  <a:pt x="231140" y="73660"/>
                </a:lnTo>
                <a:lnTo>
                  <a:pt x="233679" y="72390"/>
                </a:lnTo>
                <a:lnTo>
                  <a:pt x="237490" y="71120"/>
                </a:lnTo>
                <a:lnTo>
                  <a:pt x="242570" y="68579"/>
                </a:lnTo>
                <a:lnTo>
                  <a:pt x="245109" y="68579"/>
                </a:lnTo>
                <a:lnTo>
                  <a:pt x="247650" y="67310"/>
                </a:lnTo>
                <a:lnTo>
                  <a:pt x="251459" y="66040"/>
                </a:lnTo>
                <a:lnTo>
                  <a:pt x="254000" y="66040"/>
                </a:lnTo>
                <a:lnTo>
                  <a:pt x="260350" y="64770"/>
                </a:lnTo>
                <a:lnTo>
                  <a:pt x="267970" y="63500"/>
                </a:lnTo>
                <a:lnTo>
                  <a:pt x="571499" y="63500"/>
                </a:lnTo>
                <a:lnTo>
                  <a:pt x="560070" y="52070"/>
                </a:lnTo>
                <a:lnTo>
                  <a:pt x="554990" y="48260"/>
                </a:lnTo>
                <a:lnTo>
                  <a:pt x="548640" y="43179"/>
                </a:lnTo>
                <a:lnTo>
                  <a:pt x="542290" y="39370"/>
                </a:lnTo>
                <a:lnTo>
                  <a:pt x="519429" y="27940"/>
                </a:lnTo>
                <a:lnTo>
                  <a:pt x="510540" y="25400"/>
                </a:lnTo>
                <a:lnTo>
                  <a:pt x="502920" y="21590"/>
                </a:lnTo>
                <a:lnTo>
                  <a:pt x="492759" y="19050"/>
                </a:lnTo>
                <a:lnTo>
                  <a:pt x="483870" y="16510"/>
                </a:lnTo>
                <a:lnTo>
                  <a:pt x="473709" y="13970"/>
                </a:lnTo>
                <a:lnTo>
                  <a:pt x="452120" y="10160"/>
                </a:lnTo>
                <a:lnTo>
                  <a:pt x="427990" y="6350"/>
                </a:lnTo>
                <a:lnTo>
                  <a:pt x="374650" y="1270"/>
                </a:lnTo>
                <a:close/>
              </a:path>
              <a:path w="614679" h="347980">
                <a:moveTo>
                  <a:pt x="571499" y="63500"/>
                </a:moveTo>
                <a:lnTo>
                  <a:pt x="313690" y="63500"/>
                </a:lnTo>
                <a:lnTo>
                  <a:pt x="323850" y="64770"/>
                </a:lnTo>
                <a:lnTo>
                  <a:pt x="332740" y="66040"/>
                </a:lnTo>
                <a:lnTo>
                  <a:pt x="347979" y="68579"/>
                </a:lnTo>
                <a:lnTo>
                  <a:pt x="355600" y="71120"/>
                </a:lnTo>
                <a:lnTo>
                  <a:pt x="359409" y="71120"/>
                </a:lnTo>
                <a:lnTo>
                  <a:pt x="364490" y="73660"/>
                </a:lnTo>
                <a:lnTo>
                  <a:pt x="368300" y="74929"/>
                </a:lnTo>
                <a:lnTo>
                  <a:pt x="370840" y="76200"/>
                </a:lnTo>
                <a:lnTo>
                  <a:pt x="373379" y="78740"/>
                </a:lnTo>
                <a:lnTo>
                  <a:pt x="378459" y="81279"/>
                </a:lnTo>
                <a:lnTo>
                  <a:pt x="383540" y="85090"/>
                </a:lnTo>
                <a:lnTo>
                  <a:pt x="387350" y="88900"/>
                </a:lnTo>
                <a:lnTo>
                  <a:pt x="394970" y="104140"/>
                </a:lnTo>
                <a:lnTo>
                  <a:pt x="591820" y="104140"/>
                </a:lnTo>
                <a:lnTo>
                  <a:pt x="588009" y="90170"/>
                </a:lnTo>
                <a:lnTo>
                  <a:pt x="582929" y="78740"/>
                </a:lnTo>
                <a:lnTo>
                  <a:pt x="575309" y="67310"/>
                </a:lnTo>
                <a:lnTo>
                  <a:pt x="571499" y="63500"/>
                </a:lnTo>
                <a:close/>
              </a:path>
              <a:path w="614679" h="347980">
                <a:moveTo>
                  <a:pt x="313690" y="0"/>
                </a:moveTo>
                <a:lnTo>
                  <a:pt x="287020" y="1270"/>
                </a:lnTo>
                <a:lnTo>
                  <a:pt x="344170" y="1270"/>
                </a:lnTo>
                <a:lnTo>
                  <a:pt x="3136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94600" y="271779"/>
            <a:ext cx="614680" cy="347980"/>
          </a:xfrm>
          <a:custGeom>
            <a:avLst/>
            <a:gdLst/>
            <a:ahLst/>
            <a:cxnLst/>
            <a:rect l="l" t="t" r="r" b="b"/>
            <a:pathLst>
              <a:path w="614679" h="347980">
                <a:moveTo>
                  <a:pt x="0" y="228600"/>
                </a:moveTo>
                <a:lnTo>
                  <a:pt x="199390" y="228600"/>
                </a:lnTo>
                <a:lnTo>
                  <a:pt x="200659" y="233680"/>
                </a:lnTo>
                <a:lnTo>
                  <a:pt x="203200" y="238760"/>
                </a:lnTo>
                <a:lnTo>
                  <a:pt x="205740" y="243840"/>
                </a:lnTo>
                <a:lnTo>
                  <a:pt x="209550" y="248920"/>
                </a:lnTo>
                <a:lnTo>
                  <a:pt x="212090" y="252730"/>
                </a:lnTo>
                <a:lnTo>
                  <a:pt x="215900" y="256540"/>
                </a:lnTo>
                <a:lnTo>
                  <a:pt x="220979" y="260350"/>
                </a:lnTo>
                <a:lnTo>
                  <a:pt x="224790" y="262890"/>
                </a:lnTo>
                <a:lnTo>
                  <a:pt x="229870" y="265430"/>
                </a:lnTo>
                <a:lnTo>
                  <a:pt x="233679" y="267970"/>
                </a:lnTo>
                <a:lnTo>
                  <a:pt x="238759" y="269240"/>
                </a:lnTo>
                <a:lnTo>
                  <a:pt x="243840" y="271780"/>
                </a:lnTo>
                <a:lnTo>
                  <a:pt x="248920" y="273050"/>
                </a:lnTo>
                <a:lnTo>
                  <a:pt x="254000" y="275590"/>
                </a:lnTo>
                <a:lnTo>
                  <a:pt x="259079" y="276860"/>
                </a:lnTo>
                <a:lnTo>
                  <a:pt x="265429" y="278130"/>
                </a:lnTo>
                <a:lnTo>
                  <a:pt x="270509" y="278130"/>
                </a:lnTo>
                <a:lnTo>
                  <a:pt x="276859" y="279400"/>
                </a:lnTo>
                <a:lnTo>
                  <a:pt x="283209" y="280670"/>
                </a:lnTo>
                <a:lnTo>
                  <a:pt x="289559" y="280670"/>
                </a:lnTo>
                <a:lnTo>
                  <a:pt x="303529" y="281940"/>
                </a:lnTo>
                <a:lnTo>
                  <a:pt x="317500" y="281940"/>
                </a:lnTo>
                <a:lnTo>
                  <a:pt x="328929" y="281940"/>
                </a:lnTo>
                <a:lnTo>
                  <a:pt x="339090" y="281940"/>
                </a:lnTo>
                <a:lnTo>
                  <a:pt x="347979" y="280670"/>
                </a:lnTo>
                <a:lnTo>
                  <a:pt x="358140" y="279400"/>
                </a:lnTo>
                <a:lnTo>
                  <a:pt x="365759" y="278130"/>
                </a:lnTo>
                <a:lnTo>
                  <a:pt x="369570" y="278130"/>
                </a:lnTo>
                <a:lnTo>
                  <a:pt x="373379" y="276860"/>
                </a:lnTo>
                <a:lnTo>
                  <a:pt x="377190" y="275590"/>
                </a:lnTo>
                <a:lnTo>
                  <a:pt x="381000" y="274320"/>
                </a:lnTo>
                <a:lnTo>
                  <a:pt x="383540" y="273050"/>
                </a:lnTo>
                <a:lnTo>
                  <a:pt x="387350" y="271780"/>
                </a:lnTo>
                <a:lnTo>
                  <a:pt x="392429" y="269240"/>
                </a:lnTo>
                <a:lnTo>
                  <a:pt x="397509" y="266700"/>
                </a:lnTo>
                <a:lnTo>
                  <a:pt x="400050" y="265430"/>
                </a:lnTo>
                <a:lnTo>
                  <a:pt x="401320" y="264160"/>
                </a:lnTo>
                <a:lnTo>
                  <a:pt x="403859" y="261620"/>
                </a:lnTo>
                <a:lnTo>
                  <a:pt x="405129" y="260350"/>
                </a:lnTo>
                <a:lnTo>
                  <a:pt x="406400" y="259080"/>
                </a:lnTo>
                <a:lnTo>
                  <a:pt x="407670" y="257810"/>
                </a:lnTo>
                <a:lnTo>
                  <a:pt x="408940" y="256540"/>
                </a:lnTo>
                <a:lnTo>
                  <a:pt x="410209" y="254000"/>
                </a:lnTo>
                <a:lnTo>
                  <a:pt x="410209" y="252730"/>
                </a:lnTo>
                <a:lnTo>
                  <a:pt x="410209" y="251460"/>
                </a:lnTo>
                <a:lnTo>
                  <a:pt x="411479" y="248920"/>
                </a:lnTo>
                <a:lnTo>
                  <a:pt x="411479" y="247650"/>
                </a:lnTo>
                <a:lnTo>
                  <a:pt x="411479" y="246380"/>
                </a:lnTo>
                <a:lnTo>
                  <a:pt x="410209" y="243840"/>
                </a:lnTo>
                <a:lnTo>
                  <a:pt x="410209" y="242570"/>
                </a:lnTo>
                <a:lnTo>
                  <a:pt x="410209" y="241300"/>
                </a:lnTo>
                <a:lnTo>
                  <a:pt x="408940" y="240030"/>
                </a:lnTo>
                <a:lnTo>
                  <a:pt x="407670" y="238760"/>
                </a:lnTo>
                <a:lnTo>
                  <a:pt x="406400" y="237490"/>
                </a:lnTo>
                <a:lnTo>
                  <a:pt x="405129" y="234950"/>
                </a:lnTo>
                <a:lnTo>
                  <a:pt x="403859" y="233680"/>
                </a:lnTo>
                <a:lnTo>
                  <a:pt x="402590" y="232410"/>
                </a:lnTo>
                <a:lnTo>
                  <a:pt x="400050" y="231140"/>
                </a:lnTo>
                <a:lnTo>
                  <a:pt x="397509" y="229870"/>
                </a:lnTo>
                <a:lnTo>
                  <a:pt x="393700" y="227330"/>
                </a:lnTo>
                <a:lnTo>
                  <a:pt x="388620" y="224790"/>
                </a:lnTo>
                <a:lnTo>
                  <a:pt x="384809" y="223520"/>
                </a:lnTo>
                <a:lnTo>
                  <a:pt x="381000" y="222250"/>
                </a:lnTo>
                <a:lnTo>
                  <a:pt x="372109" y="219710"/>
                </a:lnTo>
                <a:lnTo>
                  <a:pt x="318770" y="209550"/>
                </a:lnTo>
                <a:lnTo>
                  <a:pt x="280670" y="204470"/>
                </a:lnTo>
                <a:lnTo>
                  <a:pt x="247650" y="200660"/>
                </a:lnTo>
                <a:lnTo>
                  <a:pt x="217170" y="196850"/>
                </a:lnTo>
                <a:lnTo>
                  <a:pt x="163829" y="186690"/>
                </a:lnTo>
                <a:lnTo>
                  <a:pt x="119379" y="176530"/>
                </a:lnTo>
                <a:lnTo>
                  <a:pt x="100329" y="170180"/>
                </a:lnTo>
                <a:lnTo>
                  <a:pt x="92709" y="167640"/>
                </a:lnTo>
                <a:lnTo>
                  <a:pt x="85090" y="163830"/>
                </a:lnTo>
                <a:lnTo>
                  <a:pt x="71120" y="157480"/>
                </a:lnTo>
                <a:lnTo>
                  <a:pt x="64770" y="153670"/>
                </a:lnTo>
                <a:lnTo>
                  <a:pt x="58420" y="149860"/>
                </a:lnTo>
                <a:lnTo>
                  <a:pt x="53340" y="146050"/>
                </a:lnTo>
                <a:lnTo>
                  <a:pt x="48259" y="143510"/>
                </a:lnTo>
                <a:lnTo>
                  <a:pt x="44450" y="138430"/>
                </a:lnTo>
                <a:lnTo>
                  <a:pt x="40640" y="134620"/>
                </a:lnTo>
                <a:lnTo>
                  <a:pt x="36829" y="130810"/>
                </a:lnTo>
                <a:lnTo>
                  <a:pt x="34290" y="127000"/>
                </a:lnTo>
                <a:lnTo>
                  <a:pt x="31750" y="121920"/>
                </a:lnTo>
                <a:lnTo>
                  <a:pt x="29209" y="118110"/>
                </a:lnTo>
                <a:lnTo>
                  <a:pt x="27940" y="113030"/>
                </a:lnTo>
                <a:lnTo>
                  <a:pt x="26670" y="109220"/>
                </a:lnTo>
                <a:lnTo>
                  <a:pt x="25400" y="99060"/>
                </a:lnTo>
                <a:lnTo>
                  <a:pt x="25400" y="92710"/>
                </a:lnTo>
                <a:lnTo>
                  <a:pt x="27940" y="86360"/>
                </a:lnTo>
                <a:lnTo>
                  <a:pt x="29209" y="80010"/>
                </a:lnTo>
                <a:lnTo>
                  <a:pt x="33020" y="73660"/>
                </a:lnTo>
                <a:lnTo>
                  <a:pt x="38100" y="67310"/>
                </a:lnTo>
                <a:lnTo>
                  <a:pt x="43179" y="60960"/>
                </a:lnTo>
                <a:lnTo>
                  <a:pt x="49529" y="55879"/>
                </a:lnTo>
                <a:lnTo>
                  <a:pt x="55879" y="49529"/>
                </a:lnTo>
                <a:lnTo>
                  <a:pt x="63500" y="44450"/>
                </a:lnTo>
                <a:lnTo>
                  <a:pt x="73659" y="39370"/>
                </a:lnTo>
                <a:lnTo>
                  <a:pt x="82550" y="34290"/>
                </a:lnTo>
                <a:lnTo>
                  <a:pt x="93979" y="29210"/>
                </a:lnTo>
                <a:lnTo>
                  <a:pt x="105409" y="25400"/>
                </a:lnTo>
                <a:lnTo>
                  <a:pt x="118109" y="20320"/>
                </a:lnTo>
                <a:lnTo>
                  <a:pt x="132079" y="17779"/>
                </a:lnTo>
                <a:lnTo>
                  <a:pt x="147320" y="13970"/>
                </a:lnTo>
                <a:lnTo>
                  <a:pt x="162559" y="11429"/>
                </a:lnTo>
                <a:lnTo>
                  <a:pt x="180340" y="7620"/>
                </a:lnTo>
                <a:lnTo>
                  <a:pt x="198120" y="6350"/>
                </a:lnTo>
                <a:lnTo>
                  <a:pt x="218440" y="3810"/>
                </a:lnTo>
                <a:lnTo>
                  <a:pt x="240029" y="2540"/>
                </a:lnTo>
                <a:lnTo>
                  <a:pt x="262890" y="1270"/>
                </a:lnTo>
                <a:lnTo>
                  <a:pt x="287020" y="1270"/>
                </a:lnTo>
                <a:lnTo>
                  <a:pt x="313690" y="0"/>
                </a:lnTo>
                <a:lnTo>
                  <a:pt x="344170" y="1270"/>
                </a:lnTo>
                <a:lnTo>
                  <a:pt x="374650" y="1270"/>
                </a:lnTo>
                <a:lnTo>
                  <a:pt x="402590" y="3810"/>
                </a:lnTo>
                <a:lnTo>
                  <a:pt x="452120" y="10160"/>
                </a:lnTo>
                <a:lnTo>
                  <a:pt x="492759" y="19050"/>
                </a:lnTo>
                <a:lnTo>
                  <a:pt x="502920" y="21590"/>
                </a:lnTo>
                <a:lnTo>
                  <a:pt x="510540" y="25400"/>
                </a:lnTo>
                <a:lnTo>
                  <a:pt x="519429" y="27940"/>
                </a:lnTo>
                <a:lnTo>
                  <a:pt x="527050" y="31750"/>
                </a:lnTo>
                <a:lnTo>
                  <a:pt x="534670" y="35560"/>
                </a:lnTo>
                <a:lnTo>
                  <a:pt x="542290" y="39370"/>
                </a:lnTo>
                <a:lnTo>
                  <a:pt x="548640" y="43179"/>
                </a:lnTo>
                <a:lnTo>
                  <a:pt x="554990" y="48260"/>
                </a:lnTo>
                <a:lnTo>
                  <a:pt x="560070" y="52070"/>
                </a:lnTo>
                <a:lnTo>
                  <a:pt x="565150" y="57150"/>
                </a:lnTo>
                <a:lnTo>
                  <a:pt x="588009" y="90170"/>
                </a:lnTo>
                <a:lnTo>
                  <a:pt x="591820" y="104140"/>
                </a:lnTo>
                <a:lnTo>
                  <a:pt x="394970" y="104140"/>
                </a:lnTo>
                <a:lnTo>
                  <a:pt x="392429" y="99060"/>
                </a:lnTo>
                <a:lnTo>
                  <a:pt x="389890" y="93980"/>
                </a:lnTo>
                <a:lnTo>
                  <a:pt x="387350" y="88900"/>
                </a:lnTo>
                <a:lnTo>
                  <a:pt x="383540" y="85090"/>
                </a:lnTo>
                <a:lnTo>
                  <a:pt x="378459" y="81279"/>
                </a:lnTo>
                <a:lnTo>
                  <a:pt x="375920" y="80010"/>
                </a:lnTo>
                <a:lnTo>
                  <a:pt x="373379" y="78740"/>
                </a:lnTo>
                <a:lnTo>
                  <a:pt x="370840" y="76200"/>
                </a:lnTo>
                <a:lnTo>
                  <a:pt x="368300" y="74929"/>
                </a:lnTo>
                <a:lnTo>
                  <a:pt x="364490" y="73660"/>
                </a:lnTo>
                <a:lnTo>
                  <a:pt x="361950" y="72390"/>
                </a:lnTo>
                <a:lnTo>
                  <a:pt x="359409" y="71120"/>
                </a:lnTo>
                <a:lnTo>
                  <a:pt x="355600" y="71120"/>
                </a:lnTo>
                <a:lnTo>
                  <a:pt x="347979" y="68579"/>
                </a:lnTo>
                <a:lnTo>
                  <a:pt x="340359" y="67310"/>
                </a:lnTo>
                <a:lnTo>
                  <a:pt x="332740" y="66040"/>
                </a:lnTo>
                <a:lnTo>
                  <a:pt x="323850" y="64770"/>
                </a:lnTo>
                <a:lnTo>
                  <a:pt x="313690" y="63500"/>
                </a:lnTo>
                <a:lnTo>
                  <a:pt x="303529" y="63500"/>
                </a:lnTo>
                <a:lnTo>
                  <a:pt x="292100" y="63500"/>
                </a:lnTo>
                <a:lnTo>
                  <a:pt x="284479" y="63500"/>
                </a:lnTo>
                <a:lnTo>
                  <a:pt x="275590" y="63500"/>
                </a:lnTo>
                <a:lnTo>
                  <a:pt x="267970" y="63500"/>
                </a:lnTo>
                <a:lnTo>
                  <a:pt x="260350" y="64770"/>
                </a:lnTo>
                <a:lnTo>
                  <a:pt x="254000" y="66040"/>
                </a:lnTo>
                <a:lnTo>
                  <a:pt x="251459" y="66040"/>
                </a:lnTo>
                <a:lnTo>
                  <a:pt x="247650" y="67310"/>
                </a:lnTo>
                <a:lnTo>
                  <a:pt x="245109" y="68579"/>
                </a:lnTo>
                <a:lnTo>
                  <a:pt x="242570" y="68579"/>
                </a:lnTo>
                <a:lnTo>
                  <a:pt x="240029" y="69850"/>
                </a:lnTo>
                <a:lnTo>
                  <a:pt x="237490" y="71120"/>
                </a:lnTo>
                <a:lnTo>
                  <a:pt x="233679" y="72390"/>
                </a:lnTo>
                <a:lnTo>
                  <a:pt x="231140" y="73660"/>
                </a:lnTo>
                <a:lnTo>
                  <a:pt x="229870" y="74929"/>
                </a:lnTo>
                <a:lnTo>
                  <a:pt x="227329" y="76200"/>
                </a:lnTo>
                <a:lnTo>
                  <a:pt x="226059" y="77470"/>
                </a:lnTo>
                <a:lnTo>
                  <a:pt x="224790" y="78740"/>
                </a:lnTo>
                <a:lnTo>
                  <a:pt x="223520" y="78740"/>
                </a:lnTo>
                <a:lnTo>
                  <a:pt x="222250" y="81279"/>
                </a:lnTo>
                <a:lnTo>
                  <a:pt x="220979" y="82550"/>
                </a:lnTo>
                <a:lnTo>
                  <a:pt x="219709" y="83820"/>
                </a:lnTo>
                <a:lnTo>
                  <a:pt x="219709" y="85090"/>
                </a:lnTo>
                <a:lnTo>
                  <a:pt x="219709" y="90170"/>
                </a:lnTo>
                <a:lnTo>
                  <a:pt x="219709" y="93980"/>
                </a:lnTo>
                <a:lnTo>
                  <a:pt x="220979" y="93980"/>
                </a:lnTo>
                <a:lnTo>
                  <a:pt x="220979" y="95250"/>
                </a:lnTo>
                <a:lnTo>
                  <a:pt x="222250" y="96520"/>
                </a:lnTo>
                <a:lnTo>
                  <a:pt x="222250" y="97790"/>
                </a:lnTo>
                <a:lnTo>
                  <a:pt x="223520" y="97790"/>
                </a:lnTo>
                <a:lnTo>
                  <a:pt x="224790" y="99060"/>
                </a:lnTo>
                <a:lnTo>
                  <a:pt x="227329" y="100330"/>
                </a:lnTo>
                <a:lnTo>
                  <a:pt x="231140" y="102870"/>
                </a:lnTo>
                <a:lnTo>
                  <a:pt x="234950" y="104140"/>
                </a:lnTo>
                <a:lnTo>
                  <a:pt x="236220" y="105410"/>
                </a:lnTo>
                <a:lnTo>
                  <a:pt x="238759" y="105410"/>
                </a:lnTo>
                <a:lnTo>
                  <a:pt x="241300" y="106680"/>
                </a:lnTo>
                <a:lnTo>
                  <a:pt x="243840" y="106680"/>
                </a:lnTo>
                <a:lnTo>
                  <a:pt x="251459" y="109220"/>
                </a:lnTo>
                <a:lnTo>
                  <a:pt x="259079" y="110490"/>
                </a:lnTo>
                <a:lnTo>
                  <a:pt x="267970" y="111760"/>
                </a:lnTo>
                <a:lnTo>
                  <a:pt x="279400" y="113030"/>
                </a:lnTo>
                <a:lnTo>
                  <a:pt x="304800" y="116840"/>
                </a:lnTo>
                <a:lnTo>
                  <a:pt x="368300" y="124460"/>
                </a:lnTo>
                <a:lnTo>
                  <a:pt x="421640" y="130810"/>
                </a:lnTo>
                <a:lnTo>
                  <a:pt x="445770" y="134620"/>
                </a:lnTo>
                <a:lnTo>
                  <a:pt x="485140" y="142240"/>
                </a:lnTo>
                <a:lnTo>
                  <a:pt x="528320" y="153670"/>
                </a:lnTo>
                <a:lnTo>
                  <a:pt x="541020" y="158750"/>
                </a:lnTo>
                <a:lnTo>
                  <a:pt x="552450" y="162560"/>
                </a:lnTo>
                <a:lnTo>
                  <a:pt x="562609" y="167640"/>
                </a:lnTo>
                <a:lnTo>
                  <a:pt x="571500" y="172720"/>
                </a:lnTo>
                <a:lnTo>
                  <a:pt x="580390" y="177800"/>
                </a:lnTo>
                <a:lnTo>
                  <a:pt x="586740" y="184150"/>
                </a:lnTo>
                <a:lnTo>
                  <a:pt x="593090" y="189230"/>
                </a:lnTo>
                <a:lnTo>
                  <a:pt x="599440" y="194310"/>
                </a:lnTo>
                <a:lnTo>
                  <a:pt x="603250" y="200660"/>
                </a:lnTo>
                <a:lnTo>
                  <a:pt x="607059" y="207010"/>
                </a:lnTo>
                <a:lnTo>
                  <a:pt x="610870" y="213360"/>
                </a:lnTo>
                <a:lnTo>
                  <a:pt x="612140" y="219710"/>
                </a:lnTo>
                <a:lnTo>
                  <a:pt x="613409" y="226060"/>
                </a:lnTo>
                <a:lnTo>
                  <a:pt x="614679" y="233680"/>
                </a:lnTo>
                <a:lnTo>
                  <a:pt x="613409" y="241300"/>
                </a:lnTo>
                <a:lnTo>
                  <a:pt x="612140" y="248920"/>
                </a:lnTo>
                <a:lnTo>
                  <a:pt x="586740" y="285750"/>
                </a:lnTo>
                <a:lnTo>
                  <a:pt x="577850" y="293370"/>
                </a:lnTo>
                <a:lnTo>
                  <a:pt x="568959" y="299720"/>
                </a:lnTo>
                <a:lnTo>
                  <a:pt x="558800" y="306070"/>
                </a:lnTo>
                <a:lnTo>
                  <a:pt x="547370" y="311150"/>
                </a:lnTo>
                <a:lnTo>
                  <a:pt x="534670" y="317500"/>
                </a:lnTo>
                <a:lnTo>
                  <a:pt x="521970" y="321310"/>
                </a:lnTo>
                <a:lnTo>
                  <a:pt x="508000" y="326390"/>
                </a:lnTo>
                <a:lnTo>
                  <a:pt x="492759" y="331470"/>
                </a:lnTo>
                <a:lnTo>
                  <a:pt x="477520" y="334010"/>
                </a:lnTo>
                <a:lnTo>
                  <a:pt x="461009" y="337820"/>
                </a:lnTo>
                <a:lnTo>
                  <a:pt x="443229" y="340360"/>
                </a:lnTo>
                <a:lnTo>
                  <a:pt x="424179" y="342900"/>
                </a:lnTo>
                <a:lnTo>
                  <a:pt x="405129" y="345440"/>
                </a:lnTo>
                <a:lnTo>
                  <a:pt x="383540" y="346710"/>
                </a:lnTo>
                <a:lnTo>
                  <a:pt x="361950" y="347980"/>
                </a:lnTo>
                <a:lnTo>
                  <a:pt x="339090" y="347980"/>
                </a:lnTo>
                <a:lnTo>
                  <a:pt x="314959" y="347980"/>
                </a:lnTo>
                <a:lnTo>
                  <a:pt x="273050" y="347980"/>
                </a:lnTo>
                <a:lnTo>
                  <a:pt x="234950" y="346710"/>
                </a:lnTo>
                <a:lnTo>
                  <a:pt x="200659" y="344170"/>
                </a:lnTo>
                <a:lnTo>
                  <a:pt x="168909" y="340360"/>
                </a:lnTo>
                <a:lnTo>
                  <a:pt x="154940" y="337820"/>
                </a:lnTo>
                <a:lnTo>
                  <a:pt x="140970" y="335280"/>
                </a:lnTo>
                <a:lnTo>
                  <a:pt x="127000" y="332740"/>
                </a:lnTo>
                <a:lnTo>
                  <a:pt x="115570" y="328930"/>
                </a:lnTo>
                <a:lnTo>
                  <a:pt x="104140" y="326390"/>
                </a:lnTo>
                <a:lnTo>
                  <a:pt x="93979" y="322580"/>
                </a:lnTo>
                <a:lnTo>
                  <a:pt x="85090" y="318770"/>
                </a:lnTo>
                <a:lnTo>
                  <a:pt x="74929" y="314960"/>
                </a:lnTo>
                <a:lnTo>
                  <a:pt x="34290" y="287020"/>
                </a:lnTo>
                <a:lnTo>
                  <a:pt x="8890" y="252730"/>
                </a:lnTo>
                <a:lnTo>
                  <a:pt x="3809" y="241300"/>
                </a:lnTo>
                <a:lnTo>
                  <a:pt x="0" y="22860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22309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209550" y="0"/>
                </a:moveTo>
                <a:lnTo>
                  <a:pt x="0" y="0"/>
                </a:lnTo>
                <a:lnTo>
                  <a:pt x="0" y="336550"/>
                </a:lnTo>
                <a:lnTo>
                  <a:pt x="209550" y="336550"/>
                </a:lnTo>
                <a:lnTo>
                  <a:pt x="20955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56600" y="223520"/>
            <a:ext cx="144780" cy="0"/>
          </a:xfrm>
          <a:custGeom>
            <a:avLst/>
            <a:gdLst/>
            <a:ahLst/>
            <a:cxnLst/>
            <a:rect l="l" t="t" r="r" b="b"/>
            <a:pathLst>
              <a:path w="144779">
                <a:moveTo>
                  <a:pt x="0" y="0"/>
                </a:moveTo>
                <a:lnTo>
                  <a:pt x="144779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322309" y="278129"/>
            <a:ext cx="209550" cy="336550"/>
          </a:xfrm>
          <a:custGeom>
            <a:avLst/>
            <a:gdLst/>
            <a:ahLst/>
            <a:cxnLst/>
            <a:rect l="l" t="t" r="r" b="b"/>
            <a:pathLst>
              <a:path w="209550" h="336550">
                <a:moveTo>
                  <a:pt x="0" y="0"/>
                </a:moveTo>
                <a:lnTo>
                  <a:pt x="209550" y="0"/>
                </a:lnTo>
                <a:lnTo>
                  <a:pt x="209550" y="336550"/>
                </a:lnTo>
                <a:lnTo>
                  <a:pt x="0" y="33655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56600" y="189229"/>
            <a:ext cx="144780" cy="68580"/>
          </a:xfrm>
          <a:custGeom>
            <a:avLst/>
            <a:gdLst/>
            <a:ahLst/>
            <a:cxnLst/>
            <a:rect l="l" t="t" r="r" b="b"/>
            <a:pathLst>
              <a:path w="144779" h="68579">
                <a:moveTo>
                  <a:pt x="0" y="0"/>
                </a:moveTo>
                <a:lnTo>
                  <a:pt x="144779" y="0"/>
                </a:lnTo>
                <a:lnTo>
                  <a:pt x="144779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326390" y="980439"/>
            <a:ext cx="1849120" cy="400050"/>
          </a:xfrm>
          <a:prstGeom prst="rect">
            <a:avLst/>
          </a:prstGeom>
          <a:solidFill>
            <a:srgbClr val="FAA2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Laiklik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55270" y="1628139"/>
            <a:ext cx="6570980" cy="400050"/>
          </a:xfrm>
          <a:custGeom>
            <a:avLst/>
            <a:gdLst/>
            <a:ahLst/>
            <a:cxnLst/>
            <a:rect l="l" t="t" r="r" b="b"/>
            <a:pathLst>
              <a:path w="6570980" h="400050">
                <a:moveTo>
                  <a:pt x="0" y="0"/>
                </a:moveTo>
                <a:lnTo>
                  <a:pt x="6570980" y="0"/>
                </a:lnTo>
                <a:lnTo>
                  <a:pt x="657098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459" y="2277110"/>
            <a:ext cx="6437630" cy="398780"/>
          </a:xfrm>
          <a:custGeom>
            <a:avLst/>
            <a:gdLst/>
            <a:ahLst/>
            <a:cxnLst/>
            <a:rect l="l" t="t" r="r" b="b"/>
            <a:pathLst>
              <a:path w="6437630" h="398780">
                <a:moveTo>
                  <a:pt x="0" y="0"/>
                </a:moveTo>
                <a:lnTo>
                  <a:pt x="6437630" y="0"/>
                </a:lnTo>
                <a:lnTo>
                  <a:pt x="643763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4000" y="2852420"/>
            <a:ext cx="8511540" cy="825500"/>
          </a:xfrm>
          <a:custGeom>
            <a:avLst/>
            <a:gdLst/>
            <a:ahLst/>
            <a:cxnLst/>
            <a:rect l="l" t="t" r="r" b="b"/>
            <a:pathLst>
              <a:path w="8511540" h="825500">
                <a:moveTo>
                  <a:pt x="0" y="0"/>
                </a:moveTo>
                <a:lnTo>
                  <a:pt x="8511540" y="0"/>
                </a:lnTo>
                <a:lnTo>
                  <a:pt x="8511540" y="825499"/>
                </a:lnTo>
                <a:lnTo>
                  <a:pt x="0" y="82549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5270" y="3933190"/>
            <a:ext cx="8624570" cy="400050"/>
          </a:xfrm>
          <a:custGeom>
            <a:avLst/>
            <a:gdLst/>
            <a:ahLst/>
            <a:cxnLst/>
            <a:rect l="l" t="t" r="r" b="b"/>
            <a:pathLst>
              <a:path w="8624570" h="400050">
                <a:moveTo>
                  <a:pt x="0" y="0"/>
                </a:moveTo>
                <a:lnTo>
                  <a:pt x="8624570" y="0"/>
                </a:lnTo>
                <a:lnTo>
                  <a:pt x="862457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51459" y="1662429"/>
            <a:ext cx="8628380" cy="263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31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Din ve </a:t>
            </a:r>
            <a:r>
              <a:rPr sz="2000" spc="-5" dirty="0">
                <a:latin typeface="Comic Sans MS"/>
                <a:cs typeface="Comic Sans MS"/>
              </a:rPr>
              <a:t>devlet işlerinin birbirinden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ayrılmasıdır.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699770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Din </a:t>
            </a:r>
            <a:r>
              <a:rPr sz="2000" spc="-5" dirty="0">
                <a:latin typeface="Comic Sans MS"/>
                <a:cs typeface="Comic Sans MS"/>
              </a:rPr>
              <a:t>düşmanlığı değil,düşüne </a:t>
            </a:r>
            <a:r>
              <a:rPr sz="2000" dirty="0">
                <a:latin typeface="Comic Sans MS"/>
                <a:cs typeface="Comic Sans MS"/>
              </a:rPr>
              <a:t>ve </a:t>
            </a:r>
            <a:r>
              <a:rPr sz="2000" spc="-5" dirty="0">
                <a:latin typeface="Comic Sans MS"/>
                <a:cs typeface="Comic Sans MS"/>
              </a:rPr>
              <a:t>inanca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saygıdır.</a:t>
            </a:r>
            <a:endParaRPr sz="2000">
              <a:latin typeface="Comic Sans MS"/>
              <a:cs typeface="Comic Sans MS"/>
            </a:endParaRPr>
          </a:p>
          <a:p>
            <a:pPr marL="92710" marR="203835" indent="609600">
              <a:lnSpc>
                <a:spcPct val="140000"/>
              </a:lnSpc>
              <a:spcBef>
                <a:spcPts val="1170"/>
              </a:spcBef>
            </a:pPr>
            <a:r>
              <a:rPr sz="2000" spc="-5" dirty="0">
                <a:latin typeface="Comic Sans MS"/>
                <a:cs typeface="Comic Sans MS"/>
              </a:rPr>
              <a:t>Devlet düzeni ve hukuk kurallarının,dini etkilere göre değil,mantık  ve </a:t>
            </a:r>
            <a:r>
              <a:rPr sz="2000" dirty="0">
                <a:latin typeface="Comic Sans MS"/>
                <a:cs typeface="Comic Sans MS"/>
              </a:rPr>
              <a:t>bilime göre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düzenlenmesidir.</a:t>
            </a:r>
            <a:endParaRPr sz="20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703580">
              <a:lnSpc>
                <a:spcPct val="100000"/>
              </a:lnSpc>
            </a:pPr>
            <a:r>
              <a:rPr sz="2000" spc="-5" dirty="0">
                <a:latin typeface="Comic Sans MS"/>
                <a:cs typeface="Comic Sans MS"/>
              </a:rPr>
              <a:t>Herkesin vicdan,dini inanç ve kanaat </a:t>
            </a:r>
            <a:r>
              <a:rPr sz="2000" dirty="0">
                <a:latin typeface="Comic Sans MS"/>
                <a:cs typeface="Comic Sans MS"/>
              </a:rPr>
              <a:t>özgürlüğüne </a:t>
            </a:r>
            <a:r>
              <a:rPr sz="2000" spc="-5" dirty="0">
                <a:latin typeface="Comic Sans MS"/>
                <a:cs typeface="Comic Sans MS"/>
              </a:rPr>
              <a:t>sahip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olmasıdır.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347720" y="4582159"/>
            <a:ext cx="2448560" cy="1863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12179" y="4580890"/>
            <a:ext cx="2881629" cy="1784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1459" y="4580890"/>
            <a:ext cx="2952750" cy="1827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630" y="3859529"/>
            <a:ext cx="447039" cy="4483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8630" y="2133600"/>
            <a:ext cx="447039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8630" y="1557019"/>
            <a:ext cx="447039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8630" y="2781300"/>
            <a:ext cx="447039" cy="447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37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69926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703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7113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7189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7265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7341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7418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749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7570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7646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7722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7799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7875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7945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8027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8103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818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8256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8332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8402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8484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8561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8637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871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8789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885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8935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9018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9094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9170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9246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9316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9392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19475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19551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19627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19704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19773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19850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19926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20008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20085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20161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20231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20307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20383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20466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20542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20618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20688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20764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20840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20916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20999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21075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21145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21221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21297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21374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214566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215328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21602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21678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21755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21831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21907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2199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22059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22136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22212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22288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22364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22440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22517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22593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22669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22745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22821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22898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22974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23050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23126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23202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23279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23355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23431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23507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23583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23660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23736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23812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23888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23964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24041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24117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24193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24269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24345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24422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24498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24574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4650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4726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4803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4879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4955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5031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5107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5184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5260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5336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5412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5488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5565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5641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5717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5793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5869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5946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6022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6098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6174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6250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6327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6403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6473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6555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6631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6708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6784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6860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6930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700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7089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7165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7241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7317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7387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7463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7546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7622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7698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7774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7844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7920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7997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8079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8155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8232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8301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8378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8454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8536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8613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8689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8759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8835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8911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898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9070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9146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9216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9292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9368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944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95275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96037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967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9749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9825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9902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9978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300608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30130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30206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30283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30359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30435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305181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30587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30664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30740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3081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3089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30968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31045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31121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31197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31273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3134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31426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31502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31578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31654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31730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31807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31883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31959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32035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32111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321881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322643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32340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32416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32492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32569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32645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32721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3279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32873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32950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33026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33102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33178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3325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33331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3407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348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3559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3635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3712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3788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3864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3940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4016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4093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4169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4245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4321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4397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4474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4550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462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470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4778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4855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4931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5007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5083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515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5236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5312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5388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5464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5540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5617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5693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5769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5845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5921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5998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6074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6150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6226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6302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6379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6455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6531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660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6683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6760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6836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6906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6988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7064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7141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7217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7293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7363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7445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7522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7598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7674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7750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7820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7896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7979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8055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8131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8207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8277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8354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8436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8512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8588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8665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8735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8811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8887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8969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9046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9122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9192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9268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9344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9427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95033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9579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9649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9725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9801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9878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99605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40036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40106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40182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40259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40335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404177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404939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40563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40640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40716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40792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40868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409511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4102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41097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41173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41249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41325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41402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41478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41554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41630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41706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41783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41859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41935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42011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42087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42164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42240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42316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42392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42468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42545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42621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42697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42773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42849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42926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43002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43078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3154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3230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3307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3383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3459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3535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3611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3688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3764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3840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3916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3992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4069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4145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4221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4297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4373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4450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4526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4602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4678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4754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4831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4907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4983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5059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5135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5212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5288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5364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543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5516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5593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5669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5745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5821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589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5974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6050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6126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6202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6278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6348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6424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6507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6583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6659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6736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6805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6882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6958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7040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7117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7193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7263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733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7415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7498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7574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7650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7720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7796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7872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7948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8031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8107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8177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8253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8329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8406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84885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85647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8634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8710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878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8863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8939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90220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9091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9168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924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9320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9396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94792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9549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9625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970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9777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9853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993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50006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50082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50158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50234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50311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50387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5046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50539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50615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50692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50768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50844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50920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50996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51073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5114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51225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51301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51377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51454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51530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51606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51682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51758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51835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51911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51987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52063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52139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52216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52292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52368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52444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52520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52597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52673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52749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52825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52901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52978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53054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53130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53206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53282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53359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53435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53511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3587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3663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3259" y="53740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83259" y="53816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83259" y="53892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83259" y="53968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83259" y="54044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3259" y="54121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3259" y="54197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3259" y="54273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3259" y="54349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83259" y="54425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83259" y="54502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83259" y="54578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83259" y="54654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83259" y="54730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83259" y="54806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83259" y="54883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83259" y="54959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83259" y="55035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83259" y="55111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83259" y="55187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83259" y="55264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83259" y="55340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83259" y="55416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83259" y="554926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83259" y="555688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83259" y="5564504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83259" y="557212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83259" y="5579745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889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683259" y="5586729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83259" y="5590540"/>
            <a:ext cx="5184140" cy="0"/>
          </a:xfrm>
          <a:custGeom>
            <a:avLst/>
            <a:gdLst/>
            <a:ahLst/>
            <a:cxnLst/>
            <a:rect l="l" t="t" r="r" b="b"/>
            <a:pathLst>
              <a:path w="5184140">
                <a:moveTo>
                  <a:pt x="0" y="0"/>
                </a:moveTo>
                <a:lnTo>
                  <a:pt x="518414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84530" y="1700529"/>
            <a:ext cx="5182870" cy="3888740"/>
          </a:xfrm>
          <a:custGeom>
            <a:avLst/>
            <a:gdLst/>
            <a:ahLst/>
            <a:cxnLst/>
            <a:rect l="l" t="t" r="r" b="b"/>
            <a:pathLst>
              <a:path w="5182870" h="3888740">
                <a:moveTo>
                  <a:pt x="2590799" y="3888740"/>
                </a:moveTo>
                <a:lnTo>
                  <a:pt x="0" y="3888740"/>
                </a:lnTo>
                <a:lnTo>
                  <a:pt x="0" y="0"/>
                </a:lnTo>
                <a:lnTo>
                  <a:pt x="5182870" y="0"/>
                </a:lnTo>
                <a:lnTo>
                  <a:pt x="5182870" y="3888740"/>
                </a:lnTo>
                <a:lnTo>
                  <a:pt x="2590799" y="388874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/>
          <p:nvPr/>
        </p:nvSpPr>
        <p:spPr>
          <a:xfrm>
            <a:off x="697289" y="3266440"/>
            <a:ext cx="5157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9595" marR="125730" indent="-441959">
              <a:lnSpc>
                <a:spcPct val="100000"/>
              </a:lnSpc>
              <a:spcBef>
                <a:spcPts val="100"/>
              </a:spcBef>
              <a:tabLst>
                <a:tab pos="2453005" algn="l"/>
              </a:tabLst>
            </a:pPr>
            <a:r>
              <a:rPr sz="2400" b="1" spc="-5" dirty="0">
                <a:latin typeface="Comic Sans MS"/>
                <a:cs typeface="Comic Sans MS"/>
              </a:rPr>
              <a:t>Laiklik</a:t>
            </a:r>
            <a:r>
              <a:rPr sz="2400" b="1" spc="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ilkesinin	benimsenmesi</a:t>
            </a:r>
            <a:r>
              <a:rPr sz="2400" b="1" spc="-5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için  hangi inkılaplar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yapılmıştır?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308090" y="2910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88950" y="247650"/>
                </a:lnTo>
                <a:lnTo>
                  <a:pt x="496569" y="26543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60" y="30480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40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89" y="7594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86739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45720" y="168910"/>
                </a:lnTo>
                <a:lnTo>
                  <a:pt x="21589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08090" y="2910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43560" y="56007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6130"/>
                </a:lnTo>
                <a:lnTo>
                  <a:pt x="375919" y="82423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4480" y="701040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480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89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554469" y="39624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065009" y="2910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5460" y="30480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40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74040" y="518160"/>
                </a:lnTo>
                <a:lnTo>
                  <a:pt x="595630" y="4800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065009" y="2910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4830" y="56007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40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480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11390" y="39624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821930" y="29108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79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6410" y="237489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5460" y="30480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40"/>
                </a:lnTo>
                <a:lnTo>
                  <a:pt x="279400" y="711200"/>
                </a:lnTo>
                <a:lnTo>
                  <a:pt x="276860" y="72136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90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60070" y="538480"/>
                </a:lnTo>
                <a:lnTo>
                  <a:pt x="57531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21930" y="29108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1029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60070" y="538480"/>
                </a:lnTo>
                <a:lnTo>
                  <a:pt x="544829" y="560070"/>
                </a:lnTo>
                <a:lnTo>
                  <a:pt x="525779" y="58293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90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1360"/>
                </a:lnTo>
                <a:lnTo>
                  <a:pt x="279400" y="711200"/>
                </a:lnTo>
                <a:lnTo>
                  <a:pt x="284479" y="701040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480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069580" y="39624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295390" y="28981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504189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505460" y="358139"/>
                </a:lnTo>
                <a:lnTo>
                  <a:pt x="502919" y="378460"/>
                </a:lnTo>
                <a:lnTo>
                  <a:pt x="497839" y="398780"/>
                </a:lnTo>
                <a:lnTo>
                  <a:pt x="490219" y="41910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402589" y="7340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33020" y="199389"/>
                </a:lnTo>
                <a:lnTo>
                  <a:pt x="1270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295390" y="28981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120650" y="69850"/>
                </a:lnTo>
                <a:lnTo>
                  <a:pt x="168910" y="35560"/>
                </a:lnTo>
                <a:lnTo>
                  <a:pt x="223519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5919" y="824230"/>
                </a:lnTo>
                <a:lnTo>
                  <a:pt x="373380" y="84582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418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541769" y="39497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052309" y="28981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052309" y="28981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299959" y="39497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09230" y="28981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7820" y="121920"/>
                </a:lnTo>
                <a:lnTo>
                  <a:pt x="355600" y="125730"/>
                </a:lnTo>
                <a:lnTo>
                  <a:pt x="373379" y="130810"/>
                </a:lnTo>
                <a:lnTo>
                  <a:pt x="391160" y="137160"/>
                </a:lnTo>
                <a:lnTo>
                  <a:pt x="398779" y="142239"/>
                </a:lnTo>
                <a:lnTo>
                  <a:pt x="40767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6410" y="23876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4029" y="408939"/>
                </a:lnTo>
                <a:lnTo>
                  <a:pt x="49149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244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11150" y="650239"/>
                </a:lnTo>
                <a:lnTo>
                  <a:pt x="298450" y="670560"/>
                </a:lnTo>
                <a:lnTo>
                  <a:pt x="293370" y="680720"/>
                </a:lnTo>
                <a:lnTo>
                  <a:pt x="289560" y="690880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64160" y="764540"/>
                </a:lnTo>
                <a:lnTo>
                  <a:pt x="26289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90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482600" y="633730"/>
                </a:lnTo>
                <a:lnTo>
                  <a:pt x="525779" y="582930"/>
                </a:lnTo>
                <a:lnTo>
                  <a:pt x="561340" y="539750"/>
                </a:lnTo>
                <a:lnTo>
                  <a:pt x="586740" y="499110"/>
                </a:lnTo>
                <a:lnTo>
                  <a:pt x="604520" y="46355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57479" y="234950"/>
                </a:lnTo>
                <a:lnTo>
                  <a:pt x="176529" y="19812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809230" y="28981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79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6110" y="275589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44829" y="560070"/>
                </a:lnTo>
                <a:lnTo>
                  <a:pt x="482600" y="63373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90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7400"/>
                </a:lnTo>
                <a:lnTo>
                  <a:pt x="373379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2890" y="775970"/>
                </a:lnTo>
                <a:lnTo>
                  <a:pt x="264160" y="764540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956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11150" y="650239"/>
                </a:lnTo>
                <a:lnTo>
                  <a:pt x="316229" y="641350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244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149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4029" y="256539"/>
                </a:lnTo>
                <a:lnTo>
                  <a:pt x="490220" y="247650"/>
                </a:lnTo>
                <a:lnTo>
                  <a:pt x="48641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7670" y="146050"/>
                </a:lnTo>
                <a:lnTo>
                  <a:pt x="398779" y="142239"/>
                </a:lnTo>
                <a:lnTo>
                  <a:pt x="391160" y="137160"/>
                </a:lnTo>
                <a:lnTo>
                  <a:pt x="373379" y="130810"/>
                </a:lnTo>
                <a:lnTo>
                  <a:pt x="355600" y="125730"/>
                </a:lnTo>
                <a:lnTo>
                  <a:pt x="33782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8120"/>
                </a:lnTo>
                <a:lnTo>
                  <a:pt x="157479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056880" y="39497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343400"/>
            <a:ext cx="3783329" cy="838200"/>
          </a:xfrm>
          <a:custGeom>
            <a:avLst/>
            <a:gdLst/>
            <a:ahLst/>
            <a:cxnLst/>
            <a:rect l="l" t="t" r="r" b="b"/>
            <a:pathLst>
              <a:path w="3783329" h="838200">
                <a:moveTo>
                  <a:pt x="3783329" y="0"/>
                </a:moveTo>
                <a:lnTo>
                  <a:pt x="0" y="0"/>
                </a:lnTo>
                <a:lnTo>
                  <a:pt x="0" y="838200"/>
                </a:lnTo>
                <a:lnTo>
                  <a:pt x="3783329" y="838200"/>
                </a:lnTo>
                <a:lnTo>
                  <a:pt x="3783329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566920"/>
            <a:ext cx="3192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Berlin Sans FB"/>
                <a:cs typeface="Berlin Sans FB"/>
              </a:rPr>
              <a:t>Halifeli</a:t>
            </a:r>
            <a:r>
              <a:rPr sz="2400" spc="-30" dirty="0">
                <a:latin typeface="Arial Black"/>
                <a:cs typeface="Arial Black"/>
              </a:rPr>
              <a:t>ğ</a:t>
            </a:r>
            <a:r>
              <a:rPr sz="2400" spc="-30" dirty="0">
                <a:latin typeface="Berlin Sans FB"/>
                <a:cs typeface="Berlin Sans FB"/>
              </a:rPr>
              <a:t>in </a:t>
            </a:r>
            <a:r>
              <a:rPr sz="2400" spc="-5" dirty="0">
                <a:latin typeface="Berlin Sans FB"/>
                <a:cs typeface="Berlin Sans FB"/>
              </a:rPr>
              <a:t>kaldırılması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83329" y="6019800"/>
            <a:ext cx="5360670" cy="838200"/>
          </a:xfrm>
          <a:custGeom>
            <a:avLst/>
            <a:gdLst/>
            <a:ahLst/>
            <a:cxnLst/>
            <a:rect l="l" t="t" r="r" b="b"/>
            <a:pathLst>
              <a:path w="5360670" h="838200">
                <a:moveTo>
                  <a:pt x="0" y="0"/>
                </a:moveTo>
                <a:lnTo>
                  <a:pt x="5360670" y="0"/>
                </a:lnTo>
                <a:lnTo>
                  <a:pt x="5360670" y="838200"/>
                </a:ln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60800" y="6243320"/>
            <a:ext cx="3526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Medreselerin kapatılması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3783329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83329" y="1998979"/>
            <a:ext cx="5360670" cy="4020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39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" y="6324600"/>
            <a:ext cx="9113520" cy="533400"/>
          </a:xfrm>
          <a:custGeom>
            <a:avLst/>
            <a:gdLst/>
            <a:ahLst/>
            <a:cxnLst/>
            <a:rect l="l" t="t" r="r" b="b"/>
            <a:pathLst>
              <a:path w="9113520" h="533400">
                <a:moveTo>
                  <a:pt x="9113520" y="0"/>
                </a:moveTo>
                <a:lnTo>
                  <a:pt x="0" y="0"/>
                </a:lnTo>
                <a:lnTo>
                  <a:pt x="0" y="533400"/>
                </a:lnTo>
                <a:lnTo>
                  <a:pt x="9113520" y="533400"/>
                </a:lnTo>
                <a:lnTo>
                  <a:pt x="911352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9220" y="6395720"/>
            <a:ext cx="5358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200" baseline="5787" dirty="0">
                <a:solidFill>
                  <a:srgbClr val="BF0000"/>
                </a:solidFill>
                <a:latin typeface="Symbol"/>
                <a:cs typeface="Symbol"/>
              </a:rPr>
              <a:t>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Berlin Sans FB"/>
                <a:cs typeface="Berlin Sans FB"/>
              </a:rPr>
              <a:t>Tekke, </a:t>
            </a:r>
            <a:r>
              <a:rPr sz="2400" spc="-5" dirty="0">
                <a:latin typeface="Berlin Sans FB"/>
                <a:cs typeface="Berlin Sans FB"/>
              </a:rPr>
              <a:t>zaviye ve türbelerin kapatılması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" y="0"/>
            <a:ext cx="4361180" cy="32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43500" y="24129"/>
            <a:ext cx="3964940" cy="325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57400" y="3257550"/>
            <a:ext cx="5562600" cy="308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569" y="630842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59020" y="980439"/>
            <a:ext cx="3872229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190" y="55892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190" y="55930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190" y="560006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FD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0190" y="56070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FB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0190" y="56146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F9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0190" y="562165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F8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0190" y="56286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F6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0190" y="56362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F4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0190" y="564324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F3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0190" y="56502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190" y="56578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0190" y="566483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E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0190" y="56718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EC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0190" y="56794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190" y="568642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E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0190" y="56934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E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190" y="57010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E5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0190" y="570801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0190" y="57150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E2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0190" y="57226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190" y="57302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D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190" y="57365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D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190" y="57442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DB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190" y="57518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190" y="57581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0190" y="57658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190" y="57734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190" y="57797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190" y="57873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190" y="57950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190" y="58013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0190" y="58089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0190" y="58166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0190" y="58229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0190" y="58305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0190" y="58381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0190" y="58445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0190" y="58521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190" y="58597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C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0190" y="58661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0190" y="58737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BC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0190" y="58813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0190" y="58877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0190" y="58953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B7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0190" y="59029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0190" y="59093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0190" y="59169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190" y="59245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0190" y="59309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A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0190" y="59385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0190" y="59461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A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190" y="59524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0190" y="59601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0190" y="59677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0190" y="59740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0190" y="59817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A3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0190" y="59893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0190" y="599630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0190" y="60032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9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50190" y="60109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50190" y="601789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9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50190" y="60248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50190" y="60325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0190" y="603948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0190" y="60464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0190" y="60540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92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0190" y="606107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0190" y="60680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8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0190" y="60756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50190" y="608266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0190" y="60896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89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50190" y="60972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0190" y="610425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0190" y="61112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0190" y="61188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0190" y="612584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81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50190" y="61328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50190" y="61404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7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0190" y="614743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50190" y="61544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7A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0190" y="61620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0190" y="616902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0190" y="61760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75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0190" y="61836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0190" y="619061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0190" y="61976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707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0190" y="62052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0190" y="621220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6C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0190" y="62191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0190" y="62268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0190" y="623379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0190" y="62407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0190" y="62484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64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0190" y="625538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0190" y="62623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6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50190" y="62699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0190" y="627697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0190" y="62839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5B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0190" y="62915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0190" y="629856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0190" y="63055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0190" y="63131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50190" y="632015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53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50190" y="63271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0190" y="63347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50190" y="634174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0190" y="63487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50190" y="63563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0190" y="636333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50190" y="63703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47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50190" y="63779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50190" y="638492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50190" y="63919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42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50190" y="639952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50190" y="640651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50190" y="64135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50190" y="642112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50190" y="642810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50190" y="64350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0190" y="64427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3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0190" y="644969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0190" y="645667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0190" y="64643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0190" y="647128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0190" y="647827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2D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50190" y="64858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50190" y="649287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50190" y="64998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50190" y="650748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27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50190" y="651446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25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50190" y="65214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50190" y="652906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21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0190" y="653605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2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50190" y="65430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0190" y="655065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1C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0190" y="655764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1B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0190" y="656463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191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0190" y="657225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17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0190" y="6579234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0190" y="658621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141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50190" y="65938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12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0190" y="660082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90">
            <a:solidFill>
              <a:srgbClr val="FF10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50190" y="66078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0F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50190" y="661543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0D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0190" y="6622415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8889">
            <a:solidFill>
              <a:srgbClr val="FF0B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50190" y="662940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0A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50190" y="663701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08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0190" y="664464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060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0190" y="6650990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20">
            <a:solidFill>
              <a:srgbClr val="FF050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50190" y="6658609"/>
            <a:ext cx="8714740" cy="0"/>
          </a:xfrm>
          <a:custGeom>
            <a:avLst/>
            <a:gdLst/>
            <a:ahLst/>
            <a:cxnLst/>
            <a:rect l="l" t="t" r="r" b="b"/>
            <a:pathLst>
              <a:path w="8714740">
                <a:moveTo>
                  <a:pt x="0" y="0"/>
                </a:moveTo>
                <a:lnTo>
                  <a:pt x="8714740" y="0"/>
                </a:lnTo>
              </a:path>
            </a:pathLst>
          </a:custGeom>
          <a:ln w="7619">
            <a:solidFill>
              <a:srgbClr val="FF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0190" y="5589270"/>
            <a:ext cx="8714740" cy="1071880"/>
          </a:xfrm>
          <a:custGeom>
            <a:avLst/>
            <a:gdLst/>
            <a:ahLst/>
            <a:cxnLst/>
            <a:rect l="l" t="t" r="r" b="b"/>
            <a:pathLst>
              <a:path w="8714740" h="1071879">
                <a:moveTo>
                  <a:pt x="4357370" y="1071879"/>
                </a:moveTo>
                <a:lnTo>
                  <a:pt x="0" y="1071879"/>
                </a:lnTo>
                <a:lnTo>
                  <a:pt x="0" y="0"/>
                </a:lnTo>
                <a:lnTo>
                  <a:pt x="8714740" y="0"/>
                </a:lnTo>
                <a:lnTo>
                  <a:pt x="8714740" y="1071879"/>
                </a:lnTo>
                <a:lnTo>
                  <a:pt x="4357370" y="1071879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038475" y="219075"/>
            <a:ext cx="3079748" cy="335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79070" y="908050"/>
            <a:ext cx="5601970" cy="4419600"/>
          </a:xfrm>
          <a:custGeom>
            <a:avLst/>
            <a:gdLst/>
            <a:ahLst/>
            <a:cxnLst/>
            <a:rect l="l" t="t" r="r" b="b"/>
            <a:pathLst>
              <a:path w="5601970" h="4419600">
                <a:moveTo>
                  <a:pt x="3622040" y="0"/>
                </a:moveTo>
                <a:lnTo>
                  <a:pt x="721360" y="0"/>
                </a:lnTo>
                <a:lnTo>
                  <a:pt x="676301" y="1885"/>
                </a:lnTo>
                <a:lnTo>
                  <a:pt x="631398" y="7434"/>
                </a:lnTo>
                <a:lnTo>
                  <a:pt x="586809" y="16487"/>
                </a:lnTo>
                <a:lnTo>
                  <a:pt x="542689" y="28886"/>
                </a:lnTo>
                <a:lnTo>
                  <a:pt x="499196" y="44471"/>
                </a:lnTo>
                <a:lnTo>
                  <a:pt x="456485" y="63083"/>
                </a:lnTo>
                <a:lnTo>
                  <a:pt x="414714" y="84562"/>
                </a:lnTo>
                <a:lnTo>
                  <a:pt x="374038" y="108749"/>
                </a:lnTo>
                <a:lnTo>
                  <a:pt x="334615" y="135485"/>
                </a:lnTo>
                <a:lnTo>
                  <a:pt x="296600" y="164611"/>
                </a:lnTo>
                <a:lnTo>
                  <a:pt x="260151" y="195967"/>
                </a:lnTo>
                <a:lnTo>
                  <a:pt x="225424" y="229393"/>
                </a:lnTo>
                <a:lnTo>
                  <a:pt x="192576" y="264732"/>
                </a:lnTo>
                <a:lnTo>
                  <a:pt x="161763" y="301822"/>
                </a:lnTo>
                <a:lnTo>
                  <a:pt x="133141" y="340506"/>
                </a:lnTo>
                <a:lnTo>
                  <a:pt x="106868" y="380623"/>
                </a:lnTo>
                <a:lnTo>
                  <a:pt x="83099" y="422015"/>
                </a:lnTo>
                <a:lnTo>
                  <a:pt x="61991" y="464522"/>
                </a:lnTo>
                <a:lnTo>
                  <a:pt x="43702" y="507985"/>
                </a:lnTo>
                <a:lnTo>
                  <a:pt x="28386" y="552244"/>
                </a:lnTo>
                <a:lnTo>
                  <a:pt x="16202" y="597140"/>
                </a:lnTo>
                <a:lnTo>
                  <a:pt x="7305" y="642514"/>
                </a:lnTo>
                <a:lnTo>
                  <a:pt x="1852" y="688207"/>
                </a:lnTo>
                <a:lnTo>
                  <a:pt x="0" y="734060"/>
                </a:lnTo>
                <a:lnTo>
                  <a:pt x="0" y="3684270"/>
                </a:lnTo>
                <a:lnTo>
                  <a:pt x="1852" y="3730274"/>
                </a:lnTo>
                <a:lnTo>
                  <a:pt x="7305" y="3776106"/>
                </a:lnTo>
                <a:lnTo>
                  <a:pt x="16202" y="3821608"/>
                </a:lnTo>
                <a:lnTo>
                  <a:pt x="28386" y="3866620"/>
                </a:lnTo>
                <a:lnTo>
                  <a:pt x="43702" y="3910984"/>
                </a:lnTo>
                <a:lnTo>
                  <a:pt x="61991" y="3954541"/>
                </a:lnTo>
                <a:lnTo>
                  <a:pt x="83099" y="3997133"/>
                </a:lnTo>
                <a:lnTo>
                  <a:pt x="106868" y="4038600"/>
                </a:lnTo>
                <a:lnTo>
                  <a:pt x="133141" y="4078783"/>
                </a:lnTo>
                <a:lnTo>
                  <a:pt x="161763" y="4117525"/>
                </a:lnTo>
                <a:lnTo>
                  <a:pt x="192576" y="4154666"/>
                </a:lnTo>
                <a:lnTo>
                  <a:pt x="225425" y="4190047"/>
                </a:lnTo>
                <a:lnTo>
                  <a:pt x="260151" y="4223510"/>
                </a:lnTo>
                <a:lnTo>
                  <a:pt x="296600" y="4254896"/>
                </a:lnTo>
                <a:lnTo>
                  <a:pt x="334615" y="4284047"/>
                </a:lnTo>
                <a:lnTo>
                  <a:pt x="374038" y="4310803"/>
                </a:lnTo>
                <a:lnTo>
                  <a:pt x="414714" y="4335006"/>
                </a:lnTo>
                <a:lnTo>
                  <a:pt x="456485" y="4356496"/>
                </a:lnTo>
                <a:lnTo>
                  <a:pt x="499196" y="4375116"/>
                </a:lnTo>
                <a:lnTo>
                  <a:pt x="542689" y="4390707"/>
                </a:lnTo>
                <a:lnTo>
                  <a:pt x="586809" y="4403109"/>
                </a:lnTo>
                <a:lnTo>
                  <a:pt x="631398" y="4412165"/>
                </a:lnTo>
                <a:lnTo>
                  <a:pt x="676301" y="4417714"/>
                </a:lnTo>
                <a:lnTo>
                  <a:pt x="721360" y="4419600"/>
                </a:lnTo>
                <a:lnTo>
                  <a:pt x="3622040" y="4419600"/>
                </a:lnTo>
                <a:lnTo>
                  <a:pt x="3667098" y="4417714"/>
                </a:lnTo>
                <a:lnTo>
                  <a:pt x="3712001" y="4412165"/>
                </a:lnTo>
                <a:lnTo>
                  <a:pt x="3756590" y="4403109"/>
                </a:lnTo>
                <a:lnTo>
                  <a:pt x="3800710" y="4390707"/>
                </a:lnTo>
                <a:lnTo>
                  <a:pt x="3844203" y="4375116"/>
                </a:lnTo>
                <a:lnTo>
                  <a:pt x="3886914" y="4356496"/>
                </a:lnTo>
                <a:lnTo>
                  <a:pt x="3928685" y="4335006"/>
                </a:lnTo>
                <a:lnTo>
                  <a:pt x="3969361" y="4310803"/>
                </a:lnTo>
                <a:lnTo>
                  <a:pt x="4008784" y="4284047"/>
                </a:lnTo>
                <a:lnTo>
                  <a:pt x="4046799" y="4254896"/>
                </a:lnTo>
                <a:lnTo>
                  <a:pt x="4083248" y="4223510"/>
                </a:lnTo>
                <a:lnTo>
                  <a:pt x="4117975" y="4190047"/>
                </a:lnTo>
                <a:lnTo>
                  <a:pt x="4150823" y="4154666"/>
                </a:lnTo>
                <a:lnTo>
                  <a:pt x="4181636" y="4117525"/>
                </a:lnTo>
                <a:lnTo>
                  <a:pt x="4210258" y="4078783"/>
                </a:lnTo>
                <a:lnTo>
                  <a:pt x="4236531" y="4038600"/>
                </a:lnTo>
                <a:lnTo>
                  <a:pt x="4260300" y="3997133"/>
                </a:lnTo>
                <a:lnTo>
                  <a:pt x="4281408" y="3954541"/>
                </a:lnTo>
                <a:lnTo>
                  <a:pt x="4299697" y="3910984"/>
                </a:lnTo>
                <a:lnTo>
                  <a:pt x="4315013" y="3866620"/>
                </a:lnTo>
                <a:lnTo>
                  <a:pt x="4327197" y="3821608"/>
                </a:lnTo>
                <a:lnTo>
                  <a:pt x="4336094" y="3776106"/>
                </a:lnTo>
                <a:lnTo>
                  <a:pt x="4341547" y="3730274"/>
                </a:lnTo>
                <a:lnTo>
                  <a:pt x="4343400" y="3684270"/>
                </a:lnTo>
                <a:lnTo>
                  <a:pt x="4343400" y="1835150"/>
                </a:lnTo>
                <a:lnTo>
                  <a:pt x="5601970" y="1794510"/>
                </a:lnTo>
                <a:lnTo>
                  <a:pt x="4343400" y="734060"/>
                </a:lnTo>
                <a:lnTo>
                  <a:pt x="4341547" y="688207"/>
                </a:lnTo>
                <a:lnTo>
                  <a:pt x="4336094" y="642514"/>
                </a:lnTo>
                <a:lnTo>
                  <a:pt x="4327197" y="597140"/>
                </a:lnTo>
                <a:lnTo>
                  <a:pt x="4315013" y="552244"/>
                </a:lnTo>
                <a:lnTo>
                  <a:pt x="4299697" y="507985"/>
                </a:lnTo>
                <a:lnTo>
                  <a:pt x="4281408" y="464522"/>
                </a:lnTo>
                <a:lnTo>
                  <a:pt x="4260300" y="422015"/>
                </a:lnTo>
                <a:lnTo>
                  <a:pt x="4236531" y="380623"/>
                </a:lnTo>
                <a:lnTo>
                  <a:pt x="4210258" y="340506"/>
                </a:lnTo>
                <a:lnTo>
                  <a:pt x="4181636" y="301822"/>
                </a:lnTo>
                <a:lnTo>
                  <a:pt x="4150823" y="264732"/>
                </a:lnTo>
                <a:lnTo>
                  <a:pt x="4117975" y="229393"/>
                </a:lnTo>
                <a:lnTo>
                  <a:pt x="4083248" y="195967"/>
                </a:lnTo>
                <a:lnTo>
                  <a:pt x="4046799" y="164611"/>
                </a:lnTo>
                <a:lnTo>
                  <a:pt x="4008784" y="135485"/>
                </a:lnTo>
                <a:lnTo>
                  <a:pt x="3969361" y="108749"/>
                </a:lnTo>
                <a:lnTo>
                  <a:pt x="3928685" y="84562"/>
                </a:lnTo>
                <a:lnTo>
                  <a:pt x="3886914" y="63083"/>
                </a:lnTo>
                <a:lnTo>
                  <a:pt x="3844203" y="44471"/>
                </a:lnTo>
                <a:lnTo>
                  <a:pt x="3800710" y="28886"/>
                </a:lnTo>
                <a:lnTo>
                  <a:pt x="3756590" y="16487"/>
                </a:lnTo>
                <a:lnTo>
                  <a:pt x="3712001" y="7434"/>
                </a:lnTo>
                <a:lnTo>
                  <a:pt x="3667098" y="1885"/>
                </a:lnTo>
                <a:lnTo>
                  <a:pt x="36220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79070" y="908050"/>
            <a:ext cx="5601970" cy="4419600"/>
          </a:xfrm>
          <a:custGeom>
            <a:avLst/>
            <a:gdLst/>
            <a:ahLst/>
            <a:cxnLst/>
            <a:rect l="l" t="t" r="r" b="b"/>
            <a:pathLst>
              <a:path w="5601970" h="4419600">
                <a:moveTo>
                  <a:pt x="721360" y="0"/>
                </a:moveTo>
                <a:lnTo>
                  <a:pt x="676301" y="1885"/>
                </a:lnTo>
                <a:lnTo>
                  <a:pt x="631398" y="7434"/>
                </a:lnTo>
                <a:lnTo>
                  <a:pt x="586809" y="16487"/>
                </a:lnTo>
                <a:lnTo>
                  <a:pt x="542689" y="28886"/>
                </a:lnTo>
                <a:lnTo>
                  <a:pt x="499196" y="44471"/>
                </a:lnTo>
                <a:lnTo>
                  <a:pt x="456485" y="63083"/>
                </a:lnTo>
                <a:lnTo>
                  <a:pt x="414714" y="84562"/>
                </a:lnTo>
                <a:lnTo>
                  <a:pt x="374038" y="108749"/>
                </a:lnTo>
                <a:lnTo>
                  <a:pt x="334615" y="135485"/>
                </a:lnTo>
                <a:lnTo>
                  <a:pt x="296600" y="164611"/>
                </a:lnTo>
                <a:lnTo>
                  <a:pt x="260151" y="195967"/>
                </a:lnTo>
                <a:lnTo>
                  <a:pt x="225424" y="229393"/>
                </a:lnTo>
                <a:lnTo>
                  <a:pt x="192576" y="264732"/>
                </a:lnTo>
                <a:lnTo>
                  <a:pt x="161763" y="301822"/>
                </a:lnTo>
                <a:lnTo>
                  <a:pt x="133141" y="340506"/>
                </a:lnTo>
                <a:lnTo>
                  <a:pt x="106868" y="380623"/>
                </a:lnTo>
                <a:lnTo>
                  <a:pt x="83099" y="422015"/>
                </a:lnTo>
                <a:lnTo>
                  <a:pt x="61991" y="464522"/>
                </a:lnTo>
                <a:lnTo>
                  <a:pt x="43702" y="507985"/>
                </a:lnTo>
                <a:lnTo>
                  <a:pt x="28386" y="552244"/>
                </a:lnTo>
                <a:lnTo>
                  <a:pt x="16202" y="597140"/>
                </a:lnTo>
                <a:lnTo>
                  <a:pt x="7305" y="642514"/>
                </a:lnTo>
                <a:lnTo>
                  <a:pt x="1852" y="688207"/>
                </a:lnTo>
                <a:lnTo>
                  <a:pt x="0" y="734060"/>
                </a:lnTo>
                <a:lnTo>
                  <a:pt x="0" y="1283970"/>
                </a:lnTo>
                <a:lnTo>
                  <a:pt x="0" y="1835150"/>
                </a:lnTo>
                <a:lnTo>
                  <a:pt x="0" y="2584450"/>
                </a:lnTo>
                <a:lnTo>
                  <a:pt x="0" y="3134360"/>
                </a:lnTo>
                <a:lnTo>
                  <a:pt x="0" y="3684270"/>
                </a:lnTo>
                <a:lnTo>
                  <a:pt x="1852" y="3730274"/>
                </a:lnTo>
                <a:lnTo>
                  <a:pt x="7305" y="3776106"/>
                </a:lnTo>
                <a:lnTo>
                  <a:pt x="16202" y="3821608"/>
                </a:lnTo>
                <a:lnTo>
                  <a:pt x="28386" y="3866620"/>
                </a:lnTo>
                <a:lnTo>
                  <a:pt x="43702" y="3910984"/>
                </a:lnTo>
                <a:lnTo>
                  <a:pt x="61991" y="3954541"/>
                </a:lnTo>
                <a:lnTo>
                  <a:pt x="83099" y="3997133"/>
                </a:lnTo>
                <a:lnTo>
                  <a:pt x="106868" y="4038600"/>
                </a:lnTo>
                <a:lnTo>
                  <a:pt x="133141" y="4078783"/>
                </a:lnTo>
                <a:lnTo>
                  <a:pt x="161763" y="4117525"/>
                </a:lnTo>
                <a:lnTo>
                  <a:pt x="192576" y="4154666"/>
                </a:lnTo>
                <a:lnTo>
                  <a:pt x="225425" y="4190047"/>
                </a:lnTo>
                <a:lnTo>
                  <a:pt x="260151" y="4223510"/>
                </a:lnTo>
                <a:lnTo>
                  <a:pt x="296600" y="4254896"/>
                </a:lnTo>
                <a:lnTo>
                  <a:pt x="334615" y="4284047"/>
                </a:lnTo>
                <a:lnTo>
                  <a:pt x="374038" y="4310803"/>
                </a:lnTo>
                <a:lnTo>
                  <a:pt x="414714" y="4335006"/>
                </a:lnTo>
                <a:lnTo>
                  <a:pt x="456485" y="4356496"/>
                </a:lnTo>
                <a:lnTo>
                  <a:pt x="499196" y="4375116"/>
                </a:lnTo>
                <a:lnTo>
                  <a:pt x="542689" y="4390707"/>
                </a:lnTo>
                <a:lnTo>
                  <a:pt x="586809" y="4403109"/>
                </a:lnTo>
                <a:lnTo>
                  <a:pt x="631398" y="4412165"/>
                </a:lnTo>
                <a:lnTo>
                  <a:pt x="676301" y="4417714"/>
                </a:lnTo>
                <a:lnTo>
                  <a:pt x="721360" y="4419600"/>
                </a:lnTo>
                <a:lnTo>
                  <a:pt x="1262380" y="4419600"/>
                </a:lnTo>
                <a:lnTo>
                  <a:pt x="1803400" y="4419600"/>
                </a:lnTo>
                <a:lnTo>
                  <a:pt x="2540000" y="4419600"/>
                </a:lnTo>
                <a:lnTo>
                  <a:pt x="3079750" y="4419600"/>
                </a:lnTo>
                <a:lnTo>
                  <a:pt x="3622040" y="4419600"/>
                </a:lnTo>
                <a:lnTo>
                  <a:pt x="3667098" y="4417714"/>
                </a:lnTo>
                <a:lnTo>
                  <a:pt x="3712001" y="4412165"/>
                </a:lnTo>
                <a:lnTo>
                  <a:pt x="3756590" y="4403109"/>
                </a:lnTo>
                <a:lnTo>
                  <a:pt x="3800710" y="4390707"/>
                </a:lnTo>
                <a:lnTo>
                  <a:pt x="3844203" y="4375116"/>
                </a:lnTo>
                <a:lnTo>
                  <a:pt x="3886914" y="4356496"/>
                </a:lnTo>
                <a:lnTo>
                  <a:pt x="3928685" y="4335006"/>
                </a:lnTo>
                <a:lnTo>
                  <a:pt x="3969361" y="4310803"/>
                </a:lnTo>
                <a:lnTo>
                  <a:pt x="4008784" y="4284047"/>
                </a:lnTo>
                <a:lnTo>
                  <a:pt x="4046799" y="4254896"/>
                </a:lnTo>
                <a:lnTo>
                  <a:pt x="4083248" y="4223510"/>
                </a:lnTo>
                <a:lnTo>
                  <a:pt x="4117975" y="4190047"/>
                </a:lnTo>
                <a:lnTo>
                  <a:pt x="4150823" y="4154666"/>
                </a:lnTo>
                <a:lnTo>
                  <a:pt x="4181636" y="4117525"/>
                </a:lnTo>
                <a:lnTo>
                  <a:pt x="4210258" y="4078783"/>
                </a:lnTo>
                <a:lnTo>
                  <a:pt x="4236531" y="4038600"/>
                </a:lnTo>
                <a:lnTo>
                  <a:pt x="4260300" y="3997133"/>
                </a:lnTo>
                <a:lnTo>
                  <a:pt x="4281408" y="3954541"/>
                </a:lnTo>
                <a:lnTo>
                  <a:pt x="4299697" y="3910984"/>
                </a:lnTo>
                <a:lnTo>
                  <a:pt x="4315013" y="3866620"/>
                </a:lnTo>
                <a:lnTo>
                  <a:pt x="4327197" y="3821608"/>
                </a:lnTo>
                <a:lnTo>
                  <a:pt x="4336094" y="3776106"/>
                </a:lnTo>
                <a:lnTo>
                  <a:pt x="4341547" y="3730274"/>
                </a:lnTo>
                <a:lnTo>
                  <a:pt x="4343400" y="3684270"/>
                </a:lnTo>
                <a:lnTo>
                  <a:pt x="4343400" y="3134360"/>
                </a:lnTo>
                <a:lnTo>
                  <a:pt x="4343400" y="2584450"/>
                </a:lnTo>
                <a:lnTo>
                  <a:pt x="4343400" y="1835150"/>
                </a:lnTo>
                <a:lnTo>
                  <a:pt x="5601970" y="1794510"/>
                </a:lnTo>
                <a:lnTo>
                  <a:pt x="4343400" y="734060"/>
                </a:lnTo>
                <a:lnTo>
                  <a:pt x="4341547" y="688207"/>
                </a:lnTo>
                <a:lnTo>
                  <a:pt x="4336094" y="642514"/>
                </a:lnTo>
                <a:lnTo>
                  <a:pt x="4327197" y="597140"/>
                </a:lnTo>
                <a:lnTo>
                  <a:pt x="4315013" y="552244"/>
                </a:lnTo>
                <a:lnTo>
                  <a:pt x="4299697" y="507985"/>
                </a:lnTo>
                <a:lnTo>
                  <a:pt x="4281408" y="464522"/>
                </a:lnTo>
                <a:lnTo>
                  <a:pt x="4260300" y="422015"/>
                </a:lnTo>
                <a:lnTo>
                  <a:pt x="4236531" y="380623"/>
                </a:lnTo>
                <a:lnTo>
                  <a:pt x="4210258" y="340506"/>
                </a:lnTo>
                <a:lnTo>
                  <a:pt x="4181636" y="301822"/>
                </a:lnTo>
                <a:lnTo>
                  <a:pt x="4150823" y="264732"/>
                </a:lnTo>
                <a:lnTo>
                  <a:pt x="4117975" y="229393"/>
                </a:lnTo>
                <a:lnTo>
                  <a:pt x="4083248" y="195967"/>
                </a:lnTo>
                <a:lnTo>
                  <a:pt x="4046799" y="164611"/>
                </a:lnTo>
                <a:lnTo>
                  <a:pt x="4008784" y="135485"/>
                </a:lnTo>
                <a:lnTo>
                  <a:pt x="3969361" y="108749"/>
                </a:lnTo>
                <a:lnTo>
                  <a:pt x="3928685" y="84562"/>
                </a:lnTo>
                <a:lnTo>
                  <a:pt x="3886914" y="63083"/>
                </a:lnTo>
                <a:lnTo>
                  <a:pt x="3844203" y="44471"/>
                </a:lnTo>
                <a:lnTo>
                  <a:pt x="3800710" y="28886"/>
                </a:lnTo>
                <a:lnTo>
                  <a:pt x="3756590" y="16487"/>
                </a:lnTo>
                <a:lnTo>
                  <a:pt x="3712001" y="7434"/>
                </a:lnTo>
                <a:lnTo>
                  <a:pt x="3667098" y="1885"/>
                </a:lnTo>
                <a:lnTo>
                  <a:pt x="3622040" y="0"/>
                </a:lnTo>
                <a:lnTo>
                  <a:pt x="3079750" y="0"/>
                </a:lnTo>
                <a:lnTo>
                  <a:pt x="2540000" y="0"/>
                </a:lnTo>
                <a:lnTo>
                  <a:pt x="1803400" y="0"/>
                </a:lnTo>
                <a:lnTo>
                  <a:pt x="1262380" y="0"/>
                </a:lnTo>
                <a:lnTo>
                  <a:pt x="721360" y="0"/>
                </a:lnTo>
                <a:close/>
              </a:path>
            </a:pathLst>
          </a:custGeom>
          <a:ln w="57146">
            <a:solidFill>
              <a:srgbClr val="CC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79070" y="908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CC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22470" y="5327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-28573"/>
                </a:moveTo>
                <a:lnTo>
                  <a:pt x="0" y="28573"/>
                </a:lnTo>
              </a:path>
            </a:pathLst>
          </a:custGeom>
          <a:ln w="57146">
            <a:solidFill>
              <a:srgbClr val="CC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262949" y="1104900"/>
            <a:ext cx="8689340" cy="520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 marR="4686300" indent="3606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Efendiler, </a:t>
            </a:r>
            <a:r>
              <a:rPr sz="2400" spc="-10" dirty="0">
                <a:latin typeface="Arial"/>
                <a:cs typeface="Arial"/>
              </a:rPr>
              <a:t>artık vatan </a:t>
            </a:r>
            <a:r>
              <a:rPr sz="2400" dirty="0">
                <a:latin typeface="Arial"/>
                <a:cs typeface="Arial"/>
              </a:rPr>
              <a:t>imar  </a:t>
            </a:r>
            <a:r>
              <a:rPr sz="2400" spc="-5" dirty="0">
                <a:latin typeface="Arial"/>
                <a:cs typeface="Arial"/>
              </a:rPr>
              <a:t>istiyor, </a:t>
            </a:r>
            <a:r>
              <a:rPr sz="2400" spc="-10" dirty="0">
                <a:latin typeface="Arial"/>
                <a:cs typeface="Arial"/>
              </a:rPr>
              <a:t>zenginlik </a:t>
            </a:r>
            <a:r>
              <a:rPr sz="2400" spc="-5" dirty="0">
                <a:latin typeface="Arial"/>
                <a:cs typeface="Arial"/>
              </a:rPr>
              <a:t>ve refah  istiyor. İlim ve </a:t>
            </a:r>
            <a:r>
              <a:rPr sz="2400" dirty="0">
                <a:latin typeface="Arial"/>
                <a:cs typeface="Arial"/>
              </a:rPr>
              <a:t>marifet,  </a:t>
            </a:r>
            <a:r>
              <a:rPr sz="2400" spc="-5" dirty="0">
                <a:latin typeface="Arial"/>
                <a:cs typeface="Arial"/>
              </a:rPr>
              <a:t>yüksek medeniyet, </a:t>
            </a:r>
            <a:r>
              <a:rPr sz="2400" spc="-10" dirty="0">
                <a:latin typeface="Arial"/>
                <a:cs typeface="Arial"/>
              </a:rPr>
              <a:t>hür </a:t>
            </a:r>
            <a:r>
              <a:rPr sz="2400" spc="-5" dirty="0">
                <a:latin typeface="Arial"/>
                <a:cs typeface="Arial"/>
              </a:rPr>
              <a:t>fikir  ve hür zihniyet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istiyor.</a:t>
            </a:r>
            <a:endParaRPr sz="2400">
              <a:latin typeface="Arial"/>
              <a:cs typeface="Arial"/>
            </a:endParaRPr>
          </a:p>
          <a:p>
            <a:pPr marL="165735" marR="470344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Efendiler, asırlardan beri  Türkiye'yi idare </a:t>
            </a:r>
            <a:r>
              <a:rPr sz="2400" spc="-10" dirty="0">
                <a:latin typeface="Arial"/>
                <a:cs typeface="Arial"/>
              </a:rPr>
              <a:t>edenler </a:t>
            </a:r>
            <a:r>
              <a:rPr sz="2400" dirty="0">
                <a:latin typeface="Arial"/>
                <a:cs typeface="Arial"/>
              </a:rPr>
              <a:t>çok  </a:t>
            </a:r>
            <a:r>
              <a:rPr sz="2400" spc="-5" dirty="0">
                <a:latin typeface="Arial"/>
                <a:cs typeface="Arial"/>
              </a:rPr>
              <a:t>şeyler düşünmüşlerdir; fakat  </a:t>
            </a:r>
            <a:r>
              <a:rPr sz="2400" spc="-10" dirty="0">
                <a:latin typeface="Arial"/>
                <a:cs typeface="Arial"/>
              </a:rPr>
              <a:t>yalnız </a:t>
            </a:r>
            <a:r>
              <a:rPr sz="2400" spc="-5" dirty="0">
                <a:latin typeface="Arial"/>
                <a:cs typeface="Arial"/>
              </a:rPr>
              <a:t>bir şeyi  düşünmemişlerdir:</a:t>
            </a:r>
            <a:endParaRPr sz="2400">
              <a:latin typeface="Arial"/>
              <a:cs typeface="Arial"/>
            </a:endParaRPr>
          </a:p>
          <a:p>
            <a:pPr marL="165735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Türkiye'yi.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2361565">
              <a:lnSpc>
                <a:spcPct val="100000"/>
              </a:lnSpc>
            </a:pPr>
            <a:r>
              <a:rPr sz="2300" b="1" spc="-5" dirty="0">
                <a:latin typeface="Arial"/>
                <a:cs typeface="Arial"/>
              </a:rPr>
              <a:t>Atatürk neleri</a:t>
            </a:r>
            <a:r>
              <a:rPr sz="2300" b="1" spc="-15" dirty="0">
                <a:latin typeface="Arial"/>
                <a:cs typeface="Arial"/>
              </a:rPr>
              <a:t> </a:t>
            </a:r>
            <a:r>
              <a:rPr sz="2300" b="1" spc="-5" dirty="0">
                <a:latin typeface="Arial"/>
                <a:cs typeface="Arial"/>
              </a:rPr>
              <a:t>hedeflemiştir?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8480" y="14833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8480" y="148716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480" y="1494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8480" y="15017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8480" y="150939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8480" y="1517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8480" y="1524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8480" y="153225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8480" y="1539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8480" y="1546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480" y="155448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480" y="1562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480" y="156971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8480" y="157670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480" y="1584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480" y="159194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480" y="1599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8480" y="1606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8480" y="161416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480" y="1621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8480" y="1629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8480" y="1637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8480" y="1644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480" y="1651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8480" y="1659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480" y="1666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8480" y="1673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480" y="1681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8480" y="1689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8480" y="1696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8480" y="1703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8480" y="1711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8480" y="1718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8480" y="17259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8480" y="1733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480" y="1741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8480" y="1748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8480" y="1756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8480" y="17633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8480" y="1771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8480" y="1778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8480" y="17856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8480" y="1793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8480" y="1800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8480" y="1808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8480" y="1816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480" y="18230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8480" y="1830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8480" y="1838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38480" y="1845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38480" y="18529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8480" y="1860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8480" y="1868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38480" y="1875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8480" y="1883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38480" y="18903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8480" y="1898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8480" y="1905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8480" y="19126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38480" y="1920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38480" y="1927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38480" y="1935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38480" y="1943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8480" y="19500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8480" y="1957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8480" y="1965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8480" y="1972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8480" y="19799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8480" y="1987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8480" y="1995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8480" y="2002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8480" y="20097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8480" y="20173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8480" y="2025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8480" y="2032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8480" y="2040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8480" y="2047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8480" y="2054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8480" y="2062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8480" y="2070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8480" y="20770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8480" y="2084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8480" y="2092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8480" y="2099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8480" y="2107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8480" y="2114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8480" y="2122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8480" y="2129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8480" y="2137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8480" y="21443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8480" y="2152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38480" y="2159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8480" y="2167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38480" y="2174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38480" y="2181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8480" y="2189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38480" y="2197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38480" y="2204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8480" y="2211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38480" y="2219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38480" y="2226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8480" y="2234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8480" y="22421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8480" y="2249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8480" y="2256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38480" y="2264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38480" y="2272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8480" y="2279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8480" y="2286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8480" y="2294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8480" y="2301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8480" y="2308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8480" y="2316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8480" y="2324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8480" y="2331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8480" y="23393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8480" y="2346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8480" y="2353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8480" y="2361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8480" y="2368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8480" y="2376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8480" y="2383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8480" y="2391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8480" y="2399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8480" y="2406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8480" y="2413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8480" y="2421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8480" y="2428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8480" y="2435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38480" y="2443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8480" y="2451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8480" y="2458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38480" y="2465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38480" y="2473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8480" y="2480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38480" y="24879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38480" y="2495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8480" y="2503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8480" y="2510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8480" y="2518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8480" y="25253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38480" y="2533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8480" y="2540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38480" y="2548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8480" y="2555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8480" y="2562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38480" y="2570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8480" y="2578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38480" y="2585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38480" y="2592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38480" y="2600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38480" y="2607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8480" y="26149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8480" y="2622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8480" y="2630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8480" y="2637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8480" y="2645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8480" y="26523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8480" y="2660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8480" y="2667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8480" y="2675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8480" y="2682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8480" y="2689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8480" y="2697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8480" y="2705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8480" y="2712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8480" y="2719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8480" y="2727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8480" y="2734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8480" y="2742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8480" y="27501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8480" y="2757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8480" y="2764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8480" y="2772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38480" y="2780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8480" y="2787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38480" y="2794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8480" y="2802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38480" y="2809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38480" y="2817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38480" y="2824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38480" y="2832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8480" y="2839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38480" y="28473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38480" y="2854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38480" y="2861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8480" y="2869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38480" y="28771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38480" y="2884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38480" y="2891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38480" y="2899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38480" y="2907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38480" y="2914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38480" y="2921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538480" y="2929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538480" y="2936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38480" y="2944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38480" y="2951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38480" y="2959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538480" y="2966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538480" y="29743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38480" y="29819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538480" y="2988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538480" y="2996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38480" y="300418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38480" y="3011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38480" y="3018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538480" y="3026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8480" y="3034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8480" y="3041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8480" y="3048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8480" y="3056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8480" y="3063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8480" y="3070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8480" y="3078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8480" y="3086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8480" y="3093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8480" y="31013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8480" y="3108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8480" y="3115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38480" y="3123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38480" y="3130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8480" y="3138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38480" y="314578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8480" y="315341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38480" y="3161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38480" y="316801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8480" y="317563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8480" y="3183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38480" y="31902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38480" y="319786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38480" y="3205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38480" y="3213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38480" y="3220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38480" y="322833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38480" y="3235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38480" y="3242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38480" y="325056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38480" y="32575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38480" y="3265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38480" y="3272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38480" y="3280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38480" y="3288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480" y="32950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480" y="33026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480" y="3310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480" y="3317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480" y="33248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480" y="3332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8480" y="3340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38480" y="3347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8480" y="33547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8480" y="3362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38480" y="3369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8480" y="3377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38480" y="3385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38480" y="3392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38480" y="3399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38480" y="3407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8480" y="3415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38480" y="34220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38480" y="34296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38480" y="3437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38480" y="3444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8480" y="3452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38480" y="3459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8480" y="3467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8480" y="3474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38480" y="3482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8480" y="3489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38480" y="3496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38480" y="3504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8480" y="3512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38480" y="3519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38480" y="3526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38480" y="3534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38480" y="3542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538480" y="3549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538480" y="3557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538480" y="3564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538480" y="3571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38480" y="3579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538480" y="3587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538480" y="3594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538480" y="3601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538480" y="3609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538480" y="3616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538480" y="3624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538480" y="3631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38480" y="3639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538480" y="3646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538480" y="3653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38480" y="3661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38480" y="3669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38480" y="3676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538480" y="3684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8480" y="3691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8480" y="3698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8480" y="3706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8480" y="3713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8480" y="3721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8480" y="3728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8480" y="3736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38480" y="3743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38480" y="3750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8480" y="3758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38480" y="3766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38480" y="3773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38480" y="3780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38480" y="3788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38480" y="3796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38480" y="3803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38480" y="38106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8480" y="3818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38480" y="3825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38480" y="38328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38480" y="3840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38480" y="3848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538480" y="3855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538480" y="3863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538480" y="3870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538480" y="3877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38480" y="3885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38480" y="3893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38480" y="3900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38480" y="3907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538480" y="3915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538480" y="3923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538480" y="3930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538480" y="39376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538480" y="3945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538480" y="3952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38480" y="3960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38480" y="3967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38480" y="3975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538480" y="3982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38480" y="3990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38480" y="39973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538480" y="4004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8480" y="4012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8480" y="4020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8480" y="4027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8480" y="4034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8480" y="4042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8480" y="4050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8480" y="4057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8480" y="40646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8480" y="4072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8480" y="4079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8480" y="4087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8480" y="4095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8480" y="4102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8480" y="4109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8480" y="4117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8480" y="4124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38480" y="4131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8480" y="4139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8480" y="4147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8480" y="4154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8480" y="41624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8480" y="4169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538480" y="4177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538480" y="4184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38480" y="4192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38480" y="4199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38480" y="4206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538480" y="4214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538480" y="4222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538480" y="4229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538480" y="4236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538480" y="4244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538480" y="4251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538480" y="4259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538480" y="42672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38480" y="4274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38480" y="4281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38480" y="42894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38480" y="4296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38480" y="4304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38480" y="4311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38480" y="4319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38480" y="43268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38480" y="4333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38480" y="4341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38480" y="4349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38480" y="4356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38480" y="4363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38480" y="4371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38480" y="4378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38480" y="4386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38480" y="4393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38480" y="4401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38480" y="4408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38480" y="4415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38480" y="4423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38480" y="4431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38480" y="4438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38480" y="4446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8480" y="4453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8480" y="4460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38480" y="4468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38480" y="4475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38480" y="4483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38480" y="4490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38480" y="4498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38480" y="4505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38480" y="4512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38480" y="4520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38480" y="4528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38480" y="45351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38480" y="4542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38480" y="4550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8480" y="4558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8480" y="4565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38480" y="45726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38480" y="4580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38480" y="4587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38480" y="4595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38480" y="46024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38480" y="4610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38480" y="4617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38480" y="4625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38480" y="4632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38480" y="4639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38480" y="4647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38480" y="4655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38480" y="4662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38480" y="46704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38480" y="4677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38480" y="4685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38480" y="4692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38480" y="4700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38480" y="4707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38480" y="4714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38480" y="4722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38480" y="4730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38480" y="47377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38480" y="4744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38480" y="4752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38480" y="4759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8480" y="4767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38480" y="4774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38480" y="4782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38480" y="4789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38480" y="47974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38480" y="48050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38480" y="4812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38480" y="4819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38480" y="4827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8480" y="48348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38480" y="4841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38480" y="4849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38480" y="4857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38480" y="48647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38480" y="4871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538480" y="4879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538480" y="4886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538480" y="4894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538480" y="49022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538480" y="4909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538480" y="4916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538480" y="49244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538480" y="4931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538480" y="4939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538480" y="4946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538480" y="4954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538480" y="49618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538480" y="49695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538480" y="4976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538480" y="4984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538480" y="499173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538480" y="4998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538480" y="5006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538480" y="5013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38480" y="5021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38480" y="50292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38480" y="5036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38480" y="5043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538480" y="505142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538480" y="5058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38480" y="5066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38480" y="5073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38480" y="5081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538480" y="50888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538480" y="5095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538480" y="5103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38480" y="5111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538480" y="5118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38480" y="5125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38480" y="5133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38480" y="5140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38480" y="51485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38480" y="5155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38480" y="5163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38480" y="5170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38480" y="517779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38480" y="518540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38480" y="519302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38480" y="520065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38480" y="520827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38480" y="521525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38480" y="522287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8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38480" y="523049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38480" y="523811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38480" y="524510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38480" y="525272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20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38480" y="5260340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38480" y="526795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38480" y="527494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38480" y="5282565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38480" y="529018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38480" y="5297804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889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38480" y="5300979"/>
            <a:ext cx="5473700" cy="0"/>
          </a:xfrm>
          <a:custGeom>
            <a:avLst/>
            <a:gdLst/>
            <a:ahLst/>
            <a:cxnLst/>
            <a:rect l="l" t="t" r="r" b="b"/>
            <a:pathLst>
              <a:path w="5473700">
                <a:moveTo>
                  <a:pt x="0" y="0"/>
                </a:moveTo>
                <a:lnTo>
                  <a:pt x="547370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39750" y="1483360"/>
            <a:ext cx="5472430" cy="3816350"/>
          </a:xfrm>
          <a:custGeom>
            <a:avLst/>
            <a:gdLst/>
            <a:ahLst/>
            <a:cxnLst/>
            <a:rect l="l" t="t" r="r" b="b"/>
            <a:pathLst>
              <a:path w="5472430" h="3816350">
                <a:moveTo>
                  <a:pt x="2735579" y="3816350"/>
                </a:moveTo>
                <a:lnTo>
                  <a:pt x="0" y="3816350"/>
                </a:lnTo>
                <a:lnTo>
                  <a:pt x="0" y="0"/>
                </a:lnTo>
                <a:lnTo>
                  <a:pt x="5472430" y="0"/>
                </a:lnTo>
                <a:lnTo>
                  <a:pt x="5472430" y="3816350"/>
                </a:lnTo>
                <a:lnTo>
                  <a:pt x="2735579" y="381635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>
            <a:spLocks noGrp="1"/>
          </p:cNvSpPr>
          <p:nvPr>
            <p:ph type="title"/>
          </p:nvPr>
        </p:nvSpPr>
        <p:spPr>
          <a:xfrm>
            <a:off x="552509" y="3196590"/>
            <a:ext cx="544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196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İnkılapçılık ilkesini açıklayınız?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371590" y="27203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52119" y="186689"/>
                </a:lnTo>
                <a:lnTo>
                  <a:pt x="476250" y="219710"/>
                </a:lnTo>
                <a:lnTo>
                  <a:pt x="496569" y="2654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45439" y="601980"/>
                </a:lnTo>
                <a:lnTo>
                  <a:pt x="328930" y="622300"/>
                </a:lnTo>
                <a:lnTo>
                  <a:pt x="316230" y="641350"/>
                </a:lnTo>
                <a:lnTo>
                  <a:pt x="309880" y="650239"/>
                </a:lnTo>
                <a:lnTo>
                  <a:pt x="303530" y="660400"/>
                </a:lnTo>
                <a:lnTo>
                  <a:pt x="283210" y="701039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211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402589" y="734060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86739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1460" y="5080"/>
                </a:lnTo>
                <a:lnTo>
                  <a:pt x="195580" y="22860"/>
                </a:lnTo>
                <a:lnTo>
                  <a:pt x="143510" y="50800"/>
                </a:lnTo>
                <a:lnTo>
                  <a:pt x="99060" y="9017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33020" y="199389"/>
                </a:lnTo>
                <a:lnTo>
                  <a:pt x="1143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371590" y="27203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143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99060" y="90170"/>
                </a:lnTo>
                <a:lnTo>
                  <a:pt x="143510" y="50800"/>
                </a:lnTo>
                <a:lnTo>
                  <a:pt x="195580" y="22860"/>
                </a:lnTo>
                <a:lnTo>
                  <a:pt x="25146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4839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586739" y="499110"/>
                </a:lnTo>
                <a:lnTo>
                  <a:pt x="560069" y="538480"/>
                </a:lnTo>
                <a:lnTo>
                  <a:pt x="525780" y="58293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5919" y="824230"/>
                </a:lnTo>
                <a:lnTo>
                  <a:pt x="372110" y="84582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1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1350"/>
                </a:lnTo>
                <a:lnTo>
                  <a:pt x="328930" y="622300"/>
                </a:lnTo>
                <a:lnTo>
                  <a:pt x="345439" y="60198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101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4189" y="30607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98780" y="142239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69" y="21590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617969" y="37719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128509" y="27203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501650" y="285750"/>
                </a:lnTo>
                <a:lnTo>
                  <a:pt x="502920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90" y="7594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70" y="53848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86740" y="15621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4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20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128509" y="27203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6740" y="156210"/>
                </a:lnTo>
                <a:lnTo>
                  <a:pt x="594360" y="168910"/>
                </a:lnTo>
                <a:lnTo>
                  <a:pt x="612140" y="212089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9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3560" y="56007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78460" y="80391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2920" y="29591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4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70" y="21590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374890" y="37719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885430" y="27203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79" y="129539"/>
                </a:lnTo>
                <a:lnTo>
                  <a:pt x="391160" y="137160"/>
                </a:lnTo>
                <a:lnTo>
                  <a:pt x="398779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497840" y="39878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5429" y="75311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74040" y="518160"/>
                </a:lnTo>
                <a:lnTo>
                  <a:pt x="595629" y="4800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79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189229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79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885430" y="27203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4829" y="56007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7400"/>
                </a:lnTo>
                <a:lnTo>
                  <a:pt x="373379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29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76250" y="21971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79" y="142239"/>
                </a:lnTo>
                <a:lnTo>
                  <a:pt x="391160" y="137160"/>
                </a:lnTo>
                <a:lnTo>
                  <a:pt x="373379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29" y="181610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131809" y="37719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358890" y="2707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30810"/>
                </a:lnTo>
                <a:lnTo>
                  <a:pt x="389889" y="138430"/>
                </a:lnTo>
                <a:lnTo>
                  <a:pt x="398780" y="142239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45439" y="601980"/>
                </a:lnTo>
                <a:lnTo>
                  <a:pt x="328930" y="622300"/>
                </a:lnTo>
                <a:lnTo>
                  <a:pt x="316230" y="641350"/>
                </a:lnTo>
                <a:lnTo>
                  <a:pt x="309880" y="650239"/>
                </a:lnTo>
                <a:lnTo>
                  <a:pt x="303530" y="660400"/>
                </a:lnTo>
                <a:lnTo>
                  <a:pt x="28321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2789"/>
                </a:lnTo>
                <a:lnTo>
                  <a:pt x="269239" y="742950"/>
                </a:lnTo>
                <a:lnTo>
                  <a:pt x="265430" y="754380"/>
                </a:lnTo>
                <a:lnTo>
                  <a:pt x="264160" y="764539"/>
                </a:lnTo>
                <a:lnTo>
                  <a:pt x="257810" y="81153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89" y="7594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81330" y="633730"/>
                </a:lnTo>
                <a:lnTo>
                  <a:pt x="525780" y="582930"/>
                </a:lnTo>
                <a:lnTo>
                  <a:pt x="54356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4839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12139" y="212089"/>
                </a:lnTo>
                <a:lnTo>
                  <a:pt x="607060" y="19812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6739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9850" y="127000"/>
                </a:lnTo>
                <a:lnTo>
                  <a:pt x="45720" y="168910"/>
                </a:lnTo>
                <a:lnTo>
                  <a:pt x="21589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358890" y="2707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1430" y="267970"/>
                </a:lnTo>
                <a:lnTo>
                  <a:pt x="33020" y="199389"/>
                </a:lnTo>
                <a:lnTo>
                  <a:pt x="53339" y="154939"/>
                </a:lnTo>
                <a:lnTo>
                  <a:pt x="78739" y="114300"/>
                </a:lnTo>
                <a:lnTo>
                  <a:pt x="120650" y="69850"/>
                </a:lnTo>
                <a:lnTo>
                  <a:pt x="168910" y="35560"/>
                </a:lnTo>
                <a:lnTo>
                  <a:pt x="223519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39" y="212089"/>
                </a:lnTo>
                <a:lnTo>
                  <a:pt x="617219" y="22733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4839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603250" y="463550"/>
                </a:lnTo>
                <a:lnTo>
                  <a:pt x="595630" y="480060"/>
                </a:lnTo>
                <a:lnTo>
                  <a:pt x="586739" y="49911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3560" y="560070"/>
                </a:lnTo>
                <a:lnTo>
                  <a:pt x="525780" y="582930"/>
                </a:lnTo>
                <a:lnTo>
                  <a:pt x="48133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7400"/>
                </a:lnTo>
                <a:lnTo>
                  <a:pt x="373380" y="84582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39"/>
                </a:lnTo>
                <a:lnTo>
                  <a:pt x="265430" y="754380"/>
                </a:lnTo>
                <a:lnTo>
                  <a:pt x="269239" y="742950"/>
                </a:lnTo>
                <a:lnTo>
                  <a:pt x="271780" y="732789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3210" y="701039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09880" y="650239"/>
                </a:lnTo>
                <a:lnTo>
                  <a:pt x="316230" y="641350"/>
                </a:lnTo>
                <a:lnTo>
                  <a:pt x="328930" y="622300"/>
                </a:lnTo>
                <a:lnTo>
                  <a:pt x="345439" y="60198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89889" y="138430"/>
                </a:lnTo>
                <a:lnTo>
                  <a:pt x="373380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605269" y="37592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115809" y="2707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71780" y="732789"/>
                </a:lnTo>
                <a:lnTo>
                  <a:pt x="269240" y="742950"/>
                </a:lnTo>
                <a:lnTo>
                  <a:pt x="265430" y="75438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7330"/>
                </a:lnTo>
                <a:lnTo>
                  <a:pt x="612140" y="212089"/>
                </a:lnTo>
                <a:lnTo>
                  <a:pt x="607060" y="19812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33020" y="199389"/>
                </a:lnTo>
                <a:lnTo>
                  <a:pt x="1270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115809" y="2707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4939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065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03250" y="463550"/>
                </a:lnTo>
                <a:lnTo>
                  <a:pt x="586740" y="49911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5920" y="824230"/>
                </a:lnTo>
                <a:lnTo>
                  <a:pt x="373380" y="845820"/>
                </a:lnTo>
                <a:lnTo>
                  <a:pt x="37084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30" y="754380"/>
                </a:lnTo>
                <a:lnTo>
                  <a:pt x="269240" y="742950"/>
                </a:lnTo>
                <a:lnTo>
                  <a:pt x="271780" y="732789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4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362190" y="37592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872730" y="2707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39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79" y="732789"/>
                </a:lnTo>
                <a:lnTo>
                  <a:pt x="269240" y="742950"/>
                </a:lnTo>
                <a:lnTo>
                  <a:pt x="266700" y="75438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482600" y="63373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79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3839"/>
                </a:lnTo>
                <a:lnTo>
                  <a:pt x="617220" y="227330"/>
                </a:lnTo>
                <a:lnTo>
                  <a:pt x="612140" y="212089"/>
                </a:lnTo>
                <a:lnTo>
                  <a:pt x="607060" y="19812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29" y="19812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872730" y="2707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4939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19760" y="243839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3250" y="463550"/>
                </a:lnTo>
                <a:lnTo>
                  <a:pt x="596900" y="480060"/>
                </a:lnTo>
                <a:lnTo>
                  <a:pt x="586740" y="49911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29" y="560070"/>
                </a:lnTo>
                <a:lnTo>
                  <a:pt x="525779" y="582930"/>
                </a:lnTo>
                <a:lnTo>
                  <a:pt x="482600" y="63373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7400"/>
                </a:lnTo>
                <a:lnTo>
                  <a:pt x="373379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60350" y="786130"/>
                </a:lnTo>
                <a:lnTo>
                  <a:pt x="266700" y="754380"/>
                </a:lnTo>
                <a:lnTo>
                  <a:pt x="269240" y="742950"/>
                </a:lnTo>
                <a:lnTo>
                  <a:pt x="271779" y="732789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79" y="650239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76250" y="21971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79" y="142239"/>
                </a:lnTo>
                <a:lnTo>
                  <a:pt x="391160" y="138430"/>
                </a:lnTo>
                <a:lnTo>
                  <a:pt x="373379" y="130810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120380" y="37592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41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750" y="274320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80">
                <a:moveTo>
                  <a:pt x="152400" y="0"/>
                </a:moveTo>
                <a:lnTo>
                  <a:pt x="0" y="0"/>
                </a:lnTo>
                <a:lnTo>
                  <a:pt x="0" y="322579"/>
                </a:lnTo>
                <a:lnTo>
                  <a:pt x="152400" y="322579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" y="22225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750" y="274320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80">
                <a:moveTo>
                  <a:pt x="0" y="0"/>
                </a:moveTo>
                <a:lnTo>
                  <a:pt x="152400" y="0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3880" y="189229"/>
            <a:ext cx="106680" cy="66040"/>
          </a:xfrm>
          <a:custGeom>
            <a:avLst/>
            <a:gdLst/>
            <a:ahLst/>
            <a:cxnLst/>
            <a:rect l="l" t="t" r="r" b="b"/>
            <a:pathLst>
              <a:path w="106679" h="66039">
                <a:moveTo>
                  <a:pt x="0" y="0"/>
                </a:moveTo>
                <a:lnTo>
                  <a:pt x="106679" y="0"/>
                </a:lnTo>
                <a:lnTo>
                  <a:pt x="10667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02640" y="274320"/>
            <a:ext cx="473709" cy="322580"/>
          </a:xfrm>
          <a:custGeom>
            <a:avLst/>
            <a:gdLst/>
            <a:ahLst/>
            <a:cxnLst/>
            <a:rect l="l" t="t" r="r" b="b"/>
            <a:pathLst>
              <a:path w="473709" h="322580">
                <a:moveTo>
                  <a:pt x="143509" y="0"/>
                </a:moveTo>
                <a:lnTo>
                  <a:pt x="0" y="0"/>
                </a:lnTo>
                <a:lnTo>
                  <a:pt x="0" y="322579"/>
                </a:lnTo>
                <a:lnTo>
                  <a:pt x="144779" y="322579"/>
                </a:lnTo>
                <a:lnTo>
                  <a:pt x="144779" y="146050"/>
                </a:lnTo>
                <a:lnTo>
                  <a:pt x="295774" y="146050"/>
                </a:lnTo>
                <a:lnTo>
                  <a:pt x="143509" y="0"/>
                </a:lnTo>
                <a:close/>
              </a:path>
              <a:path w="473709" h="322580">
                <a:moveTo>
                  <a:pt x="295774" y="146050"/>
                </a:moveTo>
                <a:lnTo>
                  <a:pt x="144779" y="146050"/>
                </a:lnTo>
                <a:lnTo>
                  <a:pt x="330200" y="322579"/>
                </a:lnTo>
                <a:lnTo>
                  <a:pt x="473709" y="322579"/>
                </a:lnTo>
                <a:lnTo>
                  <a:pt x="473709" y="179069"/>
                </a:lnTo>
                <a:lnTo>
                  <a:pt x="330200" y="179069"/>
                </a:lnTo>
                <a:lnTo>
                  <a:pt x="295774" y="146050"/>
                </a:lnTo>
                <a:close/>
              </a:path>
              <a:path w="473709" h="322580">
                <a:moveTo>
                  <a:pt x="473709" y="0"/>
                </a:moveTo>
                <a:lnTo>
                  <a:pt x="330200" y="0"/>
                </a:lnTo>
                <a:lnTo>
                  <a:pt x="330200" y="179069"/>
                </a:lnTo>
                <a:lnTo>
                  <a:pt x="473709" y="179069"/>
                </a:lnTo>
                <a:lnTo>
                  <a:pt x="47370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2640" y="274320"/>
            <a:ext cx="473709" cy="322580"/>
          </a:xfrm>
          <a:custGeom>
            <a:avLst/>
            <a:gdLst/>
            <a:ahLst/>
            <a:cxnLst/>
            <a:rect l="l" t="t" r="r" b="b"/>
            <a:pathLst>
              <a:path w="473709" h="322580">
                <a:moveTo>
                  <a:pt x="0" y="0"/>
                </a:moveTo>
                <a:lnTo>
                  <a:pt x="143509" y="0"/>
                </a:lnTo>
                <a:lnTo>
                  <a:pt x="330200" y="179069"/>
                </a:lnTo>
                <a:lnTo>
                  <a:pt x="330200" y="0"/>
                </a:lnTo>
                <a:lnTo>
                  <a:pt x="473709" y="0"/>
                </a:lnTo>
                <a:lnTo>
                  <a:pt x="473709" y="322579"/>
                </a:lnTo>
                <a:lnTo>
                  <a:pt x="330200" y="322579"/>
                </a:lnTo>
                <a:lnTo>
                  <a:pt x="144779" y="146050"/>
                </a:lnTo>
                <a:lnTo>
                  <a:pt x="14477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9219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10" h="322580">
                <a:moveTo>
                  <a:pt x="152400" y="0"/>
                </a:moveTo>
                <a:lnTo>
                  <a:pt x="0" y="0"/>
                </a:lnTo>
                <a:lnTo>
                  <a:pt x="0" y="322579"/>
                </a:lnTo>
                <a:lnTo>
                  <a:pt x="152400" y="322579"/>
                </a:lnTo>
                <a:lnTo>
                  <a:pt x="152400" y="243839"/>
                </a:lnTo>
                <a:lnTo>
                  <a:pt x="232410" y="190500"/>
                </a:lnTo>
                <a:lnTo>
                  <a:pt x="399953" y="190500"/>
                </a:lnTo>
                <a:lnTo>
                  <a:pt x="335280" y="121919"/>
                </a:lnTo>
                <a:lnTo>
                  <a:pt x="152400" y="121919"/>
                </a:lnTo>
                <a:lnTo>
                  <a:pt x="152400" y="0"/>
                </a:lnTo>
                <a:close/>
              </a:path>
              <a:path w="524510" h="322580">
                <a:moveTo>
                  <a:pt x="399953" y="190500"/>
                </a:moveTo>
                <a:lnTo>
                  <a:pt x="232410" y="190500"/>
                </a:lnTo>
                <a:lnTo>
                  <a:pt x="335280" y="322579"/>
                </a:lnTo>
                <a:lnTo>
                  <a:pt x="524510" y="322579"/>
                </a:lnTo>
                <a:lnTo>
                  <a:pt x="399953" y="190500"/>
                </a:lnTo>
                <a:close/>
              </a:path>
              <a:path w="524510" h="322580">
                <a:moveTo>
                  <a:pt x="516890" y="0"/>
                </a:moveTo>
                <a:lnTo>
                  <a:pt x="313690" y="0"/>
                </a:lnTo>
                <a:lnTo>
                  <a:pt x="152400" y="121919"/>
                </a:lnTo>
                <a:lnTo>
                  <a:pt x="335280" y="121919"/>
                </a:lnTo>
                <a:lnTo>
                  <a:pt x="5168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9219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10" h="322580">
                <a:moveTo>
                  <a:pt x="0" y="0"/>
                </a:moveTo>
                <a:lnTo>
                  <a:pt x="152400" y="0"/>
                </a:lnTo>
                <a:lnTo>
                  <a:pt x="152400" y="121919"/>
                </a:lnTo>
                <a:lnTo>
                  <a:pt x="313690" y="0"/>
                </a:lnTo>
                <a:lnTo>
                  <a:pt x="516890" y="0"/>
                </a:lnTo>
                <a:lnTo>
                  <a:pt x="335280" y="121919"/>
                </a:lnTo>
                <a:lnTo>
                  <a:pt x="524510" y="322579"/>
                </a:lnTo>
                <a:lnTo>
                  <a:pt x="335280" y="322579"/>
                </a:lnTo>
                <a:lnTo>
                  <a:pt x="232410" y="190500"/>
                </a:lnTo>
                <a:lnTo>
                  <a:pt x="152400" y="243839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60879" y="274320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80">
                <a:moveTo>
                  <a:pt x="0" y="0"/>
                </a:moveTo>
                <a:lnTo>
                  <a:pt x="152400" y="0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60879" y="274320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80">
                <a:moveTo>
                  <a:pt x="0" y="0"/>
                </a:moveTo>
                <a:lnTo>
                  <a:pt x="152400" y="0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04721" y="250191"/>
            <a:ext cx="2000247" cy="461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65929" y="274320"/>
            <a:ext cx="153670" cy="322580"/>
          </a:xfrm>
          <a:custGeom>
            <a:avLst/>
            <a:gdLst/>
            <a:ahLst/>
            <a:cxnLst/>
            <a:rect l="l" t="t" r="r" b="b"/>
            <a:pathLst>
              <a:path w="153670" h="322580">
                <a:moveTo>
                  <a:pt x="0" y="0"/>
                </a:moveTo>
                <a:lnTo>
                  <a:pt x="153670" y="0"/>
                </a:lnTo>
                <a:lnTo>
                  <a:pt x="1536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65929" y="274320"/>
            <a:ext cx="153670" cy="322580"/>
          </a:xfrm>
          <a:custGeom>
            <a:avLst/>
            <a:gdLst/>
            <a:ahLst/>
            <a:cxnLst/>
            <a:rect l="l" t="t" r="r" b="b"/>
            <a:pathLst>
              <a:path w="153670" h="322580">
                <a:moveTo>
                  <a:pt x="0" y="0"/>
                </a:moveTo>
                <a:lnTo>
                  <a:pt x="153670" y="0"/>
                </a:lnTo>
                <a:lnTo>
                  <a:pt x="1536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0090" y="55753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1160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30090" y="274320"/>
            <a:ext cx="152400" cy="243840"/>
          </a:xfrm>
          <a:custGeom>
            <a:avLst/>
            <a:gdLst/>
            <a:ahLst/>
            <a:cxnLst/>
            <a:rect l="l" t="t" r="r" b="b"/>
            <a:pathLst>
              <a:path w="152400" h="243840">
                <a:moveTo>
                  <a:pt x="0" y="243839"/>
                </a:moveTo>
                <a:lnTo>
                  <a:pt x="152400" y="243839"/>
                </a:lnTo>
                <a:lnTo>
                  <a:pt x="15240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30090" y="274320"/>
            <a:ext cx="391160" cy="322580"/>
          </a:xfrm>
          <a:custGeom>
            <a:avLst/>
            <a:gdLst/>
            <a:ahLst/>
            <a:cxnLst/>
            <a:rect l="l" t="t" r="r" b="b"/>
            <a:pathLst>
              <a:path w="391160" h="322580">
                <a:moveTo>
                  <a:pt x="0" y="0"/>
                </a:moveTo>
                <a:lnTo>
                  <a:pt x="152400" y="0"/>
                </a:lnTo>
                <a:lnTo>
                  <a:pt x="152400" y="243839"/>
                </a:lnTo>
                <a:lnTo>
                  <a:pt x="391160" y="243839"/>
                </a:lnTo>
                <a:lnTo>
                  <a:pt x="39116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7450" y="274320"/>
            <a:ext cx="153670" cy="322580"/>
          </a:xfrm>
          <a:custGeom>
            <a:avLst/>
            <a:gdLst/>
            <a:ahLst/>
            <a:cxnLst/>
            <a:rect l="l" t="t" r="r" b="b"/>
            <a:pathLst>
              <a:path w="153670" h="322580">
                <a:moveTo>
                  <a:pt x="0" y="0"/>
                </a:moveTo>
                <a:lnTo>
                  <a:pt x="153670" y="0"/>
                </a:lnTo>
                <a:lnTo>
                  <a:pt x="1536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97450" y="274320"/>
            <a:ext cx="153670" cy="322580"/>
          </a:xfrm>
          <a:custGeom>
            <a:avLst/>
            <a:gdLst/>
            <a:ahLst/>
            <a:cxnLst/>
            <a:rect l="l" t="t" r="r" b="b"/>
            <a:pathLst>
              <a:path w="153670" h="322580">
                <a:moveTo>
                  <a:pt x="0" y="0"/>
                </a:moveTo>
                <a:lnTo>
                  <a:pt x="153670" y="0"/>
                </a:lnTo>
                <a:lnTo>
                  <a:pt x="1536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61609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10" h="322580">
                <a:moveTo>
                  <a:pt x="152400" y="0"/>
                </a:moveTo>
                <a:lnTo>
                  <a:pt x="0" y="0"/>
                </a:lnTo>
                <a:lnTo>
                  <a:pt x="0" y="322579"/>
                </a:lnTo>
                <a:lnTo>
                  <a:pt x="152400" y="322579"/>
                </a:lnTo>
                <a:lnTo>
                  <a:pt x="152400" y="243839"/>
                </a:lnTo>
                <a:lnTo>
                  <a:pt x="231139" y="190500"/>
                </a:lnTo>
                <a:lnTo>
                  <a:pt x="399953" y="190500"/>
                </a:lnTo>
                <a:lnTo>
                  <a:pt x="335279" y="121919"/>
                </a:lnTo>
                <a:lnTo>
                  <a:pt x="152400" y="121919"/>
                </a:lnTo>
                <a:lnTo>
                  <a:pt x="152400" y="0"/>
                </a:lnTo>
                <a:close/>
              </a:path>
              <a:path w="524510" h="322580">
                <a:moveTo>
                  <a:pt x="399953" y="190500"/>
                </a:moveTo>
                <a:lnTo>
                  <a:pt x="231139" y="190500"/>
                </a:lnTo>
                <a:lnTo>
                  <a:pt x="335279" y="322579"/>
                </a:lnTo>
                <a:lnTo>
                  <a:pt x="524510" y="322579"/>
                </a:lnTo>
                <a:lnTo>
                  <a:pt x="399953" y="190500"/>
                </a:lnTo>
                <a:close/>
              </a:path>
              <a:path w="524510" h="322580">
                <a:moveTo>
                  <a:pt x="515619" y="0"/>
                </a:moveTo>
                <a:lnTo>
                  <a:pt x="312419" y="0"/>
                </a:lnTo>
                <a:lnTo>
                  <a:pt x="152400" y="121919"/>
                </a:lnTo>
                <a:lnTo>
                  <a:pt x="335279" y="121919"/>
                </a:lnTo>
                <a:lnTo>
                  <a:pt x="51561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61609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10" h="322580">
                <a:moveTo>
                  <a:pt x="0" y="0"/>
                </a:moveTo>
                <a:lnTo>
                  <a:pt x="152400" y="0"/>
                </a:lnTo>
                <a:lnTo>
                  <a:pt x="152400" y="121919"/>
                </a:lnTo>
                <a:lnTo>
                  <a:pt x="312419" y="0"/>
                </a:lnTo>
                <a:lnTo>
                  <a:pt x="515619" y="0"/>
                </a:lnTo>
                <a:lnTo>
                  <a:pt x="335279" y="121919"/>
                </a:lnTo>
                <a:lnTo>
                  <a:pt x="524510" y="322579"/>
                </a:lnTo>
                <a:lnTo>
                  <a:pt x="335279" y="322579"/>
                </a:lnTo>
                <a:lnTo>
                  <a:pt x="231139" y="190500"/>
                </a:lnTo>
                <a:lnTo>
                  <a:pt x="152400" y="243839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73140" y="274320"/>
            <a:ext cx="153670" cy="322580"/>
          </a:xfrm>
          <a:custGeom>
            <a:avLst/>
            <a:gdLst/>
            <a:ahLst/>
            <a:cxnLst/>
            <a:rect l="l" t="t" r="r" b="b"/>
            <a:pathLst>
              <a:path w="153670" h="322580">
                <a:moveTo>
                  <a:pt x="153670" y="0"/>
                </a:moveTo>
                <a:lnTo>
                  <a:pt x="0" y="0"/>
                </a:lnTo>
                <a:lnTo>
                  <a:pt x="0" y="322579"/>
                </a:lnTo>
                <a:lnTo>
                  <a:pt x="153670" y="322579"/>
                </a:lnTo>
                <a:lnTo>
                  <a:pt x="15367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98540" y="222250"/>
            <a:ext cx="105410" cy="0"/>
          </a:xfrm>
          <a:custGeom>
            <a:avLst/>
            <a:gdLst/>
            <a:ahLst/>
            <a:cxnLst/>
            <a:rect l="l" t="t" r="r" b="b"/>
            <a:pathLst>
              <a:path w="105410">
                <a:moveTo>
                  <a:pt x="0" y="0"/>
                </a:moveTo>
                <a:lnTo>
                  <a:pt x="105410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3140" y="274320"/>
            <a:ext cx="153670" cy="322580"/>
          </a:xfrm>
          <a:custGeom>
            <a:avLst/>
            <a:gdLst/>
            <a:ahLst/>
            <a:cxnLst/>
            <a:rect l="l" t="t" r="r" b="b"/>
            <a:pathLst>
              <a:path w="153670" h="322580">
                <a:moveTo>
                  <a:pt x="0" y="0"/>
                </a:moveTo>
                <a:lnTo>
                  <a:pt x="153670" y="0"/>
                </a:lnTo>
                <a:lnTo>
                  <a:pt x="15367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8540" y="189229"/>
            <a:ext cx="105410" cy="66040"/>
          </a:xfrm>
          <a:custGeom>
            <a:avLst/>
            <a:gdLst/>
            <a:ahLst/>
            <a:cxnLst/>
            <a:rect l="l" t="t" r="r" b="b"/>
            <a:pathLst>
              <a:path w="105410" h="66039">
                <a:moveTo>
                  <a:pt x="0" y="0"/>
                </a:moveTo>
                <a:lnTo>
                  <a:pt x="105410" y="0"/>
                </a:lnTo>
                <a:lnTo>
                  <a:pt x="105410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6029" y="557530"/>
            <a:ext cx="392430" cy="0"/>
          </a:xfrm>
          <a:custGeom>
            <a:avLst/>
            <a:gdLst/>
            <a:ahLst/>
            <a:cxnLst/>
            <a:rect l="l" t="t" r="r" b="b"/>
            <a:pathLst>
              <a:path w="392429">
                <a:moveTo>
                  <a:pt x="0" y="0"/>
                </a:moveTo>
                <a:lnTo>
                  <a:pt x="392429" y="0"/>
                </a:lnTo>
              </a:path>
            </a:pathLst>
          </a:custGeom>
          <a:ln w="787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36029" y="274320"/>
            <a:ext cx="152400" cy="243840"/>
          </a:xfrm>
          <a:custGeom>
            <a:avLst/>
            <a:gdLst/>
            <a:ahLst/>
            <a:cxnLst/>
            <a:rect l="l" t="t" r="r" b="b"/>
            <a:pathLst>
              <a:path w="152400" h="243840">
                <a:moveTo>
                  <a:pt x="0" y="243839"/>
                </a:moveTo>
                <a:lnTo>
                  <a:pt x="152400" y="243839"/>
                </a:lnTo>
                <a:lnTo>
                  <a:pt x="152400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36029" y="274320"/>
            <a:ext cx="392430" cy="322580"/>
          </a:xfrm>
          <a:custGeom>
            <a:avLst/>
            <a:gdLst/>
            <a:ahLst/>
            <a:cxnLst/>
            <a:rect l="l" t="t" r="r" b="b"/>
            <a:pathLst>
              <a:path w="392429" h="322580">
                <a:moveTo>
                  <a:pt x="0" y="0"/>
                </a:moveTo>
                <a:lnTo>
                  <a:pt x="152400" y="0"/>
                </a:lnTo>
                <a:lnTo>
                  <a:pt x="152400" y="243839"/>
                </a:lnTo>
                <a:lnTo>
                  <a:pt x="392429" y="243839"/>
                </a:lnTo>
                <a:lnTo>
                  <a:pt x="39242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798309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09" h="322580">
                <a:moveTo>
                  <a:pt x="152400" y="0"/>
                </a:moveTo>
                <a:lnTo>
                  <a:pt x="0" y="0"/>
                </a:lnTo>
                <a:lnTo>
                  <a:pt x="0" y="322579"/>
                </a:lnTo>
                <a:lnTo>
                  <a:pt x="152400" y="322579"/>
                </a:lnTo>
                <a:lnTo>
                  <a:pt x="152400" y="243839"/>
                </a:lnTo>
                <a:lnTo>
                  <a:pt x="232410" y="190500"/>
                </a:lnTo>
                <a:lnTo>
                  <a:pt x="400789" y="190500"/>
                </a:lnTo>
                <a:lnTo>
                  <a:pt x="336550" y="121919"/>
                </a:lnTo>
                <a:lnTo>
                  <a:pt x="152400" y="121919"/>
                </a:lnTo>
                <a:lnTo>
                  <a:pt x="152400" y="0"/>
                </a:lnTo>
                <a:close/>
              </a:path>
              <a:path w="524509" h="322580">
                <a:moveTo>
                  <a:pt x="400789" y="190500"/>
                </a:moveTo>
                <a:lnTo>
                  <a:pt x="232410" y="190500"/>
                </a:lnTo>
                <a:lnTo>
                  <a:pt x="336550" y="322579"/>
                </a:lnTo>
                <a:lnTo>
                  <a:pt x="524510" y="322579"/>
                </a:lnTo>
                <a:lnTo>
                  <a:pt x="400789" y="190500"/>
                </a:lnTo>
                <a:close/>
              </a:path>
              <a:path w="524509" h="322580">
                <a:moveTo>
                  <a:pt x="516890" y="0"/>
                </a:moveTo>
                <a:lnTo>
                  <a:pt x="313690" y="0"/>
                </a:lnTo>
                <a:lnTo>
                  <a:pt x="152400" y="121919"/>
                </a:lnTo>
                <a:lnTo>
                  <a:pt x="336550" y="121919"/>
                </a:lnTo>
                <a:lnTo>
                  <a:pt x="5168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98309" y="274320"/>
            <a:ext cx="524510" cy="322580"/>
          </a:xfrm>
          <a:custGeom>
            <a:avLst/>
            <a:gdLst/>
            <a:ahLst/>
            <a:cxnLst/>
            <a:rect l="l" t="t" r="r" b="b"/>
            <a:pathLst>
              <a:path w="524509" h="322580">
                <a:moveTo>
                  <a:pt x="0" y="0"/>
                </a:moveTo>
                <a:lnTo>
                  <a:pt x="152400" y="0"/>
                </a:lnTo>
                <a:lnTo>
                  <a:pt x="152400" y="121919"/>
                </a:lnTo>
                <a:lnTo>
                  <a:pt x="313690" y="0"/>
                </a:lnTo>
                <a:lnTo>
                  <a:pt x="516890" y="0"/>
                </a:lnTo>
                <a:lnTo>
                  <a:pt x="336550" y="121919"/>
                </a:lnTo>
                <a:lnTo>
                  <a:pt x="524510" y="322579"/>
                </a:lnTo>
                <a:lnTo>
                  <a:pt x="336550" y="322579"/>
                </a:lnTo>
                <a:lnTo>
                  <a:pt x="232410" y="190500"/>
                </a:lnTo>
                <a:lnTo>
                  <a:pt x="152400" y="243839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73619" y="560705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559" y="0"/>
                </a:lnTo>
              </a:path>
            </a:pathLst>
          </a:custGeom>
          <a:ln w="7239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73619" y="492759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6350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3619" y="427990"/>
            <a:ext cx="391160" cy="0"/>
          </a:xfrm>
          <a:custGeom>
            <a:avLst/>
            <a:gdLst/>
            <a:ahLst/>
            <a:cxnLst/>
            <a:rect l="l" t="t" r="r" b="b"/>
            <a:pathLst>
              <a:path w="391159">
                <a:moveTo>
                  <a:pt x="0" y="0"/>
                </a:moveTo>
                <a:lnTo>
                  <a:pt x="391159" y="0"/>
                </a:lnTo>
              </a:path>
            </a:pathLst>
          </a:custGeom>
          <a:ln w="6603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73619" y="36893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5206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73619" y="308609"/>
            <a:ext cx="410209" cy="0"/>
          </a:xfrm>
          <a:custGeom>
            <a:avLst/>
            <a:gdLst/>
            <a:ahLst/>
            <a:cxnLst/>
            <a:rect l="l" t="t" r="r" b="b"/>
            <a:pathLst>
              <a:path w="410209">
                <a:moveTo>
                  <a:pt x="0" y="0"/>
                </a:moveTo>
                <a:lnTo>
                  <a:pt x="410209" y="0"/>
                </a:lnTo>
              </a:path>
            </a:pathLst>
          </a:custGeom>
          <a:ln w="68579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73619" y="274320"/>
            <a:ext cx="416559" cy="322580"/>
          </a:xfrm>
          <a:custGeom>
            <a:avLst/>
            <a:gdLst/>
            <a:ahLst/>
            <a:cxnLst/>
            <a:rect l="l" t="t" r="r" b="b"/>
            <a:pathLst>
              <a:path w="416559" h="322580">
                <a:moveTo>
                  <a:pt x="0" y="0"/>
                </a:moveTo>
                <a:lnTo>
                  <a:pt x="410209" y="0"/>
                </a:lnTo>
                <a:lnTo>
                  <a:pt x="410209" y="68579"/>
                </a:lnTo>
                <a:lnTo>
                  <a:pt x="152400" y="68579"/>
                </a:lnTo>
                <a:lnTo>
                  <a:pt x="152400" y="120650"/>
                </a:lnTo>
                <a:lnTo>
                  <a:pt x="391159" y="120650"/>
                </a:lnTo>
                <a:lnTo>
                  <a:pt x="391159" y="186689"/>
                </a:lnTo>
                <a:lnTo>
                  <a:pt x="152400" y="186689"/>
                </a:lnTo>
                <a:lnTo>
                  <a:pt x="152400" y="250189"/>
                </a:lnTo>
                <a:lnTo>
                  <a:pt x="416559" y="250189"/>
                </a:lnTo>
                <a:lnTo>
                  <a:pt x="416559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7330" y="269240"/>
            <a:ext cx="448309" cy="334010"/>
          </a:xfrm>
          <a:custGeom>
            <a:avLst/>
            <a:gdLst/>
            <a:ahLst/>
            <a:cxnLst/>
            <a:rect l="l" t="t" r="r" b="b"/>
            <a:pathLst>
              <a:path w="448309" h="334009">
                <a:moveTo>
                  <a:pt x="144779" y="218439"/>
                </a:moveTo>
                <a:lnTo>
                  <a:pt x="0" y="218439"/>
                </a:lnTo>
                <a:lnTo>
                  <a:pt x="1270" y="229869"/>
                </a:lnTo>
                <a:lnTo>
                  <a:pt x="24129" y="274319"/>
                </a:lnTo>
                <a:lnTo>
                  <a:pt x="54610" y="300989"/>
                </a:lnTo>
                <a:lnTo>
                  <a:pt x="68579" y="308609"/>
                </a:lnTo>
                <a:lnTo>
                  <a:pt x="74929" y="312419"/>
                </a:lnTo>
                <a:lnTo>
                  <a:pt x="83820" y="314959"/>
                </a:lnTo>
                <a:lnTo>
                  <a:pt x="92710" y="318769"/>
                </a:lnTo>
                <a:lnTo>
                  <a:pt x="101600" y="321309"/>
                </a:lnTo>
                <a:lnTo>
                  <a:pt x="111760" y="323849"/>
                </a:lnTo>
                <a:lnTo>
                  <a:pt x="121920" y="325119"/>
                </a:lnTo>
                <a:lnTo>
                  <a:pt x="144779" y="328929"/>
                </a:lnTo>
                <a:lnTo>
                  <a:pt x="171450" y="331469"/>
                </a:lnTo>
                <a:lnTo>
                  <a:pt x="229870" y="334009"/>
                </a:lnTo>
                <a:lnTo>
                  <a:pt x="246379" y="334009"/>
                </a:lnTo>
                <a:lnTo>
                  <a:pt x="264160" y="332739"/>
                </a:lnTo>
                <a:lnTo>
                  <a:pt x="309879" y="328929"/>
                </a:lnTo>
                <a:lnTo>
                  <a:pt x="323850" y="326389"/>
                </a:lnTo>
                <a:lnTo>
                  <a:pt x="336550" y="322579"/>
                </a:lnTo>
                <a:lnTo>
                  <a:pt x="347979" y="320039"/>
                </a:lnTo>
                <a:lnTo>
                  <a:pt x="370840" y="312419"/>
                </a:lnTo>
                <a:lnTo>
                  <a:pt x="381000" y="307339"/>
                </a:lnTo>
                <a:lnTo>
                  <a:pt x="391160" y="303529"/>
                </a:lnTo>
                <a:lnTo>
                  <a:pt x="400050" y="298449"/>
                </a:lnTo>
                <a:lnTo>
                  <a:pt x="407670" y="292099"/>
                </a:lnTo>
                <a:lnTo>
                  <a:pt x="415290" y="287019"/>
                </a:lnTo>
                <a:lnTo>
                  <a:pt x="421640" y="280669"/>
                </a:lnTo>
                <a:lnTo>
                  <a:pt x="427990" y="273049"/>
                </a:lnTo>
                <a:lnTo>
                  <a:pt x="430529" y="270509"/>
                </a:lnTo>
                <a:lnTo>
                  <a:pt x="231140" y="270509"/>
                </a:lnTo>
                <a:lnTo>
                  <a:pt x="220979" y="269239"/>
                </a:lnTo>
                <a:lnTo>
                  <a:pt x="210820" y="269239"/>
                </a:lnTo>
                <a:lnTo>
                  <a:pt x="205740" y="267969"/>
                </a:lnTo>
                <a:lnTo>
                  <a:pt x="201929" y="267969"/>
                </a:lnTo>
                <a:lnTo>
                  <a:pt x="196850" y="266699"/>
                </a:lnTo>
                <a:lnTo>
                  <a:pt x="193040" y="265429"/>
                </a:lnTo>
                <a:lnTo>
                  <a:pt x="187960" y="264159"/>
                </a:lnTo>
                <a:lnTo>
                  <a:pt x="184150" y="262889"/>
                </a:lnTo>
                <a:lnTo>
                  <a:pt x="181610" y="261619"/>
                </a:lnTo>
                <a:lnTo>
                  <a:pt x="177800" y="260349"/>
                </a:lnTo>
                <a:lnTo>
                  <a:pt x="173990" y="257809"/>
                </a:lnTo>
                <a:lnTo>
                  <a:pt x="170179" y="256539"/>
                </a:lnTo>
                <a:lnTo>
                  <a:pt x="166370" y="253999"/>
                </a:lnTo>
                <a:lnTo>
                  <a:pt x="163829" y="251459"/>
                </a:lnTo>
                <a:lnTo>
                  <a:pt x="160020" y="248919"/>
                </a:lnTo>
                <a:lnTo>
                  <a:pt x="149860" y="233679"/>
                </a:lnTo>
                <a:lnTo>
                  <a:pt x="147320" y="228599"/>
                </a:lnTo>
                <a:lnTo>
                  <a:pt x="144779" y="218439"/>
                </a:lnTo>
                <a:close/>
              </a:path>
              <a:path w="448309" h="334009">
                <a:moveTo>
                  <a:pt x="251460" y="0"/>
                </a:moveTo>
                <a:lnTo>
                  <a:pt x="191770" y="0"/>
                </a:lnTo>
                <a:lnTo>
                  <a:pt x="144779" y="3809"/>
                </a:lnTo>
                <a:lnTo>
                  <a:pt x="130810" y="6350"/>
                </a:lnTo>
                <a:lnTo>
                  <a:pt x="118110" y="8889"/>
                </a:lnTo>
                <a:lnTo>
                  <a:pt x="106679" y="12700"/>
                </a:lnTo>
                <a:lnTo>
                  <a:pt x="96520" y="16509"/>
                </a:lnTo>
                <a:lnTo>
                  <a:pt x="86360" y="19050"/>
                </a:lnTo>
                <a:lnTo>
                  <a:pt x="76200" y="22859"/>
                </a:lnTo>
                <a:lnTo>
                  <a:pt x="68579" y="27939"/>
                </a:lnTo>
                <a:lnTo>
                  <a:pt x="59690" y="31750"/>
                </a:lnTo>
                <a:lnTo>
                  <a:pt x="52070" y="36829"/>
                </a:lnTo>
                <a:lnTo>
                  <a:pt x="39370" y="46989"/>
                </a:lnTo>
                <a:lnTo>
                  <a:pt x="34290" y="52069"/>
                </a:lnTo>
                <a:lnTo>
                  <a:pt x="30479" y="58419"/>
                </a:lnTo>
                <a:lnTo>
                  <a:pt x="26670" y="63500"/>
                </a:lnTo>
                <a:lnTo>
                  <a:pt x="22860" y="69850"/>
                </a:lnTo>
                <a:lnTo>
                  <a:pt x="20320" y="76200"/>
                </a:lnTo>
                <a:lnTo>
                  <a:pt x="19050" y="81279"/>
                </a:lnTo>
                <a:lnTo>
                  <a:pt x="17779" y="87629"/>
                </a:lnTo>
                <a:lnTo>
                  <a:pt x="17779" y="102869"/>
                </a:lnTo>
                <a:lnTo>
                  <a:pt x="19050" y="107949"/>
                </a:lnTo>
                <a:lnTo>
                  <a:pt x="20320" y="111759"/>
                </a:lnTo>
                <a:lnTo>
                  <a:pt x="22860" y="116839"/>
                </a:lnTo>
                <a:lnTo>
                  <a:pt x="24129" y="120649"/>
                </a:lnTo>
                <a:lnTo>
                  <a:pt x="26670" y="124459"/>
                </a:lnTo>
                <a:lnTo>
                  <a:pt x="29210" y="129539"/>
                </a:lnTo>
                <a:lnTo>
                  <a:pt x="31750" y="132079"/>
                </a:lnTo>
                <a:lnTo>
                  <a:pt x="72390" y="162559"/>
                </a:lnTo>
                <a:lnTo>
                  <a:pt x="86360" y="167639"/>
                </a:lnTo>
                <a:lnTo>
                  <a:pt x="101600" y="173989"/>
                </a:lnTo>
                <a:lnTo>
                  <a:pt x="118110" y="179069"/>
                </a:lnTo>
                <a:lnTo>
                  <a:pt x="137160" y="182879"/>
                </a:lnTo>
                <a:lnTo>
                  <a:pt x="157479" y="187959"/>
                </a:lnTo>
                <a:lnTo>
                  <a:pt x="204470" y="195579"/>
                </a:lnTo>
                <a:lnTo>
                  <a:pt x="232410" y="200659"/>
                </a:lnTo>
                <a:lnTo>
                  <a:pt x="245110" y="201929"/>
                </a:lnTo>
                <a:lnTo>
                  <a:pt x="283210" y="214629"/>
                </a:lnTo>
                <a:lnTo>
                  <a:pt x="297179" y="226059"/>
                </a:lnTo>
                <a:lnTo>
                  <a:pt x="297179" y="227329"/>
                </a:lnTo>
                <a:lnTo>
                  <a:pt x="298450" y="229869"/>
                </a:lnTo>
                <a:lnTo>
                  <a:pt x="298450" y="231139"/>
                </a:lnTo>
                <a:lnTo>
                  <a:pt x="299720" y="232409"/>
                </a:lnTo>
                <a:lnTo>
                  <a:pt x="299720" y="241299"/>
                </a:lnTo>
                <a:lnTo>
                  <a:pt x="298450" y="243839"/>
                </a:lnTo>
                <a:lnTo>
                  <a:pt x="298450" y="245109"/>
                </a:lnTo>
                <a:lnTo>
                  <a:pt x="297179" y="246379"/>
                </a:lnTo>
                <a:lnTo>
                  <a:pt x="297179" y="247649"/>
                </a:lnTo>
                <a:lnTo>
                  <a:pt x="293370" y="251459"/>
                </a:lnTo>
                <a:lnTo>
                  <a:pt x="292100" y="253999"/>
                </a:lnTo>
                <a:lnTo>
                  <a:pt x="289560" y="255269"/>
                </a:lnTo>
                <a:lnTo>
                  <a:pt x="287020" y="257809"/>
                </a:lnTo>
                <a:lnTo>
                  <a:pt x="276860" y="262889"/>
                </a:lnTo>
                <a:lnTo>
                  <a:pt x="275590" y="262889"/>
                </a:lnTo>
                <a:lnTo>
                  <a:pt x="271779" y="264159"/>
                </a:lnTo>
                <a:lnTo>
                  <a:pt x="266700" y="266699"/>
                </a:lnTo>
                <a:lnTo>
                  <a:pt x="260350" y="267969"/>
                </a:lnTo>
                <a:lnTo>
                  <a:pt x="254000" y="267969"/>
                </a:lnTo>
                <a:lnTo>
                  <a:pt x="246379" y="269239"/>
                </a:lnTo>
                <a:lnTo>
                  <a:pt x="238760" y="269239"/>
                </a:lnTo>
                <a:lnTo>
                  <a:pt x="231140" y="270509"/>
                </a:lnTo>
                <a:lnTo>
                  <a:pt x="430529" y="270509"/>
                </a:lnTo>
                <a:lnTo>
                  <a:pt x="434340" y="266699"/>
                </a:lnTo>
                <a:lnTo>
                  <a:pt x="438150" y="260349"/>
                </a:lnTo>
                <a:lnTo>
                  <a:pt x="441960" y="252729"/>
                </a:lnTo>
                <a:lnTo>
                  <a:pt x="444500" y="245109"/>
                </a:lnTo>
                <a:lnTo>
                  <a:pt x="447040" y="238759"/>
                </a:lnTo>
                <a:lnTo>
                  <a:pt x="448310" y="231139"/>
                </a:lnTo>
                <a:lnTo>
                  <a:pt x="448310" y="217169"/>
                </a:lnTo>
                <a:lnTo>
                  <a:pt x="447040" y="210819"/>
                </a:lnTo>
                <a:lnTo>
                  <a:pt x="445770" y="203199"/>
                </a:lnTo>
                <a:lnTo>
                  <a:pt x="443229" y="198119"/>
                </a:lnTo>
                <a:lnTo>
                  <a:pt x="440690" y="191769"/>
                </a:lnTo>
                <a:lnTo>
                  <a:pt x="436879" y="186689"/>
                </a:lnTo>
                <a:lnTo>
                  <a:pt x="433070" y="180339"/>
                </a:lnTo>
                <a:lnTo>
                  <a:pt x="429260" y="175259"/>
                </a:lnTo>
                <a:lnTo>
                  <a:pt x="410210" y="160019"/>
                </a:lnTo>
                <a:lnTo>
                  <a:pt x="402590" y="156209"/>
                </a:lnTo>
                <a:lnTo>
                  <a:pt x="394970" y="151129"/>
                </a:lnTo>
                <a:lnTo>
                  <a:pt x="354329" y="135889"/>
                </a:lnTo>
                <a:lnTo>
                  <a:pt x="308610" y="124459"/>
                </a:lnTo>
                <a:lnTo>
                  <a:pt x="267970" y="118109"/>
                </a:lnTo>
                <a:lnTo>
                  <a:pt x="222250" y="110489"/>
                </a:lnTo>
                <a:lnTo>
                  <a:pt x="203200" y="107949"/>
                </a:lnTo>
                <a:lnTo>
                  <a:pt x="187960" y="105409"/>
                </a:lnTo>
                <a:lnTo>
                  <a:pt x="182879" y="104139"/>
                </a:lnTo>
                <a:lnTo>
                  <a:pt x="177800" y="101599"/>
                </a:lnTo>
                <a:lnTo>
                  <a:pt x="175260" y="101599"/>
                </a:lnTo>
                <a:lnTo>
                  <a:pt x="173990" y="100329"/>
                </a:lnTo>
                <a:lnTo>
                  <a:pt x="171450" y="100329"/>
                </a:lnTo>
                <a:lnTo>
                  <a:pt x="170179" y="99059"/>
                </a:lnTo>
                <a:lnTo>
                  <a:pt x="167640" y="97789"/>
                </a:lnTo>
                <a:lnTo>
                  <a:pt x="161290" y="91439"/>
                </a:lnTo>
                <a:lnTo>
                  <a:pt x="161290" y="90169"/>
                </a:lnTo>
                <a:lnTo>
                  <a:pt x="160020" y="90169"/>
                </a:lnTo>
                <a:lnTo>
                  <a:pt x="160020" y="80009"/>
                </a:lnTo>
                <a:lnTo>
                  <a:pt x="161290" y="78739"/>
                </a:lnTo>
                <a:lnTo>
                  <a:pt x="161290" y="77469"/>
                </a:lnTo>
                <a:lnTo>
                  <a:pt x="166370" y="72389"/>
                </a:lnTo>
                <a:lnTo>
                  <a:pt x="166370" y="71119"/>
                </a:lnTo>
                <a:lnTo>
                  <a:pt x="170179" y="68579"/>
                </a:lnTo>
                <a:lnTo>
                  <a:pt x="175260" y="66039"/>
                </a:lnTo>
                <a:lnTo>
                  <a:pt x="176529" y="66039"/>
                </a:lnTo>
                <a:lnTo>
                  <a:pt x="179070" y="64769"/>
                </a:lnTo>
                <a:lnTo>
                  <a:pt x="180340" y="63500"/>
                </a:lnTo>
                <a:lnTo>
                  <a:pt x="182879" y="63500"/>
                </a:lnTo>
                <a:lnTo>
                  <a:pt x="184150" y="62229"/>
                </a:lnTo>
                <a:lnTo>
                  <a:pt x="189229" y="62229"/>
                </a:lnTo>
                <a:lnTo>
                  <a:pt x="194310" y="60959"/>
                </a:lnTo>
                <a:lnTo>
                  <a:pt x="200660" y="60959"/>
                </a:lnTo>
                <a:lnTo>
                  <a:pt x="207010" y="59689"/>
                </a:lnTo>
                <a:lnTo>
                  <a:pt x="416560" y="59689"/>
                </a:lnTo>
                <a:lnTo>
                  <a:pt x="405129" y="44450"/>
                </a:lnTo>
                <a:lnTo>
                  <a:pt x="389890" y="33019"/>
                </a:lnTo>
                <a:lnTo>
                  <a:pt x="384810" y="30479"/>
                </a:lnTo>
                <a:lnTo>
                  <a:pt x="378460" y="26669"/>
                </a:lnTo>
                <a:lnTo>
                  <a:pt x="373379" y="22859"/>
                </a:lnTo>
                <a:lnTo>
                  <a:pt x="367029" y="20319"/>
                </a:lnTo>
                <a:lnTo>
                  <a:pt x="359410" y="17779"/>
                </a:lnTo>
                <a:lnTo>
                  <a:pt x="353060" y="15239"/>
                </a:lnTo>
                <a:lnTo>
                  <a:pt x="345440" y="12700"/>
                </a:lnTo>
                <a:lnTo>
                  <a:pt x="328929" y="8889"/>
                </a:lnTo>
                <a:lnTo>
                  <a:pt x="312420" y="6350"/>
                </a:lnTo>
                <a:lnTo>
                  <a:pt x="293370" y="2539"/>
                </a:lnTo>
                <a:lnTo>
                  <a:pt x="251460" y="0"/>
                </a:lnTo>
                <a:close/>
              </a:path>
              <a:path w="448309" h="334009">
                <a:moveTo>
                  <a:pt x="416560" y="59689"/>
                </a:moveTo>
                <a:lnTo>
                  <a:pt x="220979" y="59689"/>
                </a:lnTo>
                <a:lnTo>
                  <a:pt x="228600" y="60959"/>
                </a:lnTo>
                <a:lnTo>
                  <a:pt x="234950" y="60959"/>
                </a:lnTo>
                <a:lnTo>
                  <a:pt x="242570" y="62229"/>
                </a:lnTo>
                <a:lnTo>
                  <a:pt x="248920" y="63500"/>
                </a:lnTo>
                <a:lnTo>
                  <a:pt x="254000" y="64769"/>
                </a:lnTo>
                <a:lnTo>
                  <a:pt x="261620" y="68579"/>
                </a:lnTo>
                <a:lnTo>
                  <a:pt x="264160" y="68579"/>
                </a:lnTo>
                <a:lnTo>
                  <a:pt x="266700" y="69850"/>
                </a:lnTo>
                <a:lnTo>
                  <a:pt x="270510" y="73659"/>
                </a:lnTo>
                <a:lnTo>
                  <a:pt x="273050" y="74929"/>
                </a:lnTo>
                <a:lnTo>
                  <a:pt x="279400" y="81279"/>
                </a:lnTo>
                <a:lnTo>
                  <a:pt x="284479" y="88899"/>
                </a:lnTo>
                <a:lnTo>
                  <a:pt x="287020" y="93979"/>
                </a:lnTo>
                <a:lnTo>
                  <a:pt x="288290" y="99059"/>
                </a:lnTo>
                <a:lnTo>
                  <a:pt x="431800" y="99059"/>
                </a:lnTo>
                <a:lnTo>
                  <a:pt x="429260" y="86359"/>
                </a:lnTo>
                <a:lnTo>
                  <a:pt x="425450" y="74929"/>
                </a:lnTo>
                <a:lnTo>
                  <a:pt x="419100" y="63500"/>
                </a:lnTo>
                <a:lnTo>
                  <a:pt x="416560" y="59689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47330" y="269240"/>
            <a:ext cx="448309" cy="334010"/>
          </a:xfrm>
          <a:custGeom>
            <a:avLst/>
            <a:gdLst/>
            <a:ahLst/>
            <a:cxnLst/>
            <a:rect l="l" t="t" r="r" b="b"/>
            <a:pathLst>
              <a:path w="448309" h="334009">
                <a:moveTo>
                  <a:pt x="0" y="218439"/>
                </a:moveTo>
                <a:lnTo>
                  <a:pt x="144779" y="218439"/>
                </a:lnTo>
                <a:lnTo>
                  <a:pt x="146050" y="223519"/>
                </a:lnTo>
                <a:lnTo>
                  <a:pt x="147320" y="228599"/>
                </a:lnTo>
                <a:lnTo>
                  <a:pt x="149860" y="233679"/>
                </a:lnTo>
                <a:lnTo>
                  <a:pt x="152400" y="237489"/>
                </a:lnTo>
                <a:lnTo>
                  <a:pt x="154940" y="241299"/>
                </a:lnTo>
                <a:lnTo>
                  <a:pt x="157479" y="245109"/>
                </a:lnTo>
                <a:lnTo>
                  <a:pt x="160020" y="248919"/>
                </a:lnTo>
                <a:lnTo>
                  <a:pt x="163829" y="251459"/>
                </a:lnTo>
                <a:lnTo>
                  <a:pt x="166370" y="253999"/>
                </a:lnTo>
                <a:lnTo>
                  <a:pt x="170179" y="256539"/>
                </a:lnTo>
                <a:lnTo>
                  <a:pt x="173990" y="257809"/>
                </a:lnTo>
                <a:lnTo>
                  <a:pt x="177800" y="260349"/>
                </a:lnTo>
                <a:lnTo>
                  <a:pt x="181610" y="261619"/>
                </a:lnTo>
                <a:lnTo>
                  <a:pt x="184150" y="262889"/>
                </a:lnTo>
                <a:lnTo>
                  <a:pt x="187960" y="264159"/>
                </a:lnTo>
                <a:lnTo>
                  <a:pt x="193040" y="265429"/>
                </a:lnTo>
                <a:lnTo>
                  <a:pt x="196850" y="266699"/>
                </a:lnTo>
                <a:lnTo>
                  <a:pt x="201929" y="267969"/>
                </a:lnTo>
                <a:lnTo>
                  <a:pt x="205740" y="267969"/>
                </a:lnTo>
                <a:lnTo>
                  <a:pt x="210820" y="269239"/>
                </a:lnTo>
                <a:lnTo>
                  <a:pt x="220979" y="269239"/>
                </a:lnTo>
                <a:lnTo>
                  <a:pt x="231140" y="270509"/>
                </a:lnTo>
                <a:lnTo>
                  <a:pt x="238760" y="269239"/>
                </a:lnTo>
                <a:lnTo>
                  <a:pt x="246379" y="269239"/>
                </a:lnTo>
                <a:lnTo>
                  <a:pt x="254000" y="267969"/>
                </a:lnTo>
                <a:lnTo>
                  <a:pt x="260350" y="267969"/>
                </a:lnTo>
                <a:lnTo>
                  <a:pt x="266700" y="266699"/>
                </a:lnTo>
                <a:lnTo>
                  <a:pt x="269240" y="265429"/>
                </a:lnTo>
                <a:lnTo>
                  <a:pt x="271779" y="264159"/>
                </a:lnTo>
                <a:lnTo>
                  <a:pt x="275590" y="262889"/>
                </a:lnTo>
                <a:lnTo>
                  <a:pt x="276860" y="262889"/>
                </a:lnTo>
                <a:lnTo>
                  <a:pt x="279400" y="261619"/>
                </a:lnTo>
                <a:lnTo>
                  <a:pt x="281940" y="260349"/>
                </a:lnTo>
                <a:lnTo>
                  <a:pt x="287020" y="257809"/>
                </a:lnTo>
                <a:lnTo>
                  <a:pt x="289560" y="255269"/>
                </a:lnTo>
                <a:lnTo>
                  <a:pt x="292100" y="253999"/>
                </a:lnTo>
                <a:lnTo>
                  <a:pt x="293370" y="251459"/>
                </a:lnTo>
                <a:lnTo>
                  <a:pt x="294640" y="250189"/>
                </a:lnTo>
                <a:lnTo>
                  <a:pt x="295910" y="248919"/>
                </a:lnTo>
                <a:lnTo>
                  <a:pt x="297179" y="247649"/>
                </a:lnTo>
                <a:lnTo>
                  <a:pt x="297179" y="246379"/>
                </a:lnTo>
                <a:lnTo>
                  <a:pt x="298450" y="245109"/>
                </a:lnTo>
                <a:lnTo>
                  <a:pt x="298450" y="243839"/>
                </a:lnTo>
                <a:lnTo>
                  <a:pt x="299720" y="241299"/>
                </a:lnTo>
                <a:lnTo>
                  <a:pt x="299720" y="240029"/>
                </a:lnTo>
                <a:lnTo>
                  <a:pt x="299720" y="238759"/>
                </a:lnTo>
                <a:lnTo>
                  <a:pt x="299720" y="237489"/>
                </a:lnTo>
                <a:lnTo>
                  <a:pt x="299720" y="234949"/>
                </a:lnTo>
                <a:lnTo>
                  <a:pt x="299720" y="233679"/>
                </a:lnTo>
                <a:lnTo>
                  <a:pt x="299720" y="232409"/>
                </a:lnTo>
                <a:lnTo>
                  <a:pt x="298450" y="231139"/>
                </a:lnTo>
                <a:lnTo>
                  <a:pt x="298450" y="229869"/>
                </a:lnTo>
                <a:lnTo>
                  <a:pt x="297179" y="227329"/>
                </a:lnTo>
                <a:lnTo>
                  <a:pt x="297179" y="226059"/>
                </a:lnTo>
                <a:lnTo>
                  <a:pt x="295910" y="224789"/>
                </a:lnTo>
                <a:lnTo>
                  <a:pt x="294640" y="223519"/>
                </a:lnTo>
                <a:lnTo>
                  <a:pt x="293370" y="222249"/>
                </a:lnTo>
                <a:lnTo>
                  <a:pt x="290829" y="219709"/>
                </a:lnTo>
                <a:lnTo>
                  <a:pt x="287020" y="217169"/>
                </a:lnTo>
                <a:lnTo>
                  <a:pt x="283210" y="214629"/>
                </a:lnTo>
                <a:lnTo>
                  <a:pt x="280670" y="213359"/>
                </a:lnTo>
                <a:lnTo>
                  <a:pt x="278129" y="212089"/>
                </a:lnTo>
                <a:lnTo>
                  <a:pt x="275590" y="210819"/>
                </a:lnTo>
                <a:lnTo>
                  <a:pt x="271779" y="209549"/>
                </a:lnTo>
                <a:lnTo>
                  <a:pt x="264160" y="207009"/>
                </a:lnTo>
                <a:lnTo>
                  <a:pt x="255270" y="204469"/>
                </a:lnTo>
                <a:lnTo>
                  <a:pt x="245110" y="201929"/>
                </a:lnTo>
                <a:lnTo>
                  <a:pt x="232410" y="200659"/>
                </a:lnTo>
                <a:lnTo>
                  <a:pt x="204470" y="195579"/>
                </a:lnTo>
                <a:lnTo>
                  <a:pt x="180340" y="191769"/>
                </a:lnTo>
                <a:lnTo>
                  <a:pt x="157479" y="187959"/>
                </a:lnTo>
                <a:lnTo>
                  <a:pt x="137160" y="182879"/>
                </a:lnTo>
                <a:lnTo>
                  <a:pt x="118110" y="179069"/>
                </a:lnTo>
                <a:lnTo>
                  <a:pt x="101600" y="173989"/>
                </a:lnTo>
                <a:lnTo>
                  <a:pt x="86360" y="167639"/>
                </a:lnTo>
                <a:lnTo>
                  <a:pt x="72390" y="162559"/>
                </a:lnTo>
                <a:lnTo>
                  <a:pt x="38100" y="139699"/>
                </a:lnTo>
                <a:lnTo>
                  <a:pt x="31750" y="132079"/>
                </a:lnTo>
                <a:lnTo>
                  <a:pt x="29210" y="129539"/>
                </a:lnTo>
                <a:lnTo>
                  <a:pt x="26670" y="124459"/>
                </a:lnTo>
                <a:lnTo>
                  <a:pt x="24129" y="120649"/>
                </a:lnTo>
                <a:lnTo>
                  <a:pt x="22860" y="116839"/>
                </a:lnTo>
                <a:lnTo>
                  <a:pt x="20320" y="111759"/>
                </a:lnTo>
                <a:lnTo>
                  <a:pt x="19050" y="107949"/>
                </a:lnTo>
                <a:lnTo>
                  <a:pt x="17779" y="102869"/>
                </a:lnTo>
                <a:lnTo>
                  <a:pt x="17779" y="93979"/>
                </a:lnTo>
                <a:lnTo>
                  <a:pt x="17779" y="87629"/>
                </a:lnTo>
                <a:lnTo>
                  <a:pt x="30479" y="58419"/>
                </a:lnTo>
                <a:lnTo>
                  <a:pt x="34290" y="52069"/>
                </a:lnTo>
                <a:lnTo>
                  <a:pt x="39370" y="46989"/>
                </a:lnTo>
                <a:lnTo>
                  <a:pt x="45720" y="41909"/>
                </a:lnTo>
                <a:lnTo>
                  <a:pt x="52070" y="36829"/>
                </a:lnTo>
                <a:lnTo>
                  <a:pt x="59690" y="31750"/>
                </a:lnTo>
                <a:lnTo>
                  <a:pt x="68579" y="27939"/>
                </a:lnTo>
                <a:lnTo>
                  <a:pt x="76200" y="22859"/>
                </a:lnTo>
                <a:lnTo>
                  <a:pt x="86360" y="19050"/>
                </a:lnTo>
                <a:lnTo>
                  <a:pt x="96520" y="16509"/>
                </a:lnTo>
                <a:lnTo>
                  <a:pt x="106679" y="12700"/>
                </a:lnTo>
                <a:lnTo>
                  <a:pt x="118110" y="8889"/>
                </a:lnTo>
                <a:lnTo>
                  <a:pt x="130810" y="6350"/>
                </a:lnTo>
                <a:lnTo>
                  <a:pt x="144779" y="3809"/>
                </a:lnTo>
                <a:lnTo>
                  <a:pt x="160020" y="2539"/>
                </a:lnTo>
                <a:lnTo>
                  <a:pt x="175260" y="1269"/>
                </a:lnTo>
                <a:lnTo>
                  <a:pt x="191770" y="0"/>
                </a:lnTo>
                <a:lnTo>
                  <a:pt x="209550" y="0"/>
                </a:lnTo>
                <a:lnTo>
                  <a:pt x="228600" y="0"/>
                </a:lnTo>
                <a:lnTo>
                  <a:pt x="251460" y="0"/>
                </a:lnTo>
                <a:lnTo>
                  <a:pt x="273050" y="1269"/>
                </a:lnTo>
                <a:lnTo>
                  <a:pt x="293370" y="2539"/>
                </a:lnTo>
                <a:lnTo>
                  <a:pt x="312420" y="6350"/>
                </a:lnTo>
                <a:lnTo>
                  <a:pt x="328929" y="8889"/>
                </a:lnTo>
                <a:lnTo>
                  <a:pt x="345440" y="12700"/>
                </a:lnTo>
                <a:lnTo>
                  <a:pt x="353060" y="15239"/>
                </a:lnTo>
                <a:lnTo>
                  <a:pt x="359410" y="17779"/>
                </a:lnTo>
                <a:lnTo>
                  <a:pt x="367029" y="20319"/>
                </a:lnTo>
                <a:lnTo>
                  <a:pt x="373379" y="22859"/>
                </a:lnTo>
                <a:lnTo>
                  <a:pt x="378460" y="26669"/>
                </a:lnTo>
                <a:lnTo>
                  <a:pt x="384810" y="30479"/>
                </a:lnTo>
                <a:lnTo>
                  <a:pt x="389890" y="33019"/>
                </a:lnTo>
                <a:lnTo>
                  <a:pt x="394970" y="36829"/>
                </a:lnTo>
                <a:lnTo>
                  <a:pt x="400050" y="40639"/>
                </a:lnTo>
                <a:lnTo>
                  <a:pt x="405129" y="44450"/>
                </a:lnTo>
                <a:lnTo>
                  <a:pt x="408940" y="49529"/>
                </a:lnTo>
                <a:lnTo>
                  <a:pt x="412750" y="54609"/>
                </a:lnTo>
                <a:lnTo>
                  <a:pt x="416560" y="59689"/>
                </a:lnTo>
                <a:lnTo>
                  <a:pt x="419100" y="63500"/>
                </a:lnTo>
                <a:lnTo>
                  <a:pt x="425450" y="74929"/>
                </a:lnTo>
                <a:lnTo>
                  <a:pt x="429260" y="86359"/>
                </a:lnTo>
                <a:lnTo>
                  <a:pt x="431800" y="99059"/>
                </a:lnTo>
                <a:lnTo>
                  <a:pt x="288290" y="99059"/>
                </a:lnTo>
                <a:lnTo>
                  <a:pt x="287020" y="93979"/>
                </a:lnTo>
                <a:lnTo>
                  <a:pt x="284479" y="88899"/>
                </a:lnTo>
                <a:lnTo>
                  <a:pt x="281940" y="85089"/>
                </a:lnTo>
                <a:lnTo>
                  <a:pt x="279400" y="81279"/>
                </a:lnTo>
                <a:lnTo>
                  <a:pt x="275590" y="77469"/>
                </a:lnTo>
                <a:lnTo>
                  <a:pt x="274320" y="76200"/>
                </a:lnTo>
                <a:lnTo>
                  <a:pt x="273050" y="74929"/>
                </a:lnTo>
                <a:lnTo>
                  <a:pt x="270510" y="73659"/>
                </a:lnTo>
                <a:lnTo>
                  <a:pt x="267970" y="71119"/>
                </a:lnTo>
                <a:lnTo>
                  <a:pt x="266700" y="69850"/>
                </a:lnTo>
                <a:lnTo>
                  <a:pt x="264160" y="68579"/>
                </a:lnTo>
                <a:lnTo>
                  <a:pt x="261620" y="68579"/>
                </a:lnTo>
                <a:lnTo>
                  <a:pt x="259079" y="67309"/>
                </a:lnTo>
                <a:lnTo>
                  <a:pt x="234950" y="60959"/>
                </a:lnTo>
                <a:lnTo>
                  <a:pt x="228600" y="60959"/>
                </a:lnTo>
                <a:lnTo>
                  <a:pt x="220979" y="59689"/>
                </a:lnTo>
                <a:lnTo>
                  <a:pt x="213360" y="59689"/>
                </a:lnTo>
                <a:lnTo>
                  <a:pt x="207010" y="59689"/>
                </a:lnTo>
                <a:lnTo>
                  <a:pt x="200660" y="60959"/>
                </a:lnTo>
                <a:lnTo>
                  <a:pt x="194310" y="60959"/>
                </a:lnTo>
                <a:lnTo>
                  <a:pt x="189229" y="62229"/>
                </a:lnTo>
                <a:lnTo>
                  <a:pt x="184150" y="62229"/>
                </a:lnTo>
                <a:lnTo>
                  <a:pt x="182879" y="63500"/>
                </a:lnTo>
                <a:lnTo>
                  <a:pt x="180340" y="63500"/>
                </a:lnTo>
                <a:lnTo>
                  <a:pt x="179070" y="64769"/>
                </a:lnTo>
                <a:lnTo>
                  <a:pt x="176529" y="66039"/>
                </a:lnTo>
                <a:lnTo>
                  <a:pt x="175260" y="66039"/>
                </a:lnTo>
                <a:lnTo>
                  <a:pt x="172720" y="67309"/>
                </a:lnTo>
                <a:lnTo>
                  <a:pt x="170179" y="68579"/>
                </a:lnTo>
                <a:lnTo>
                  <a:pt x="166370" y="71119"/>
                </a:lnTo>
                <a:lnTo>
                  <a:pt x="166370" y="72389"/>
                </a:lnTo>
                <a:lnTo>
                  <a:pt x="165100" y="73659"/>
                </a:lnTo>
                <a:lnTo>
                  <a:pt x="163829" y="74929"/>
                </a:lnTo>
                <a:lnTo>
                  <a:pt x="162560" y="76200"/>
                </a:lnTo>
                <a:lnTo>
                  <a:pt x="161290" y="77469"/>
                </a:lnTo>
                <a:lnTo>
                  <a:pt x="161290" y="78739"/>
                </a:lnTo>
                <a:lnTo>
                  <a:pt x="160020" y="80009"/>
                </a:lnTo>
                <a:lnTo>
                  <a:pt x="160020" y="87629"/>
                </a:lnTo>
                <a:lnTo>
                  <a:pt x="160020" y="90169"/>
                </a:lnTo>
                <a:lnTo>
                  <a:pt x="161290" y="90169"/>
                </a:lnTo>
                <a:lnTo>
                  <a:pt x="161290" y="91439"/>
                </a:lnTo>
                <a:lnTo>
                  <a:pt x="162560" y="92709"/>
                </a:lnTo>
                <a:lnTo>
                  <a:pt x="163829" y="93979"/>
                </a:lnTo>
                <a:lnTo>
                  <a:pt x="165100" y="95249"/>
                </a:lnTo>
                <a:lnTo>
                  <a:pt x="167640" y="97789"/>
                </a:lnTo>
                <a:lnTo>
                  <a:pt x="170179" y="99059"/>
                </a:lnTo>
                <a:lnTo>
                  <a:pt x="171450" y="100329"/>
                </a:lnTo>
                <a:lnTo>
                  <a:pt x="173990" y="100329"/>
                </a:lnTo>
                <a:lnTo>
                  <a:pt x="175260" y="101599"/>
                </a:lnTo>
                <a:lnTo>
                  <a:pt x="177800" y="101599"/>
                </a:lnTo>
                <a:lnTo>
                  <a:pt x="222250" y="110489"/>
                </a:lnTo>
                <a:lnTo>
                  <a:pt x="267970" y="118109"/>
                </a:lnTo>
                <a:lnTo>
                  <a:pt x="308610" y="124459"/>
                </a:lnTo>
                <a:lnTo>
                  <a:pt x="354329" y="135889"/>
                </a:lnTo>
                <a:lnTo>
                  <a:pt x="375920" y="143509"/>
                </a:lnTo>
                <a:lnTo>
                  <a:pt x="386079" y="147319"/>
                </a:lnTo>
                <a:lnTo>
                  <a:pt x="394970" y="151129"/>
                </a:lnTo>
                <a:lnTo>
                  <a:pt x="402590" y="156209"/>
                </a:lnTo>
                <a:lnTo>
                  <a:pt x="410210" y="160019"/>
                </a:lnTo>
                <a:lnTo>
                  <a:pt x="416560" y="165099"/>
                </a:lnTo>
                <a:lnTo>
                  <a:pt x="422910" y="170179"/>
                </a:lnTo>
                <a:lnTo>
                  <a:pt x="429260" y="175259"/>
                </a:lnTo>
                <a:lnTo>
                  <a:pt x="433070" y="180339"/>
                </a:lnTo>
                <a:lnTo>
                  <a:pt x="436879" y="186689"/>
                </a:lnTo>
                <a:lnTo>
                  <a:pt x="440690" y="191769"/>
                </a:lnTo>
                <a:lnTo>
                  <a:pt x="443229" y="198119"/>
                </a:lnTo>
                <a:lnTo>
                  <a:pt x="445770" y="203199"/>
                </a:lnTo>
                <a:lnTo>
                  <a:pt x="447040" y="210819"/>
                </a:lnTo>
                <a:lnTo>
                  <a:pt x="448310" y="217169"/>
                </a:lnTo>
                <a:lnTo>
                  <a:pt x="448310" y="222249"/>
                </a:lnTo>
                <a:lnTo>
                  <a:pt x="448310" y="231139"/>
                </a:lnTo>
                <a:lnTo>
                  <a:pt x="447040" y="238759"/>
                </a:lnTo>
                <a:lnTo>
                  <a:pt x="444500" y="245109"/>
                </a:lnTo>
                <a:lnTo>
                  <a:pt x="441960" y="252729"/>
                </a:lnTo>
                <a:lnTo>
                  <a:pt x="438150" y="260349"/>
                </a:lnTo>
                <a:lnTo>
                  <a:pt x="434340" y="266699"/>
                </a:lnTo>
                <a:lnTo>
                  <a:pt x="427990" y="273049"/>
                </a:lnTo>
                <a:lnTo>
                  <a:pt x="421640" y="280669"/>
                </a:lnTo>
                <a:lnTo>
                  <a:pt x="415290" y="287019"/>
                </a:lnTo>
                <a:lnTo>
                  <a:pt x="407670" y="292099"/>
                </a:lnTo>
                <a:lnTo>
                  <a:pt x="400050" y="298449"/>
                </a:lnTo>
                <a:lnTo>
                  <a:pt x="391160" y="303529"/>
                </a:lnTo>
                <a:lnTo>
                  <a:pt x="381000" y="307339"/>
                </a:lnTo>
                <a:lnTo>
                  <a:pt x="370840" y="312419"/>
                </a:lnTo>
                <a:lnTo>
                  <a:pt x="359410" y="316229"/>
                </a:lnTo>
                <a:lnTo>
                  <a:pt x="347979" y="320039"/>
                </a:lnTo>
                <a:lnTo>
                  <a:pt x="336550" y="322579"/>
                </a:lnTo>
                <a:lnTo>
                  <a:pt x="323850" y="326389"/>
                </a:lnTo>
                <a:lnTo>
                  <a:pt x="309879" y="328929"/>
                </a:lnTo>
                <a:lnTo>
                  <a:pt x="294640" y="330199"/>
                </a:lnTo>
                <a:lnTo>
                  <a:pt x="279400" y="331469"/>
                </a:lnTo>
                <a:lnTo>
                  <a:pt x="264160" y="332739"/>
                </a:lnTo>
                <a:lnTo>
                  <a:pt x="246379" y="334009"/>
                </a:lnTo>
                <a:lnTo>
                  <a:pt x="229870" y="334009"/>
                </a:lnTo>
                <a:lnTo>
                  <a:pt x="199390" y="332739"/>
                </a:lnTo>
                <a:lnTo>
                  <a:pt x="171450" y="331469"/>
                </a:lnTo>
                <a:lnTo>
                  <a:pt x="144779" y="328929"/>
                </a:lnTo>
                <a:lnTo>
                  <a:pt x="121920" y="325119"/>
                </a:lnTo>
                <a:lnTo>
                  <a:pt x="111760" y="323849"/>
                </a:lnTo>
                <a:lnTo>
                  <a:pt x="101600" y="321309"/>
                </a:lnTo>
                <a:lnTo>
                  <a:pt x="92710" y="318769"/>
                </a:lnTo>
                <a:lnTo>
                  <a:pt x="83820" y="314959"/>
                </a:lnTo>
                <a:lnTo>
                  <a:pt x="74929" y="312419"/>
                </a:lnTo>
                <a:lnTo>
                  <a:pt x="68579" y="308609"/>
                </a:lnTo>
                <a:lnTo>
                  <a:pt x="60960" y="304799"/>
                </a:lnTo>
                <a:lnTo>
                  <a:pt x="54610" y="300989"/>
                </a:lnTo>
                <a:lnTo>
                  <a:pt x="24129" y="274319"/>
                </a:lnTo>
                <a:lnTo>
                  <a:pt x="1270" y="229869"/>
                </a:lnTo>
                <a:lnTo>
                  <a:pt x="0" y="218439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79459" y="274320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80">
                <a:moveTo>
                  <a:pt x="152400" y="0"/>
                </a:moveTo>
                <a:lnTo>
                  <a:pt x="0" y="0"/>
                </a:lnTo>
                <a:lnTo>
                  <a:pt x="0" y="322579"/>
                </a:lnTo>
                <a:lnTo>
                  <a:pt x="152400" y="322579"/>
                </a:lnTo>
                <a:lnTo>
                  <a:pt x="15240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403590" y="222250"/>
            <a:ext cx="106680" cy="0"/>
          </a:xfrm>
          <a:custGeom>
            <a:avLst/>
            <a:gdLst/>
            <a:ahLst/>
            <a:cxnLst/>
            <a:rect l="l" t="t" r="r" b="b"/>
            <a:pathLst>
              <a:path w="106679">
                <a:moveTo>
                  <a:pt x="0" y="0"/>
                </a:moveTo>
                <a:lnTo>
                  <a:pt x="106679" y="0"/>
                </a:lnTo>
              </a:path>
            </a:pathLst>
          </a:custGeom>
          <a:ln w="66040">
            <a:solidFill>
              <a:srgbClr val="BADF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79459" y="274320"/>
            <a:ext cx="152400" cy="322580"/>
          </a:xfrm>
          <a:custGeom>
            <a:avLst/>
            <a:gdLst/>
            <a:ahLst/>
            <a:cxnLst/>
            <a:rect l="l" t="t" r="r" b="b"/>
            <a:pathLst>
              <a:path w="152400" h="322580">
                <a:moveTo>
                  <a:pt x="0" y="0"/>
                </a:moveTo>
                <a:lnTo>
                  <a:pt x="152400" y="0"/>
                </a:lnTo>
                <a:lnTo>
                  <a:pt x="152400" y="322579"/>
                </a:lnTo>
                <a:lnTo>
                  <a:pt x="0" y="322579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03590" y="189229"/>
            <a:ext cx="106680" cy="66040"/>
          </a:xfrm>
          <a:custGeom>
            <a:avLst/>
            <a:gdLst/>
            <a:ahLst/>
            <a:cxnLst/>
            <a:rect l="l" t="t" r="r" b="b"/>
            <a:pathLst>
              <a:path w="106679" h="66039">
                <a:moveTo>
                  <a:pt x="0" y="0"/>
                </a:moveTo>
                <a:lnTo>
                  <a:pt x="106679" y="0"/>
                </a:lnTo>
                <a:lnTo>
                  <a:pt x="106679" y="66040"/>
                </a:lnTo>
                <a:lnTo>
                  <a:pt x="0" y="66040"/>
                </a:lnTo>
                <a:lnTo>
                  <a:pt x="0" y="0"/>
                </a:lnTo>
                <a:close/>
              </a:path>
            </a:pathLst>
          </a:custGeom>
          <a:ln w="38097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326390" y="836930"/>
            <a:ext cx="2312670" cy="398780"/>
          </a:xfrm>
          <a:prstGeom prst="rect">
            <a:avLst/>
          </a:prstGeom>
          <a:solidFill>
            <a:srgbClr val="FAA2F4"/>
          </a:solidFill>
        </p:spPr>
        <p:txBody>
          <a:bodyPr vert="horz" wrap="square" lIns="0" tIns="4699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İnkılapçılık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4000" y="1413510"/>
            <a:ext cx="3825240" cy="398780"/>
          </a:xfrm>
          <a:custGeom>
            <a:avLst/>
            <a:gdLst/>
            <a:ahLst/>
            <a:cxnLst/>
            <a:rect l="l" t="t" r="r" b="b"/>
            <a:pathLst>
              <a:path w="3825240" h="398780">
                <a:moveTo>
                  <a:pt x="0" y="0"/>
                </a:moveTo>
                <a:lnTo>
                  <a:pt x="3825240" y="0"/>
                </a:lnTo>
                <a:lnTo>
                  <a:pt x="382524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0190" y="2636520"/>
            <a:ext cx="5259070" cy="400050"/>
          </a:xfrm>
          <a:custGeom>
            <a:avLst/>
            <a:gdLst/>
            <a:ahLst/>
            <a:cxnLst/>
            <a:rect l="l" t="t" r="r" b="b"/>
            <a:pathLst>
              <a:path w="5259070" h="400050">
                <a:moveTo>
                  <a:pt x="0" y="0"/>
                </a:moveTo>
                <a:lnTo>
                  <a:pt x="5259070" y="0"/>
                </a:lnTo>
                <a:lnTo>
                  <a:pt x="525907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4000" y="2061210"/>
            <a:ext cx="4470400" cy="398780"/>
          </a:xfrm>
          <a:custGeom>
            <a:avLst/>
            <a:gdLst/>
            <a:ahLst/>
            <a:cxnLst/>
            <a:rect l="l" t="t" r="r" b="b"/>
            <a:pathLst>
              <a:path w="4470400" h="398780">
                <a:moveTo>
                  <a:pt x="0" y="0"/>
                </a:moveTo>
                <a:lnTo>
                  <a:pt x="4470400" y="0"/>
                </a:lnTo>
                <a:lnTo>
                  <a:pt x="44704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9E0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50190" y="1447800"/>
            <a:ext cx="5259070" cy="155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Yenilenmeye </a:t>
            </a:r>
            <a:r>
              <a:rPr sz="2000" dirty="0">
                <a:latin typeface="Comic Sans MS"/>
                <a:cs typeface="Comic Sans MS"/>
              </a:rPr>
              <a:t>açık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olmak.</a:t>
            </a:r>
            <a:endParaRPr sz="2000">
              <a:latin typeface="Comic Sans MS"/>
              <a:cs typeface="Comic Sans MS"/>
            </a:endParaRPr>
          </a:p>
          <a:p>
            <a:pPr marL="699135" marR="436245" indent="2540">
              <a:lnSpc>
                <a:spcPct val="188700"/>
              </a:lnSpc>
              <a:spcBef>
                <a:spcPts val="570"/>
              </a:spcBef>
            </a:pPr>
            <a:r>
              <a:rPr sz="2000" spc="-5" dirty="0">
                <a:latin typeface="Comic Sans MS"/>
                <a:cs typeface="Comic Sans MS"/>
              </a:rPr>
              <a:t>Sürekli olarak çağdaşlaşmak,  Uygar düşünmek ve </a:t>
            </a:r>
            <a:r>
              <a:rPr sz="2000" dirty="0">
                <a:latin typeface="Comic Sans MS"/>
                <a:cs typeface="Comic Sans MS"/>
              </a:rPr>
              <a:t>uygar</a:t>
            </a:r>
            <a:r>
              <a:rPr sz="2000" spc="-6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yaşamak,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1459" y="3284220"/>
            <a:ext cx="8586470" cy="704850"/>
          </a:xfrm>
          <a:prstGeom prst="rect">
            <a:avLst/>
          </a:prstGeom>
          <a:solidFill>
            <a:srgbClr val="BADFE2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 marR="168275" indent="609600">
              <a:lnSpc>
                <a:spcPct val="100000"/>
              </a:lnSpc>
              <a:spcBef>
                <a:spcPts val="370"/>
              </a:spcBef>
            </a:pPr>
            <a:r>
              <a:rPr sz="2000" spc="-5" dirty="0">
                <a:latin typeface="Comic Sans MS"/>
                <a:cs typeface="Comic Sans MS"/>
              </a:rPr>
              <a:t>Atatürk’ün önderliğinde birçok inkılap yapılmıştır,bunların bazıları  şunlardır;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50190" y="4221479"/>
            <a:ext cx="3498850" cy="398780"/>
          </a:xfrm>
          <a:custGeom>
            <a:avLst/>
            <a:gdLst/>
            <a:ahLst/>
            <a:cxnLst/>
            <a:rect l="l" t="t" r="r" b="b"/>
            <a:pathLst>
              <a:path w="3498850" h="398779">
                <a:moveTo>
                  <a:pt x="0" y="0"/>
                </a:moveTo>
                <a:lnTo>
                  <a:pt x="3498850" y="0"/>
                </a:lnTo>
                <a:lnTo>
                  <a:pt x="349885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B7F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000" y="4869179"/>
            <a:ext cx="4822190" cy="398780"/>
          </a:xfrm>
          <a:custGeom>
            <a:avLst/>
            <a:gdLst/>
            <a:ahLst/>
            <a:cxnLst/>
            <a:rect l="l" t="t" r="r" b="b"/>
            <a:pathLst>
              <a:path w="4822190" h="398779">
                <a:moveTo>
                  <a:pt x="0" y="0"/>
                </a:moveTo>
                <a:lnTo>
                  <a:pt x="4822190" y="0"/>
                </a:lnTo>
                <a:lnTo>
                  <a:pt x="482219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B7F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4000" y="5444490"/>
            <a:ext cx="4339590" cy="400050"/>
          </a:xfrm>
          <a:custGeom>
            <a:avLst/>
            <a:gdLst/>
            <a:ahLst/>
            <a:cxnLst/>
            <a:rect l="l" t="t" r="r" b="b"/>
            <a:pathLst>
              <a:path w="4339590" h="400050">
                <a:moveTo>
                  <a:pt x="0" y="0"/>
                </a:moveTo>
                <a:lnTo>
                  <a:pt x="4339590" y="0"/>
                </a:lnTo>
                <a:lnTo>
                  <a:pt x="433959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B7F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4000" y="6021070"/>
            <a:ext cx="4494530" cy="400050"/>
          </a:xfrm>
          <a:custGeom>
            <a:avLst/>
            <a:gdLst/>
            <a:ahLst/>
            <a:cxnLst/>
            <a:rect l="l" t="t" r="r" b="b"/>
            <a:pathLst>
              <a:path w="4494530" h="400050">
                <a:moveTo>
                  <a:pt x="0" y="0"/>
                </a:moveTo>
                <a:lnTo>
                  <a:pt x="4494530" y="0"/>
                </a:lnTo>
                <a:lnTo>
                  <a:pt x="4494530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B7F1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50190" y="4255770"/>
            <a:ext cx="4826000" cy="2129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913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omic Sans MS"/>
                <a:cs typeface="Comic Sans MS"/>
              </a:rPr>
              <a:t>Cumhuriyetin ilanı</a:t>
            </a:r>
            <a:r>
              <a:rPr sz="2000" spc="-2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,</a:t>
            </a:r>
            <a:endParaRPr sz="2000">
              <a:latin typeface="Comic Sans MS"/>
              <a:cs typeface="Comic Sans MS"/>
            </a:endParaRPr>
          </a:p>
          <a:p>
            <a:pPr marL="702310" marR="313055" indent="1270">
              <a:lnSpc>
                <a:spcPct val="189000"/>
              </a:lnSpc>
              <a:spcBef>
                <a:spcPts val="560"/>
              </a:spcBef>
            </a:pPr>
            <a:r>
              <a:rPr sz="2000" dirty="0">
                <a:latin typeface="Comic Sans MS"/>
                <a:cs typeface="Comic Sans MS"/>
              </a:rPr>
              <a:t>Türk </a:t>
            </a:r>
            <a:r>
              <a:rPr sz="2000" spc="-5" dirty="0">
                <a:latin typeface="Comic Sans MS"/>
                <a:cs typeface="Comic Sans MS"/>
              </a:rPr>
              <a:t>Medeni Kanunu’nun kabulü </a:t>
            </a:r>
            <a:r>
              <a:rPr sz="2000" dirty="0">
                <a:latin typeface="Comic Sans MS"/>
                <a:cs typeface="Comic Sans MS"/>
              </a:rPr>
              <a:t>,  </a:t>
            </a:r>
            <a:r>
              <a:rPr sz="2000" spc="-5" dirty="0">
                <a:latin typeface="Comic Sans MS"/>
                <a:cs typeface="Comic Sans MS"/>
              </a:rPr>
              <a:t>Kıyafette yapılan yenilikler </a:t>
            </a:r>
            <a:r>
              <a:rPr sz="2000" dirty="0">
                <a:latin typeface="Comic Sans MS"/>
                <a:cs typeface="Comic Sans MS"/>
              </a:rPr>
              <a:t>,  </a:t>
            </a:r>
            <a:r>
              <a:rPr sz="2000" spc="-5" dirty="0">
                <a:latin typeface="Comic Sans MS"/>
                <a:cs typeface="Comic Sans MS"/>
              </a:rPr>
              <a:t>Yeni </a:t>
            </a:r>
            <a:r>
              <a:rPr sz="2000" dirty="0">
                <a:latin typeface="Comic Sans MS"/>
                <a:cs typeface="Comic Sans MS"/>
              </a:rPr>
              <a:t>Türk </a:t>
            </a:r>
            <a:r>
              <a:rPr sz="2000" spc="-5" dirty="0">
                <a:latin typeface="Comic Sans MS"/>
                <a:cs typeface="Comic Sans MS"/>
              </a:rPr>
              <a:t>alfabesinin kabulü</a:t>
            </a:r>
            <a:r>
              <a:rPr sz="2000" spc="-3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,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156959" y="1267460"/>
            <a:ext cx="2052319" cy="136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72859" y="4149090"/>
            <a:ext cx="1733549" cy="2519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8630" y="1341119"/>
            <a:ext cx="447039" cy="448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8630" y="1987550"/>
            <a:ext cx="447039" cy="448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8630" y="2564129"/>
            <a:ext cx="447039" cy="4483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94970" y="4075429"/>
            <a:ext cx="576580" cy="576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3850" y="4796790"/>
            <a:ext cx="576580" cy="17284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42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6769" y="145668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6769" y="1461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6769" y="14700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6769" y="147891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6769" y="1488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769" y="149733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6769" y="150621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769" y="15151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6769" y="15246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6769" y="15335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6769" y="1543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769" y="1551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769" y="156083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6769" y="156971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6769" y="15786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26769" y="15875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6769" y="15970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6769" y="1606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6769" y="1615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6769" y="162433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6769" y="1633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6769" y="16421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6769" y="16516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6769" y="16605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6769" y="1670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26769" y="1678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6769" y="1687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6769" y="16967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26769" y="17056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6769" y="17145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6769" y="17240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6769" y="1733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6769" y="1742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6769" y="1751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6769" y="1760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6769" y="1769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6769" y="17786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26769" y="17875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6769" y="179641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6769" y="1805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6769" y="1814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6769" y="18237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6769" y="18326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6769" y="1842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26769" y="1851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26769" y="1860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6769" y="1869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6769" y="1878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26769" y="1887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6769" y="1896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26769" y="19056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26769" y="19145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26769" y="1924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26769" y="1932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26769" y="1941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26769" y="19507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6769" y="19596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26769" y="1969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6769" y="1978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6769" y="1987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6769" y="1996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6769" y="2005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6769" y="2014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6769" y="20231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6769" y="20326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6769" y="20415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6769" y="2051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26769" y="2059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6769" y="2068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6769" y="20777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26769" y="20872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6769" y="2096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6769" y="2105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6769" y="2114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26769" y="2123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6769" y="2132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6769" y="2141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26769" y="215011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6769" y="21596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26769" y="2169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6769" y="2178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6769" y="2186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6769" y="2195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26769" y="2205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6769" y="22142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26769" y="2223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6769" y="2232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6769" y="2241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6769" y="2250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6769" y="2259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6769" y="2268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6769" y="2277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6769" y="2287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6769" y="2296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26769" y="2305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26769" y="2313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6769" y="2322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26769" y="2332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26769" y="23412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26769" y="2350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6769" y="2359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26769" y="2368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6769" y="2377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26769" y="2386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6769" y="23952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166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26769" y="2404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826769" y="2414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26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26769" y="2423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6769" y="2432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36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26769" y="2440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26769" y="2449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46B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26769" y="2459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26769" y="24682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56D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6769" y="247713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26769" y="2486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66F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6769" y="2495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26769" y="2504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26769" y="2513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6769" y="25228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26769" y="2531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26769" y="2541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26769" y="2550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26769" y="2559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26769" y="2567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26769" y="2576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B7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26769" y="25857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6769" y="25952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C7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26769" y="2604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6769" y="2613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D7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6769" y="2622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26769" y="2631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E7F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6769" y="26409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6769" y="26498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F81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6769" y="2658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26769" y="2668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083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769" y="2677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26769" y="2686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6769" y="2694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26769" y="2703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26769" y="2713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26769" y="2722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26769" y="2731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826769" y="2740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26769" y="2749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26769" y="2758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26769" y="27679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6769" y="27768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68F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26769" y="2785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26769" y="2795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26769" y="2804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6769" y="2813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26769" y="2821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26769" y="28308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6769" y="284098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26769" y="2849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769" y="2858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6769" y="2867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26769" y="2876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26769" y="2885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6769" y="28949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6769" y="29038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26769" y="29127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26769" y="2922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26769" y="2931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26769" y="2940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26769" y="29489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26769" y="29584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26769" y="2967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26769" y="2976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26769" y="2985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6769" y="2994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26769" y="3003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26769" y="3012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26769" y="30219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826769" y="30308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6769" y="3040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26769" y="3049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826769" y="3058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26769" y="3067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26769" y="3076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6769" y="30854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26769" y="3094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26769" y="3103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26769" y="3112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26769" y="3121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26769" y="3130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26769" y="313943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26769" y="31483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26769" y="315848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26769" y="3167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26769" y="3176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26769" y="31851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6769" y="3194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26769" y="3203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26769" y="321246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26769" y="3221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26769" y="3230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26769" y="3239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26769" y="324866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6769" y="3257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26769" y="32664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26769" y="327596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26769" y="3285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6769" y="3294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26769" y="3303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26769" y="33121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26769" y="3321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26769" y="3330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4CC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26769" y="333946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26769" y="334835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5CD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26769" y="3357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26769" y="3366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26769" y="3375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26769" y="33845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26769" y="33940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26769" y="3403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26769" y="3412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26769" y="3421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26769" y="3430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26769" y="34391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26769" y="3448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26769" y="3457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26769" y="346646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26769" y="3475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26769" y="3484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26769" y="3493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26769" y="3502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26769" y="3512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26769" y="35210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26769" y="352996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26769" y="3539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26769" y="3548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26769" y="3557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26769" y="35661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26769" y="3575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26769" y="35839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26769" y="3594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26769" y="3602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26769" y="3611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26769" y="3620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26769" y="3629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26769" y="3639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26769" y="36480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26769" y="365696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26769" y="3666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26769" y="3675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6769" y="3684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6769" y="36931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26769" y="37020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26769" y="3711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26769" y="3721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26769" y="3729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26769" y="3738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26769" y="3747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26769" y="3756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26769" y="3766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26769" y="37750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26769" y="378396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26769" y="3793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26769" y="3802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26769" y="3811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26769" y="38201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26769" y="38296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26769" y="3839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26769" y="3848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26769" y="3856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26769" y="3865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26769" y="3874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26769" y="3883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26769" y="3893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26769" y="39020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26769" y="3911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26769" y="3920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26769" y="3929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26769" y="3938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26769" y="3947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26769" y="39566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26769" y="3966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26769" y="3975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26769" y="3983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26769" y="3992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26769" y="4001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826769" y="4010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826769" y="4020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826769" y="4029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826769" y="4038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826769" y="4047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826769" y="4056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26769" y="4065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26769" y="4074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26769" y="40836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26769" y="4092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826769" y="4102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826769" y="4110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826769" y="4119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826769" y="4128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826769" y="41376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26769" y="4147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826769" y="4156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826769" y="4165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826769" y="4174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26769" y="4183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26769" y="4192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826769" y="4201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826769" y="42106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26769" y="421957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826769" y="4229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826769" y="4237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26769" y="4246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26769" y="4255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26769" y="42652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26769" y="4274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26769" y="4283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26769" y="4292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26769" y="4301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26769" y="4310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26769" y="4319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26769" y="4328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26769" y="43376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26769" y="4347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26769" y="4356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6769" y="4364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26769" y="4373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26769" y="43827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26769" y="43922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26769" y="4401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26769" y="4410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26769" y="4419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26769" y="4428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26769" y="4437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26769" y="4446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26769" y="4455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26769" y="44646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26769" y="4474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26769" y="4483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6769" y="4491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26769" y="4500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26769" y="45104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26769" y="45192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26769" y="4528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26769" y="4537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26769" y="4546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26769" y="4555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26769" y="4564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26769" y="457327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26769" y="4582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26769" y="4592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26769" y="4601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26769" y="4610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26769" y="4618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26769" y="4628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26769" y="46374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26769" y="46462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26769" y="465518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26769" y="4664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26769" y="4673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26769" y="4682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26769" y="4691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26769" y="4700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26769" y="4710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26769" y="4719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26769" y="4728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C9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26769" y="4737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26769" y="4745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A9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26769" y="4755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26769" y="47644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992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26769" y="47732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26769" y="4782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890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26769" y="4791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26769" y="4800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78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26769" y="4809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26769" y="48183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26769" y="4827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26769" y="4837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826769" y="4846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826769" y="4855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26769" y="4864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26769" y="4872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826769" y="4881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26769" y="48914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284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826769" y="49002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26769" y="4909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182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826769" y="4918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826769" y="4927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C08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826769" y="4936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826769" y="49460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BF7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826769" y="4954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826769" y="4964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E7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26769" y="4973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26769" y="4982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D7A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826769" y="4991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826769" y="4999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826769" y="500887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826769" y="50184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826769" y="5027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826769" y="5036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826769" y="5045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26769" y="5054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826769" y="50641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826769" y="50730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826769" y="5081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826769" y="509079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76E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826769" y="5100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826769" y="5109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826769" y="5118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26769" y="5126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26769" y="5136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26769" y="5146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26769" y="5154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26769" y="5163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26769" y="5172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26769" y="5181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26769" y="51911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26769" y="52000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26769" y="5208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26769" y="5218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26769" y="5227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26769" y="5236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26769" y="5245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26769" y="52539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26769" y="5263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26769" y="5273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26769" y="5281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26769" y="5290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26769" y="5299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26769" y="5308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26769" y="5317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26769" y="53270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26769" y="53359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26769" y="5345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26769" y="5354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26769" y="5363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26769" y="5372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26769" y="53816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26769" y="5390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26769" y="5400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826769" y="5408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826769" y="5417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826769" y="5426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826769" y="5435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826769" y="5444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826769" y="54540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826769" y="54635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826769" y="5472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826769" y="5481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26769" y="5490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26769" y="549973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826769" y="55086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826769" y="5517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826769" y="5527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826769" y="5535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826769" y="5544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826769" y="5553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826769" y="5562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826769" y="557149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826769" y="55816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826769" y="55905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826769" y="5599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826769" y="5608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826769" y="5617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826769" y="562673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826769" y="56356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826769" y="5644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826769" y="565340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826769" y="5662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93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826769" y="5671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826769" y="5680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826769" y="56896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826769" y="56991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826769" y="57086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826769" y="57175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26769" y="5726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26769" y="5735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26769" y="5744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26769" y="575373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26769" y="57626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26769" y="577151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26769" y="5781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26769" y="5789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26769" y="5798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26769" y="58077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26769" y="581723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26769" y="58261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26769" y="58356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26769" y="58445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26769" y="5853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26769" y="5862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26769" y="5871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26769" y="5880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26769" y="58896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26769" y="58991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26769" y="5908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26769" y="5916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26769" y="5925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26769" y="59353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26769" y="594423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26769" y="59531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26769" y="59626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26769" y="59715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26769" y="59804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26769" y="59893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26769" y="599820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26769" y="600710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26769" y="60172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26769" y="60261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60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26769" y="603504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26769" y="604392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26769" y="605282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26769" y="606234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26769" y="6071234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8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26769" y="6080125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889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26769" y="6089650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1015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26769" y="6093459"/>
            <a:ext cx="5330190" cy="0"/>
          </a:xfrm>
          <a:custGeom>
            <a:avLst/>
            <a:gdLst/>
            <a:ahLst/>
            <a:cxnLst/>
            <a:rect l="l" t="t" r="r" b="b"/>
            <a:pathLst>
              <a:path w="5330190">
                <a:moveTo>
                  <a:pt x="0" y="0"/>
                </a:moveTo>
                <a:lnTo>
                  <a:pt x="533019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26769" y="1456689"/>
            <a:ext cx="5330190" cy="4635500"/>
          </a:xfrm>
          <a:custGeom>
            <a:avLst/>
            <a:gdLst/>
            <a:ahLst/>
            <a:cxnLst/>
            <a:rect l="l" t="t" r="r" b="b"/>
            <a:pathLst>
              <a:path w="5330190" h="4635500">
                <a:moveTo>
                  <a:pt x="2664460" y="4635500"/>
                </a:moveTo>
                <a:lnTo>
                  <a:pt x="0" y="4635500"/>
                </a:lnTo>
                <a:lnTo>
                  <a:pt x="0" y="0"/>
                </a:lnTo>
                <a:lnTo>
                  <a:pt x="5330190" y="0"/>
                </a:lnTo>
                <a:lnTo>
                  <a:pt x="5330190" y="4635500"/>
                </a:lnTo>
                <a:lnTo>
                  <a:pt x="2664460" y="463550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 txBox="1"/>
          <p:nvPr/>
        </p:nvSpPr>
        <p:spPr>
          <a:xfrm>
            <a:off x="839529" y="3397250"/>
            <a:ext cx="53047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9925" marR="666115" indent="2692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Atatürk İnkılaplarından  bildiklerinizi sayar</a:t>
            </a:r>
            <a:r>
              <a:rPr sz="2400" b="1" spc="-2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mısınız?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6460490" y="31013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0970"/>
                </a:lnTo>
                <a:lnTo>
                  <a:pt x="436880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88950" y="247650"/>
                </a:lnTo>
                <a:lnTo>
                  <a:pt x="496569" y="265430"/>
                </a:lnTo>
                <a:lnTo>
                  <a:pt x="501650" y="285750"/>
                </a:lnTo>
                <a:lnTo>
                  <a:pt x="502919" y="294639"/>
                </a:lnTo>
                <a:lnTo>
                  <a:pt x="504189" y="30480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505460" y="358139"/>
                </a:lnTo>
                <a:lnTo>
                  <a:pt x="502919" y="378460"/>
                </a:lnTo>
                <a:lnTo>
                  <a:pt x="497839" y="398780"/>
                </a:lnTo>
                <a:lnTo>
                  <a:pt x="490219" y="41910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45439" y="601980"/>
                </a:lnTo>
                <a:lnTo>
                  <a:pt x="328930" y="622300"/>
                </a:lnTo>
                <a:lnTo>
                  <a:pt x="316230" y="641350"/>
                </a:lnTo>
                <a:lnTo>
                  <a:pt x="309880" y="650240"/>
                </a:lnTo>
                <a:lnTo>
                  <a:pt x="303530" y="660400"/>
                </a:lnTo>
                <a:lnTo>
                  <a:pt x="283210" y="70104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211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402589" y="734060"/>
                </a:lnTo>
                <a:lnTo>
                  <a:pt x="422910" y="704850"/>
                </a:lnTo>
                <a:lnTo>
                  <a:pt x="434339" y="688340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86739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1460" y="5080"/>
                </a:lnTo>
                <a:lnTo>
                  <a:pt x="195580" y="22860"/>
                </a:lnTo>
                <a:lnTo>
                  <a:pt x="143510" y="50800"/>
                </a:lnTo>
                <a:lnTo>
                  <a:pt x="99060" y="9017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33020" y="199389"/>
                </a:lnTo>
                <a:lnTo>
                  <a:pt x="1143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6460490" y="31013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143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99060" y="90170"/>
                </a:lnTo>
                <a:lnTo>
                  <a:pt x="143510" y="50800"/>
                </a:lnTo>
                <a:lnTo>
                  <a:pt x="195580" y="22860"/>
                </a:lnTo>
                <a:lnTo>
                  <a:pt x="25146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4839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586739" y="499110"/>
                </a:lnTo>
                <a:lnTo>
                  <a:pt x="560069" y="538480"/>
                </a:lnTo>
                <a:lnTo>
                  <a:pt x="525780" y="58293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8340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6130"/>
                </a:lnTo>
                <a:lnTo>
                  <a:pt x="378460" y="803910"/>
                </a:lnTo>
                <a:lnTo>
                  <a:pt x="375919" y="824230"/>
                </a:lnTo>
                <a:lnTo>
                  <a:pt x="372110" y="84582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3210" y="701040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09880" y="650240"/>
                </a:lnTo>
                <a:lnTo>
                  <a:pt x="316230" y="641350"/>
                </a:lnTo>
                <a:lnTo>
                  <a:pt x="328930" y="622300"/>
                </a:lnTo>
                <a:lnTo>
                  <a:pt x="345439" y="60198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101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4189" y="304800"/>
                </a:lnTo>
                <a:lnTo>
                  <a:pt x="502919" y="294639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6880" y="170180"/>
                </a:lnTo>
                <a:lnTo>
                  <a:pt x="406400" y="146050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69" y="215900"/>
                </a:lnTo>
                <a:lnTo>
                  <a:pt x="148589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6706869" y="41529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217409" y="31013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90" y="137160"/>
                </a:lnTo>
                <a:lnTo>
                  <a:pt x="398780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5140" y="237489"/>
                </a:lnTo>
                <a:lnTo>
                  <a:pt x="488950" y="247650"/>
                </a:lnTo>
                <a:lnTo>
                  <a:pt x="496570" y="265430"/>
                </a:lnTo>
                <a:lnTo>
                  <a:pt x="501650" y="285750"/>
                </a:lnTo>
                <a:lnTo>
                  <a:pt x="502920" y="294639"/>
                </a:lnTo>
                <a:lnTo>
                  <a:pt x="505460" y="30480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7879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40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0840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90" y="7594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40" y="688340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70" y="53848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4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20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217409" y="31013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9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3560" y="56007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40" y="688340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78460" y="80391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40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4800"/>
                </a:lnTo>
                <a:lnTo>
                  <a:pt x="502920" y="294639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40" y="237489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8989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70" y="21590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463790" y="41529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974330" y="31013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98779" y="14097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1650" y="285750"/>
                </a:lnTo>
                <a:lnTo>
                  <a:pt x="504190" y="294639"/>
                </a:lnTo>
                <a:lnTo>
                  <a:pt x="505460" y="30480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497840" y="39878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40"/>
                </a:lnTo>
                <a:lnTo>
                  <a:pt x="279400" y="71120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57810" y="81153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90"/>
                </a:lnTo>
                <a:lnTo>
                  <a:pt x="422910" y="704850"/>
                </a:lnTo>
                <a:lnTo>
                  <a:pt x="434340" y="688340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60070" y="53848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79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241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6539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189229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79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974330" y="31013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858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4829" y="56007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4340" y="688340"/>
                </a:lnTo>
                <a:lnTo>
                  <a:pt x="422910" y="704850"/>
                </a:lnTo>
                <a:lnTo>
                  <a:pt x="411479" y="720090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79" y="701040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4800"/>
                </a:lnTo>
                <a:lnTo>
                  <a:pt x="504190" y="29463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79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29" y="181610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6539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220709" y="41529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6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60" y="0"/>
                </a:lnTo>
                <a:lnTo>
                  <a:pt x="13716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6447790" y="3088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0180"/>
                </a:lnTo>
                <a:lnTo>
                  <a:pt x="464819" y="203200"/>
                </a:lnTo>
                <a:lnTo>
                  <a:pt x="485139" y="237489"/>
                </a:lnTo>
                <a:lnTo>
                  <a:pt x="488950" y="247650"/>
                </a:lnTo>
                <a:lnTo>
                  <a:pt x="496569" y="26543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78789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40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19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69" y="881380"/>
                </a:lnTo>
                <a:lnTo>
                  <a:pt x="255269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8460" y="803910"/>
                </a:lnTo>
                <a:lnTo>
                  <a:pt x="389889" y="7594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39" y="688340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60069" y="53848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86739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33020" y="199389"/>
                </a:lnTo>
                <a:lnTo>
                  <a:pt x="1143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69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19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6447790" y="3088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143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86739" y="156210"/>
                </a:lnTo>
                <a:lnTo>
                  <a:pt x="594360" y="168910"/>
                </a:lnTo>
                <a:lnTo>
                  <a:pt x="612139" y="212089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43560" y="56007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8340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4810" y="772160"/>
                </a:lnTo>
                <a:lnTo>
                  <a:pt x="381000" y="786130"/>
                </a:lnTo>
                <a:lnTo>
                  <a:pt x="375919" y="824230"/>
                </a:lnTo>
                <a:lnTo>
                  <a:pt x="370839" y="869950"/>
                </a:lnTo>
                <a:lnTo>
                  <a:pt x="369569" y="924560"/>
                </a:lnTo>
                <a:lnTo>
                  <a:pt x="255269" y="924560"/>
                </a:lnTo>
                <a:lnTo>
                  <a:pt x="255269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19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1360"/>
                </a:lnTo>
                <a:lnTo>
                  <a:pt x="279400" y="711200"/>
                </a:lnTo>
                <a:lnTo>
                  <a:pt x="284480" y="701040"/>
                </a:lnTo>
                <a:lnTo>
                  <a:pt x="288289" y="690880"/>
                </a:lnTo>
                <a:lnTo>
                  <a:pt x="293369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78789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39" y="237489"/>
                </a:lnTo>
                <a:lnTo>
                  <a:pt x="464819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69" y="21590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69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6694169" y="41402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204709" y="3088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85140" y="237489"/>
                </a:lnTo>
                <a:lnTo>
                  <a:pt x="488950" y="247650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40"/>
                </a:lnTo>
                <a:lnTo>
                  <a:pt x="279400" y="71120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5430" y="753110"/>
                </a:lnTo>
                <a:lnTo>
                  <a:pt x="264160" y="764540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1000" y="78613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402590" y="734060"/>
                </a:lnTo>
                <a:lnTo>
                  <a:pt x="411480" y="720090"/>
                </a:lnTo>
                <a:lnTo>
                  <a:pt x="422910" y="704850"/>
                </a:lnTo>
                <a:lnTo>
                  <a:pt x="434340" y="688340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74040" y="518160"/>
                </a:lnTo>
                <a:lnTo>
                  <a:pt x="595630" y="48006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33020" y="199389"/>
                </a:lnTo>
                <a:lnTo>
                  <a:pt x="12700" y="26797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189230" y="18161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204709" y="3088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40" y="15367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44830" y="56007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8340"/>
                </a:lnTo>
                <a:lnTo>
                  <a:pt x="422910" y="704850"/>
                </a:lnTo>
                <a:lnTo>
                  <a:pt x="411480" y="720090"/>
                </a:lnTo>
                <a:lnTo>
                  <a:pt x="40259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543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1360"/>
                </a:lnTo>
                <a:lnTo>
                  <a:pt x="279400" y="711200"/>
                </a:lnTo>
                <a:lnTo>
                  <a:pt x="284480" y="701040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40" y="237489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89230" y="181610"/>
                </a:lnTo>
                <a:lnTo>
                  <a:pt x="176530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451090" y="41402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961630" y="3088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79" y="129539"/>
                </a:lnTo>
                <a:lnTo>
                  <a:pt x="391160" y="137160"/>
                </a:lnTo>
                <a:lnTo>
                  <a:pt x="398779" y="142239"/>
                </a:lnTo>
                <a:lnTo>
                  <a:pt x="406400" y="146050"/>
                </a:lnTo>
                <a:lnTo>
                  <a:pt x="438150" y="170180"/>
                </a:lnTo>
                <a:lnTo>
                  <a:pt x="464820" y="20320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79" y="701040"/>
                </a:lnTo>
                <a:lnTo>
                  <a:pt x="279400" y="711200"/>
                </a:lnTo>
                <a:lnTo>
                  <a:pt x="276860" y="72136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613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90"/>
                </a:lnTo>
                <a:lnTo>
                  <a:pt x="422910" y="704850"/>
                </a:lnTo>
                <a:lnTo>
                  <a:pt x="435610" y="688340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60070" y="538480"/>
                </a:lnTo>
                <a:lnTo>
                  <a:pt x="57531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961630" y="3088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21029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60070" y="538480"/>
                </a:lnTo>
                <a:lnTo>
                  <a:pt x="544829" y="560070"/>
                </a:lnTo>
                <a:lnTo>
                  <a:pt x="525779" y="58293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8340"/>
                </a:lnTo>
                <a:lnTo>
                  <a:pt x="422910" y="704850"/>
                </a:lnTo>
                <a:lnTo>
                  <a:pt x="411479" y="720090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6130"/>
                </a:lnTo>
                <a:lnTo>
                  <a:pt x="375920" y="824230"/>
                </a:lnTo>
                <a:lnTo>
                  <a:pt x="372110" y="86995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40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1360"/>
                </a:lnTo>
                <a:lnTo>
                  <a:pt x="279400" y="711200"/>
                </a:lnTo>
                <a:lnTo>
                  <a:pt x="284479" y="701040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0180"/>
                </a:lnTo>
                <a:lnTo>
                  <a:pt x="406400" y="146050"/>
                </a:lnTo>
                <a:lnTo>
                  <a:pt x="398779" y="142239"/>
                </a:lnTo>
                <a:lnTo>
                  <a:pt x="391160" y="137160"/>
                </a:lnTo>
                <a:lnTo>
                  <a:pt x="373379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29" y="167639"/>
                </a:lnTo>
                <a:lnTo>
                  <a:pt x="176529" y="19685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8209280" y="41402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43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24840"/>
          </a:xfrm>
          <a:custGeom>
            <a:avLst/>
            <a:gdLst/>
            <a:ahLst/>
            <a:cxnLst/>
            <a:rect l="l" t="t" r="r" b="b"/>
            <a:pathLst>
              <a:path w="9144000" h="624840">
                <a:moveTo>
                  <a:pt x="9144000" y="0"/>
                </a:moveTo>
                <a:lnTo>
                  <a:pt x="0" y="0"/>
                </a:lnTo>
                <a:lnTo>
                  <a:pt x="0" y="624839"/>
                </a:lnTo>
                <a:lnTo>
                  <a:pt x="9144000" y="624839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19350" y="17779"/>
            <a:ext cx="4260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6585" algn="l"/>
              </a:tabLst>
            </a:pPr>
            <a:r>
              <a:rPr sz="3600" b="1" spc="80" dirty="0">
                <a:solidFill>
                  <a:srgbClr val="FF00FF"/>
                </a:solidFill>
                <a:latin typeface="Arial"/>
                <a:cs typeface="Arial"/>
              </a:rPr>
              <a:t>Atatürk	</a:t>
            </a:r>
            <a:r>
              <a:rPr sz="3600" b="1" spc="155" dirty="0">
                <a:solidFill>
                  <a:srgbClr val="FF00FF"/>
                </a:solidFill>
                <a:latin typeface="Arial"/>
                <a:cs typeface="Arial"/>
              </a:rPr>
              <a:t>İnkılapları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48640"/>
            <a:ext cx="9144000" cy="506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0"/>
            <a:ext cx="9144000" cy="3048000"/>
          </a:xfrm>
          <a:custGeom>
            <a:avLst/>
            <a:gdLst/>
            <a:ahLst/>
            <a:cxnLst/>
            <a:rect l="l" t="t" r="r" b="b"/>
            <a:pathLst>
              <a:path w="9144000" h="3048000">
                <a:moveTo>
                  <a:pt x="0" y="0"/>
                </a:moveTo>
                <a:lnTo>
                  <a:pt x="9144000" y="0"/>
                </a:lnTo>
                <a:lnTo>
                  <a:pt x="9144000" y="3048000"/>
                </a:lnTo>
                <a:lnTo>
                  <a:pt x="0" y="3048000"/>
                </a:lnTo>
                <a:lnTo>
                  <a:pt x="0" y="0"/>
                </a:lnTo>
                <a:close/>
              </a:path>
            </a:pathLst>
          </a:custGeom>
          <a:solidFill>
            <a:srgbClr val="FF0066">
              <a:alpha val="6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469" y="3844290"/>
            <a:ext cx="8714105" cy="2813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69950" indent="-342900">
              <a:lnSpc>
                <a:spcPct val="100000"/>
              </a:lnSpc>
              <a:spcBef>
                <a:spcPts val="100"/>
              </a:spcBef>
              <a:buFont typeface="Symbol"/>
              <a:buChar char=""/>
              <a:tabLst>
                <a:tab pos="355600" algn="l"/>
              </a:tabLst>
            </a:pP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Osmanlı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Devleti’nden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sonra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kurulan Türkiye Cumhuriyeti’ni  </a:t>
            </a:r>
            <a:r>
              <a:rPr sz="2400" spc="-30" dirty="0">
                <a:solidFill>
                  <a:srgbClr val="FFFFFF"/>
                </a:solidFill>
                <a:latin typeface="Berlin Sans FB"/>
                <a:cs typeface="Berlin Sans FB"/>
              </a:rPr>
              <a:t>geli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0" dirty="0">
                <a:solidFill>
                  <a:srgbClr val="FFFFFF"/>
                </a:solidFill>
                <a:latin typeface="Berlin Sans FB"/>
                <a:cs typeface="Berlin Sans FB"/>
              </a:rPr>
              <a:t>tirmek, </a:t>
            </a:r>
            <a:r>
              <a:rPr sz="2400" spc="-95" dirty="0">
                <a:solidFill>
                  <a:srgbClr val="FFFFFF"/>
                </a:solidFill>
                <a:latin typeface="Berlin Sans FB"/>
                <a:cs typeface="Berlin Sans FB"/>
              </a:rPr>
              <a:t>ça</a:t>
            </a:r>
            <a:r>
              <a:rPr sz="2400" spc="-9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95" dirty="0">
                <a:solidFill>
                  <a:srgbClr val="FFFFFF"/>
                </a:solidFill>
                <a:latin typeface="Berlin Sans FB"/>
                <a:cs typeface="Berlin Sans FB"/>
              </a:rPr>
              <a:t>da</a:t>
            </a:r>
            <a:r>
              <a:rPr sz="2400" spc="-95" dirty="0">
                <a:solidFill>
                  <a:srgbClr val="FFFFFF"/>
                </a:solidFill>
                <a:latin typeface="Arial Black"/>
                <a:cs typeface="Arial Black"/>
              </a:rPr>
              <a:t>ş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medeniyetler seciyesine çıkarmak için  Atatürk’ün </a:t>
            </a:r>
            <a:r>
              <a:rPr sz="2400" spc="-25" dirty="0">
                <a:solidFill>
                  <a:srgbClr val="FFFFFF"/>
                </a:solidFill>
                <a:latin typeface="Berlin Sans FB"/>
                <a:cs typeface="Berlin Sans FB"/>
              </a:rPr>
              <a:t>önderli</a:t>
            </a:r>
            <a:r>
              <a:rPr sz="2400" spc="-2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25" dirty="0">
                <a:solidFill>
                  <a:srgbClr val="FFFFFF"/>
                </a:solidFill>
                <a:latin typeface="Berlin Sans FB"/>
                <a:cs typeface="Berlin Sans FB"/>
              </a:rPr>
              <a:t>inde;</a:t>
            </a:r>
            <a:endParaRPr sz="2400">
              <a:latin typeface="Berlin Sans FB"/>
              <a:cs typeface="Berlin Sans FB"/>
            </a:endParaRPr>
          </a:p>
          <a:p>
            <a:pPr marL="577215" lvl="1" indent="-183515">
              <a:lnSpc>
                <a:spcPct val="100000"/>
              </a:lnSpc>
              <a:spcBef>
                <a:spcPts val="590"/>
              </a:spcBef>
              <a:buClr>
                <a:srgbClr val="000000"/>
              </a:buClr>
              <a:buChar char="&gt;"/>
              <a:tabLst>
                <a:tab pos="577850" algn="l"/>
                <a:tab pos="3224530" algn="l"/>
                <a:tab pos="5148580" algn="l"/>
                <a:tab pos="705612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devlet yönetimi	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&gt;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 hukuk	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&gt;</a:t>
            </a:r>
            <a:r>
              <a:rPr sz="2400" spc="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Berlin Sans FB"/>
                <a:cs typeface="Berlin Sans FB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55" dirty="0">
                <a:solidFill>
                  <a:srgbClr val="FFFFFF"/>
                </a:solidFill>
                <a:latin typeface="Berlin Sans FB"/>
                <a:cs typeface="Berlin Sans FB"/>
              </a:rPr>
              <a:t>itim	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&gt;</a:t>
            </a:r>
            <a:r>
              <a:rPr sz="2400" spc="-1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adalet</a:t>
            </a:r>
            <a:endParaRPr sz="2400">
              <a:latin typeface="Berlin Sans FB"/>
              <a:cs typeface="Berlin Sans FB"/>
            </a:endParaRPr>
          </a:p>
          <a:p>
            <a:pPr marL="577215" lvl="1" indent="-183515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Char char="&gt;"/>
              <a:tabLst>
                <a:tab pos="57785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toplumsal </a:t>
            </a:r>
            <a:r>
              <a:rPr sz="2400" spc="-60" dirty="0">
                <a:solidFill>
                  <a:srgbClr val="FFFFFF"/>
                </a:solidFill>
                <a:latin typeface="Berlin Sans FB"/>
                <a:cs typeface="Berlin Sans FB"/>
              </a:rPr>
              <a:t>ya</a:t>
            </a:r>
            <a:r>
              <a:rPr sz="2400" spc="-6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60" dirty="0">
                <a:solidFill>
                  <a:srgbClr val="FFFFFF"/>
                </a:solidFill>
                <a:latin typeface="Berlin Sans FB"/>
                <a:cs typeface="Berlin Sans FB"/>
              </a:rPr>
              <a:t>am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gibi birçok alanda inkılaplar</a:t>
            </a:r>
            <a:r>
              <a:rPr sz="2400" spc="7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yapıldı.</a:t>
            </a:r>
            <a:endParaRPr sz="2400">
              <a:latin typeface="Berlin Sans FB"/>
              <a:cs typeface="Berlin Sans FB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</a:pPr>
            <a:r>
              <a:rPr sz="3600" spc="1200" baseline="5787" dirty="0">
                <a:solidFill>
                  <a:srgbClr val="FFFFFF"/>
                </a:solidFill>
                <a:latin typeface="Symbol"/>
                <a:cs typeface="Symbol"/>
              </a:rPr>
              <a:t></a:t>
            </a:r>
            <a:r>
              <a:rPr sz="2400" spc="1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Kısa sürede hayata geçirilen bu inkılaplar, toplum hayatının </a:t>
            </a:r>
            <a:r>
              <a:rPr sz="2400" spc="-45" dirty="0">
                <a:solidFill>
                  <a:srgbClr val="FFFFFF"/>
                </a:solidFill>
                <a:latin typeface="Berlin Sans FB"/>
                <a:cs typeface="Berlin Sans FB"/>
              </a:rPr>
              <a:t>çe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45" dirty="0">
                <a:solidFill>
                  <a:srgbClr val="FFFFFF"/>
                </a:solidFill>
                <a:latin typeface="Berlin Sans FB"/>
                <a:cs typeface="Berlin Sans FB"/>
              </a:rPr>
              <a:t>itli 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alanlarını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da etkiledi ve yenilikler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getirdi.</a:t>
            </a:r>
            <a:endParaRPr sz="24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600"/>
                </a:lnTo>
                <a:lnTo>
                  <a:pt x="9144000" y="609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4510" y="78740"/>
            <a:ext cx="5516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4025" algn="l"/>
                <a:tab pos="3800475" algn="l"/>
              </a:tabLst>
            </a:pPr>
            <a:r>
              <a:rPr sz="2800" b="1" spc="55" dirty="0">
                <a:solidFill>
                  <a:srgbClr val="FF00FF"/>
                </a:solidFill>
                <a:latin typeface="Arial"/>
                <a:cs typeface="Arial"/>
              </a:rPr>
              <a:t>Ekonomi	</a:t>
            </a:r>
            <a:r>
              <a:rPr sz="2800" b="1" spc="90" dirty="0">
                <a:solidFill>
                  <a:srgbClr val="FF00FF"/>
                </a:solidFill>
                <a:latin typeface="Arial"/>
                <a:cs typeface="Arial"/>
              </a:rPr>
              <a:t>Alanındaki	</a:t>
            </a:r>
            <a:r>
              <a:rPr sz="2800" b="1" spc="105" dirty="0">
                <a:solidFill>
                  <a:srgbClr val="FF00FF"/>
                </a:solidFill>
                <a:latin typeface="Arial"/>
                <a:cs typeface="Arial"/>
              </a:rPr>
              <a:t>İnkılaplar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9600"/>
            <a:ext cx="9144000" cy="4038600"/>
          </a:xfrm>
          <a:custGeom>
            <a:avLst/>
            <a:gdLst/>
            <a:ahLst/>
            <a:cxnLst/>
            <a:rect l="l" t="t" r="r" b="b"/>
            <a:pathLst>
              <a:path w="9144000" h="4038600">
                <a:moveTo>
                  <a:pt x="9144000" y="0"/>
                </a:moveTo>
                <a:lnTo>
                  <a:pt x="0" y="0"/>
                </a:lnTo>
                <a:lnTo>
                  <a:pt x="0" y="4038600"/>
                </a:lnTo>
                <a:lnTo>
                  <a:pt x="9144000" y="4038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7244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0"/>
                </a:moveTo>
                <a:lnTo>
                  <a:pt x="9144000" y="0"/>
                </a:lnTo>
                <a:lnTo>
                  <a:pt x="91440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334000"/>
            <a:ext cx="9144000" cy="1524000"/>
          </a:xfrm>
          <a:custGeom>
            <a:avLst/>
            <a:gdLst/>
            <a:ahLst/>
            <a:cxnLst/>
            <a:rect l="l" t="t" r="r" b="b"/>
            <a:pathLst>
              <a:path w="9144000" h="1524000">
                <a:moveTo>
                  <a:pt x="0" y="0"/>
                </a:moveTo>
                <a:lnTo>
                  <a:pt x="9144000" y="0"/>
                </a:lnTo>
                <a:lnTo>
                  <a:pt x="9144000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69" y="566420"/>
            <a:ext cx="8087995" cy="62839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6870" indent="-342900">
              <a:lnSpc>
                <a:spcPct val="100000"/>
              </a:lnSpc>
              <a:spcBef>
                <a:spcPts val="7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60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2400" spc="-60" dirty="0">
                <a:solidFill>
                  <a:srgbClr val="FFFFFF"/>
                </a:solidFill>
                <a:latin typeface="Berlin Sans FB"/>
                <a:cs typeface="Berlin Sans FB"/>
              </a:rPr>
              <a:t>zmir 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İ</a:t>
            </a:r>
            <a:r>
              <a:rPr sz="2400" spc="-45" dirty="0">
                <a:solidFill>
                  <a:srgbClr val="FFFFFF"/>
                </a:solidFill>
                <a:latin typeface="Berlin Sans FB"/>
                <a:cs typeface="Berlin Sans FB"/>
              </a:rPr>
              <a:t>ktisat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Kongresi</a:t>
            </a:r>
            <a:r>
              <a:rPr sz="2400" spc="1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yapıldı.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75" dirty="0">
                <a:solidFill>
                  <a:srgbClr val="FFFFFF"/>
                </a:solidFill>
                <a:latin typeface="Berlin Sans FB"/>
                <a:cs typeface="Berlin Sans FB"/>
              </a:rPr>
              <a:t>A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75" dirty="0">
                <a:solidFill>
                  <a:srgbClr val="FFFFFF"/>
                </a:solidFill>
                <a:latin typeface="Berlin Sans FB"/>
                <a:cs typeface="Berlin Sans FB"/>
              </a:rPr>
              <a:t>ar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Vergisi</a:t>
            </a:r>
            <a:r>
              <a:rPr sz="2400" spc="7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kaldırıldı.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59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Tarımda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makine kullanılmaya</a:t>
            </a: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ba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landı.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Örnek çiftlikler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kuruldu.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Ziraat okulları</a:t>
            </a:r>
            <a:r>
              <a:rPr sz="2400" spc="-1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açıldı.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Sümerbank, Etibank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kuruldu.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Fabrikalar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açıldı.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59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Saniyiyi </a:t>
            </a:r>
            <a:r>
              <a:rPr sz="2400" spc="-50" dirty="0">
                <a:solidFill>
                  <a:srgbClr val="FFFFFF"/>
                </a:solidFill>
                <a:latin typeface="Berlin Sans FB"/>
                <a:cs typeface="Berlin Sans FB"/>
              </a:rPr>
              <a:t>Te</a:t>
            </a:r>
            <a:r>
              <a:rPr sz="2400" spc="-5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50" dirty="0">
                <a:solidFill>
                  <a:srgbClr val="FFFFFF"/>
                </a:solidFill>
                <a:latin typeface="Berlin Sans FB"/>
                <a:cs typeface="Berlin Sans FB"/>
              </a:rPr>
              <a:t>vik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Kanunu</a:t>
            </a:r>
            <a:r>
              <a:rPr sz="2400" spc="4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çıkartıldı.</a:t>
            </a:r>
            <a:endParaRPr sz="2400">
              <a:latin typeface="Berlin Sans FB"/>
              <a:cs typeface="Berlin Sans FB"/>
            </a:endParaRPr>
          </a:p>
          <a:p>
            <a:pPr marL="35687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5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yıllık kalkınma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planları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 hazırlandı.</a:t>
            </a:r>
            <a:endParaRPr sz="2400">
              <a:latin typeface="Berlin Sans FB"/>
              <a:cs typeface="Berlin Sans FB"/>
            </a:endParaRPr>
          </a:p>
          <a:p>
            <a:pPr marL="1206500">
              <a:lnSpc>
                <a:spcPct val="100000"/>
              </a:lnSpc>
              <a:spcBef>
                <a:spcPts val="2060"/>
              </a:spcBef>
              <a:tabLst>
                <a:tab pos="3961129" algn="l"/>
                <a:tab pos="6037580" algn="l"/>
              </a:tabLst>
            </a:pPr>
            <a:r>
              <a:rPr sz="2800" b="1" spc="110" dirty="0">
                <a:solidFill>
                  <a:srgbClr val="FF00FF"/>
                </a:solidFill>
                <a:latin typeface="Arial"/>
                <a:cs typeface="Arial"/>
              </a:rPr>
              <a:t>Hukuk(Adalet)	</a:t>
            </a:r>
            <a:r>
              <a:rPr sz="2800" b="1" spc="90" dirty="0">
                <a:solidFill>
                  <a:srgbClr val="FF00FF"/>
                </a:solidFill>
                <a:latin typeface="Arial"/>
                <a:cs typeface="Arial"/>
              </a:rPr>
              <a:t>Alanındaki	</a:t>
            </a:r>
            <a:r>
              <a:rPr sz="2800" b="1" spc="110" dirty="0">
                <a:solidFill>
                  <a:srgbClr val="FF00FF"/>
                </a:solidFill>
                <a:latin typeface="Arial"/>
                <a:cs typeface="Arial"/>
              </a:rPr>
              <a:t>İnkılaplar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90"/>
              </a:spcBef>
              <a:buFont typeface="Symbol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Yeni </a:t>
            </a:r>
            <a:r>
              <a:rPr sz="2800" spc="-10" dirty="0">
                <a:solidFill>
                  <a:srgbClr val="FFFFFF"/>
                </a:solidFill>
                <a:latin typeface="Berlin Sans FB"/>
                <a:cs typeface="Berlin Sans FB"/>
              </a:rPr>
              <a:t>bir </a:t>
            </a: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anayasa</a:t>
            </a:r>
            <a:r>
              <a:rPr sz="2800" spc="-2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erlin Sans FB"/>
                <a:cs typeface="Berlin Sans FB"/>
              </a:rPr>
              <a:t>yapıldı.</a:t>
            </a:r>
            <a:endParaRPr sz="28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690"/>
              </a:spcBef>
              <a:buFont typeface="Symbol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Türk Medeni Kanunu kabul</a:t>
            </a:r>
            <a:r>
              <a:rPr sz="2800" spc="-4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erlin Sans FB"/>
                <a:cs typeface="Berlin Sans FB"/>
              </a:rPr>
              <a:t>edildi.</a:t>
            </a:r>
            <a:endParaRPr sz="28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Symbol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Kadınlara seçme </a:t>
            </a:r>
            <a:r>
              <a:rPr sz="2800" dirty="0">
                <a:solidFill>
                  <a:srgbClr val="FFFFFF"/>
                </a:solidFill>
                <a:latin typeface="Berlin Sans FB"/>
                <a:cs typeface="Berlin Sans FB"/>
              </a:rPr>
              <a:t>ve </a:t>
            </a: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seçilme, miras </a:t>
            </a:r>
            <a:r>
              <a:rPr sz="2800" spc="-10" dirty="0">
                <a:solidFill>
                  <a:srgbClr val="FFFFFF"/>
                </a:solidFill>
                <a:latin typeface="Berlin Sans FB"/>
                <a:cs typeface="Berlin Sans FB"/>
              </a:rPr>
              <a:t>gibi </a:t>
            </a: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haklar</a:t>
            </a:r>
            <a:r>
              <a:rPr sz="2800" spc="-8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Berlin Sans FB"/>
                <a:cs typeface="Berlin Sans FB"/>
              </a:rPr>
              <a:t>verildi.</a:t>
            </a:r>
            <a:endParaRPr sz="28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98509" y="6308422"/>
            <a:ext cx="19812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5" dirty="0">
                <a:latin typeface="Arial"/>
                <a:cs typeface="Arial"/>
              </a:rPr>
              <a:t>45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600"/>
                </a:lnTo>
                <a:lnTo>
                  <a:pt x="9144000" y="609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33879" y="78740"/>
            <a:ext cx="54375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4014" algn="l"/>
                <a:tab pos="3721735" algn="l"/>
              </a:tabLst>
            </a:pPr>
            <a:r>
              <a:rPr sz="2800" b="1" spc="80" dirty="0">
                <a:solidFill>
                  <a:srgbClr val="FF00FF"/>
                </a:solidFill>
                <a:latin typeface="Arial"/>
                <a:cs typeface="Arial"/>
              </a:rPr>
              <a:t>Yönetim	</a:t>
            </a:r>
            <a:r>
              <a:rPr sz="2800" b="1" spc="90" dirty="0">
                <a:solidFill>
                  <a:srgbClr val="FF00FF"/>
                </a:solidFill>
                <a:latin typeface="Arial"/>
                <a:cs typeface="Arial"/>
              </a:rPr>
              <a:t>Alanındaki	</a:t>
            </a:r>
            <a:r>
              <a:rPr sz="2800" b="1" spc="105" dirty="0">
                <a:solidFill>
                  <a:srgbClr val="FF00FF"/>
                </a:solidFill>
                <a:latin typeface="Arial"/>
                <a:cs typeface="Arial"/>
              </a:rPr>
              <a:t>İnkılaplar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09600"/>
            <a:ext cx="9144000" cy="2895600"/>
          </a:xfrm>
          <a:custGeom>
            <a:avLst/>
            <a:gdLst/>
            <a:ahLst/>
            <a:cxnLst/>
            <a:rect l="l" t="t" r="r" b="b"/>
            <a:pathLst>
              <a:path w="9144000" h="2895600">
                <a:moveTo>
                  <a:pt x="9144000" y="0"/>
                </a:moveTo>
                <a:lnTo>
                  <a:pt x="0" y="0"/>
                </a:lnTo>
                <a:lnTo>
                  <a:pt x="0" y="2895600"/>
                </a:lnTo>
                <a:lnTo>
                  <a:pt x="9144000" y="2895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6576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0" y="0"/>
                </a:moveTo>
                <a:lnTo>
                  <a:pt x="9144000" y="0"/>
                </a:lnTo>
                <a:lnTo>
                  <a:pt x="91440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267200"/>
            <a:ext cx="9144000" cy="2590800"/>
          </a:xfrm>
          <a:custGeom>
            <a:avLst/>
            <a:gdLst/>
            <a:ahLst/>
            <a:cxnLst/>
            <a:rect l="l" t="t" r="r" b="b"/>
            <a:pathLst>
              <a:path w="9144000" h="2590800">
                <a:moveTo>
                  <a:pt x="0" y="0"/>
                </a:moveTo>
                <a:lnTo>
                  <a:pt x="9144000" y="0"/>
                </a:lnTo>
                <a:lnTo>
                  <a:pt x="9144000" y="2590800"/>
                </a:lnTo>
                <a:lnTo>
                  <a:pt x="0" y="2590800"/>
                </a:lnTo>
                <a:lnTo>
                  <a:pt x="0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7469" y="566420"/>
            <a:ext cx="8965565" cy="61823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1630">
              <a:lnSpc>
                <a:spcPct val="100000"/>
              </a:lnSpc>
              <a:spcBef>
                <a:spcPts val="7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Saltanat(padi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ahlık)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kaldırıldı.</a:t>
            </a:r>
            <a:endParaRPr sz="2400">
              <a:latin typeface="Berlin Sans FB"/>
              <a:cs typeface="Berlin Sans FB"/>
            </a:endParaRPr>
          </a:p>
          <a:p>
            <a:pPr marL="355600" indent="-34163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Cumhuriyet ilan edildi.</a:t>
            </a:r>
            <a:endParaRPr sz="2400">
              <a:latin typeface="Berlin Sans FB"/>
              <a:cs typeface="Berlin Sans FB"/>
            </a:endParaRPr>
          </a:p>
          <a:p>
            <a:pPr marL="355600" indent="-34163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Halifelik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kaldırıldı.</a:t>
            </a:r>
            <a:endParaRPr sz="2400">
              <a:latin typeface="Berlin Sans FB"/>
              <a:cs typeface="Berlin Sans FB"/>
            </a:endParaRPr>
          </a:p>
          <a:p>
            <a:pPr marL="355600" indent="-341630">
              <a:lnSpc>
                <a:spcPct val="100000"/>
              </a:lnSpc>
              <a:spcBef>
                <a:spcPts val="59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TBMM açıldı.</a:t>
            </a:r>
            <a:endParaRPr sz="2400">
              <a:latin typeface="Berlin Sans FB"/>
              <a:cs typeface="Berlin Sans FB"/>
            </a:endParaRPr>
          </a:p>
          <a:p>
            <a:pPr marL="355600" indent="-34163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Halk, seçme ve seçilme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hakkına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sahip</a:t>
            </a: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oldu.</a:t>
            </a:r>
            <a:endParaRPr sz="2400">
              <a:latin typeface="Berlin Sans FB"/>
              <a:cs typeface="Berlin Sans FB"/>
            </a:endParaRPr>
          </a:p>
          <a:p>
            <a:pPr marL="355600" indent="-34163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687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Farklı siyasi partiler</a:t>
            </a: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kuruldu.</a:t>
            </a:r>
            <a:endParaRPr sz="2400">
              <a:latin typeface="Berlin Sans FB"/>
              <a:cs typeface="Berlin Sans FB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Symbol"/>
              <a:buChar char=""/>
            </a:pPr>
            <a:endParaRPr sz="3550">
              <a:latin typeface="Times New Roman"/>
              <a:cs typeface="Times New Roman"/>
            </a:endParaRPr>
          </a:p>
          <a:p>
            <a:pPr marL="1941830">
              <a:lnSpc>
                <a:spcPct val="100000"/>
              </a:lnSpc>
              <a:tabLst>
                <a:tab pos="3228340" algn="l"/>
                <a:tab pos="5304790" algn="l"/>
              </a:tabLst>
            </a:pPr>
            <a:r>
              <a:rPr sz="2800" b="1" spc="55" dirty="0">
                <a:solidFill>
                  <a:srgbClr val="FF00FF"/>
                </a:solidFill>
                <a:latin typeface="Arial"/>
                <a:cs typeface="Arial"/>
              </a:rPr>
              <a:t>Eğitim	</a:t>
            </a:r>
            <a:r>
              <a:rPr sz="2800" b="1" spc="90" dirty="0">
                <a:solidFill>
                  <a:srgbClr val="FF00FF"/>
                </a:solidFill>
                <a:latin typeface="Arial"/>
                <a:cs typeface="Arial"/>
              </a:rPr>
              <a:t>Alanındaki	</a:t>
            </a:r>
            <a:r>
              <a:rPr sz="2800" b="1" spc="110" dirty="0">
                <a:solidFill>
                  <a:srgbClr val="FF00FF"/>
                </a:solidFill>
                <a:latin typeface="Arial"/>
                <a:cs typeface="Arial"/>
              </a:rPr>
              <a:t>İnkılaplar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09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Tevhid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– i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Tedrisat 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(E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itimin </a:t>
            </a: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Birle</a:t>
            </a:r>
            <a:r>
              <a:rPr sz="2400" spc="-2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20" dirty="0">
                <a:solidFill>
                  <a:srgbClr val="FFFFFF"/>
                </a:solidFill>
                <a:latin typeface="Berlin Sans FB"/>
                <a:cs typeface="Berlin Sans FB"/>
              </a:rPr>
              <a:t>tirilmesi)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Kanunu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ile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bütün </a:t>
            </a:r>
            <a:r>
              <a:rPr sz="2400" spc="-55" dirty="0">
                <a:solidFill>
                  <a:srgbClr val="FFFFFF"/>
                </a:solidFill>
                <a:latin typeface="Berlin Sans FB"/>
                <a:cs typeface="Berlin Sans FB"/>
              </a:rPr>
              <a:t>e</a:t>
            </a:r>
            <a:r>
              <a:rPr sz="2400" spc="-5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55" dirty="0">
                <a:solidFill>
                  <a:srgbClr val="FFFFFF"/>
                </a:solidFill>
                <a:latin typeface="Berlin Sans FB"/>
                <a:cs typeface="Berlin Sans FB"/>
              </a:rPr>
              <a:t>itim 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kurumları MEB’e 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ba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landı.</a:t>
            </a:r>
            <a:endParaRPr sz="24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Okullarda 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kız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–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erkek ayrımı kalktı, karma sınıflara</a:t>
            </a:r>
            <a:r>
              <a:rPr sz="2400" spc="3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geçildi.</a:t>
            </a:r>
            <a:endParaRPr sz="24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Medreseler, mahalle mektepleri</a:t>
            </a:r>
            <a:r>
              <a:rPr sz="2400" spc="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kapatıldı.</a:t>
            </a:r>
            <a:endParaRPr sz="2400">
              <a:latin typeface="Berlin Sans FB"/>
              <a:cs typeface="Berlin Sans FB"/>
            </a:endParaRPr>
          </a:p>
          <a:p>
            <a:pPr marL="355600" marR="368935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Harf inkılabı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ile Arapça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ve Osmanlıca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harfler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yerine Türk Alfabesi  kabul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edildi.</a:t>
            </a:r>
            <a:endParaRPr sz="24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6200"/>
            <a:ext cx="9144000" cy="609600"/>
          </a:xfrm>
          <a:custGeom>
            <a:avLst/>
            <a:gdLst/>
            <a:ahLst/>
            <a:cxnLst/>
            <a:rect l="l" t="t" r="r" b="b"/>
            <a:pathLst>
              <a:path w="9144000" h="609600">
                <a:moveTo>
                  <a:pt x="9144000" y="0"/>
                </a:moveTo>
                <a:lnTo>
                  <a:pt x="0" y="0"/>
                </a:lnTo>
                <a:lnTo>
                  <a:pt x="0" y="609600"/>
                </a:lnTo>
                <a:lnTo>
                  <a:pt x="9144000" y="609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7029" y="154940"/>
            <a:ext cx="583057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8350" algn="l"/>
                <a:tab pos="4114165" algn="l"/>
              </a:tabLst>
            </a:pPr>
            <a:r>
              <a:rPr sz="2800" b="1" spc="75" dirty="0">
                <a:solidFill>
                  <a:srgbClr val="FF00FF"/>
                </a:solidFill>
                <a:latin typeface="Arial"/>
                <a:cs typeface="Arial"/>
              </a:rPr>
              <a:t>Toplumsal	</a:t>
            </a:r>
            <a:r>
              <a:rPr sz="2800" b="1" spc="90" dirty="0">
                <a:solidFill>
                  <a:srgbClr val="FF00FF"/>
                </a:solidFill>
                <a:latin typeface="Arial"/>
                <a:cs typeface="Arial"/>
              </a:rPr>
              <a:t>Alanındaki	</a:t>
            </a:r>
            <a:r>
              <a:rPr sz="2800" b="1" spc="105" dirty="0">
                <a:solidFill>
                  <a:srgbClr val="FF00FF"/>
                </a:solidFill>
                <a:latin typeface="Arial"/>
                <a:cs typeface="Arial"/>
              </a:rPr>
              <a:t>İnkılaplar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62000"/>
            <a:ext cx="9144000" cy="4724400"/>
          </a:xfrm>
          <a:custGeom>
            <a:avLst/>
            <a:gdLst/>
            <a:ahLst/>
            <a:cxnLst/>
            <a:rect l="l" t="t" r="r" b="b"/>
            <a:pathLst>
              <a:path w="9144000" h="4724400">
                <a:moveTo>
                  <a:pt x="9144000" y="0"/>
                </a:moveTo>
                <a:lnTo>
                  <a:pt x="0" y="0"/>
                </a:lnTo>
                <a:lnTo>
                  <a:pt x="0" y="4724400"/>
                </a:lnTo>
                <a:lnTo>
                  <a:pt x="9144000" y="47244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718820"/>
            <a:ext cx="8700770" cy="46570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Soyadı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Kanunu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ile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her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aile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kendi soyadı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ile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tanınmaya</a:t>
            </a:r>
            <a:r>
              <a:rPr sz="2400" spc="-15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Berlin Sans FB"/>
                <a:cs typeface="Berlin Sans FB"/>
              </a:rPr>
              <a:t>ba</a:t>
            </a:r>
            <a:r>
              <a:rPr sz="2400" spc="-4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40" dirty="0">
                <a:solidFill>
                  <a:srgbClr val="FFFFFF"/>
                </a:solidFill>
                <a:latin typeface="Berlin Sans FB"/>
                <a:cs typeface="Berlin Sans FB"/>
              </a:rPr>
              <a:t>ladı.</a:t>
            </a:r>
            <a:endParaRPr sz="24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apka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Giyilmesi Hakkında Kanun (1925)</a:t>
            </a:r>
            <a:r>
              <a:rPr sz="2400" spc="3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çıkarıldı.</a:t>
            </a:r>
            <a:endParaRPr sz="24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Fes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ve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sarık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yasaklandı.</a:t>
            </a:r>
            <a:endParaRPr sz="24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Hicri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ve rumi 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takvim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yerine miladi takvim kullanılmaya</a:t>
            </a:r>
            <a:r>
              <a:rPr sz="2400" spc="4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ba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landı.</a:t>
            </a:r>
            <a:endParaRPr sz="2400">
              <a:latin typeface="Berlin Sans FB"/>
              <a:cs typeface="Berlin Sans FB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Alaturka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saat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yerine milletler arası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saat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kabul 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edildi.</a:t>
            </a:r>
            <a:endParaRPr sz="2400">
              <a:latin typeface="Berlin Sans FB"/>
              <a:cs typeface="Berlin Sans FB"/>
            </a:endParaRPr>
          </a:p>
          <a:p>
            <a:pPr marL="355600" marR="647065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45" dirty="0">
                <a:solidFill>
                  <a:srgbClr val="FFFFFF"/>
                </a:solidFill>
                <a:latin typeface="Berlin Sans FB"/>
                <a:cs typeface="Berlin Sans FB"/>
              </a:rPr>
              <a:t>A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45" dirty="0">
                <a:solidFill>
                  <a:srgbClr val="FFFFFF"/>
                </a:solidFill>
                <a:latin typeface="Berlin Sans FB"/>
                <a:cs typeface="Berlin Sans FB"/>
              </a:rPr>
              <a:t>ırlık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ölçüsü olarak okka, batman gibi birimler yerine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gram 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kullanılmaya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ba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landı.</a:t>
            </a:r>
            <a:endParaRPr sz="2400">
              <a:latin typeface="Berlin Sans FB"/>
              <a:cs typeface="Berlin Sans FB"/>
            </a:endParaRPr>
          </a:p>
          <a:p>
            <a:pPr marL="355600" marR="475615" indent="-342900">
              <a:lnSpc>
                <a:spcPct val="100000"/>
              </a:lnSpc>
              <a:spcBef>
                <a:spcPts val="600"/>
              </a:spcBef>
              <a:buFont typeface="Symbol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Uzunluk ölçüsü </a:t>
            </a:r>
            <a:r>
              <a:rPr sz="2400" dirty="0">
                <a:solidFill>
                  <a:srgbClr val="FFFFFF"/>
                </a:solidFill>
                <a:latin typeface="Berlin Sans FB"/>
                <a:cs typeface="Berlin Sans FB"/>
              </a:rPr>
              <a:t>olarak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endaze, </a:t>
            </a:r>
            <a:r>
              <a:rPr sz="2400" spc="-60" dirty="0">
                <a:solidFill>
                  <a:srgbClr val="FFFFFF"/>
                </a:solidFill>
                <a:latin typeface="Berlin Sans FB"/>
                <a:cs typeface="Berlin Sans FB"/>
              </a:rPr>
              <a:t>ar</a:t>
            </a:r>
            <a:r>
              <a:rPr sz="2400" spc="-6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60" dirty="0">
                <a:solidFill>
                  <a:srgbClr val="FFFFFF"/>
                </a:solidFill>
                <a:latin typeface="Berlin Sans FB"/>
                <a:cs typeface="Berlin Sans FB"/>
              </a:rPr>
              <a:t>ın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gibi birimler yerine metre  kullanılmaya</a:t>
            </a:r>
            <a:r>
              <a:rPr sz="2400" spc="-1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ba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5" dirty="0">
                <a:solidFill>
                  <a:srgbClr val="FFFFFF"/>
                </a:solidFill>
                <a:latin typeface="Berlin Sans FB"/>
                <a:cs typeface="Berlin Sans FB"/>
              </a:rPr>
              <a:t>landı.</a:t>
            </a:r>
            <a:endParaRPr sz="2400">
              <a:latin typeface="Berlin Sans FB"/>
              <a:cs typeface="Berlin Sans FB"/>
            </a:endParaRPr>
          </a:p>
          <a:p>
            <a:pPr marL="355600" marR="68580" indent="-1143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NOT: Toplumsal alandaki yenilikler, özellikle batı ülkeleri ile uyum  </a:t>
            </a:r>
            <a:r>
              <a:rPr sz="2400" spc="-30" dirty="0">
                <a:solidFill>
                  <a:srgbClr val="FFFFFF"/>
                </a:solidFill>
                <a:latin typeface="Berlin Sans FB"/>
                <a:cs typeface="Berlin Sans FB"/>
              </a:rPr>
              <a:t>sa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ğ</a:t>
            </a:r>
            <a:r>
              <a:rPr sz="2400" spc="-30" dirty="0">
                <a:solidFill>
                  <a:srgbClr val="FFFFFF"/>
                </a:solidFill>
                <a:latin typeface="Berlin Sans FB"/>
                <a:cs typeface="Berlin Sans FB"/>
              </a:rPr>
              <a:t>lanması </a:t>
            </a:r>
            <a:r>
              <a:rPr sz="2400" spc="-5" dirty="0">
                <a:solidFill>
                  <a:srgbClr val="FFFFFF"/>
                </a:solidFill>
                <a:latin typeface="Berlin Sans FB"/>
                <a:cs typeface="Berlin Sans FB"/>
              </a:rPr>
              <a:t>için</a:t>
            </a:r>
            <a:r>
              <a:rPr sz="2400" spc="20" dirty="0">
                <a:solidFill>
                  <a:srgbClr val="FFFFFF"/>
                </a:solidFill>
                <a:latin typeface="Berlin Sans FB"/>
                <a:cs typeface="Berlin Sans FB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Berlin Sans FB"/>
                <a:cs typeface="Berlin Sans FB"/>
              </a:rPr>
              <a:t>yapılmı</a:t>
            </a:r>
            <a:r>
              <a:rPr sz="2400" spc="-30" dirty="0">
                <a:solidFill>
                  <a:srgbClr val="FFFFFF"/>
                </a:solidFill>
                <a:latin typeface="Arial Black"/>
                <a:cs typeface="Arial Black"/>
              </a:rPr>
              <a:t>ş</a:t>
            </a:r>
            <a:r>
              <a:rPr sz="2400" spc="-30" dirty="0">
                <a:solidFill>
                  <a:srgbClr val="FFFFFF"/>
                </a:solidFill>
                <a:latin typeface="Berlin Sans FB"/>
                <a:cs typeface="Berlin Sans FB"/>
              </a:rPr>
              <a:t>tır.</a:t>
            </a:r>
            <a:endParaRPr sz="24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3740" y="499109"/>
            <a:ext cx="764413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5809" y="627887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9489" y="571500"/>
            <a:ext cx="7214870" cy="550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4380" y="17043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507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4380" y="17094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4380" y="17170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380" y="17246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4380" y="17310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" y="1738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4380" y="1746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380" y="17526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380" y="1760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4380" y="17678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4380" y="17741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4380" y="17818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4380" y="1789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" y="17957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380" y="1803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380" y="1811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4380" y="18173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4380" y="18249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4380" y="18326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380" y="18389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380" y="1846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4380" y="1854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4380" y="18605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380" y="1868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380" y="18757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4380" y="18821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4380" y="18897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4380" y="1897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4380" y="19037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4380" y="1911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4380" y="1918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380" y="19253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4380" y="19329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54380" y="19405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54380" y="19469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4380" y="1954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380" y="19608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4380" y="19685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124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54380" y="1976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54380" y="19824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54380" y="19900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4380" y="19977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4380" y="20040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54380" y="20116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54380" y="2019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4380" y="202628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4380" y="20332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380" y="20408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4380" y="204787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4380" y="20548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4380" y="2062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380" y="206946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380" y="20764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380" y="2084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4380" y="209105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54380" y="20980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380" y="21056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54380" y="211264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4380" y="2119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54380" y="2127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54380" y="213423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4380" y="2141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54380" y="21488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54380" y="21564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54380" y="21628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380" y="2170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4380" y="2178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4380" y="2184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54380" y="2192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4380" y="21996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4380" y="22059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4380" y="22136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4380" y="22199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4380" y="2227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349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54380" y="2235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44A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54380" y="22415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54380" y="2249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54380" y="22567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5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54380" y="22631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54380" y="22707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6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54380" y="2278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54380" y="22847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751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4380" y="2292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54380" y="2299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853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54380" y="23063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54380" y="23139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95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4380" y="23215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54380" y="23279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A57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4380" y="2335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54380" y="2343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B59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4380" y="23495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54380" y="2357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C5B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54380" y="23647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54380" y="23710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D5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54380" y="23787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54380" y="2386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E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4380" y="23926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54380" y="2400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F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54380" y="2407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4380" y="24142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54380" y="24218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4380" y="24295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54380" y="24358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54380" y="2443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4380" y="2451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4380" y="24574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54380" y="2465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54380" y="247205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4380" y="24790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54380" y="24866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4380" y="24930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4380" y="2500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54380" y="2508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54380" y="25146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4380" y="2522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4380" y="25298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54380" y="25361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4380" y="25438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54380" y="2551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54380" y="25577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54380" y="2565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54380" y="2573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54380" y="25793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54380" y="25869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4380" y="25946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4380" y="26009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54380" y="2608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4380" y="2616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54380" y="26225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54380" y="2630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4380" y="26377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54380" y="26441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54380" y="26517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54380" y="2659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54380" y="266636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54380" y="2673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54380" y="2680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54380" y="268795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54380" y="26949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54380" y="27025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4380" y="270954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54380" y="2716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54380" y="2724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54380" y="273113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54380" y="2738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791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54380" y="27457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54380" y="27520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893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54380" y="27597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54380" y="2767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995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54380" y="27736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4380" y="2781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4380" y="2788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54380" y="27952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4380" y="28028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54380" y="28105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54380" y="28168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54380" y="2824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4380" y="2832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54380" y="28384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54380" y="2846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54380" y="28536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54380" y="28600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54380" y="28676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0A3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54380" y="28752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54380" y="2881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1A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4380" y="2889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54380" y="28968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2A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54380" y="2903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54380" y="29108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54380" y="29184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54380" y="29248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4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4380" y="2932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380" y="2940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5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54380" y="2946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54380" y="2954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6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754380" y="29616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54380" y="29679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7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54380" y="29756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54380" y="298259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D8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54380" y="2989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54380" y="2997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9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54380" y="30035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54380" y="3011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AB7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54380" y="30187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54380" y="30251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BB9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754380" y="30327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54380" y="3040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CBB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754380" y="30467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754380" y="3054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D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4380" y="3061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4380" y="30683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E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754380" y="30759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4380" y="30835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F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4380" y="30899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754380" y="3097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0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54380" y="3105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54380" y="31115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1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54380" y="3119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4380" y="31267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2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54380" y="31330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54380" y="31407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54380" y="3148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4380" y="31546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54380" y="3162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54380" y="3169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54380" y="31762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54380" y="31838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54380" y="319151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754380" y="31978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754380" y="3205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754380" y="3213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54380" y="32194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54380" y="3227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54380" y="323468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54380" y="324103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54380" y="324866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54380" y="325564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54380" y="3262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4380" y="3270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54380" y="327723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54380" y="3284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54380" y="32918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EDF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54380" y="32994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54380" y="33058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FE1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54380" y="3313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54380" y="3321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54380" y="3327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54380" y="3335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54380" y="33426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54380" y="33489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54380" y="33566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54380" y="33642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54380" y="3370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54380" y="3378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54380" y="33858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54380" y="3392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54380" y="33997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54380" y="34074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54380" y="34137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54380" y="3421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54380" y="34290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54380" y="3435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8F3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54380" y="3442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54380" y="34505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54380" y="34569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54380" y="34645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54380" y="34721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54380" y="3478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54380" y="3486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54380" y="34937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54380" y="3500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54380" y="35077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54380" y="35140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54380" y="35217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54380" y="3529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54380" y="35356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54380" y="3543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54380" y="3550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54380" y="35572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54380" y="35648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54380" y="35725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54380" y="35788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54380" y="3586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4380" y="3594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54380" y="36004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54380" y="3608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54380" y="36156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54380" y="36220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54380" y="36296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54380" y="36372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4380" y="3643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4380" y="3651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4380" y="36588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4380" y="3665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4380" y="36728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54380" y="36804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4380" y="36868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54380" y="3694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4380" y="3702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4380" y="3708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4380" y="3716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4380" y="37236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4380" y="37299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4380" y="37376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54380" y="37452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54380" y="3751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54380" y="3759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54380" y="37655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C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54380" y="3773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54380" y="37807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54380" y="37871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54380" y="37947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54380" y="3802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54380" y="380936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54380" y="3816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54380" y="3823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54380" y="383095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54380" y="38379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54380" y="38455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54380" y="385254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54380" y="3859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54380" y="3867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54380" y="387413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54380" y="3881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54380" y="38887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54380" y="389572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4380" y="39027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54380" y="3910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54380" y="391731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4380" y="3924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4380" y="3931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4380" y="39395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4380" y="39458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4380" y="39535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4380" y="39611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4380" y="3967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54380" y="3975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4380" y="39827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54380" y="3989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4380" y="39966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54380" y="40043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54380" y="40106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54380" y="40182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54380" y="4024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AB4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54380" y="4032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9B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54380" y="40398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9B2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54380" y="4046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54380" y="40538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8B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54380" y="40614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54380" y="40678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7A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54380" y="4075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4380" y="4083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6A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54380" y="4089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54380" y="4097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5AA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54380" y="41046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54380" y="41109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4A8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54380" y="41186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54380" y="41262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3A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54380" y="4132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54380" y="4140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D2A4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54380" y="41478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54380" y="4154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1A2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54380" y="41617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54380" y="41694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D0A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54380" y="41757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54380" y="4183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F9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54380" y="41910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54380" y="4197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E9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54380" y="4204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54380" y="42125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D9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54380" y="42189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54380" y="42265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54380" y="42341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54380" y="4240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54380" y="4248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54380" y="42557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54380" y="4262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54380" y="42697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54380" y="42760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54380" y="42837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54380" y="4291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54380" y="42976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754380" y="4305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68D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754380" y="4312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754380" y="43192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754380" y="43268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754380" y="43345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754380" y="43408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754380" y="4348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754380" y="4356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754380" y="43624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754380" y="4370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754380" y="43776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754380" y="43840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754380" y="43916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754380" y="43992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754380" y="44056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754380" y="4413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754380" y="44208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754380" y="4427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754380" y="44348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754380" y="44424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54380" y="444944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54380" y="4456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54380" y="4464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54380" y="447103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54380" y="4478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54380" y="44856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754380" y="449262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754380" y="44996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754380" y="45072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754380" y="451421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B770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54380" y="4521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54380" y="45288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54380" y="4535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66C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54380" y="45427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54380" y="45504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56A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54380" y="45567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754380" y="4564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468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754380" y="45720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754380" y="4578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754380" y="4585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754380" y="45935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754380" y="45999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754380" y="46075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754380" y="46151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754380" y="4621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754380" y="4629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754380" y="46367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754380" y="4643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754380" y="46507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754380" y="46583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54380" y="46647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D5A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54380" y="4672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54380" y="46799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C5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54380" y="4686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54380" y="4693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B5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54380" y="47015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54380" y="47078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54380" y="47155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754380" y="47231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95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754380" y="4729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754380" y="4737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85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754380" y="47447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754380" y="4751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74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754380" y="47586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754380" y="47663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64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754380" y="47726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754380" y="47802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54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754380" y="478726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754380" y="4794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448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754380" y="48018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754380" y="48082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346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754380" y="48158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754380" y="48234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244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754380" y="48298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754380" y="4837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A142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754380" y="4845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754380" y="48514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A04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754380" y="4859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754380" y="48666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F3E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754380" y="48729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54380" y="48806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E3C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54380" y="48882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54380" y="48945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D3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754380" y="4902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754380" y="49098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C3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54380" y="49161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4380" y="49237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B3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54380" y="49314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754380" y="49377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A3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754380" y="49453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754380" y="49530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754380" y="49593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754380" y="49669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54380" y="49745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754380" y="49809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754380" y="49885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754380" y="49961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754380" y="50025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754380" y="50101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754380" y="50177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754380" y="50241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54380" y="50317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54380" y="50393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54380" y="50457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54380" y="50533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54380" y="5060315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54380" y="50673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54380" y="50749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54380" y="50825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754380" y="50888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F1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754380" y="50965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754380" y="51041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E1C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754380" y="51104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754380" y="51181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754380" y="51257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754380" y="51320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754380" y="51396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754380" y="51473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54380" y="51536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754380" y="51612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754380" y="51689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754380" y="51752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754380" y="51828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754380" y="519049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54380" y="51968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54380" y="52044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54380" y="52120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754380" y="52184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54380" y="52260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54380" y="523367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50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54380" y="52400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54380" y="524764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754380" y="525525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754380" y="526160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754380" y="526922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54380" y="527685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754380" y="528320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54380" y="5290820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762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54380" y="5297804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635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54380" y="5300979"/>
            <a:ext cx="4968240" cy="0"/>
          </a:xfrm>
          <a:custGeom>
            <a:avLst/>
            <a:gdLst/>
            <a:ahLst/>
            <a:cxnLst/>
            <a:rect l="l" t="t" r="r" b="b"/>
            <a:pathLst>
              <a:path w="4968240">
                <a:moveTo>
                  <a:pt x="0" y="0"/>
                </a:moveTo>
                <a:lnTo>
                  <a:pt x="496824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55650" y="1700529"/>
            <a:ext cx="4968240" cy="3599179"/>
          </a:xfrm>
          <a:custGeom>
            <a:avLst/>
            <a:gdLst/>
            <a:ahLst/>
            <a:cxnLst/>
            <a:rect l="l" t="t" r="r" b="b"/>
            <a:pathLst>
              <a:path w="4968240" h="3599179">
                <a:moveTo>
                  <a:pt x="2484120" y="3599180"/>
                </a:moveTo>
                <a:lnTo>
                  <a:pt x="0" y="3599180"/>
                </a:lnTo>
                <a:lnTo>
                  <a:pt x="0" y="0"/>
                </a:lnTo>
                <a:lnTo>
                  <a:pt x="4968240" y="0"/>
                </a:lnTo>
                <a:lnTo>
                  <a:pt x="4968240" y="3599180"/>
                </a:lnTo>
                <a:lnTo>
                  <a:pt x="2484120" y="359918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 txBox="1"/>
          <p:nvPr/>
        </p:nvSpPr>
        <p:spPr>
          <a:xfrm>
            <a:off x="768409" y="3304540"/>
            <a:ext cx="49428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mic Sans MS"/>
                <a:cs typeface="Comic Sans MS"/>
              </a:rPr>
              <a:t>Atatürk İlkeleri</a:t>
            </a:r>
            <a:r>
              <a:rPr sz="2400" b="1" spc="-15" dirty="0">
                <a:latin typeface="Comic Sans MS"/>
                <a:cs typeface="Comic Sans MS"/>
              </a:rPr>
              <a:t> </a:t>
            </a:r>
            <a:r>
              <a:rPr sz="2400" b="1" spc="-5" dirty="0">
                <a:latin typeface="Comic Sans MS"/>
                <a:cs typeface="Comic Sans MS"/>
              </a:rPr>
              <a:t>Nelerdir?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6313170" y="264922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133" y="121919"/>
                </a:moveTo>
                <a:lnTo>
                  <a:pt x="336550" y="121919"/>
                </a:lnTo>
                <a:lnTo>
                  <a:pt x="355600" y="125729"/>
                </a:lnTo>
                <a:lnTo>
                  <a:pt x="372109" y="130809"/>
                </a:lnTo>
                <a:lnTo>
                  <a:pt x="389889" y="137159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39" y="238759"/>
                </a:lnTo>
                <a:lnTo>
                  <a:pt x="500379" y="285750"/>
                </a:lnTo>
                <a:lnTo>
                  <a:pt x="502920" y="294639"/>
                </a:lnTo>
                <a:lnTo>
                  <a:pt x="504189" y="306069"/>
                </a:lnTo>
                <a:lnTo>
                  <a:pt x="505459" y="316229"/>
                </a:lnTo>
                <a:lnTo>
                  <a:pt x="505459" y="326389"/>
                </a:lnTo>
                <a:lnTo>
                  <a:pt x="506729" y="336550"/>
                </a:lnTo>
                <a:lnTo>
                  <a:pt x="505459" y="347979"/>
                </a:lnTo>
                <a:lnTo>
                  <a:pt x="505459" y="358139"/>
                </a:lnTo>
                <a:lnTo>
                  <a:pt x="497839" y="398779"/>
                </a:lnTo>
                <a:lnTo>
                  <a:pt x="478789" y="441959"/>
                </a:lnTo>
                <a:lnTo>
                  <a:pt x="461009" y="467359"/>
                </a:lnTo>
                <a:lnTo>
                  <a:pt x="450850" y="482600"/>
                </a:lnTo>
                <a:lnTo>
                  <a:pt x="438150" y="497839"/>
                </a:lnTo>
                <a:lnTo>
                  <a:pt x="408939" y="530859"/>
                </a:lnTo>
                <a:lnTo>
                  <a:pt x="363220" y="581659"/>
                </a:lnTo>
                <a:lnTo>
                  <a:pt x="344170" y="603250"/>
                </a:lnTo>
                <a:lnTo>
                  <a:pt x="328929" y="622300"/>
                </a:lnTo>
                <a:lnTo>
                  <a:pt x="322579" y="631189"/>
                </a:lnTo>
                <a:lnTo>
                  <a:pt x="314959" y="641350"/>
                </a:lnTo>
                <a:lnTo>
                  <a:pt x="309879" y="651509"/>
                </a:lnTo>
                <a:lnTo>
                  <a:pt x="303529" y="660400"/>
                </a:lnTo>
                <a:lnTo>
                  <a:pt x="298450" y="670559"/>
                </a:lnTo>
                <a:lnTo>
                  <a:pt x="275589" y="721359"/>
                </a:lnTo>
                <a:lnTo>
                  <a:pt x="269239" y="742950"/>
                </a:lnTo>
                <a:lnTo>
                  <a:pt x="265429" y="754379"/>
                </a:lnTo>
                <a:lnTo>
                  <a:pt x="262889" y="764539"/>
                </a:lnTo>
                <a:lnTo>
                  <a:pt x="261620" y="775969"/>
                </a:lnTo>
                <a:lnTo>
                  <a:pt x="259079" y="786129"/>
                </a:lnTo>
                <a:lnTo>
                  <a:pt x="257809" y="797559"/>
                </a:lnTo>
                <a:lnTo>
                  <a:pt x="257809" y="811529"/>
                </a:lnTo>
                <a:lnTo>
                  <a:pt x="255270" y="843279"/>
                </a:lnTo>
                <a:lnTo>
                  <a:pt x="255270" y="881379"/>
                </a:lnTo>
                <a:lnTo>
                  <a:pt x="254000" y="924559"/>
                </a:lnTo>
                <a:lnTo>
                  <a:pt x="368300" y="924559"/>
                </a:lnTo>
                <a:lnTo>
                  <a:pt x="370839" y="869950"/>
                </a:lnTo>
                <a:lnTo>
                  <a:pt x="374650" y="824229"/>
                </a:lnTo>
                <a:lnTo>
                  <a:pt x="384809" y="772159"/>
                </a:lnTo>
                <a:lnTo>
                  <a:pt x="402589" y="734059"/>
                </a:lnTo>
                <a:lnTo>
                  <a:pt x="434339" y="688339"/>
                </a:lnTo>
                <a:lnTo>
                  <a:pt x="481329" y="632459"/>
                </a:lnTo>
                <a:lnTo>
                  <a:pt x="524509" y="584200"/>
                </a:lnTo>
                <a:lnTo>
                  <a:pt x="543559" y="560069"/>
                </a:lnTo>
                <a:lnTo>
                  <a:pt x="574039" y="518159"/>
                </a:lnTo>
                <a:lnTo>
                  <a:pt x="595629" y="480059"/>
                </a:lnTo>
                <a:lnTo>
                  <a:pt x="613409" y="429259"/>
                </a:lnTo>
                <a:lnTo>
                  <a:pt x="618489" y="412750"/>
                </a:lnTo>
                <a:lnTo>
                  <a:pt x="622300" y="396239"/>
                </a:lnTo>
                <a:lnTo>
                  <a:pt x="627379" y="360679"/>
                </a:lnTo>
                <a:lnTo>
                  <a:pt x="627379" y="344169"/>
                </a:lnTo>
                <a:lnTo>
                  <a:pt x="628650" y="326389"/>
                </a:lnTo>
                <a:lnTo>
                  <a:pt x="627379" y="309879"/>
                </a:lnTo>
                <a:lnTo>
                  <a:pt x="627379" y="292100"/>
                </a:lnTo>
                <a:lnTo>
                  <a:pt x="624839" y="275589"/>
                </a:lnTo>
                <a:lnTo>
                  <a:pt x="623570" y="259079"/>
                </a:lnTo>
                <a:lnTo>
                  <a:pt x="619759" y="243839"/>
                </a:lnTo>
                <a:lnTo>
                  <a:pt x="615950" y="227329"/>
                </a:lnTo>
                <a:lnTo>
                  <a:pt x="600709" y="184150"/>
                </a:lnTo>
                <a:lnTo>
                  <a:pt x="579120" y="142239"/>
                </a:lnTo>
                <a:lnTo>
                  <a:pt x="570229" y="129539"/>
                </a:lnTo>
                <a:lnTo>
                  <a:pt x="564133" y="121919"/>
                </a:lnTo>
                <a:close/>
              </a:path>
              <a:path w="628650" h="1219200">
                <a:moveTo>
                  <a:pt x="314959" y="0"/>
                </a:moveTo>
                <a:lnTo>
                  <a:pt x="251459" y="6350"/>
                </a:lnTo>
                <a:lnTo>
                  <a:pt x="194309" y="22859"/>
                </a:lnTo>
                <a:lnTo>
                  <a:pt x="143509" y="50800"/>
                </a:lnTo>
                <a:lnTo>
                  <a:pt x="99059" y="90169"/>
                </a:lnTo>
                <a:lnTo>
                  <a:pt x="88900" y="102869"/>
                </a:lnTo>
                <a:lnTo>
                  <a:pt x="78739" y="114300"/>
                </a:lnTo>
                <a:lnTo>
                  <a:pt x="45719" y="168909"/>
                </a:lnTo>
                <a:lnTo>
                  <a:pt x="21589" y="232409"/>
                </a:lnTo>
                <a:lnTo>
                  <a:pt x="5079" y="306069"/>
                </a:lnTo>
                <a:lnTo>
                  <a:pt x="0" y="346709"/>
                </a:lnTo>
                <a:lnTo>
                  <a:pt x="121919" y="363219"/>
                </a:lnTo>
                <a:lnTo>
                  <a:pt x="127000" y="334009"/>
                </a:lnTo>
                <a:lnTo>
                  <a:pt x="132079" y="306069"/>
                </a:lnTo>
                <a:lnTo>
                  <a:pt x="147319" y="257809"/>
                </a:lnTo>
                <a:lnTo>
                  <a:pt x="165100" y="215900"/>
                </a:lnTo>
                <a:lnTo>
                  <a:pt x="187959" y="181609"/>
                </a:lnTo>
                <a:lnTo>
                  <a:pt x="228600" y="144779"/>
                </a:lnTo>
                <a:lnTo>
                  <a:pt x="278129" y="124459"/>
                </a:lnTo>
                <a:lnTo>
                  <a:pt x="297179" y="121919"/>
                </a:lnTo>
                <a:lnTo>
                  <a:pt x="564133" y="121919"/>
                </a:lnTo>
                <a:lnTo>
                  <a:pt x="560070" y="116839"/>
                </a:lnTo>
                <a:lnTo>
                  <a:pt x="516889" y="71119"/>
                </a:lnTo>
                <a:lnTo>
                  <a:pt x="467359" y="36829"/>
                </a:lnTo>
                <a:lnTo>
                  <a:pt x="411479" y="13969"/>
                </a:lnTo>
                <a:lnTo>
                  <a:pt x="349250" y="1269"/>
                </a:lnTo>
                <a:lnTo>
                  <a:pt x="314959" y="0"/>
                </a:lnTo>
                <a:close/>
              </a:path>
              <a:path w="628650" h="1219200">
                <a:moveTo>
                  <a:pt x="382270" y="1051559"/>
                </a:moveTo>
                <a:lnTo>
                  <a:pt x="246379" y="1051559"/>
                </a:lnTo>
                <a:lnTo>
                  <a:pt x="246379" y="1219199"/>
                </a:lnTo>
                <a:lnTo>
                  <a:pt x="382270" y="1219199"/>
                </a:lnTo>
                <a:lnTo>
                  <a:pt x="382270" y="105155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313170" y="264922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09"/>
                </a:moveTo>
                <a:lnTo>
                  <a:pt x="5079" y="306069"/>
                </a:lnTo>
                <a:lnTo>
                  <a:pt x="11429" y="267969"/>
                </a:lnTo>
                <a:lnTo>
                  <a:pt x="31750" y="199389"/>
                </a:lnTo>
                <a:lnTo>
                  <a:pt x="53339" y="154939"/>
                </a:lnTo>
                <a:lnTo>
                  <a:pt x="60959" y="140969"/>
                </a:lnTo>
                <a:lnTo>
                  <a:pt x="69850" y="127000"/>
                </a:lnTo>
                <a:lnTo>
                  <a:pt x="78739" y="114300"/>
                </a:lnTo>
                <a:lnTo>
                  <a:pt x="88900" y="102869"/>
                </a:lnTo>
                <a:lnTo>
                  <a:pt x="99059" y="90169"/>
                </a:lnTo>
                <a:lnTo>
                  <a:pt x="143509" y="50800"/>
                </a:lnTo>
                <a:lnTo>
                  <a:pt x="194309" y="22859"/>
                </a:lnTo>
                <a:lnTo>
                  <a:pt x="251459" y="6350"/>
                </a:lnTo>
                <a:lnTo>
                  <a:pt x="314959" y="0"/>
                </a:lnTo>
                <a:lnTo>
                  <a:pt x="349250" y="1269"/>
                </a:lnTo>
                <a:lnTo>
                  <a:pt x="411479" y="13969"/>
                </a:lnTo>
                <a:lnTo>
                  <a:pt x="467359" y="36829"/>
                </a:lnTo>
                <a:lnTo>
                  <a:pt x="516889" y="71119"/>
                </a:lnTo>
                <a:lnTo>
                  <a:pt x="560070" y="116839"/>
                </a:lnTo>
                <a:lnTo>
                  <a:pt x="586739" y="156209"/>
                </a:lnTo>
                <a:lnTo>
                  <a:pt x="594359" y="170179"/>
                </a:lnTo>
                <a:lnTo>
                  <a:pt x="600709" y="184150"/>
                </a:lnTo>
                <a:lnTo>
                  <a:pt x="605789" y="198119"/>
                </a:lnTo>
                <a:lnTo>
                  <a:pt x="610870" y="212089"/>
                </a:lnTo>
                <a:lnTo>
                  <a:pt x="615950" y="227329"/>
                </a:lnTo>
                <a:lnTo>
                  <a:pt x="619759" y="243839"/>
                </a:lnTo>
                <a:lnTo>
                  <a:pt x="623570" y="259079"/>
                </a:lnTo>
                <a:lnTo>
                  <a:pt x="624839" y="275589"/>
                </a:lnTo>
                <a:lnTo>
                  <a:pt x="627379" y="292100"/>
                </a:lnTo>
                <a:lnTo>
                  <a:pt x="627379" y="309879"/>
                </a:lnTo>
                <a:lnTo>
                  <a:pt x="628650" y="326389"/>
                </a:lnTo>
                <a:lnTo>
                  <a:pt x="627379" y="344169"/>
                </a:lnTo>
                <a:lnTo>
                  <a:pt x="627379" y="360679"/>
                </a:lnTo>
                <a:lnTo>
                  <a:pt x="624839" y="378459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3409" y="429259"/>
                </a:lnTo>
                <a:lnTo>
                  <a:pt x="608329" y="447039"/>
                </a:lnTo>
                <a:lnTo>
                  <a:pt x="603250" y="463550"/>
                </a:lnTo>
                <a:lnTo>
                  <a:pt x="585470" y="499109"/>
                </a:lnTo>
                <a:lnTo>
                  <a:pt x="560070" y="538479"/>
                </a:lnTo>
                <a:lnTo>
                  <a:pt x="524509" y="584200"/>
                </a:lnTo>
                <a:lnTo>
                  <a:pt x="481329" y="632459"/>
                </a:lnTo>
                <a:lnTo>
                  <a:pt x="448309" y="670559"/>
                </a:lnTo>
                <a:lnTo>
                  <a:pt x="421639" y="704850"/>
                </a:lnTo>
                <a:lnTo>
                  <a:pt x="394970" y="746759"/>
                </a:lnTo>
                <a:lnTo>
                  <a:pt x="387350" y="765809"/>
                </a:lnTo>
                <a:lnTo>
                  <a:pt x="384809" y="772159"/>
                </a:lnTo>
                <a:lnTo>
                  <a:pt x="374650" y="824229"/>
                </a:lnTo>
                <a:lnTo>
                  <a:pt x="370839" y="869950"/>
                </a:lnTo>
                <a:lnTo>
                  <a:pt x="368300" y="924559"/>
                </a:lnTo>
                <a:lnTo>
                  <a:pt x="254000" y="924559"/>
                </a:lnTo>
                <a:lnTo>
                  <a:pt x="255270" y="881379"/>
                </a:lnTo>
                <a:lnTo>
                  <a:pt x="255270" y="843279"/>
                </a:lnTo>
                <a:lnTo>
                  <a:pt x="257809" y="811529"/>
                </a:lnTo>
                <a:lnTo>
                  <a:pt x="257809" y="797559"/>
                </a:lnTo>
                <a:lnTo>
                  <a:pt x="259079" y="786129"/>
                </a:lnTo>
                <a:lnTo>
                  <a:pt x="261620" y="775969"/>
                </a:lnTo>
                <a:lnTo>
                  <a:pt x="262889" y="764539"/>
                </a:lnTo>
                <a:lnTo>
                  <a:pt x="265429" y="754379"/>
                </a:lnTo>
                <a:lnTo>
                  <a:pt x="269239" y="742950"/>
                </a:lnTo>
                <a:lnTo>
                  <a:pt x="271779" y="732789"/>
                </a:lnTo>
                <a:lnTo>
                  <a:pt x="275589" y="721359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7020" y="690879"/>
                </a:lnTo>
                <a:lnTo>
                  <a:pt x="292100" y="680719"/>
                </a:lnTo>
                <a:lnTo>
                  <a:pt x="298450" y="670559"/>
                </a:lnTo>
                <a:lnTo>
                  <a:pt x="303529" y="660400"/>
                </a:lnTo>
                <a:lnTo>
                  <a:pt x="309879" y="651509"/>
                </a:lnTo>
                <a:lnTo>
                  <a:pt x="314959" y="641350"/>
                </a:lnTo>
                <a:lnTo>
                  <a:pt x="322579" y="631189"/>
                </a:lnTo>
                <a:lnTo>
                  <a:pt x="328929" y="622300"/>
                </a:lnTo>
                <a:lnTo>
                  <a:pt x="344170" y="603250"/>
                </a:lnTo>
                <a:lnTo>
                  <a:pt x="363220" y="581659"/>
                </a:lnTo>
                <a:lnTo>
                  <a:pt x="408939" y="530859"/>
                </a:lnTo>
                <a:lnTo>
                  <a:pt x="438150" y="497839"/>
                </a:lnTo>
                <a:lnTo>
                  <a:pt x="450850" y="482600"/>
                </a:lnTo>
                <a:lnTo>
                  <a:pt x="461009" y="467359"/>
                </a:lnTo>
                <a:lnTo>
                  <a:pt x="471170" y="453389"/>
                </a:lnTo>
                <a:lnTo>
                  <a:pt x="478789" y="441959"/>
                </a:lnTo>
                <a:lnTo>
                  <a:pt x="485139" y="429259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39" y="398779"/>
                </a:lnTo>
                <a:lnTo>
                  <a:pt x="500379" y="388619"/>
                </a:lnTo>
                <a:lnTo>
                  <a:pt x="502920" y="378459"/>
                </a:lnTo>
                <a:lnTo>
                  <a:pt x="504189" y="368300"/>
                </a:lnTo>
                <a:lnTo>
                  <a:pt x="505459" y="358139"/>
                </a:lnTo>
                <a:lnTo>
                  <a:pt x="505459" y="347979"/>
                </a:lnTo>
                <a:lnTo>
                  <a:pt x="506729" y="336550"/>
                </a:lnTo>
                <a:lnTo>
                  <a:pt x="505459" y="326389"/>
                </a:lnTo>
                <a:lnTo>
                  <a:pt x="505459" y="316229"/>
                </a:lnTo>
                <a:lnTo>
                  <a:pt x="504189" y="306069"/>
                </a:lnTo>
                <a:lnTo>
                  <a:pt x="502920" y="294639"/>
                </a:lnTo>
                <a:lnTo>
                  <a:pt x="500379" y="285750"/>
                </a:lnTo>
                <a:lnTo>
                  <a:pt x="497839" y="275589"/>
                </a:lnTo>
                <a:lnTo>
                  <a:pt x="495300" y="265429"/>
                </a:lnTo>
                <a:lnTo>
                  <a:pt x="492759" y="256539"/>
                </a:lnTo>
                <a:lnTo>
                  <a:pt x="474979" y="219709"/>
                </a:lnTo>
                <a:lnTo>
                  <a:pt x="450850" y="186689"/>
                </a:lnTo>
                <a:lnTo>
                  <a:pt x="421639" y="157479"/>
                </a:lnTo>
                <a:lnTo>
                  <a:pt x="397509" y="142239"/>
                </a:lnTo>
                <a:lnTo>
                  <a:pt x="389889" y="137159"/>
                </a:lnTo>
                <a:lnTo>
                  <a:pt x="372109" y="130809"/>
                </a:lnTo>
                <a:lnTo>
                  <a:pt x="355600" y="125729"/>
                </a:lnTo>
                <a:lnTo>
                  <a:pt x="336550" y="121919"/>
                </a:lnTo>
                <a:lnTo>
                  <a:pt x="317500" y="121919"/>
                </a:lnTo>
                <a:lnTo>
                  <a:pt x="297179" y="121919"/>
                </a:lnTo>
                <a:lnTo>
                  <a:pt x="243839" y="135889"/>
                </a:lnTo>
                <a:lnTo>
                  <a:pt x="200659" y="167639"/>
                </a:lnTo>
                <a:lnTo>
                  <a:pt x="176529" y="198119"/>
                </a:lnTo>
                <a:lnTo>
                  <a:pt x="156209" y="234950"/>
                </a:lnTo>
                <a:lnTo>
                  <a:pt x="139700" y="280669"/>
                </a:lnTo>
                <a:lnTo>
                  <a:pt x="127000" y="334009"/>
                </a:lnTo>
                <a:lnTo>
                  <a:pt x="121919" y="363219"/>
                </a:lnTo>
                <a:lnTo>
                  <a:pt x="0" y="34670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559550" y="3700779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40"/>
                </a:moveTo>
                <a:lnTo>
                  <a:pt x="0" y="167640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4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70090" y="264922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895" y="121919"/>
                </a:moveTo>
                <a:lnTo>
                  <a:pt x="336550" y="121919"/>
                </a:lnTo>
                <a:lnTo>
                  <a:pt x="355600" y="125729"/>
                </a:lnTo>
                <a:lnTo>
                  <a:pt x="372109" y="130809"/>
                </a:lnTo>
                <a:lnTo>
                  <a:pt x="389889" y="137159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39" y="238759"/>
                </a:lnTo>
                <a:lnTo>
                  <a:pt x="492759" y="256539"/>
                </a:lnTo>
                <a:lnTo>
                  <a:pt x="496569" y="265429"/>
                </a:lnTo>
                <a:lnTo>
                  <a:pt x="501650" y="285750"/>
                </a:lnTo>
                <a:lnTo>
                  <a:pt x="502919" y="294639"/>
                </a:lnTo>
                <a:lnTo>
                  <a:pt x="504189" y="306069"/>
                </a:lnTo>
                <a:lnTo>
                  <a:pt x="506729" y="326389"/>
                </a:lnTo>
                <a:lnTo>
                  <a:pt x="506729" y="347979"/>
                </a:lnTo>
                <a:lnTo>
                  <a:pt x="502919" y="378459"/>
                </a:lnTo>
                <a:lnTo>
                  <a:pt x="490219" y="419100"/>
                </a:lnTo>
                <a:lnTo>
                  <a:pt x="471169" y="453389"/>
                </a:lnTo>
                <a:lnTo>
                  <a:pt x="461009" y="467359"/>
                </a:lnTo>
                <a:lnTo>
                  <a:pt x="450850" y="482600"/>
                </a:lnTo>
                <a:lnTo>
                  <a:pt x="438150" y="497839"/>
                </a:lnTo>
                <a:lnTo>
                  <a:pt x="408939" y="530859"/>
                </a:lnTo>
                <a:lnTo>
                  <a:pt x="363219" y="581659"/>
                </a:lnTo>
                <a:lnTo>
                  <a:pt x="345439" y="603250"/>
                </a:lnTo>
                <a:lnTo>
                  <a:pt x="328929" y="622300"/>
                </a:lnTo>
                <a:lnTo>
                  <a:pt x="322579" y="631189"/>
                </a:lnTo>
                <a:lnTo>
                  <a:pt x="309879" y="651509"/>
                </a:lnTo>
                <a:lnTo>
                  <a:pt x="303529" y="660400"/>
                </a:lnTo>
                <a:lnTo>
                  <a:pt x="298450" y="670559"/>
                </a:lnTo>
                <a:lnTo>
                  <a:pt x="292100" y="680719"/>
                </a:lnTo>
                <a:lnTo>
                  <a:pt x="288289" y="690879"/>
                </a:lnTo>
                <a:lnTo>
                  <a:pt x="283209" y="701039"/>
                </a:lnTo>
                <a:lnTo>
                  <a:pt x="275589" y="721359"/>
                </a:lnTo>
                <a:lnTo>
                  <a:pt x="271779" y="732789"/>
                </a:lnTo>
                <a:lnTo>
                  <a:pt x="269239" y="742950"/>
                </a:lnTo>
                <a:lnTo>
                  <a:pt x="265429" y="754379"/>
                </a:lnTo>
                <a:lnTo>
                  <a:pt x="262889" y="764539"/>
                </a:lnTo>
                <a:lnTo>
                  <a:pt x="261619" y="775969"/>
                </a:lnTo>
                <a:lnTo>
                  <a:pt x="260350" y="786129"/>
                </a:lnTo>
                <a:lnTo>
                  <a:pt x="257809" y="797559"/>
                </a:lnTo>
                <a:lnTo>
                  <a:pt x="257809" y="811529"/>
                </a:lnTo>
                <a:lnTo>
                  <a:pt x="256539" y="843279"/>
                </a:lnTo>
                <a:lnTo>
                  <a:pt x="255269" y="881379"/>
                </a:lnTo>
                <a:lnTo>
                  <a:pt x="254000" y="924559"/>
                </a:lnTo>
                <a:lnTo>
                  <a:pt x="369569" y="924559"/>
                </a:lnTo>
                <a:lnTo>
                  <a:pt x="370839" y="869950"/>
                </a:lnTo>
                <a:lnTo>
                  <a:pt x="372109" y="845819"/>
                </a:lnTo>
                <a:lnTo>
                  <a:pt x="374650" y="824229"/>
                </a:lnTo>
                <a:lnTo>
                  <a:pt x="378459" y="803909"/>
                </a:lnTo>
                <a:lnTo>
                  <a:pt x="381000" y="787400"/>
                </a:lnTo>
                <a:lnTo>
                  <a:pt x="394969" y="746759"/>
                </a:lnTo>
                <a:lnTo>
                  <a:pt x="421639" y="704850"/>
                </a:lnTo>
                <a:lnTo>
                  <a:pt x="448309" y="670559"/>
                </a:lnTo>
                <a:lnTo>
                  <a:pt x="481329" y="632459"/>
                </a:lnTo>
                <a:lnTo>
                  <a:pt x="525779" y="584200"/>
                </a:lnTo>
                <a:lnTo>
                  <a:pt x="543559" y="560069"/>
                </a:lnTo>
                <a:lnTo>
                  <a:pt x="574039" y="518159"/>
                </a:lnTo>
                <a:lnTo>
                  <a:pt x="595629" y="480059"/>
                </a:lnTo>
                <a:lnTo>
                  <a:pt x="614679" y="429259"/>
                </a:lnTo>
                <a:lnTo>
                  <a:pt x="627379" y="360679"/>
                </a:lnTo>
                <a:lnTo>
                  <a:pt x="628650" y="344169"/>
                </a:lnTo>
                <a:lnTo>
                  <a:pt x="628650" y="309879"/>
                </a:lnTo>
                <a:lnTo>
                  <a:pt x="627379" y="292100"/>
                </a:lnTo>
                <a:lnTo>
                  <a:pt x="626109" y="275589"/>
                </a:lnTo>
                <a:lnTo>
                  <a:pt x="623569" y="259079"/>
                </a:lnTo>
                <a:lnTo>
                  <a:pt x="619759" y="243839"/>
                </a:lnTo>
                <a:lnTo>
                  <a:pt x="615950" y="227329"/>
                </a:lnTo>
                <a:lnTo>
                  <a:pt x="612139" y="212089"/>
                </a:lnTo>
                <a:lnTo>
                  <a:pt x="607059" y="198119"/>
                </a:lnTo>
                <a:lnTo>
                  <a:pt x="594359" y="170179"/>
                </a:lnTo>
                <a:lnTo>
                  <a:pt x="579119" y="142239"/>
                </a:lnTo>
                <a:lnTo>
                  <a:pt x="564895" y="121919"/>
                </a:lnTo>
                <a:close/>
              </a:path>
              <a:path w="628650" h="1219200">
                <a:moveTo>
                  <a:pt x="316229" y="0"/>
                </a:moveTo>
                <a:lnTo>
                  <a:pt x="251459" y="6350"/>
                </a:lnTo>
                <a:lnTo>
                  <a:pt x="195579" y="22859"/>
                </a:lnTo>
                <a:lnTo>
                  <a:pt x="143509" y="50800"/>
                </a:lnTo>
                <a:lnTo>
                  <a:pt x="99059" y="90169"/>
                </a:lnTo>
                <a:lnTo>
                  <a:pt x="88900" y="102869"/>
                </a:lnTo>
                <a:lnTo>
                  <a:pt x="78739" y="114300"/>
                </a:lnTo>
                <a:lnTo>
                  <a:pt x="45719" y="168909"/>
                </a:lnTo>
                <a:lnTo>
                  <a:pt x="21589" y="232409"/>
                </a:lnTo>
                <a:lnTo>
                  <a:pt x="5079" y="306069"/>
                </a:lnTo>
                <a:lnTo>
                  <a:pt x="0" y="346709"/>
                </a:lnTo>
                <a:lnTo>
                  <a:pt x="123189" y="363219"/>
                </a:lnTo>
                <a:lnTo>
                  <a:pt x="127000" y="334009"/>
                </a:lnTo>
                <a:lnTo>
                  <a:pt x="133350" y="306069"/>
                </a:lnTo>
                <a:lnTo>
                  <a:pt x="147319" y="257809"/>
                </a:lnTo>
                <a:lnTo>
                  <a:pt x="165100" y="215900"/>
                </a:lnTo>
                <a:lnTo>
                  <a:pt x="187959" y="181609"/>
                </a:lnTo>
                <a:lnTo>
                  <a:pt x="228600" y="144779"/>
                </a:lnTo>
                <a:lnTo>
                  <a:pt x="278129" y="124459"/>
                </a:lnTo>
                <a:lnTo>
                  <a:pt x="297179" y="121919"/>
                </a:lnTo>
                <a:lnTo>
                  <a:pt x="564895" y="121919"/>
                </a:lnTo>
                <a:lnTo>
                  <a:pt x="561339" y="116839"/>
                </a:lnTo>
                <a:lnTo>
                  <a:pt x="518159" y="71119"/>
                </a:lnTo>
                <a:lnTo>
                  <a:pt x="467359" y="36829"/>
                </a:lnTo>
                <a:lnTo>
                  <a:pt x="411479" y="13969"/>
                </a:lnTo>
                <a:lnTo>
                  <a:pt x="349250" y="1269"/>
                </a:lnTo>
                <a:lnTo>
                  <a:pt x="316229" y="0"/>
                </a:lnTo>
                <a:close/>
              </a:path>
              <a:path w="628650" h="1219200">
                <a:moveTo>
                  <a:pt x="383539" y="1051559"/>
                </a:moveTo>
                <a:lnTo>
                  <a:pt x="246379" y="1051559"/>
                </a:lnTo>
                <a:lnTo>
                  <a:pt x="246379" y="1219199"/>
                </a:lnTo>
                <a:lnTo>
                  <a:pt x="383539" y="1219199"/>
                </a:lnTo>
                <a:lnTo>
                  <a:pt x="383539" y="105155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070090" y="264922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09"/>
                </a:moveTo>
                <a:lnTo>
                  <a:pt x="5079" y="306069"/>
                </a:lnTo>
                <a:lnTo>
                  <a:pt x="11429" y="267969"/>
                </a:lnTo>
                <a:lnTo>
                  <a:pt x="31750" y="199389"/>
                </a:lnTo>
                <a:lnTo>
                  <a:pt x="53339" y="154939"/>
                </a:lnTo>
                <a:lnTo>
                  <a:pt x="60959" y="140969"/>
                </a:lnTo>
                <a:lnTo>
                  <a:pt x="69850" y="127000"/>
                </a:lnTo>
                <a:lnTo>
                  <a:pt x="78739" y="114300"/>
                </a:lnTo>
                <a:lnTo>
                  <a:pt x="88900" y="102869"/>
                </a:lnTo>
                <a:lnTo>
                  <a:pt x="99059" y="90169"/>
                </a:lnTo>
                <a:lnTo>
                  <a:pt x="143509" y="50800"/>
                </a:lnTo>
                <a:lnTo>
                  <a:pt x="195579" y="22859"/>
                </a:lnTo>
                <a:lnTo>
                  <a:pt x="251459" y="6350"/>
                </a:lnTo>
                <a:lnTo>
                  <a:pt x="316229" y="0"/>
                </a:lnTo>
                <a:lnTo>
                  <a:pt x="349250" y="1269"/>
                </a:lnTo>
                <a:lnTo>
                  <a:pt x="411479" y="13969"/>
                </a:lnTo>
                <a:lnTo>
                  <a:pt x="467359" y="36829"/>
                </a:lnTo>
                <a:lnTo>
                  <a:pt x="518159" y="71119"/>
                </a:lnTo>
                <a:lnTo>
                  <a:pt x="561339" y="116839"/>
                </a:lnTo>
                <a:lnTo>
                  <a:pt x="586739" y="156209"/>
                </a:lnTo>
                <a:lnTo>
                  <a:pt x="600709" y="184150"/>
                </a:lnTo>
                <a:lnTo>
                  <a:pt x="607059" y="198119"/>
                </a:lnTo>
                <a:lnTo>
                  <a:pt x="612139" y="212089"/>
                </a:lnTo>
                <a:lnTo>
                  <a:pt x="615950" y="227329"/>
                </a:lnTo>
                <a:lnTo>
                  <a:pt x="619759" y="243839"/>
                </a:lnTo>
                <a:lnTo>
                  <a:pt x="623569" y="259079"/>
                </a:lnTo>
                <a:lnTo>
                  <a:pt x="626109" y="275589"/>
                </a:lnTo>
                <a:lnTo>
                  <a:pt x="627379" y="292100"/>
                </a:lnTo>
                <a:lnTo>
                  <a:pt x="628650" y="309879"/>
                </a:lnTo>
                <a:lnTo>
                  <a:pt x="628650" y="326389"/>
                </a:lnTo>
                <a:lnTo>
                  <a:pt x="628650" y="344169"/>
                </a:lnTo>
                <a:lnTo>
                  <a:pt x="627379" y="360679"/>
                </a:lnTo>
                <a:lnTo>
                  <a:pt x="624839" y="378459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79" y="429259"/>
                </a:lnTo>
                <a:lnTo>
                  <a:pt x="609600" y="447039"/>
                </a:lnTo>
                <a:lnTo>
                  <a:pt x="585469" y="499109"/>
                </a:lnTo>
                <a:lnTo>
                  <a:pt x="560069" y="538479"/>
                </a:lnTo>
                <a:lnTo>
                  <a:pt x="543559" y="560069"/>
                </a:lnTo>
                <a:lnTo>
                  <a:pt x="525779" y="584200"/>
                </a:lnTo>
                <a:lnTo>
                  <a:pt x="481329" y="632459"/>
                </a:lnTo>
                <a:lnTo>
                  <a:pt x="448309" y="670559"/>
                </a:lnTo>
                <a:lnTo>
                  <a:pt x="421639" y="704850"/>
                </a:lnTo>
                <a:lnTo>
                  <a:pt x="394969" y="746759"/>
                </a:lnTo>
                <a:lnTo>
                  <a:pt x="387350" y="765809"/>
                </a:lnTo>
                <a:lnTo>
                  <a:pt x="384809" y="772159"/>
                </a:lnTo>
                <a:lnTo>
                  <a:pt x="381000" y="787400"/>
                </a:lnTo>
                <a:lnTo>
                  <a:pt x="378459" y="803909"/>
                </a:lnTo>
                <a:lnTo>
                  <a:pt x="374650" y="824229"/>
                </a:lnTo>
                <a:lnTo>
                  <a:pt x="372109" y="845819"/>
                </a:lnTo>
                <a:lnTo>
                  <a:pt x="370839" y="869950"/>
                </a:lnTo>
                <a:lnTo>
                  <a:pt x="369569" y="924559"/>
                </a:lnTo>
                <a:lnTo>
                  <a:pt x="254000" y="924559"/>
                </a:lnTo>
                <a:lnTo>
                  <a:pt x="255269" y="881379"/>
                </a:lnTo>
                <a:lnTo>
                  <a:pt x="256539" y="843279"/>
                </a:lnTo>
                <a:lnTo>
                  <a:pt x="257809" y="811529"/>
                </a:lnTo>
                <a:lnTo>
                  <a:pt x="257809" y="797559"/>
                </a:lnTo>
                <a:lnTo>
                  <a:pt x="260350" y="786129"/>
                </a:lnTo>
                <a:lnTo>
                  <a:pt x="261619" y="775969"/>
                </a:lnTo>
                <a:lnTo>
                  <a:pt x="262889" y="764539"/>
                </a:lnTo>
                <a:lnTo>
                  <a:pt x="265429" y="754379"/>
                </a:lnTo>
                <a:lnTo>
                  <a:pt x="269239" y="742950"/>
                </a:lnTo>
                <a:lnTo>
                  <a:pt x="271779" y="732789"/>
                </a:lnTo>
                <a:lnTo>
                  <a:pt x="275589" y="721359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8289" y="690879"/>
                </a:lnTo>
                <a:lnTo>
                  <a:pt x="292100" y="680719"/>
                </a:lnTo>
                <a:lnTo>
                  <a:pt x="298450" y="670559"/>
                </a:lnTo>
                <a:lnTo>
                  <a:pt x="303529" y="660400"/>
                </a:lnTo>
                <a:lnTo>
                  <a:pt x="309879" y="651509"/>
                </a:lnTo>
                <a:lnTo>
                  <a:pt x="316229" y="641350"/>
                </a:lnTo>
                <a:lnTo>
                  <a:pt x="322579" y="631189"/>
                </a:lnTo>
                <a:lnTo>
                  <a:pt x="328929" y="622300"/>
                </a:lnTo>
                <a:lnTo>
                  <a:pt x="345439" y="603250"/>
                </a:lnTo>
                <a:lnTo>
                  <a:pt x="363219" y="581659"/>
                </a:lnTo>
                <a:lnTo>
                  <a:pt x="408939" y="530859"/>
                </a:lnTo>
                <a:lnTo>
                  <a:pt x="438150" y="497839"/>
                </a:lnTo>
                <a:lnTo>
                  <a:pt x="450850" y="482600"/>
                </a:lnTo>
                <a:lnTo>
                  <a:pt x="461009" y="467359"/>
                </a:lnTo>
                <a:lnTo>
                  <a:pt x="471169" y="453389"/>
                </a:lnTo>
                <a:lnTo>
                  <a:pt x="478789" y="441959"/>
                </a:lnTo>
                <a:lnTo>
                  <a:pt x="485139" y="429259"/>
                </a:lnTo>
                <a:lnTo>
                  <a:pt x="490219" y="419100"/>
                </a:lnTo>
                <a:lnTo>
                  <a:pt x="502919" y="378459"/>
                </a:lnTo>
                <a:lnTo>
                  <a:pt x="505459" y="358139"/>
                </a:lnTo>
                <a:lnTo>
                  <a:pt x="506729" y="347979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5459" y="316229"/>
                </a:lnTo>
                <a:lnTo>
                  <a:pt x="504189" y="306069"/>
                </a:lnTo>
                <a:lnTo>
                  <a:pt x="502919" y="294639"/>
                </a:lnTo>
                <a:lnTo>
                  <a:pt x="501650" y="285750"/>
                </a:lnTo>
                <a:lnTo>
                  <a:pt x="499109" y="275589"/>
                </a:lnTo>
                <a:lnTo>
                  <a:pt x="496569" y="265429"/>
                </a:lnTo>
                <a:lnTo>
                  <a:pt x="492759" y="256539"/>
                </a:lnTo>
                <a:lnTo>
                  <a:pt x="474979" y="219709"/>
                </a:lnTo>
                <a:lnTo>
                  <a:pt x="450850" y="186689"/>
                </a:lnTo>
                <a:lnTo>
                  <a:pt x="421639" y="157479"/>
                </a:lnTo>
                <a:lnTo>
                  <a:pt x="397509" y="142239"/>
                </a:lnTo>
                <a:lnTo>
                  <a:pt x="389889" y="137159"/>
                </a:lnTo>
                <a:lnTo>
                  <a:pt x="372109" y="130809"/>
                </a:lnTo>
                <a:lnTo>
                  <a:pt x="355600" y="125729"/>
                </a:lnTo>
                <a:lnTo>
                  <a:pt x="336550" y="121919"/>
                </a:lnTo>
                <a:lnTo>
                  <a:pt x="317500" y="121919"/>
                </a:lnTo>
                <a:lnTo>
                  <a:pt x="297179" y="121919"/>
                </a:lnTo>
                <a:lnTo>
                  <a:pt x="243839" y="135889"/>
                </a:lnTo>
                <a:lnTo>
                  <a:pt x="200659" y="167639"/>
                </a:lnTo>
                <a:lnTo>
                  <a:pt x="176529" y="198119"/>
                </a:lnTo>
                <a:lnTo>
                  <a:pt x="156209" y="234950"/>
                </a:lnTo>
                <a:lnTo>
                  <a:pt x="139700" y="280669"/>
                </a:lnTo>
                <a:lnTo>
                  <a:pt x="127000" y="334009"/>
                </a:lnTo>
                <a:lnTo>
                  <a:pt x="123189" y="363219"/>
                </a:lnTo>
                <a:lnTo>
                  <a:pt x="0" y="34670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316469" y="3700779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40"/>
                </a:moveTo>
                <a:lnTo>
                  <a:pt x="0" y="167640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4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827009" y="264922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896" y="121919"/>
                </a:moveTo>
                <a:lnTo>
                  <a:pt x="336550" y="121919"/>
                </a:lnTo>
                <a:lnTo>
                  <a:pt x="355600" y="125729"/>
                </a:lnTo>
                <a:lnTo>
                  <a:pt x="372110" y="130809"/>
                </a:lnTo>
                <a:lnTo>
                  <a:pt x="389890" y="137159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6880" y="171450"/>
                </a:lnTo>
                <a:lnTo>
                  <a:pt x="476250" y="219709"/>
                </a:lnTo>
                <a:lnTo>
                  <a:pt x="485140" y="238759"/>
                </a:lnTo>
                <a:lnTo>
                  <a:pt x="488950" y="246379"/>
                </a:lnTo>
                <a:lnTo>
                  <a:pt x="492760" y="256539"/>
                </a:lnTo>
                <a:lnTo>
                  <a:pt x="496570" y="265429"/>
                </a:lnTo>
                <a:lnTo>
                  <a:pt x="501650" y="285750"/>
                </a:lnTo>
                <a:lnTo>
                  <a:pt x="502920" y="294639"/>
                </a:lnTo>
                <a:lnTo>
                  <a:pt x="505460" y="306069"/>
                </a:lnTo>
                <a:lnTo>
                  <a:pt x="505460" y="316229"/>
                </a:lnTo>
                <a:lnTo>
                  <a:pt x="506730" y="326389"/>
                </a:lnTo>
                <a:lnTo>
                  <a:pt x="506730" y="347979"/>
                </a:lnTo>
                <a:lnTo>
                  <a:pt x="497840" y="398779"/>
                </a:lnTo>
                <a:lnTo>
                  <a:pt x="478790" y="441959"/>
                </a:lnTo>
                <a:lnTo>
                  <a:pt x="471170" y="453389"/>
                </a:lnTo>
                <a:lnTo>
                  <a:pt x="462280" y="467359"/>
                </a:lnTo>
                <a:lnTo>
                  <a:pt x="450850" y="482600"/>
                </a:lnTo>
                <a:lnTo>
                  <a:pt x="438150" y="497839"/>
                </a:lnTo>
                <a:lnTo>
                  <a:pt x="408940" y="530859"/>
                </a:lnTo>
                <a:lnTo>
                  <a:pt x="363220" y="581659"/>
                </a:lnTo>
                <a:lnTo>
                  <a:pt x="345440" y="603250"/>
                </a:lnTo>
                <a:lnTo>
                  <a:pt x="328930" y="622300"/>
                </a:lnTo>
                <a:lnTo>
                  <a:pt x="322580" y="631189"/>
                </a:lnTo>
                <a:lnTo>
                  <a:pt x="309880" y="651509"/>
                </a:lnTo>
                <a:lnTo>
                  <a:pt x="303530" y="660400"/>
                </a:lnTo>
                <a:lnTo>
                  <a:pt x="283210" y="701039"/>
                </a:lnTo>
                <a:lnTo>
                  <a:pt x="269240" y="742950"/>
                </a:lnTo>
                <a:lnTo>
                  <a:pt x="266700" y="754379"/>
                </a:lnTo>
                <a:lnTo>
                  <a:pt x="264160" y="764539"/>
                </a:lnTo>
                <a:lnTo>
                  <a:pt x="257810" y="811529"/>
                </a:lnTo>
                <a:lnTo>
                  <a:pt x="255270" y="881379"/>
                </a:lnTo>
                <a:lnTo>
                  <a:pt x="254000" y="924559"/>
                </a:lnTo>
                <a:lnTo>
                  <a:pt x="369570" y="924559"/>
                </a:lnTo>
                <a:lnTo>
                  <a:pt x="370840" y="869950"/>
                </a:lnTo>
                <a:lnTo>
                  <a:pt x="372110" y="845819"/>
                </a:lnTo>
                <a:lnTo>
                  <a:pt x="374650" y="824229"/>
                </a:lnTo>
                <a:lnTo>
                  <a:pt x="378460" y="803909"/>
                </a:lnTo>
                <a:lnTo>
                  <a:pt x="382270" y="787400"/>
                </a:lnTo>
                <a:lnTo>
                  <a:pt x="384810" y="772159"/>
                </a:lnTo>
                <a:lnTo>
                  <a:pt x="389890" y="759459"/>
                </a:lnTo>
                <a:lnTo>
                  <a:pt x="402590" y="734059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59"/>
                </a:lnTo>
                <a:lnTo>
                  <a:pt x="482600" y="632459"/>
                </a:lnTo>
                <a:lnTo>
                  <a:pt x="525780" y="584200"/>
                </a:lnTo>
                <a:lnTo>
                  <a:pt x="543560" y="560069"/>
                </a:lnTo>
                <a:lnTo>
                  <a:pt x="574040" y="518159"/>
                </a:lnTo>
                <a:lnTo>
                  <a:pt x="595630" y="480059"/>
                </a:lnTo>
                <a:lnTo>
                  <a:pt x="614680" y="429259"/>
                </a:lnTo>
                <a:lnTo>
                  <a:pt x="627380" y="360679"/>
                </a:lnTo>
                <a:lnTo>
                  <a:pt x="628650" y="344169"/>
                </a:lnTo>
                <a:lnTo>
                  <a:pt x="628650" y="30987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79"/>
                </a:lnTo>
                <a:lnTo>
                  <a:pt x="619760" y="243839"/>
                </a:lnTo>
                <a:lnTo>
                  <a:pt x="615950" y="227329"/>
                </a:lnTo>
                <a:lnTo>
                  <a:pt x="612140" y="212089"/>
                </a:lnTo>
                <a:lnTo>
                  <a:pt x="607060" y="198119"/>
                </a:lnTo>
                <a:lnTo>
                  <a:pt x="594360" y="170179"/>
                </a:lnTo>
                <a:lnTo>
                  <a:pt x="579120" y="142239"/>
                </a:lnTo>
                <a:lnTo>
                  <a:pt x="564896" y="121919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59"/>
                </a:lnTo>
                <a:lnTo>
                  <a:pt x="143510" y="50800"/>
                </a:lnTo>
                <a:lnTo>
                  <a:pt x="99060" y="90169"/>
                </a:lnTo>
                <a:lnTo>
                  <a:pt x="88900" y="102869"/>
                </a:lnTo>
                <a:lnTo>
                  <a:pt x="78740" y="114300"/>
                </a:lnTo>
                <a:lnTo>
                  <a:pt x="69850" y="127000"/>
                </a:lnTo>
                <a:lnTo>
                  <a:pt x="62230" y="140969"/>
                </a:lnTo>
                <a:lnTo>
                  <a:pt x="53340" y="154939"/>
                </a:lnTo>
                <a:lnTo>
                  <a:pt x="33020" y="199389"/>
                </a:lnTo>
                <a:lnTo>
                  <a:pt x="11430" y="267969"/>
                </a:lnTo>
                <a:lnTo>
                  <a:pt x="5080" y="306069"/>
                </a:lnTo>
                <a:lnTo>
                  <a:pt x="0" y="346709"/>
                </a:lnTo>
                <a:lnTo>
                  <a:pt x="123190" y="363219"/>
                </a:lnTo>
                <a:lnTo>
                  <a:pt x="127000" y="334009"/>
                </a:lnTo>
                <a:lnTo>
                  <a:pt x="133350" y="306069"/>
                </a:lnTo>
                <a:lnTo>
                  <a:pt x="147320" y="257809"/>
                </a:lnTo>
                <a:lnTo>
                  <a:pt x="165100" y="215900"/>
                </a:lnTo>
                <a:lnTo>
                  <a:pt x="187960" y="181609"/>
                </a:lnTo>
                <a:lnTo>
                  <a:pt x="228600" y="144779"/>
                </a:lnTo>
                <a:lnTo>
                  <a:pt x="278130" y="124459"/>
                </a:lnTo>
                <a:lnTo>
                  <a:pt x="297180" y="121919"/>
                </a:lnTo>
                <a:lnTo>
                  <a:pt x="564896" y="121919"/>
                </a:lnTo>
                <a:lnTo>
                  <a:pt x="561340" y="116839"/>
                </a:lnTo>
                <a:lnTo>
                  <a:pt x="518160" y="71119"/>
                </a:lnTo>
                <a:lnTo>
                  <a:pt x="467360" y="36829"/>
                </a:lnTo>
                <a:lnTo>
                  <a:pt x="411480" y="13969"/>
                </a:lnTo>
                <a:lnTo>
                  <a:pt x="349250" y="1269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59"/>
                </a:moveTo>
                <a:lnTo>
                  <a:pt x="246380" y="1051559"/>
                </a:lnTo>
                <a:lnTo>
                  <a:pt x="246380" y="1219199"/>
                </a:lnTo>
                <a:lnTo>
                  <a:pt x="383540" y="1219199"/>
                </a:lnTo>
                <a:lnTo>
                  <a:pt x="383540" y="1051559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827009" y="264922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09"/>
                </a:moveTo>
                <a:lnTo>
                  <a:pt x="5080" y="306069"/>
                </a:lnTo>
                <a:lnTo>
                  <a:pt x="11430" y="267969"/>
                </a:lnTo>
                <a:lnTo>
                  <a:pt x="33020" y="199389"/>
                </a:lnTo>
                <a:lnTo>
                  <a:pt x="53340" y="154939"/>
                </a:lnTo>
                <a:lnTo>
                  <a:pt x="62230" y="140969"/>
                </a:lnTo>
                <a:lnTo>
                  <a:pt x="69850" y="127000"/>
                </a:lnTo>
                <a:lnTo>
                  <a:pt x="78740" y="114300"/>
                </a:lnTo>
                <a:lnTo>
                  <a:pt x="88900" y="102869"/>
                </a:lnTo>
                <a:lnTo>
                  <a:pt x="99060" y="90169"/>
                </a:lnTo>
                <a:lnTo>
                  <a:pt x="143510" y="50800"/>
                </a:lnTo>
                <a:lnTo>
                  <a:pt x="195580" y="22859"/>
                </a:lnTo>
                <a:lnTo>
                  <a:pt x="252730" y="6350"/>
                </a:lnTo>
                <a:lnTo>
                  <a:pt x="316230" y="0"/>
                </a:lnTo>
                <a:lnTo>
                  <a:pt x="349250" y="1269"/>
                </a:lnTo>
                <a:lnTo>
                  <a:pt x="411480" y="13969"/>
                </a:lnTo>
                <a:lnTo>
                  <a:pt x="467360" y="36829"/>
                </a:lnTo>
                <a:lnTo>
                  <a:pt x="518160" y="71119"/>
                </a:lnTo>
                <a:lnTo>
                  <a:pt x="561340" y="116839"/>
                </a:lnTo>
                <a:lnTo>
                  <a:pt x="586740" y="156209"/>
                </a:lnTo>
                <a:lnTo>
                  <a:pt x="600710" y="184150"/>
                </a:lnTo>
                <a:lnTo>
                  <a:pt x="607060" y="198119"/>
                </a:lnTo>
                <a:lnTo>
                  <a:pt x="612140" y="212089"/>
                </a:lnTo>
                <a:lnTo>
                  <a:pt x="615950" y="227329"/>
                </a:lnTo>
                <a:lnTo>
                  <a:pt x="619760" y="243839"/>
                </a:lnTo>
                <a:lnTo>
                  <a:pt x="623570" y="259079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09879"/>
                </a:lnTo>
                <a:lnTo>
                  <a:pt x="628650" y="326389"/>
                </a:lnTo>
                <a:lnTo>
                  <a:pt x="628650" y="344169"/>
                </a:lnTo>
                <a:lnTo>
                  <a:pt x="627380" y="360679"/>
                </a:lnTo>
                <a:lnTo>
                  <a:pt x="624840" y="378459"/>
                </a:lnTo>
                <a:lnTo>
                  <a:pt x="622300" y="396239"/>
                </a:lnTo>
                <a:lnTo>
                  <a:pt x="609600" y="447039"/>
                </a:lnTo>
                <a:lnTo>
                  <a:pt x="586740" y="499109"/>
                </a:lnTo>
                <a:lnTo>
                  <a:pt x="560070" y="538479"/>
                </a:lnTo>
                <a:lnTo>
                  <a:pt x="543560" y="560069"/>
                </a:lnTo>
                <a:lnTo>
                  <a:pt x="525780" y="584200"/>
                </a:lnTo>
                <a:lnTo>
                  <a:pt x="482600" y="632459"/>
                </a:lnTo>
                <a:lnTo>
                  <a:pt x="449580" y="670559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59"/>
                </a:lnTo>
                <a:lnTo>
                  <a:pt x="396240" y="746759"/>
                </a:lnTo>
                <a:lnTo>
                  <a:pt x="389890" y="759459"/>
                </a:lnTo>
                <a:lnTo>
                  <a:pt x="387350" y="765809"/>
                </a:lnTo>
                <a:lnTo>
                  <a:pt x="384810" y="772159"/>
                </a:lnTo>
                <a:lnTo>
                  <a:pt x="382270" y="787400"/>
                </a:lnTo>
                <a:lnTo>
                  <a:pt x="378460" y="803909"/>
                </a:lnTo>
                <a:lnTo>
                  <a:pt x="374650" y="824229"/>
                </a:lnTo>
                <a:lnTo>
                  <a:pt x="372110" y="845819"/>
                </a:lnTo>
                <a:lnTo>
                  <a:pt x="370840" y="869950"/>
                </a:lnTo>
                <a:lnTo>
                  <a:pt x="369570" y="924559"/>
                </a:lnTo>
                <a:lnTo>
                  <a:pt x="254000" y="924559"/>
                </a:lnTo>
                <a:lnTo>
                  <a:pt x="255270" y="881379"/>
                </a:lnTo>
                <a:lnTo>
                  <a:pt x="256540" y="843279"/>
                </a:lnTo>
                <a:lnTo>
                  <a:pt x="259080" y="797559"/>
                </a:lnTo>
                <a:lnTo>
                  <a:pt x="266700" y="754379"/>
                </a:lnTo>
                <a:lnTo>
                  <a:pt x="269240" y="742950"/>
                </a:lnTo>
                <a:lnTo>
                  <a:pt x="283210" y="701039"/>
                </a:lnTo>
                <a:lnTo>
                  <a:pt x="288290" y="690879"/>
                </a:lnTo>
                <a:lnTo>
                  <a:pt x="293370" y="680719"/>
                </a:lnTo>
                <a:lnTo>
                  <a:pt x="298450" y="670559"/>
                </a:lnTo>
                <a:lnTo>
                  <a:pt x="303530" y="660400"/>
                </a:lnTo>
                <a:lnTo>
                  <a:pt x="309880" y="651509"/>
                </a:lnTo>
                <a:lnTo>
                  <a:pt x="316230" y="641350"/>
                </a:lnTo>
                <a:lnTo>
                  <a:pt x="322580" y="631189"/>
                </a:lnTo>
                <a:lnTo>
                  <a:pt x="328930" y="622300"/>
                </a:lnTo>
                <a:lnTo>
                  <a:pt x="345440" y="603250"/>
                </a:lnTo>
                <a:lnTo>
                  <a:pt x="363220" y="581659"/>
                </a:lnTo>
                <a:lnTo>
                  <a:pt x="408940" y="530859"/>
                </a:lnTo>
                <a:lnTo>
                  <a:pt x="438150" y="497839"/>
                </a:lnTo>
                <a:lnTo>
                  <a:pt x="462280" y="467359"/>
                </a:lnTo>
                <a:lnTo>
                  <a:pt x="471170" y="453389"/>
                </a:lnTo>
                <a:lnTo>
                  <a:pt x="478790" y="441959"/>
                </a:lnTo>
                <a:lnTo>
                  <a:pt x="485140" y="429259"/>
                </a:lnTo>
                <a:lnTo>
                  <a:pt x="490220" y="419100"/>
                </a:lnTo>
                <a:lnTo>
                  <a:pt x="494030" y="408939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7979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29"/>
                </a:lnTo>
                <a:lnTo>
                  <a:pt x="505460" y="306069"/>
                </a:lnTo>
                <a:lnTo>
                  <a:pt x="502920" y="29463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29"/>
                </a:lnTo>
                <a:lnTo>
                  <a:pt x="492760" y="256539"/>
                </a:lnTo>
                <a:lnTo>
                  <a:pt x="488950" y="246379"/>
                </a:lnTo>
                <a:lnTo>
                  <a:pt x="485140" y="238759"/>
                </a:lnTo>
                <a:lnTo>
                  <a:pt x="476250" y="219709"/>
                </a:lnTo>
                <a:lnTo>
                  <a:pt x="463550" y="203200"/>
                </a:lnTo>
                <a:lnTo>
                  <a:pt x="43688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89890" y="137159"/>
                </a:lnTo>
                <a:lnTo>
                  <a:pt x="372110" y="130809"/>
                </a:lnTo>
                <a:lnTo>
                  <a:pt x="355600" y="125729"/>
                </a:lnTo>
                <a:lnTo>
                  <a:pt x="336550" y="121919"/>
                </a:lnTo>
                <a:lnTo>
                  <a:pt x="317500" y="121919"/>
                </a:lnTo>
                <a:lnTo>
                  <a:pt x="297180" y="121919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19"/>
                </a:lnTo>
                <a:lnTo>
                  <a:pt x="156210" y="234950"/>
                </a:lnTo>
                <a:lnTo>
                  <a:pt x="139700" y="280669"/>
                </a:lnTo>
                <a:lnTo>
                  <a:pt x="127000" y="334009"/>
                </a:lnTo>
                <a:lnTo>
                  <a:pt x="123190" y="363219"/>
                </a:lnTo>
                <a:lnTo>
                  <a:pt x="0" y="34670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073390" y="3700779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40"/>
                </a:moveTo>
                <a:lnTo>
                  <a:pt x="0" y="167640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4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6300470" y="263652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895" y="121919"/>
                </a:moveTo>
                <a:lnTo>
                  <a:pt x="336550" y="121919"/>
                </a:lnTo>
                <a:lnTo>
                  <a:pt x="355600" y="125729"/>
                </a:lnTo>
                <a:lnTo>
                  <a:pt x="372109" y="130809"/>
                </a:lnTo>
                <a:lnTo>
                  <a:pt x="389889" y="137159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39" y="238759"/>
                </a:lnTo>
                <a:lnTo>
                  <a:pt x="499109" y="275589"/>
                </a:lnTo>
                <a:lnTo>
                  <a:pt x="500379" y="285750"/>
                </a:lnTo>
                <a:lnTo>
                  <a:pt x="502920" y="295909"/>
                </a:lnTo>
                <a:lnTo>
                  <a:pt x="505459" y="316229"/>
                </a:lnTo>
                <a:lnTo>
                  <a:pt x="505459" y="326389"/>
                </a:lnTo>
                <a:lnTo>
                  <a:pt x="506729" y="336550"/>
                </a:lnTo>
                <a:lnTo>
                  <a:pt x="505459" y="347979"/>
                </a:lnTo>
                <a:lnTo>
                  <a:pt x="505459" y="358139"/>
                </a:lnTo>
                <a:lnTo>
                  <a:pt x="502920" y="378459"/>
                </a:lnTo>
                <a:lnTo>
                  <a:pt x="490220" y="419100"/>
                </a:lnTo>
                <a:lnTo>
                  <a:pt x="471170" y="454659"/>
                </a:lnTo>
                <a:lnTo>
                  <a:pt x="461009" y="467359"/>
                </a:lnTo>
                <a:lnTo>
                  <a:pt x="450850" y="482600"/>
                </a:lnTo>
                <a:lnTo>
                  <a:pt x="438150" y="497839"/>
                </a:lnTo>
                <a:lnTo>
                  <a:pt x="408939" y="530859"/>
                </a:lnTo>
                <a:lnTo>
                  <a:pt x="363220" y="581659"/>
                </a:lnTo>
                <a:lnTo>
                  <a:pt x="344170" y="603250"/>
                </a:lnTo>
                <a:lnTo>
                  <a:pt x="328929" y="622300"/>
                </a:lnTo>
                <a:lnTo>
                  <a:pt x="322579" y="631189"/>
                </a:lnTo>
                <a:lnTo>
                  <a:pt x="309879" y="651509"/>
                </a:lnTo>
                <a:lnTo>
                  <a:pt x="303529" y="660400"/>
                </a:lnTo>
                <a:lnTo>
                  <a:pt x="298450" y="670559"/>
                </a:lnTo>
                <a:lnTo>
                  <a:pt x="292100" y="680719"/>
                </a:lnTo>
                <a:lnTo>
                  <a:pt x="287020" y="690879"/>
                </a:lnTo>
                <a:lnTo>
                  <a:pt x="275589" y="721359"/>
                </a:lnTo>
                <a:lnTo>
                  <a:pt x="271779" y="732789"/>
                </a:lnTo>
                <a:lnTo>
                  <a:pt x="269239" y="742950"/>
                </a:lnTo>
                <a:lnTo>
                  <a:pt x="265429" y="754379"/>
                </a:lnTo>
                <a:lnTo>
                  <a:pt x="262889" y="764539"/>
                </a:lnTo>
                <a:lnTo>
                  <a:pt x="261620" y="775969"/>
                </a:lnTo>
                <a:lnTo>
                  <a:pt x="260350" y="786129"/>
                </a:lnTo>
                <a:lnTo>
                  <a:pt x="257809" y="798829"/>
                </a:lnTo>
                <a:lnTo>
                  <a:pt x="257809" y="811529"/>
                </a:lnTo>
                <a:lnTo>
                  <a:pt x="255270" y="843279"/>
                </a:lnTo>
                <a:lnTo>
                  <a:pt x="255270" y="881379"/>
                </a:lnTo>
                <a:lnTo>
                  <a:pt x="254000" y="924559"/>
                </a:lnTo>
                <a:lnTo>
                  <a:pt x="368300" y="924559"/>
                </a:lnTo>
                <a:lnTo>
                  <a:pt x="370839" y="869950"/>
                </a:lnTo>
                <a:lnTo>
                  <a:pt x="372109" y="845819"/>
                </a:lnTo>
                <a:lnTo>
                  <a:pt x="374650" y="824229"/>
                </a:lnTo>
                <a:lnTo>
                  <a:pt x="378459" y="803909"/>
                </a:lnTo>
                <a:lnTo>
                  <a:pt x="381000" y="787400"/>
                </a:lnTo>
                <a:lnTo>
                  <a:pt x="394970" y="746759"/>
                </a:lnTo>
                <a:lnTo>
                  <a:pt x="421639" y="704850"/>
                </a:lnTo>
                <a:lnTo>
                  <a:pt x="448309" y="670559"/>
                </a:lnTo>
                <a:lnTo>
                  <a:pt x="481329" y="632459"/>
                </a:lnTo>
                <a:lnTo>
                  <a:pt x="524509" y="584200"/>
                </a:lnTo>
                <a:lnTo>
                  <a:pt x="543559" y="560069"/>
                </a:lnTo>
                <a:lnTo>
                  <a:pt x="574039" y="518159"/>
                </a:lnTo>
                <a:lnTo>
                  <a:pt x="595629" y="481329"/>
                </a:lnTo>
                <a:lnTo>
                  <a:pt x="614679" y="429259"/>
                </a:lnTo>
                <a:lnTo>
                  <a:pt x="627379" y="360679"/>
                </a:lnTo>
                <a:lnTo>
                  <a:pt x="628650" y="344169"/>
                </a:lnTo>
                <a:lnTo>
                  <a:pt x="628650" y="309879"/>
                </a:lnTo>
                <a:lnTo>
                  <a:pt x="627379" y="292100"/>
                </a:lnTo>
                <a:lnTo>
                  <a:pt x="626109" y="275589"/>
                </a:lnTo>
                <a:lnTo>
                  <a:pt x="623570" y="259079"/>
                </a:lnTo>
                <a:lnTo>
                  <a:pt x="615950" y="228600"/>
                </a:lnTo>
                <a:lnTo>
                  <a:pt x="612139" y="212089"/>
                </a:lnTo>
                <a:lnTo>
                  <a:pt x="607059" y="198119"/>
                </a:lnTo>
                <a:lnTo>
                  <a:pt x="594359" y="170179"/>
                </a:lnTo>
                <a:lnTo>
                  <a:pt x="579120" y="142239"/>
                </a:lnTo>
                <a:lnTo>
                  <a:pt x="564895" y="121919"/>
                </a:lnTo>
                <a:close/>
              </a:path>
              <a:path w="628650" h="1219200">
                <a:moveTo>
                  <a:pt x="316229" y="0"/>
                </a:moveTo>
                <a:lnTo>
                  <a:pt x="251459" y="6350"/>
                </a:lnTo>
                <a:lnTo>
                  <a:pt x="195579" y="22859"/>
                </a:lnTo>
                <a:lnTo>
                  <a:pt x="143509" y="50800"/>
                </a:lnTo>
                <a:lnTo>
                  <a:pt x="99059" y="90169"/>
                </a:lnTo>
                <a:lnTo>
                  <a:pt x="88900" y="102869"/>
                </a:lnTo>
                <a:lnTo>
                  <a:pt x="78739" y="114300"/>
                </a:lnTo>
                <a:lnTo>
                  <a:pt x="45719" y="168909"/>
                </a:lnTo>
                <a:lnTo>
                  <a:pt x="21589" y="232409"/>
                </a:lnTo>
                <a:lnTo>
                  <a:pt x="11429" y="269239"/>
                </a:lnTo>
                <a:lnTo>
                  <a:pt x="0" y="346709"/>
                </a:lnTo>
                <a:lnTo>
                  <a:pt x="123189" y="363219"/>
                </a:lnTo>
                <a:lnTo>
                  <a:pt x="127000" y="334009"/>
                </a:lnTo>
                <a:lnTo>
                  <a:pt x="133350" y="306069"/>
                </a:lnTo>
                <a:lnTo>
                  <a:pt x="147319" y="257809"/>
                </a:lnTo>
                <a:lnTo>
                  <a:pt x="165100" y="215900"/>
                </a:lnTo>
                <a:lnTo>
                  <a:pt x="187959" y="181609"/>
                </a:lnTo>
                <a:lnTo>
                  <a:pt x="228600" y="144779"/>
                </a:lnTo>
                <a:lnTo>
                  <a:pt x="278129" y="124459"/>
                </a:lnTo>
                <a:lnTo>
                  <a:pt x="297179" y="121919"/>
                </a:lnTo>
                <a:lnTo>
                  <a:pt x="564895" y="121919"/>
                </a:lnTo>
                <a:lnTo>
                  <a:pt x="561339" y="116839"/>
                </a:lnTo>
                <a:lnTo>
                  <a:pt x="518159" y="72389"/>
                </a:lnTo>
                <a:lnTo>
                  <a:pt x="467359" y="36829"/>
                </a:lnTo>
                <a:lnTo>
                  <a:pt x="411479" y="13969"/>
                </a:lnTo>
                <a:lnTo>
                  <a:pt x="349250" y="1269"/>
                </a:lnTo>
                <a:lnTo>
                  <a:pt x="316229" y="0"/>
                </a:lnTo>
                <a:close/>
              </a:path>
              <a:path w="628650" h="1219200">
                <a:moveTo>
                  <a:pt x="383539" y="1051559"/>
                </a:moveTo>
                <a:lnTo>
                  <a:pt x="246379" y="1051559"/>
                </a:lnTo>
                <a:lnTo>
                  <a:pt x="246379" y="1219199"/>
                </a:lnTo>
                <a:lnTo>
                  <a:pt x="383539" y="1219199"/>
                </a:lnTo>
                <a:lnTo>
                  <a:pt x="383539" y="1051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6300470" y="263652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09"/>
                </a:moveTo>
                <a:lnTo>
                  <a:pt x="5079" y="306069"/>
                </a:lnTo>
                <a:lnTo>
                  <a:pt x="21589" y="232409"/>
                </a:lnTo>
                <a:lnTo>
                  <a:pt x="45719" y="168909"/>
                </a:lnTo>
                <a:lnTo>
                  <a:pt x="53339" y="154939"/>
                </a:lnTo>
                <a:lnTo>
                  <a:pt x="60959" y="140969"/>
                </a:lnTo>
                <a:lnTo>
                  <a:pt x="69850" y="127000"/>
                </a:lnTo>
                <a:lnTo>
                  <a:pt x="78739" y="114300"/>
                </a:lnTo>
                <a:lnTo>
                  <a:pt x="88900" y="102869"/>
                </a:lnTo>
                <a:lnTo>
                  <a:pt x="99059" y="90169"/>
                </a:lnTo>
                <a:lnTo>
                  <a:pt x="143509" y="50800"/>
                </a:lnTo>
                <a:lnTo>
                  <a:pt x="195579" y="22859"/>
                </a:lnTo>
                <a:lnTo>
                  <a:pt x="251459" y="6350"/>
                </a:lnTo>
                <a:lnTo>
                  <a:pt x="316229" y="0"/>
                </a:lnTo>
                <a:lnTo>
                  <a:pt x="349250" y="1269"/>
                </a:lnTo>
                <a:lnTo>
                  <a:pt x="411479" y="13969"/>
                </a:lnTo>
                <a:lnTo>
                  <a:pt x="467359" y="36829"/>
                </a:lnTo>
                <a:lnTo>
                  <a:pt x="518159" y="72389"/>
                </a:lnTo>
                <a:lnTo>
                  <a:pt x="561339" y="116839"/>
                </a:lnTo>
                <a:lnTo>
                  <a:pt x="570229" y="129539"/>
                </a:lnTo>
                <a:lnTo>
                  <a:pt x="579120" y="142239"/>
                </a:lnTo>
                <a:lnTo>
                  <a:pt x="586739" y="156209"/>
                </a:lnTo>
                <a:lnTo>
                  <a:pt x="594359" y="170179"/>
                </a:lnTo>
                <a:lnTo>
                  <a:pt x="600709" y="184150"/>
                </a:lnTo>
                <a:lnTo>
                  <a:pt x="607059" y="198119"/>
                </a:lnTo>
                <a:lnTo>
                  <a:pt x="612139" y="212089"/>
                </a:lnTo>
                <a:lnTo>
                  <a:pt x="615950" y="228600"/>
                </a:lnTo>
                <a:lnTo>
                  <a:pt x="619759" y="243839"/>
                </a:lnTo>
                <a:lnTo>
                  <a:pt x="623570" y="259079"/>
                </a:lnTo>
                <a:lnTo>
                  <a:pt x="626109" y="275589"/>
                </a:lnTo>
                <a:lnTo>
                  <a:pt x="627379" y="292100"/>
                </a:lnTo>
                <a:lnTo>
                  <a:pt x="628650" y="309879"/>
                </a:lnTo>
                <a:lnTo>
                  <a:pt x="628650" y="326389"/>
                </a:lnTo>
                <a:lnTo>
                  <a:pt x="628650" y="344169"/>
                </a:lnTo>
                <a:lnTo>
                  <a:pt x="627379" y="360679"/>
                </a:lnTo>
                <a:lnTo>
                  <a:pt x="624839" y="378459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79" y="429259"/>
                </a:lnTo>
                <a:lnTo>
                  <a:pt x="609600" y="447039"/>
                </a:lnTo>
                <a:lnTo>
                  <a:pt x="585470" y="499109"/>
                </a:lnTo>
                <a:lnTo>
                  <a:pt x="560070" y="538479"/>
                </a:lnTo>
                <a:lnTo>
                  <a:pt x="524509" y="584200"/>
                </a:lnTo>
                <a:lnTo>
                  <a:pt x="481329" y="632459"/>
                </a:lnTo>
                <a:lnTo>
                  <a:pt x="448309" y="670559"/>
                </a:lnTo>
                <a:lnTo>
                  <a:pt x="421639" y="704850"/>
                </a:lnTo>
                <a:lnTo>
                  <a:pt x="394970" y="746759"/>
                </a:lnTo>
                <a:lnTo>
                  <a:pt x="387350" y="765809"/>
                </a:lnTo>
                <a:lnTo>
                  <a:pt x="384809" y="772159"/>
                </a:lnTo>
                <a:lnTo>
                  <a:pt x="381000" y="787400"/>
                </a:lnTo>
                <a:lnTo>
                  <a:pt x="378459" y="803909"/>
                </a:lnTo>
                <a:lnTo>
                  <a:pt x="374650" y="824229"/>
                </a:lnTo>
                <a:lnTo>
                  <a:pt x="372109" y="845819"/>
                </a:lnTo>
                <a:lnTo>
                  <a:pt x="370839" y="869950"/>
                </a:lnTo>
                <a:lnTo>
                  <a:pt x="368300" y="924559"/>
                </a:lnTo>
                <a:lnTo>
                  <a:pt x="254000" y="924559"/>
                </a:lnTo>
                <a:lnTo>
                  <a:pt x="255270" y="881379"/>
                </a:lnTo>
                <a:lnTo>
                  <a:pt x="255270" y="843279"/>
                </a:lnTo>
                <a:lnTo>
                  <a:pt x="257809" y="811529"/>
                </a:lnTo>
                <a:lnTo>
                  <a:pt x="257809" y="798829"/>
                </a:lnTo>
                <a:lnTo>
                  <a:pt x="260350" y="786129"/>
                </a:lnTo>
                <a:lnTo>
                  <a:pt x="261620" y="775969"/>
                </a:lnTo>
                <a:lnTo>
                  <a:pt x="262889" y="764539"/>
                </a:lnTo>
                <a:lnTo>
                  <a:pt x="265429" y="754379"/>
                </a:lnTo>
                <a:lnTo>
                  <a:pt x="269239" y="742950"/>
                </a:lnTo>
                <a:lnTo>
                  <a:pt x="271779" y="732789"/>
                </a:lnTo>
                <a:lnTo>
                  <a:pt x="275589" y="721359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7020" y="690879"/>
                </a:lnTo>
                <a:lnTo>
                  <a:pt x="292100" y="680719"/>
                </a:lnTo>
                <a:lnTo>
                  <a:pt x="298450" y="670559"/>
                </a:lnTo>
                <a:lnTo>
                  <a:pt x="303529" y="660400"/>
                </a:lnTo>
                <a:lnTo>
                  <a:pt x="309879" y="651509"/>
                </a:lnTo>
                <a:lnTo>
                  <a:pt x="316229" y="641350"/>
                </a:lnTo>
                <a:lnTo>
                  <a:pt x="322579" y="631189"/>
                </a:lnTo>
                <a:lnTo>
                  <a:pt x="328929" y="622300"/>
                </a:lnTo>
                <a:lnTo>
                  <a:pt x="344170" y="603250"/>
                </a:lnTo>
                <a:lnTo>
                  <a:pt x="363220" y="581659"/>
                </a:lnTo>
                <a:lnTo>
                  <a:pt x="408939" y="530859"/>
                </a:lnTo>
                <a:lnTo>
                  <a:pt x="438150" y="497839"/>
                </a:lnTo>
                <a:lnTo>
                  <a:pt x="450850" y="482600"/>
                </a:lnTo>
                <a:lnTo>
                  <a:pt x="461009" y="467359"/>
                </a:lnTo>
                <a:lnTo>
                  <a:pt x="471170" y="454659"/>
                </a:lnTo>
                <a:lnTo>
                  <a:pt x="478789" y="441959"/>
                </a:lnTo>
                <a:lnTo>
                  <a:pt x="485139" y="430529"/>
                </a:lnTo>
                <a:lnTo>
                  <a:pt x="490220" y="419100"/>
                </a:lnTo>
                <a:lnTo>
                  <a:pt x="494029" y="408939"/>
                </a:lnTo>
                <a:lnTo>
                  <a:pt x="497839" y="398779"/>
                </a:lnTo>
                <a:lnTo>
                  <a:pt x="500379" y="388619"/>
                </a:lnTo>
                <a:lnTo>
                  <a:pt x="502920" y="378459"/>
                </a:lnTo>
                <a:lnTo>
                  <a:pt x="504189" y="368300"/>
                </a:lnTo>
                <a:lnTo>
                  <a:pt x="505459" y="358139"/>
                </a:lnTo>
                <a:lnTo>
                  <a:pt x="505459" y="347979"/>
                </a:lnTo>
                <a:lnTo>
                  <a:pt x="506729" y="336550"/>
                </a:lnTo>
                <a:lnTo>
                  <a:pt x="505459" y="326389"/>
                </a:lnTo>
                <a:lnTo>
                  <a:pt x="505459" y="316229"/>
                </a:lnTo>
                <a:lnTo>
                  <a:pt x="504189" y="306069"/>
                </a:lnTo>
                <a:lnTo>
                  <a:pt x="502920" y="295909"/>
                </a:lnTo>
                <a:lnTo>
                  <a:pt x="500379" y="285750"/>
                </a:lnTo>
                <a:lnTo>
                  <a:pt x="499109" y="275589"/>
                </a:lnTo>
                <a:lnTo>
                  <a:pt x="496570" y="265429"/>
                </a:lnTo>
                <a:lnTo>
                  <a:pt x="492759" y="256539"/>
                </a:lnTo>
                <a:lnTo>
                  <a:pt x="488950" y="247650"/>
                </a:lnTo>
                <a:lnTo>
                  <a:pt x="463550" y="203200"/>
                </a:lnTo>
                <a:lnTo>
                  <a:pt x="436879" y="171450"/>
                </a:lnTo>
                <a:lnTo>
                  <a:pt x="406400" y="146050"/>
                </a:lnTo>
                <a:lnTo>
                  <a:pt x="397509" y="142239"/>
                </a:lnTo>
                <a:lnTo>
                  <a:pt x="389889" y="137159"/>
                </a:lnTo>
                <a:lnTo>
                  <a:pt x="372109" y="130809"/>
                </a:lnTo>
                <a:lnTo>
                  <a:pt x="355600" y="125729"/>
                </a:lnTo>
                <a:lnTo>
                  <a:pt x="336550" y="121919"/>
                </a:lnTo>
                <a:lnTo>
                  <a:pt x="317500" y="121919"/>
                </a:lnTo>
                <a:lnTo>
                  <a:pt x="297179" y="121919"/>
                </a:lnTo>
                <a:lnTo>
                  <a:pt x="243839" y="137159"/>
                </a:lnTo>
                <a:lnTo>
                  <a:pt x="200659" y="167639"/>
                </a:lnTo>
                <a:lnTo>
                  <a:pt x="176529" y="198119"/>
                </a:lnTo>
                <a:lnTo>
                  <a:pt x="156209" y="234950"/>
                </a:lnTo>
                <a:lnTo>
                  <a:pt x="139700" y="280669"/>
                </a:lnTo>
                <a:lnTo>
                  <a:pt x="127000" y="334009"/>
                </a:lnTo>
                <a:lnTo>
                  <a:pt x="123189" y="363219"/>
                </a:lnTo>
                <a:lnTo>
                  <a:pt x="0" y="34670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6546850" y="3688079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40"/>
                </a:moveTo>
                <a:lnTo>
                  <a:pt x="0" y="167640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4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057390" y="263652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895" y="121919"/>
                </a:moveTo>
                <a:lnTo>
                  <a:pt x="336550" y="121919"/>
                </a:lnTo>
                <a:lnTo>
                  <a:pt x="355600" y="125729"/>
                </a:lnTo>
                <a:lnTo>
                  <a:pt x="372109" y="130809"/>
                </a:lnTo>
                <a:lnTo>
                  <a:pt x="389889" y="137159"/>
                </a:lnTo>
                <a:lnTo>
                  <a:pt x="39877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39" y="238759"/>
                </a:lnTo>
                <a:lnTo>
                  <a:pt x="501650" y="285750"/>
                </a:lnTo>
                <a:lnTo>
                  <a:pt x="506729" y="326389"/>
                </a:lnTo>
                <a:lnTo>
                  <a:pt x="506729" y="347979"/>
                </a:lnTo>
                <a:lnTo>
                  <a:pt x="497839" y="398779"/>
                </a:lnTo>
                <a:lnTo>
                  <a:pt x="478789" y="441959"/>
                </a:lnTo>
                <a:lnTo>
                  <a:pt x="461009" y="467359"/>
                </a:lnTo>
                <a:lnTo>
                  <a:pt x="450850" y="482600"/>
                </a:lnTo>
                <a:lnTo>
                  <a:pt x="438150" y="497839"/>
                </a:lnTo>
                <a:lnTo>
                  <a:pt x="408939" y="530859"/>
                </a:lnTo>
                <a:lnTo>
                  <a:pt x="363219" y="581659"/>
                </a:lnTo>
                <a:lnTo>
                  <a:pt x="345439" y="603250"/>
                </a:lnTo>
                <a:lnTo>
                  <a:pt x="328929" y="622300"/>
                </a:lnTo>
                <a:lnTo>
                  <a:pt x="322579" y="631189"/>
                </a:lnTo>
                <a:lnTo>
                  <a:pt x="309879" y="651509"/>
                </a:lnTo>
                <a:lnTo>
                  <a:pt x="303529" y="660400"/>
                </a:lnTo>
                <a:lnTo>
                  <a:pt x="298450" y="670559"/>
                </a:lnTo>
                <a:lnTo>
                  <a:pt x="292100" y="680719"/>
                </a:lnTo>
                <a:lnTo>
                  <a:pt x="288289" y="690879"/>
                </a:lnTo>
                <a:lnTo>
                  <a:pt x="271779" y="732789"/>
                </a:lnTo>
                <a:lnTo>
                  <a:pt x="266700" y="754379"/>
                </a:lnTo>
                <a:lnTo>
                  <a:pt x="264159" y="764539"/>
                </a:lnTo>
                <a:lnTo>
                  <a:pt x="257809" y="811529"/>
                </a:lnTo>
                <a:lnTo>
                  <a:pt x="255269" y="881379"/>
                </a:lnTo>
                <a:lnTo>
                  <a:pt x="254000" y="924559"/>
                </a:lnTo>
                <a:lnTo>
                  <a:pt x="369569" y="924559"/>
                </a:lnTo>
                <a:lnTo>
                  <a:pt x="370839" y="869950"/>
                </a:lnTo>
                <a:lnTo>
                  <a:pt x="372109" y="845819"/>
                </a:lnTo>
                <a:lnTo>
                  <a:pt x="374650" y="824229"/>
                </a:lnTo>
                <a:lnTo>
                  <a:pt x="378459" y="803909"/>
                </a:lnTo>
                <a:lnTo>
                  <a:pt x="381000" y="787400"/>
                </a:lnTo>
                <a:lnTo>
                  <a:pt x="402589" y="734059"/>
                </a:lnTo>
                <a:lnTo>
                  <a:pt x="422909" y="704850"/>
                </a:lnTo>
                <a:lnTo>
                  <a:pt x="434339" y="688339"/>
                </a:lnTo>
                <a:lnTo>
                  <a:pt x="449579" y="670559"/>
                </a:lnTo>
                <a:lnTo>
                  <a:pt x="481329" y="632459"/>
                </a:lnTo>
                <a:lnTo>
                  <a:pt x="525779" y="584200"/>
                </a:lnTo>
                <a:lnTo>
                  <a:pt x="543559" y="560069"/>
                </a:lnTo>
                <a:lnTo>
                  <a:pt x="560069" y="538479"/>
                </a:lnTo>
                <a:lnTo>
                  <a:pt x="574039" y="518159"/>
                </a:lnTo>
                <a:lnTo>
                  <a:pt x="595629" y="481329"/>
                </a:lnTo>
                <a:lnTo>
                  <a:pt x="614679" y="429259"/>
                </a:lnTo>
                <a:lnTo>
                  <a:pt x="627379" y="360679"/>
                </a:lnTo>
                <a:lnTo>
                  <a:pt x="628650" y="344169"/>
                </a:lnTo>
                <a:lnTo>
                  <a:pt x="628650" y="309879"/>
                </a:lnTo>
                <a:lnTo>
                  <a:pt x="627379" y="292100"/>
                </a:lnTo>
                <a:lnTo>
                  <a:pt x="626109" y="275589"/>
                </a:lnTo>
                <a:lnTo>
                  <a:pt x="623569" y="259079"/>
                </a:lnTo>
                <a:lnTo>
                  <a:pt x="615950" y="228600"/>
                </a:lnTo>
                <a:lnTo>
                  <a:pt x="612139" y="212089"/>
                </a:lnTo>
                <a:lnTo>
                  <a:pt x="607059" y="198119"/>
                </a:lnTo>
                <a:lnTo>
                  <a:pt x="594359" y="170179"/>
                </a:lnTo>
                <a:lnTo>
                  <a:pt x="579119" y="142239"/>
                </a:lnTo>
                <a:lnTo>
                  <a:pt x="564895" y="121919"/>
                </a:lnTo>
                <a:close/>
              </a:path>
              <a:path w="628650" h="1219200">
                <a:moveTo>
                  <a:pt x="316229" y="0"/>
                </a:moveTo>
                <a:lnTo>
                  <a:pt x="251459" y="6350"/>
                </a:lnTo>
                <a:lnTo>
                  <a:pt x="195579" y="22859"/>
                </a:lnTo>
                <a:lnTo>
                  <a:pt x="143509" y="50800"/>
                </a:lnTo>
                <a:lnTo>
                  <a:pt x="99059" y="90169"/>
                </a:lnTo>
                <a:lnTo>
                  <a:pt x="88900" y="102869"/>
                </a:lnTo>
                <a:lnTo>
                  <a:pt x="78739" y="114300"/>
                </a:lnTo>
                <a:lnTo>
                  <a:pt x="69850" y="127000"/>
                </a:lnTo>
                <a:lnTo>
                  <a:pt x="62229" y="140969"/>
                </a:lnTo>
                <a:lnTo>
                  <a:pt x="53339" y="154939"/>
                </a:lnTo>
                <a:lnTo>
                  <a:pt x="33019" y="199389"/>
                </a:lnTo>
                <a:lnTo>
                  <a:pt x="11429" y="269239"/>
                </a:lnTo>
                <a:lnTo>
                  <a:pt x="0" y="346709"/>
                </a:lnTo>
                <a:lnTo>
                  <a:pt x="123189" y="363219"/>
                </a:lnTo>
                <a:lnTo>
                  <a:pt x="127000" y="334009"/>
                </a:lnTo>
                <a:lnTo>
                  <a:pt x="133350" y="306069"/>
                </a:lnTo>
                <a:lnTo>
                  <a:pt x="147319" y="257809"/>
                </a:lnTo>
                <a:lnTo>
                  <a:pt x="165100" y="215900"/>
                </a:lnTo>
                <a:lnTo>
                  <a:pt x="187959" y="181609"/>
                </a:lnTo>
                <a:lnTo>
                  <a:pt x="228600" y="144779"/>
                </a:lnTo>
                <a:lnTo>
                  <a:pt x="278129" y="124459"/>
                </a:lnTo>
                <a:lnTo>
                  <a:pt x="297179" y="121919"/>
                </a:lnTo>
                <a:lnTo>
                  <a:pt x="564895" y="121919"/>
                </a:lnTo>
                <a:lnTo>
                  <a:pt x="561339" y="116839"/>
                </a:lnTo>
                <a:lnTo>
                  <a:pt x="518159" y="72389"/>
                </a:lnTo>
                <a:lnTo>
                  <a:pt x="467359" y="36829"/>
                </a:lnTo>
                <a:lnTo>
                  <a:pt x="411479" y="13969"/>
                </a:lnTo>
                <a:lnTo>
                  <a:pt x="349250" y="1269"/>
                </a:lnTo>
                <a:lnTo>
                  <a:pt x="316229" y="0"/>
                </a:lnTo>
                <a:close/>
              </a:path>
              <a:path w="628650" h="1219200">
                <a:moveTo>
                  <a:pt x="383539" y="1051559"/>
                </a:moveTo>
                <a:lnTo>
                  <a:pt x="246379" y="1051559"/>
                </a:lnTo>
                <a:lnTo>
                  <a:pt x="246379" y="1219199"/>
                </a:lnTo>
                <a:lnTo>
                  <a:pt x="383539" y="1219199"/>
                </a:lnTo>
                <a:lnTo>
                  <a:pt x="383539" y="1051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057390" y="263652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09"/>
                </a:moveTo>
                <a:lnTo>
                  <a:pt x="5079" y="306069"/>
                </a:lnTo>
                <a:lnTo>
                  <a:pt x="21589" y="232409"/>
                </a:lnTo>
                <a:lnTo>
                  <a:pt x="45719" y="168909"/>
                </a:lnTo>
                <a:lnTo>
                  <a:pt x="62229" y="140969"/>
                </a:lnTo>
                <a:lnTo>
                  <a:pt x="69850" y="127000"/>
                </a:lnTo>
                <a:lnTo>
                  <a:pt x="78739" y="114300"/>
                </a:lnTo>
                <a:lnTo>
                  <a:pt x="88900" y="102869"/>
                </a:lnTo>
                <a:lnTo>
                  <a:pt x="99059" y="90169"/>
                </a:lnTo>
                <a:lnTo>
                  <a:pt x="143509" y="50800"/>
                </a:lnTo>
                <a:lnTo>
                  <a:pt x="195579" y="22859"/>
                </a:lnTo>
                <a:lnTo>
                  <a:pt x="251459" y="6350"/>
                </a:lnTo>
                <a:lnTo>
                  <a:pt x="316229" y="0"/>
                </a:lnTo>
                <a:lnTo>
                  <a:pt x="349250" y="1269"/>
                </a:lnTo>
                <a:lnTo>
                  <a:pt x="411479" y="13969"/>
                </a:lnTo>
                <a:lnTo>
                  <a:pt x="467359" y="36829"/>
                </a:lnTo>
                <a:lnTo>
                  <a:pt x="518159" y="72389"/>
                </a:lnTo>
                <a:lnTo>
                  <a:pt x="561339" y="116839"/>
                </a:lnTo>
                <a:lnTo>
                  <a:pt x="586739" y="156209"/>
                </a:lnTo>
                <a:lnTo>
                  <a:pt x="600709" y="184150"/>
                </a:lnTo>
                <a:lnTo>
                  <a:pt x="607059" y="198119"/>
                </a:lnTo>
                <a:lnTo>
                  <a:pt x="612139" y="212089"/>
                </a:lnTo>
                <a:lnTo>
                  <a:pt x="615950" y="228600"/>
                </a:lnTo>
                <a:lnTo>
                  <a:pt x="619759" y="243839"/>
                </a:lnTo>
                <a:lnTo>
                  <a:pt x="623569" y="259079"/>
                </a:lnTo>
                <a:lnTo>
                  <a:pt x="626109" y="275589"/>
                </a:lnTo>
                <a:lnTo>
                  <a:pt x="627379" y="292100"/>
                </a:lnTo>
                <a:lnTo>
                  <a:pt x="628650" y="309879"/>
                </a:lnTo>
                <a:lnTo>
                  <a:pt x="628650" y="326389"/>
                </a:lnTo>
                <a:lnTo>
                  <a:pt x="628650" y="344169"/>
                </a:lnTo>
                <a:lnTo>
                  <a:pt x="627379" y="360679"/>
                </a:lnTo>
                <a:lnTo>
                  <a:pt x="624839" y="378459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79" y="429259"/>
                </a:lnTo>
                <a:lnTo>
                  <a:pt x="609600" y="447039"/>
                </a:lnTo>
                <a:lnTo>
                  <a:pt x="586739" y="499109"/>
                </a:lnTo>
                <a:lnTo>
                  <a:pt x="560069" y="538479"/>
                </a:lnTo>
                <a:lnTo>
                  <a:pt x="543559" y="560069"/>
                </a:lnTo>
                <a:lnTo>
                  <a:pt x="525779" y="584200"/>
                </a:lnTo>
                <a:lnTo>
                  <a:pt x="481329" y="632459"/>
                </a:lnTo>
                <a:lnTo>
                  <a:pt x="449579" y="670559"/>
                </a:lnTo>
                <a:lnTo>
                  <a:pt x="434339" y="688339"/>
                </a:lnTo>
                <a:lnTo>
                  <a:pt x="422909" y="704850"/>
                </a:lnTo>
                <a:lnTo>
                  <a:pt x="411479" y="720089"/>
                </a:lnTo>
                <a:lnTo>
                  <a:pt x="402589" y="734059"/>
                </a:lnTo>
                <a:lnTo>
                  <a:pt x="396239" y="746759"/>
                </a:lnTo>
                <a:lnTo>
                  <a:pt x="389889" y="759459"/>
                </a:lnTo>
                <a:lnTo>
                  <a:pt x="387350" y="765809"/>
                </a:lnTo>
                <a:lnTo>
                  <a:pt x="384809" y="772159"/>
                </a:lnTo>
                <a:lnTo>
                  <a:pt x="381000" y="787400"/>
                </a:lnTo>
                <a:lnTo>
                  <a:pt x="378459" y="803909"/>
                </a:lnTo>
                <a:lnTo>
                  <a:pt x="374650" y="824229"/>
                </a:lnTo>
                <a:lnTo>
                  <a:pt x="372109" y="845819"/>
                </a:lnTo>
                <a:lnTo>
                  <a:pt x="370839" y="869950"/>
                </a:lnTo>
                <a:lnTo>
                  <a:pt x="369569" y="924559"/>
                </a:lnTo>
                <a:lnTo>
                  <a:pt x="254000" y="924559"/>
                </a:lnTo>
                <a:lnTo>
                  <a:pt x="255269" y="881379"/>
                </a:lnTo>
                <a:lnTo>
                  <a:pt x="256539" y="843279"/>
                </a:lnTo>
                <a:lnTo>
                  <a:pt x="257809" y="811529"/>
                </a:lnTo>
                <a:lnTo>
                  <a:pt x="259079" y="798829"/>
                </a:lnTo>
                <a:lnTo>
                  <a:pt x="260350" y="786129"/>
                </a:lnTo>
                <a:lnTo>
                  <a:pt x="261619" y="775969"/>
                </a:lnTo>
                <a:lnTo>
                  <a:pt x="264159" y="764539"/>
                </a:lnTo>
                <a:lnTo>
                  <a:pt x="266700" y="754379"/>
                </a:lnTo>
                <a:lnTo>
                  <a:pt x="269239" y="742950"/>
                </a:lnTo>
                <a:lnTo>
                  <a:pt x="271779" y="732789"/>
                </a:lnTo>
                <a:lnTo>
                  <a:pt x="275589" y="721359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8289" y="690879"/>
                </a:lnTo>
                <a:lnTo>
                  <a:pt x="292100" y="680719"/>
                </a:lnTo>
                <a:lnTo>
                  <a:pt x="298450" y="670559"/>
                </a:lnTo>
                <a:lnTo>
                  <a:pt x="303529" y="660400"/>
                </a:lnTo>
                <a:lnTo>
                  <a:pt x="309879" y="651509"/>
                </a:lnTo>
                <a:lnTo>
                  <a:pt x="316229" y="641350"/>
                </a:lnTo>
                <a:lnTo>
                  <a:pt x="322579" y="631189"/>
                </a:lnTo>
                <a:lnTo>
                  <a:pt x="328929" y="622300"/>
                </a:lnTo>
                <a:lnTo>
                  <a:pt x="345439" y="603250"/>
                </a:lnTo>
                <a:lnTo>
                  <a:pt x="363219" y="581659"/>
                </a:lnTo>
                <a:lnTo>
                  <a:pt x="408939" y="530859"/>
                </a:lnTo>
                <a:lnTo>
                  <a:pt x="438150" y="497839"/>
                </a:lnTo>
                <a:lnTo>
                  <a:pt x="450850" y="482600"/>
                </a:lnTo>
                <a:lnTo>
                  <a:pt x="461009" y="467359"/>
                </a:lnTo>
                <a:lnTo>
                  <a:pt x="471169" y="454659"/>
                </a:lnTo>
                <a:lnTo>
                  <a:pt x="490219" y="419100"/>
                </a:lnTo>
                <a:lnTo>
                  <a:pt x="502919" y="378459"/>
                </a:lnTo>
                <a:lnTo>
                  <a:pt x="505459" y="358139"/>
                </a:lnTo>
                <a:lnTo>
                  <a:pt x="506729" y="347979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5459" y="316229"/>
                </a:lnTo>
                <a:lnTo>
                  <a:pt x="504189" y="306069"/>
                </a:lnTo>
                <a:lnTo>
                  <a:pt x="502919" y="295909"/>
                </a:lnTo>
                <a:lnTo>
                  <a:pt x="501650" y="285750"/>
                </a:lnTo>
                <a:lnTo>
                  <a:pt x="499109" y="275589"/>
                </a:lnTo>
                <a:lnTo>
                  <a:pt x="496569" y="265429"/>
                </a:lnTo>
                <a:lnTo>
                  <a:pt x="492759" y="256539"/>
                </a:lnTo>
                <a:lnTo>
                  <a:pt x="474979" y="219709"/>
                </a:lnTo>
                <a:lnTo>
                  <a:pt x="450850" y="186689"/>
                </a:lnTo>
                <a:lnTo>
                  <a:pt x="421639" y="157479"/>
                </a:lnTo>
                <a:lnTo>
                  <a:pt x="398779" y="142239"/>
                </a:lnTo>
                <a:lnTo>
                  <a:pt x="389889" y="137159"/>
                </a:lnTo>
                <a:lnTo>
                  <a:pt x="372109" y="130809"/>
                </a:lnTo>
                <a:lnTo>
                  <a:pt x="355600" y="125729"/>
                </a:lnTo>
                <a:lnTo>
                  <a:pt x="336550" y="121919"/>
                </a:lnTo>
                <a:lnTo>
                  <a:pt x="317500" y="121919"/>
                </a:lnTo>
                <a:lnTo>
                  <a:pt x="297179" y="121919"/>
                </a:lnTo>
                <a:lnTo>
                  <a:pt x="245109" y="137159"/>
                </a:lnTo>
                <a:lnTo>
                  <a:pt x="200659" y="167639"/>
                </a:lnTo>
                <a:lnTo>
                  <a:pt x="176529" y="198119"/>
                </a:lnTo>
                <a:lnTo>
                  <a:pt x="156209" y="234950"/>
                </a:lnTo>
                <a:lnTo>
                  <a:pt x="139700" y="280669"/>
                </a:lnTo>
                <a:lnTo>
                  <a:pt x="127000" y="334009"/>
                </a:lnTo>
                <a:lnTo>
                  <a:pt x="123189" y="363219"/>
                </a:lnTo>
                <a:lnTo>
                  <a:pt x="0" y="34670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303769" y="3688079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40"/>
                </a:moveTo>
                <a:lnTo>
                  <a:pt x="0" y="167640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4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814309" y="2636520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896" y="121919"/>
                </a:moveTo>
                <a:lnTo>
                  <a:pt x="336550" y="121919"/>
                </a:lnTo>
                <a:lnTo>
                  <a:pt x="355600" y="125729"/>
                </a:lnTo>
                <a:lnTo>
                  <a:pt x="373380" y="130809"/>
                </a:lnTo>
                <a:lnTo>
                  <a:pt x="389890" y="137159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6880" y="171450"/>
                </a:lnTo>
                <a:lnTo>
                  <a:pt x="464820" y="203200"/>
                </a:lnTo>
                <a:lnTo>
                  <a:pt x="485140" y="238759"/>
                </a:lnTo>
                <a:lnTo>
                  <a:pt x="501650" y="285750"/>
                </a:lnTo>
                <a:lnTo>
                  <a:pt x="502920" y="295909"/>
                </a:lnTo>
                <a:lnTo>
                  <a:pt x="505460" y="306069"/>
                </a:lnTo>
                <a:lnTo>
                  <a:pt x="505460" y="316229"/>
                </a:lnTo>
                <a:lnTo>
                  <a:pt x="506730" y="326389"/>
                </a:lnTo>
                <a:lnTo>
                  <a:pt x="506730" y="347979"/>
                </a:lnTo>
                <a:lnTo>
                  <a:pt x="497840" y="398779"/>
                </a:lnTo>
                <a:lnTo>
                  <a:pt x="478790" y="441959"/>
                </a:lnTo>
                <a:lnTo>
                  <a:pt x="450850" y="482600"/>
                </a:lnTo>
                <a:lnTo>
                  <a:pt x="408940" y="530859"/>
                </a:lnTo>
                <a:lnTo>
                  <a:pt x="363220" y="581659"/>
                </a:lnTo>
                <a:lnTo>
                  <a:pt x="345440" y="603250"/>
                </a:lnTo>
                <a:lnTo>
                  <a:pt x="330200" y="622300"/>
                </a:lnTo>
                <a:lnTo>
                  <a:pt x="322580" y="631189"/>
                </a:lnTo>
                <a:lnTo>
                  <a:pt x="309880" y="651509"/>
                </a:lnTo>
                <a:lnTo>
                  <a:pt x="283210" y="701039"/>
                </a:lnTo>
                <a:lnTo>
                  <a:pt x="269240" y="742950"/>
                </a:lnTo>
                <a:lnTo>
                  <a:pt x="266700" y="754379"/>
                </a:lnTo>
                <a:lnTo>
                  <a:pt x="264160" y="764539"/>
                </a:lnTo>
                <a:lnTo>
                  <a:pt x="257810" y="811529"/>
                </a:lnTo>
                <a:lnTo>
                  <a:pt x="255270" y="881379"/>
                </a:lnTo>
                <a:lnTo>
                  <a:pt x="255270" y="924559"/>
                </a:lnTo>
                <a:lnTo>
                  <a:pt x="369570" y="924559"/>
                </a:lnTo>
                <a:lnTo>
                  <a:pt x="370840" y="869950"/>
                </a:lnTo>
                <a:lnTo>
                  <a:pt x="373380" y="845819"/>
                </a:lnTo>
                <a:lnTo>
                  <a:pt x="375920" y="824229"/>
                </a:lnTo>
                <a:lnTo>
                  <a:pt x="378460" y="803909"/>
                </a:lnTo>
                <a:lnTo>
                  <a:pt x="382270" y="787400"/>
                </a:lnTo>
                <a:lnTo>
                  <a:pt x="384810" y="772159"/>
                </a:lnTo>
                <a:lnTo>
                  <a:pt x="389890" y="759459"/>
                </a:lnTo>
                <a:lnTo>
                  <a:pt x="402590" y="734059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59"/>
                </a:lnTo>
                <a:lnTo>
                  <a:pt x="482600" y="632459"/>
                </a:lnTo>
                <a:lnTo>
                  <a:pt x="525780" y="584200"/>
                </a:lnTo>
                <a:lnTo>
                  <a:pt x="543560" y="560069"/>
                </a:lnTo>
                <a:lnTo>
                  <a:pt x="574040" y="518159"/>
                </a:lnTo>
                <a:lnTo>
                  <a:pt x="595630" y="481329"/>
                </a:lnTo>
                <a:lnTo>
                  <a:pt x="614680" y="429259"/>
                </a:lnTo>
                <a:lnTo>
                  <a:pt x="626110" y="378459"/>
                </a:lnTo>
                <a:lnTo>
                  <a:pt x="627380" y="360679"/>
                </a:lnTo>
                <a:lnTo>
                  <a:pt x="628650" y="344169"/>
                </a:lnTo>
                <a:lnTo>
                  <a:pt x="628650" y="30987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79"/>
                </a:lnTo>
                <a:lnTo>
                  <a:pt x="615950" y="228600"/>
                </a:lnTo>
                <a:lnTo>
                  <a:pt x="612140" y="212089"/>
                </a:lnTo>
                <a:lnTo>
                  <a:pt x="607060" y="198119"/>
                </a:lnTo>
                <a:lnTo>
                  <a:pt x="594360" y="170179"/>
                </a:lnTo>
                <a:lnTo>
                  <a:pt x="579120" y="142239"/>
                </a:lnTo>
                <a:lnTo>
                  <a:pt x="564896" y="121919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6350"/>
                </a:lnTo>
                <a:lnTo>
                  <a:pt x="195580" y="22859"/>
                </a:lnTo>
                <a:lnTo>
                  <a:pt x="144780" y="50800"/>
                </a:lnTo>
                <a:lnTo>
                  <a:pt x="99060" y="90169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40969"/>
                </a:lnTo>
                <a:lnTo>
                  <a:pt x="53340" y="154939"/>
                </a:lnTo>
                <a:lnTo>
                  <a:pt x="45720" y="168909"/>
                </a:lnTo>
                <a:lnTo>
                  <a:pt x="21590" y="232409"/>
                </a:lnTo>
                <a:lnTo>
                  <a:pt x="5080" y="306069"/>
                </a:lnTo>
                <a:lnTo>
                  <a:pt x="0" y="346709"/>
                </a:lnTo>
                <a:lnTo>
                  <a:pt x="123190" y="363219"/>
                </a:lnTo>
                <a:lnTo>
                  <a:pt x="128270" y="334009"/>
                </a:lnTo>
                <a:lnTo>
                  <a:pt x="133350" y="306069"/>
                </a:lnTo>
                <a:lnTo>
                  <a:pt x="147320" y="257809"/>
                </a:lnTo>
                <a:lnTo>
                  <a:pt x="166370" y="215900"/>
                </a:lnTo>
                <a:lnTo>
                  <a:pt x="187960" y="181609"/>
                </a:lnTo>
                <a:lnTo>
                  <a:pt x="228600" y="144779"/>
                </a:lnTo>
                <a:lnTo>
                  <a:pt x="279400" y="124459"/>
                </a:lnTo>
                <a:lnTo>
                  <a:pt x="297180" y="121919"/>
                </a:lnTo>
                <a:lnTo>
                  <a:pt x="564896" y="121919"/>
                </a:lnTo>
                <a:lnTo>
                  <a:pt x="561340" y="116839"/>
                </a:lnTo>
                <a:lnTo>
                  <a:pt x="518160" y="72389"/>
                </a:lnTo>
                <a:lnTo>
                  <a:pt x="467360" y="36829"/>
                </a:lnTo>
                <a:lnTo>
                  <a:pt x="411480" y="13969"/>
                </a:lnTo>
                <a:lnTo>
                  <a:pt x="349250" y="1269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59"/>
                </a:moveTo>
                <a:lnTo>
                  <a:pt x="246380" y="1051559"/>
                </a:lnTo>
                <a:lnTo>
                  <a:pt x="246380" y="1219199"/>
                </a:lnTo>
                <a:lnTo>
                  <a:pt x="383540" y="1219199"/>
                </a:lnTo>
                <a:lnTo>
                  <a:pt x="383540" y="105155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814309" y="2636520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09"/>
                </a:moveTo>
                <a:lnTo>
                  <a:pt x="5080" y="306069"/>
                </a:lnTo>
                <a:lnTo>
                  <a:pt x="21590" y="232409"/>
                </a:lnTo>
                <a:lnTo>
                  <a:pt x="45720" y="168909"/>
                </a:lnTo>
                <a:lnTo>
                  <a:pt x="62230" y="140969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2869"/>
                </a:lnTo>
                <a:lnTo>
                  <a:pt x="99060" y="90169"/>
                </a:lnTo>
                <a:lnTo>
                  <a:pt x="144780" y="50800"/>
                </a:lnTo>
                <a:lnTo>
                  <a:pt x="195580" y="22859"/>
                </a:lnTo>
                <a:lnTo>
                  <a:pt x="252730" y="6350"/>
                </a:lnTo>
                <a:lnTo>
                  <a:pt x="316230" y="0"/>
                </a:lnTo>
                <a:lnTo>
                  <a:pt x="349250" y="1269"/>
                </a:lnTo>
                <a:lnTo>
                  <a:pt x="411480" y="13969"/>
                </a:lnTo>
                <a:lnTo>
                  <a:pt x="467360" y="36829"/>
                </a:lnTo>
                <a:lnTo>
                  <a:pt x="518160" y="72389"/>
                </a:lnTo>
                <a:lnTo>
                  <a:pt x="561340" y="116839"/>
                </a:lnTo>
                <a:lnTo>
                  <a:pt x="586740" y="156209"/>
                </a:lnTo>
                <a:lnTo>
                  <a:pt x="600710" y="184150"/>
                </a:lnTo>
                <a:lnTo>
                  <a:pt x="607060" y="198119"/>
                </a:lnTo>
                <a:lnTo>
                  <a:pt x="612140" y="212089"/>
                </a:lnTo>
                <a:lnTo>
                  <a:pt x="615950" y="228600"/>
                </a:lnTo>
                <a:lnTo>
                  <a:pt x="619760" y="243839"/>
                </a:lnTo>
                <a:lnTo>
                  <a:pt x="623570" y="259079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09879"/>
                </a:lnTo>
                <a:lnTo>
                  <a:pt x="628650" y="326389"/>
                </a:lnTo>
                <a:lnTo>
                  <a:pt x="628650" y="344169"/>
                </a:lnTo>
                <a:lnTo>
                  <a:pt x="627380" y="360679"/>
                </a:lnTo>
                <a:lnTo>
                  <a:pt x="626110" y="378459"/>
                </a:lnTo>
                <a:lnTo>
                  <a:pt x="622300" y="396239"/>
                </a:lnTo>
                <a:lnTo>
                  <a:pt x="609600" y="447039"/>
                </a:lnTo>
                <a:lnTo>
                  <a:pt x="586740" y="499109"/>
                </a:lnTo>
                <a:lnTo>
                  <a:pt x="560070" y="538479"/>
                </a:lnTo>
                <a:lnTo>
                  <a:pt x="543560" y="560069"/>
                </a:lnTo>
                <a:lnTo>
                  <a:pt x="525780" y="584200"/>
                </a:lnTo>
                <a:lnTo>
                  <a:pt x="482600" y="632459"/>
                </a:lnTo>
                <a:lnTo>
                  <a:pt x="449580" y="670559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90" y="734059"/>
                </a:lnTo>
                <a:lnTo>
                  <a:pt x="396240" y="746759"/>
                </a:lnTo>
                <a:lnTo>
                  <a:pt x="389890" y="759459"/>
                </a:lnTo>
                <a:lnTo>
                  <a:pt x="387350" y="765809"/>
                </a:lnTo>
                <a:lnTo>
                  <a:pt x="384810" y="772159"/>
                </a:lnTo>
                <a:lnTo>
                  <a:pt x="382270" y="787400"/>
                </a:lnTo>
                <a:lnTo>
                  <a:pt x="378460" y="803909"/>
                </a:lnTo>
                <a:lnTo>
                  <a:pt x="375920" y="824229"/>
                </a:lnTo>
                <a:lnTo>
                  <a:pt x="373380" y="845819"/>
                </a:lnTo>
                <a:lnTo>
                  <a:pt x="370840" y="869950"/>
                </a:lnTo>
                <a:lnTo>
                  <a:pt x="369570" y="924559"/>
                </a:lnTo>
                <a:lnTo>
                  <a:pt x="255270" y="924559"/>
                </a:lnTo>
                <a:lnTo>
                  <a:pt x="255270" y="881379"/>
                </a:lnTo>
                <a:lnTo>
                  <a:pt x="256540" y="843279"/>
                </a:lnTo>
                <a:lnTo>
                  <a:pt x="257810" y="811529"/>
                </a:lnTo>
                <a:lnTo>
                  <a:pt x="259080" y="798829"/>
                </a:lnTo>
                <a:lnTo>
                  <a:pt x="260350" y="786129"/>
                </a:lnTo>
                <a:lnTo>
                  <a:pt x="261620" y="775969"/>
                </a:lnTo>
                <a:lnTo>
                  <a:pt x="264160" y="764539"/>
                </a:lnTo>
                <a:lnTo>
                  <a:pt x="266700" y="754379"/>
                </a:lnTo>
                <a:lnTo>
                  <a:pt x="269240" y="742950"/>
                </a:lnTo>
                <a:lnTo>
                  <a:pt x="283210" y="701039"/>
                </a:lnTo>
                <a:lnTo>
                  <a:pt x="288290" y="690879"/>
                </a:lnTo>
                <a:lnTo>
                  <a:pt x="293370" y="680719"/>
                </a:lnTo>
                <a:lnTo>
                  <a:pt x="298450" y="670559"/>
                </a:lnTo>
                <a:lnTo>
                  <a:pt x="303530" y="660400"/>
                </a:lnTo>
                <a:lnTo>
                  <a:pt x="309880" y="651509"/>
                </a:lnTo>
                <a:lnTo>
                  <a:pt x="316230" y="641350"/>
                </a:lnTo>
                <a:lnTo>
                  <a:pt x="322580" y="631189"/>
                </a:lnTo>
                <a:lnTo>
                  <a:pt x="330200" y="622300"/>
                </a:lnTo>
                <a:lnTo>
                  <a:pt x="345440" y="603250"/>
                </a:lnTo>
                <a:lnTo>
                  <a:pt x="363220" y="581659"/>
                </a:lnTo>
                <a:lnTo>
                  <a:pt x="408940" y="530859"/>
                </a:lnTo>
                <a:lnTo>
                  <a:pt x="438150" y="497839"/>
                </a:lnTo>
                <a:lnTo>
                  <a:pt x="462280" y="467359"/>
                </a:lnTo>
                <a:lnTo>
                  <a:pt x="485140" y="430529"/>
                </a:lnTo>
                <a:lnTo>
                  <a:pt x="500380" y="388619"/>
                </a:lnTo>
                <a:lnTo>
                  <a:pt x="505460" y="358139"/>
                </a:lnTo>
                <a:lnTo>
                  <a:pt x="506730" y="347979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29"/>
                </a:lnTo>
                <a:lnTo>
                  <a:pt x="505460" y="306069"/>
                </a:lnTo>
                <a:lnTo>
                  <a:pt x="502920" y="295909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29"/>
                </a:lnTo>
                <a:lnTo>
                  <a:pt x="492760" y="256539"/>
                </a:lnTo>
                <a:lnTo>
                  <a:pt x="488950" y="247650"/>
                </a:lnTo>
                <a:lnTo>
                  <a:pt x="485140" y="238759"/>
                </a:lnTo>
                <a:lnTo>
                  <a:pt x="464820" y="203200"/>
                </a:lnTo>
                <a:lnTo>
                  <a:pt x="43688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89890" y="137159"/>
                </a:lnTo>
                <a:lnTo>
                  <a:pt x="373380" y="130809"/>
                </a:lnTo>
                <a:lnTo>
                  <a:pt x="355600" y="125729"/>
                </a:lnTo>
                <a:lnTo>
                  <a:pt x="336550" y="121919"/>
                </a:lnTo>
                <a:lnTo>
                  <a:pt x="317500" y="121919"/>
                </a:lnTo>
                <a:lnTo>
                  <a:pt x="297180" y="121919"/>
                </a:lnTo>
                <a:lnTo>
                  <a:pt x="245110" y="137159"/>
                </a:lnTo>
                <a:lnTo>
                  <a:pt x="214630" y="156209"/>
                </a:lnTo>
                <a:lnTo>
                  <a:pt x="200660" y="167639"/>
                </a:lnTo>
                <a:lnTo>
                  <a:pt x="176530" y="198119"/>
                </a:lnTo>
                <a:lnTo>
                  <a:pt x="156210" y="234950"/>
                </a:lnTo>
                <a:lnTo>
                  <a:pt x="139700" y="280669"/>
                </a:lnTo>
                <a:lnTo>
                  <a:pt x="128270" y="334009"/>
                </a:lnTo>
                <a:lnTo>
                  <a:pt x="123190" y="363219"/>
                </a:lnTo>
                <a:lnTo>
                  <a:pt x="0" y="34670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060690" y="3688079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40"/>
                </a:moveTo>
                <a:lnTo>
                  <a:pt x="0" y="167640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4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569" y="630842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495800"/>
            <a:ext cx="9144000" cy="2362200"/>
          </a:xfrm>
          <a:custGeom>
            <a:avLst/>
            <a:gdLst/>
            <a:ahLst/>
            <a:cxnLst/>
            <a:rect l="l" t="t" r="r" b="b"/>
            <a:pathLst>
              <a:path w="9144000" h="2362200">
                <a:moveTo>
                  <a:pt x="9144000" y="2362200"/>
                </a:moveTo>
                <a:lnTo>
                  <a:pt x="0" y="23622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236220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4528820"/>
            <a:ext cx="647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Berlin Sans FB"/>
                <a:cs typeface="Berlin Sans FB"/>
              </a:rPr>
              <a:t>Atatürkçülü</a:t>
            </a:r>
            <a:r>
              <a:rPr sz="2400" spc="-25" dirty="0">
                <a:latin typeface="Arial Black"/>
                <a:cs typeface="Arial Black"/>
              </a:rPr>
              <a:t>ğ</a:t>
            </a:r>
            <a:r>
              <a:rPr sz="2400" spc="-25" dirty="0">
                <a:latin typeface="Berlin Sans FB"/>
                <a:cs typeface="Berlin Sans FB"/>
              </a:rPr>
              <a:t>ün </a:t>
            </a:r>
            <a:r>
              <a:rPr sz="2400" spc="-5" dirty="0">
                <a:latin typeface="Berlin Sans FB"/>
                <a:cs typeface="Berlin Sans FB"/>
              </a:rPr>
              <a:t>temelini altı ilke </a:t>
            </a:r>
            <a:r>
              <a:rPr sz="2400" spc="-30" dirty="0">
                <a:latin typeface="Berlin Sans FB"/>
                <a:cs typeface="Berlin Sans FB"/>
              </a:rPr>
              <a:t>olu</a:t>
            </a:r>
            <a:r>
              <a:rPr sz="2400" spc="-30" dirty="0">
                <a:latin typeface="Arial Black"/>
                <a:cs typeface="Arial Black"/>
              </a:rPr>
              <a:t>ş</a:t>
            </a:r>
            <a:r>
              <a:rPr sz="2400" spc="-30" dirty="0">
                <a:latin typeface="Berlin Sans FB"/>
                <a:cs typeface="Berlin Sans FB"/>
              </a:rPr>
              <a:t>turur.</a:t>
            </a:r>
            <a:r>
              <a:rPr sz="2400" spc="20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Bunlar;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4894579"/>
            <a:ext cx="219456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6215" indent="-183515">
              <a:lnSpc>
                <a:spcPct val="100000"/>
              </a:lnSpc>
              <a:spcBef>
                <a:spcPts val="700"/>
              </a:spcBef>
              <a:buChar char="&gt;"/>
              <a:tabLst>
                <a:tab pos="196850" algn="l"/>
              </a:tabLst>
            </a:pPr>
            <a:r>
              <a:rPr sz="2400" spc="-5" dirty="0">
                <a:latin typeface="Berlin Sans FB"/>
                <a:cs typeface="Berlin Sans FB"/>
              </a:rPr>
              <a:t>Cumhuriyetçilik</a:t>
            </a:r>
            <a:endParaRPr sz="2400">
              <a:latin typeface="Berlin Sans FB"/>
              <a:cs typeface="Berlin Sans FB"/>
            </a:endParaRPr>
          </a:p>
          <a:p>
            <a:pPr marL="196215" indent="-183515">
              <a:lnSpc>
                <a:spcPct val="100000"/>
              </a:lnSpc>
              <a:spcBef>
                <a:spcPts val="600"/>
              </a:spcBef>
              <a:buChar char="&gt;"/>
              <a:tabLst>
                <a:tab pos="196850" algn="l"/>
              </a:tabLst>
            </a:pPr>
            <a:r>
              <a:rPr sz="2400" spc="-5" dirty="0">
                <a:latin typeface="Berlin Sans FB"/>
                <a:cs typeface="Berlin Sans FB"/>
              </a:rPr>
              <a:t>Devletçilik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9019" y="4894579"/>
            <a:ext cx="160655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6215" indent="-183515">
              <a:lnSpc>
                <a:spcPct val="100000"/>
              </a:lnSpc>
              <a:spcBef>
                <a:spcPts val="700"/>
              </a:spcBef>
              <a:buChar char="&gt;"/>
              <a:tabLst>
                <a:tab pos="196850" algn="l"/>
              </a:tabLst>
            </a:pPr>
            <a:r>
              <a:rPr sz="2400" spc="-5" dirty="0">
                <a:latin typeface="Berlin Sans FB"/>
                <a:cs typeface="Berlin Sans FB"/>
              </a:rPr>
              <a:t>Milliyetçilik</a:t>
            </a:r>
            <a:endParaRPr sz="2400">
              <a:latin typeface="Berlin Sans FB"/>
              <a:cs typeface="Berlin Sans FB"/>
            </a:endParaRPr>
          </a:p>
          <a:p>
            <a:pPr marL="212725" indent="-184150">
              <a:lnSpc>
                <a:spcPct val="100000"/>
              </a:lnSpc>
              <a:spcBef>
                <a:spcPts val="600"/>
              </a:spcBef>
              <a:buChar char="&gt;"/>
              <a:tabLst>
                <a:tab pos="213360" algn="l"/>
              </a:tabLst>
            </a:pPr>
            <a:r>
              <a:rPr sz="2400" spc="-5" dirty="0">
                <a:latin typeface="Berlin Sans FB"/>
                <a:cs typeface="Berlin Sans FB"/>
              </a:rPr>
              <a:t>Laiklik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22407" y="4894579"/>
            <a:ext cx="1604010" cy="9093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700"/>
              </a:spcBef>
              <a:buChar char="&gt;"/>
              <a:tabLst>
                <a:tab pos="198120" algn="l"/>
              </a:tabLst>
            </a:pPr>
            <a:r>
              <a:rPr sz="2400" spc="-5" dirty="0">
                <a:latin typeface="Berlin Sans FB"/>
                <a:cs typeface="Berlin Sans FB"/>
              </a:rPr>
              <a:t>Halkçılık</a:t>
            </a:r>
            <a:endParaRPr sz="2400">
              <a:latin typeface="Berlin Sans FB"/>
              <a:cs typeface="Berlin Sans FB"/>
            </a:endParaRPr>
          </a:p>
          <a:p>
            <a:pPr marL="213995" indent="-186055">
              <a:lnSpc>
                <a:spcPct val="100000"/>
              </a:lnSpc>
              <a:spcBef>
                <a:spcPts val="600"/>
              </a:spcBef>
              <a:buChar char="&gt;"/>
              <a:tabLst>
                <a:tab pos="214629" algn="l"/>
              </a:tabLst>
            </a:pPr>
            <a:r>
              <a:rPr sz="2400" spc="-30" dirty="0">
                <a:latin typeface="Arial Black"/>
                <a:cs typeface="Arial Black"/>
              </a:rPr>
              <a:t>İ</a:t>
            </a:r>
            <a:r>
              <a:rPr sz="2400" spc="-30" dirty="0">
                <a:latin typeface="Berlin Sans FB"/>
                <a:cs typeface="Berlin Sans FB"/>
              </a:rPr>
              <a:t>nkılapçılık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853429"/>
            <a:ext cx="79629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5833"/>
              <a:buFont typeface="Berlin Sans FB"/>
              <a:buChar char="•"/>
              <a:tabLst>
                <a:tab pos="151130" algn="l"/>
              </a:tabLst>
            </a:pPr>
            <a:r>
              <a:rPr sz="2400" spc="-35" dirty="0">
                <a:latin typeface="Arial Black"/>
                <a:cs typeface="Arial Black"/>
              </a:rPr>
              <a:t>İ</a:t>
            </a:r>
            <a:r>
              <a:rPr sz="2400" spc="-35" dirty="0">
                <a:latin typeface="Berlin Sans FB"/>
                <a:cs typeface="Berlin Sans FB"/>
              </a:rPr>
              <a:t>lkelerin </a:t>
            </a:r>
            <a:r>
              <a:rPr sz="2400" spc="-5" dirty="0">
                <a:latin typeface="Berlin Sans FB"/>
                <a:cs typeface="Berlin Sans FB"/>
              </a:rPr>
              <a:t>hepsinin ortak amacı, </a:t>
            </a:r>
            <a:r>
              <a:rPr sz="2400" dirty="0">
                <a:latin typeface="Berlin Sans FB"/>
                <a:cs typeface="Berlin Sans FB"/>
              </a:rPr>
              <a:t>Türk </a:t>
            </a:r>
            <a:r>
              <a:rPr sz="2400" spc="-5" dirty="0">
                <a:latin typeface="Berlin Sans FB"/>
                <a:cs typeface="Berlin Sans FB"/>
              </a:rPr>
              <a:t>milletini en kısa zamanda  </a:t>
            </a:r>
            <a:r>
              <a:rPr sz="2400" spc="-95" dirty="0">
                <a:latin typeface="Berlin Sans FB"/>
                <a:cs typeface="Berlin Sans FB"/>
              </a:rPr>
              <a:t>ça</a:t>
            </a:r>
            <a:r>
              <a:rPr sz="2400" spc="-95" dirty="0">
                <a:latin typeface="Arial Black"/>
                <a:cs typeface="Arial Black"/>
              </a:rPr>
              <a:t>ğ</a:t>
            </a:r>
            <a:r>
              <a:rPr sz="2400" spc="-95" dirty="0">
                <a:latin typeface="Berlin Sans FB"/>
                <a:cs typeface="Berlin Sans FB"/>
              </a:rPr>
              <a:t>da</a:t>
            </a:r>
            <a:r>
              <a:rPr sz="2400" spc="-95" dirty="0">
                <a:latin typeface="Arial Black"/>
                <a:cs typeface="Arial Black"/>
              </a:rPr>
              <a:t>ş </a:t>
            </a:r>
            <a:r>
              <a:rPr sz="2400" spc="-5" dirty="0">
                <a:latin typeface="Berlin Sans FB"/>
                <a:cs typeface="Berlin Sans FB"/>
              </a:rPr>
              <a:t>uygarlık düzeyine</a:t>
            </a:r>
            <a:r>
              <a:rPr sz="2400" spc="-125" dirty="0">
                <a:latin typeface="Berlin Sans FB"/>
                <a:cs typeface="Berlin Sans FB"/>
              </a:rPr>
              <a:t> </a:t>
            </a:r>
            <a:r>
              <a:rPr sz="2400" spc="-25" dirty="0">
                <a:latin typeface="Berlin Sans FB"/>
                <a:cs typeface="Berlin Sans FB"/>
              </a:rPr>
              <a:t>ula</a:t>
            </a:r>
            <a:r>
              <a:rPr sz="2400" spc="-25" dirty="0">
                <a:latin typeface="Arial Black"/>
                <a:cs typeface="Arial Black"/>
              </a:rPr>
              <a:t>ş</a:t>
            </a:r>
            <a:r>
              <a:rPr sz="2400" spc="-25" dirty="0">
                <a:latin typeface="Berlin Sans FB"/>
                <a:cs typeface="Berlin Sans FB"/>
              </a:rPr>
              <a:t>tırmaktır.</a:t>
            </a:r>
            <a:endParaRPr sz="2400">
              <a:latin typeface="Berlin Sans FB"/>
              <a:cs typeface="Berlin Sans F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73550" y="0"/>
            <a:ext cx="487045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19050"/>
            <a:ext cx="4324350" cy="4476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7729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59" y="177609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259" y="1783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259" y="1790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3259" y="179768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8002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3259" y="1804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259" y="18122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104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3259" y="181927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3259" y="18262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20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3259" y="1833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259" y="184086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8308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3259" y="1847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409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259" y="1855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259" y="18624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3259" y="18694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50C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3259" y="18770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259" y="188404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860E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3259" y="1891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259" y="1898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710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3259" y="190563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8812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3259" y="1912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813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3259" y="19202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914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3259" y="19278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83259" y="19342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A16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3259" y="1941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59" y="19494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B18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3259" y="1955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3259" y="1963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C1A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3259" y="19710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83259" y="19773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D1C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3259" y="19850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3259" y="19926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3259" y="1998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3259" y="2006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F20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3259" y="2012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3259" y="2020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022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3259" y="20281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3259" y="20345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125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3259" y="20421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226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3259" y="2049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227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3259" y="20561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328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3259" y="2063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259" y="2071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42A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59" y="20777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3259" y="20853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52C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3259" y="20929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83259" y="20993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62E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3259" y="2106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72F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3259" y="2114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3259" y="2120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3259" y="2128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3259" y="21361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3259" y="21424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934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83259" y="21501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83259" y="2157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A3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3259" y="2164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B38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259" y="2171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B39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3259" y="2179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C3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3259" y="2185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C3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83259" y="21932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D3C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3259" y="22009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3259" y="22072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E3E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3259" y="2214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83259" y="22225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F40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83259" y="2228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3259" y="2236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042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3259" y="22428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83259" y="22504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83259" y="22580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83259" y="22644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3259" y="2272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3259" y="2279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348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3259" y="22860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3259" y="2293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44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3259" y="23012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54C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3259" y="23075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54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83259" y="23152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64E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83259" y="2322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64F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259" y="23291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750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3259" y="2336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83259" y="2344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852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83259" y="23507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259" y="23583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954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83259" y="23660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A55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3259" y="23723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83259" y="2379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83259" y="2387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3259" y="2393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83259" y="2401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83259" y="24091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259" y="24155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D5C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83259" y="24231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E5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83259" y="2430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E5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83259" y="243776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AF60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3259" y="2444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F61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3259" y="2452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062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259" y="24593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B063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259" y="24663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164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3259" y="24739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3259" y="24803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83259" y="2487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367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3259" y="2495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3259" y="2501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3259" y="2509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3259" y="25171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83259" y="25234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3259" y="25311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3259" y="2538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3259" y="2545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83259" y="2552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771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83259" y="2560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872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83259" y="2566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8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259" y="25742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974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259" y="25819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975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83259" y="25882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A76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3259" y="2595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A77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259" y="26035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B78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259" y="2609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83259" y="2617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C7A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3259" y="26250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83259" y="26314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83259" y="26390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3259" y="26466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83259" y="2653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83259" y="2660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83259" y="26682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83259" y="2674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83259" y="26822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83259" y="26898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185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3259" y="26962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286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3259" y="2703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287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83259" y="27101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388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83259" y="2717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389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83259" y="2725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48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3259" y="27317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48B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3259" y="27393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58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83259" y="27470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58D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83259" y="27533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83259" y="2760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83259" y="2768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3259" y="2774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3259" y="2782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3259" y="27901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3259" y="27965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3259" y="28041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83259" y="2811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A97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83259" y="28181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3259" y="2825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83259" y="2833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C9A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83259" y="28397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C9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83259" y="28473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D9C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83259" y="28549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D9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83259" y="28613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E9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83259" y="2868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E9F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83259" y="2876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FA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83259" y="2882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FA1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83259" y="2890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83259" y="28981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83259" y="29044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3259" y="29121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83259" y="2919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83259" y="2926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83259" y="2933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3A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83259" y="294068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83259" y="2947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4A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83259" y="29552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83259" y="296227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5AD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83259" y="29692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6AE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83259" y="2976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6AF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83259" y="298386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7B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83259" y="2990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7B1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3259" y="2998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8B2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83259" y="30054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8B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83259" y="30124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83259" y="30200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9B5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3259" y="302704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83259" y="3034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83259" y="3041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83259" y="304863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3259" y="3055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83259" y="30632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83259" y="30708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DB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83259" y="30772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83259" y="3084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EBF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3259" y="30924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83259" y="3098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FC1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83259" y="3106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0C2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3259" y="31140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0C3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83259" y="31203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1C4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83259" y="31280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1C5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83259" y="31356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2C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83259" y="3141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2C7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83259" y="3149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3259" y="315658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E3C9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3259" y="3163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83259" y="317118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83259" y="31775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3259" y="31851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3259" y="3192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6CF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3259" y="31991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3259" y="3206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7D1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3259" y="3214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259" y="32207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8D3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3259" y="322833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3259" y="323596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9D5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3259" y="324231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AD6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83259" y="3249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AD7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83259" y="3257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BD8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83259" y="3263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BD9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83259" y="3271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83259" y="32791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CDB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83259" y="32854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83259" y="32931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DDD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83259" y="3300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83259" y="3307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83259" y="3314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83259" y="3322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83259" y="3328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0E3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83259" y="33362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83259" y="33439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1E5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83259" y="33502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83259" y="3357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2E7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83259" y="33655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83259" y="3371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3E9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3259" y="3379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4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83259" y="33864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F4EB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83259" y="33934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5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83259" y="34010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5ED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83259" y="34074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83259" y="3415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6EF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83259" y="3422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83259" y="34290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7F1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83259" y="3436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83259" y="34442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83259" y="34505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9F5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83259" y="34582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83259" y="3465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AF7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83259" y="34721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83259" y="3479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BF9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83259" y="3487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83259" y="34937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C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83259" y="35013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83259" y="35090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FFD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83259" y="35153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DFC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83259" y="3522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DFB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83259" y="3530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CFA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83259" y="3536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CF9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83259" y="3544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BF8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83259" y="35521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BF7F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83259" y="35585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A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83259" y="35661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A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83259" y="3573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9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83259" y="358076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F9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83259" y="3587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8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83259" y="3595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8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83259" y="36023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F7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83259" y="36093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7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83259" y="36169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6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683259" y="36233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6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683259" y="3630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5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683259" y="3638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5E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3259" y="3644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4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3259" y="3652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3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683259" y="36601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3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683259" y="36664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2E6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683259" y="36741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2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83259" y="3681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1E4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83259" y="3688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1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83259" y="3695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F0E2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83259" y="3703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F0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83259" y="3709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FE0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83259" y="37172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F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3259" y="37249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EDE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3259" y="37312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E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3259" y="3738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DDC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3259" y="37465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D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3259" y="3752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CDA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3259" y="3760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C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3259" y="37680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B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259" y="37744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B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259" y="37820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A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3259" y="37896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9D4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3259" y="3796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9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3259" y="3803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8D2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3259" y="38112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8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3259" y="3817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7D0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3259" y="38252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7CF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3259" y="38328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6CE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83259" y="38392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6CD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83259" y="3846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83259" y="38531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5CC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83259" y="3860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4CA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83259" y="3868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4C9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83259" y="38747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3C8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83259" y="38823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3C7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83259" y="38900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2C5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83259" y="38963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2C4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83259" y="3903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E1C3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83259" y="3911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1C2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83259" y="3917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E0C1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83259" y="3925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FC0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83259" y="39331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FBF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83259" y="39395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EBE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3259" y="39471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EBD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83259" y="3954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DB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83259" y="39611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DBB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83259" y="3968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CBA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83259" y="3976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CB9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83259" y="39827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BB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83259" y="39903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BB7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83259" y="39979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AB6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83259" y="40043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AB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3259" y="4011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9B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3259" y="4019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9B2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3259" y="4025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8B1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3259" y="4033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8B0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3259" y="40411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7AF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3259" y="40474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7A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3259" y="40551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6AD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3259" y="4062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5A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259" y="4069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5AB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3259" y="4076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4A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3259" y="408368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4A9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3259" y="4090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3A8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3259" y="40982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3A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3259" y="410527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2A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3259" y="41122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2A5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3259" y="4119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1A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3259" y="412686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D1A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3259" y="4133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D0A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83259" y="4141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D0A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83259" y="41484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CF9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83259" y="41554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F9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83259" y="41630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E9D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683259" y="417004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CE9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83259" y="4177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D9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83259" y="4184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D9A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683259" y="419163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83259" y="4198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C99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83259" y="42062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C97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83259" y="42138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A96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83259" y="42202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A95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83259" y="4227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99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83259" y="42354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993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683259" y="4241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892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683259" y="4249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891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683259" y="42570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790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683259" y="42633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78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683259" y="42710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68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683259" y="42786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68C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683259" y="4284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58B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683259" y="4292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58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683259" y="43002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489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683259" y="4306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488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683259" y="43141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387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83259" y="43205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386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83259" y="43281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285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83259" y="4335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184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83259" y="43421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183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83259" y="4349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C08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683259" y="4357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C081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83259" y="43637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F80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83259" y="43713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F7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683259" y="43789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E7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683259" y="43853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E7D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683259" y="4392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D7C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683259" y="4400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D7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683259" y="4406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C7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683259" y="4414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C78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683259" y="44221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B77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683259" y="44284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B76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683259" y="44361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A75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683259" y="4443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A74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683259" y="4450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97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83259" y="4457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972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83259" y="4465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871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683259" y="4471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87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683259" y="44792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76F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83259" y="44869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66E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683259" y="44932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66D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83259" y="4500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56C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683259" y="45085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56B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683259" y="4514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46A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683259" y="4522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46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683259" y="45300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36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683259" y="45364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366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683259" y="45440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266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683259" y="45504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264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683259" y="4558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163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683259" y="4565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162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259" y="45720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B061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3259" y="4579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B06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683259" y="45872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F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683259" y="45935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F5E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683259" y="46012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E5D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683259" y="4608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E5C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683259" y="46151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D5B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683259" y="4622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C5A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683259" y="4630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C59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683259" y="46367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B5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83259" y="46443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B57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83259" y="46520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A5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83259" y="46583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A54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83259" y="4665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953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83259" y="4673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952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83259" y="4679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851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83259" y="4687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850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83259" y="46951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74F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83259" y="47015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74E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3259" y="47091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64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83259" y="4716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64C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83259" y="472376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A54B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83259" y="4730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54A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83259" y="4738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449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83259" y="4745354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A448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83259" y="47523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34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83259" y="47599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246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83259" y="476694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A245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83259" y="4773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144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83259" y="4781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14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83259" y="4787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A041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83259" y="4795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A04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83259" y="48031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F3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83259" y="48094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F3E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83259" y="48171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E3D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83259" y="4824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E3C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83259" y="4831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D3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83259" y="4838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D3A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83259" y="4846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C39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83259" y="48526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C38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83259" y="48602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B37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83259" y="48679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B3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83259" y="48742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A35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83259" y="48818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A34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83259" y="48895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83259" y="48958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9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83259" y="49034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93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83259" y="49110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73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83259" y="49174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72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83259" y="49250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62D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83259" y="49326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62C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3259" y="49390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52B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83259" y="49466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52A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83259" y="49542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42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83259" y="49606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428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83259" y="49682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327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83259" y="49758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32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83259" y="49822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225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83259" y="49898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224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83259" y="4996815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6350">
            <a:solidFill>
              <a:srgbClr val="9123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3259" y="50038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9122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83259" y="50114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021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83259" y="50177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902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83259" y="50253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F1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83259" y="50330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E1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83259" y="50393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E1D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83259" y="50469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D1B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83259" y="50546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D1A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83259" y="50609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C19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83259" y="50685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C1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83259" y="50761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B1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83259" y="50825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B1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83259" y="50901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A15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83259" y="50977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A14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83259" y="51041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91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83259" y="51117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912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83259" y="511937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811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83259" y="51257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810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83259" y="51333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70F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83259" y="51409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70E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83259" y="51473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60D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83259" y="51549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60C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83259" y="516255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50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83259" y="51689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40A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83259" y="51765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408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83259" y="518414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307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83259" y="519049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30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83259" y="519810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205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83259" y="520572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204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83259" y="521207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103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83259" y="521970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20">
            <a:solidFill>
              <a:srgbClr val="8102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83259" y="5227320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7619">
            <a:solidFill>
              <a:srgbClr val="8001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83259" y="5229859"/>
            <a:ext cx="4897120" cy="0"/>
          </a:xfrm>
          <a:custGeom>
            <a:avLst/>
            <a:gdLst/>
            <a:ahLst/>
            <a:cxnLst/>
            <a:rect l="l" t="t" r="r" b="b"/>
            <a:pathLst>
              <a:path w="4897120">
                <a:moveTo>
                  <a:pt x="0" y="0"/>
                </a:moveTo>
                <a:lnTo>
                  <a:pt x="4897120" y="0"/>
                </a:lnTo>
              </a:path>
            </a:pathLst>
          </a:custGeom>
          <a:ln w="3175">
            <a:solidFill>
              <a:srgbClr val="7F00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84530" y="1772920"/>
            <a:ext cx="4894580" cy="3456940"/>
          </a:xfrm>
          <a:custGeom>
            <a:avLst/>
            <a:gdLst/>
            <a:ahLst/>
            <a:cxnLst/>
            <a:rect l="l" t="t" r="r" b="b"/>
            <a:pathLst>
              <a:path w="4894580" h="3456940">
                <a:moveTo>
                  <a:pt x="2447290" y="3456940"/>
                </a:moveTo>
                <a:lnTo>
                  <a:pt x="0" y="3456940"/>
                </a:lnTo>
                <a:lnTo>
                  <a:pt x="0" y="0"/>
                </a:lnTo>
                <a:lnTo>
                  <a:pt x="4894580" y="0"/>
                </a:lnTo>
                <a:lnTo>
                  <a:pt x="4894580" y="3456940"/>
                </a:lnTo>
                <a:lnTo>
                  <a:pt x="2447290" y="3456940"/>
                </a:lnTo>
                <a:close/>
              </a:path>
            </a:pathLst>
          </a:custGeom>
          <a:ln w="25518">
            <a:solidFill>
              <a:srgbClr val="4A71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 txBox="1"/>
          <p:nvPr/>
        </p:nvSpPr>
        <p:spPr>
          <a:xfrm>
            <a:off x="697289" y="3183890"/>
            <a:ext cx="48691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9385" marR="208915" indent="-121793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mic Sans MS"/>
                <a:cs typeface="Comic Sans MS"/>
              </a:rPr>
              <a:t>Atatürk İlke ve </a:t>
            </a:r>
            <a:r>
              <a:rPr sz="2000" b="1" spc="-5" dirty="0">
                <a:latin typeface="Comic Sans MS"/>
                <a:cs typeface="Comic Sans MS"/>
              </a:rPr>
              <a:t>İnkılaplarının</a:t>
            </a:r>
            <a:r>
              <a:rPr sz="2000" b="1" spc="-9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Ortak  </a:t>
            </a:r>
            <a:r>
              <a:rPr sz="2000" b="1" dirty="0">
                <a:latin typeface="Comic Sans MS"/>
                <a:cs typeface="Comic Sans MS"/>
              </a:rPr>
              <a:t>Amacı</a:t>
            </a:r>
            <a:r>
              <a:rPr sz="2000" b="1" spc="-20" dirty="0">
                <a:latin typeface="Comic Sans MS"/>
                <a:cs typeface="Comic Sans MS"/>
              </a:rPr>
              <a:t> </a:t>
            </a:r>
            <a:r>
              <a:rPr sz="2000" b="1" spc="-5" dirty="0">
                <a:latin typeface="Comic Sans MS"/>
                <a:cs typeface="Comic Sans MS"/>
              </a:rPr>
              <a:t>Nelerdir?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6206490" y="2580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89889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501650" y="285750"/>
                </a:lnTo>
                <a:lnTo>
                  <a:pt x="502919" y="295910"/>
                </a:lnTo>
                <a:lnTo>
                  <a:pt x="505460" y="306070"/>
                </a:lnTo>
                <a:lnTo>
                  <a:pt x="505460" y="316230"/>
                </a:lnTo>
                <a:lnTo>
                  <a:pt x="506730" y="326389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8150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3530" y="66040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1520"/>
                </a:lnTo>
                <a:lnTo>
                  <a:pt x="269239" y="742950"/>
                </a:lnTo>
                <a:lnTo>
                  <a:pt x="265430" y="75311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69" y="924560"/>
                </a:lnTo>
                <a:lnTo>
                  <a:pt x="370839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402589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1330" y="6324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22300" y="396239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2570"/>
                </a:lnTo>
                <a:lnTo>
                  <a:pt x="617219" y="227330"/>
                </a:lnTo>
                <a:lnTo>
                  <a:pt x="600710" y="18288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80010" y="114300"/>
                </a:lnTo>
                <a:lnTo>
                  <a:pt x="69850" y="127000"/>
                </a:lnTo>
                <a:lnTo>
                  <a:pt x="62230" y="139700"/>
                </a:lnTo>
                <a:lnTo>
                  <a:pt x="53339" y="153670"/>
                </a:lnTo>
                <a:lnTo>
                  <a:pt x="45720" y="168910"/>
                </a:lnTo>
                <a:lnTo>
                  <a:pt x="21589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14630" y="154939"/>
                </a:lnTo>
                <a:lnTo>
                  <a:pt x="261620" y="129539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736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206490" y="2580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3339" y="153670"/>
                </a:lnTo>
                <a:lnTo>
                  <a:pt x="62230" y="139700"/>
                </a:lnTo>
                <a:lnTo>
                  <a:pt x="6985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99060" y="90170"/>
                </a:lnTo>
                <a:lnTo>
                  <a:pt x="144780" y="50800"/>
                </a:lnTo>
                <a:lnTo>
                  <a:pt x="195580" y="22860"/>
                </a:lnTo>
                <a:lnTo>
                  <a:pt x="252730" y="508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736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8489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1330" y="63246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3380" y="845820"/>
                </a:lnTo>
                <a:lnTo>
                  <a:pt x="369569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30" y="753110"/>
                </a:lnTo>
                <a:lnTo>
                  <a:pt x="269239" y="742950"/>
                </a:lnTo>
                <a:lnTo>
                  <a:pt x="271780" y="731520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353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815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5460" y="316230"/>
                </a:lnTo>
                <a:lnTo>
                  <a:pt x="505460" y="306070"/>
                </a:lnTo>
                <a:lnTo>
                  <a:pt x="502919" y="295910"/>
                </a:lnTo>
                <a:lnTo>
                  <a:pt x="492760" y="256539"/>
                </a:lnTo>
                <a:lnTo>
                  <a:pt x="476250" y="219710"/>
                </a:lnTo>
                <a:lnTo>
                  <a:pt x="452119" y="186689"/>
                </a:lnTo>
                <a:lnTo>
                  <a:pt x="422910" y="157480"/>
                </a:lnTo>
                <a:lnTo>
                  <a:pt x="398780" y="142239"/>
                </a:lnTo>
                <a:lnTo>
                  <a:pt x="389889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452870" y="36322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963409" y="2580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373380" y="129539"/>
                </a:lnTo>
                <a:lnTo>
                  <a:pt x="391160" y="137160"/>
                </a:lnTo>
                <a:lnTo>
                  <a:pt x="398780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5140" y="238760"/>
                </a:lnTo>
                <a:lnTo>
                  <a:pt x="490220" y="24765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40" y="398780"/>
                </a:lnTo>
                <a:lnTo>
                  <a:pt x="487680" y="424180"/>
                </a:lnTo>
                <a:lnTo>
                  <a:pt x="48514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71780" y="731520"/>
                </a:lnTo>
                <a:lnTo>
                  <a:pt x="269240" y="742950"/>
                </a:lnTo>
                <a:lnTo>
                  <a:pt x="260350" y="7861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40" y="688339"/>
                </a:lnTo>
                <a:lnTo>
                  <a:pt x="449580" y="67056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70" y="539750"/>
                </a:lnTo>
                <a:lnTo>
                  <a:pt x="574040" y="518160"/>
                </a:lnTo>
                <a:lnTo>
                  <a:pt x="586740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70" y="259080"/>
                </a:lnTo>
                <a:lnTo>
                  <a:pt x="619760" y="242570"/>
                </a:lnTo>
                <a:lnTo>
                  <a:pt x="617220" y="227330"/>
                </a:lnTo>
                <a:lnTo>
                  <a:pt x="600710" y="182880"/>
                </a:lnTo>
                <a:lnTo>
                  <a:pt x="57912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62230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685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963409" y="2580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30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79120" y="142239"/>
                </a:lnTo>
                <a:lnTo>
                  <a:pt x="588010" y="156210"/>
                </a:lnTo>
                <a:lnTo>
                  <a:pt x="607060" y="198120"/>
                </a:lnTo>
                <a:lnTo>
                  <a:pt x="619760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595630" y="480060"/>
                </a:lnTo>
                <a:lnTo>
                  <a:pt x="574040" y="518160"/>
                </a:lnTo>
                <a:lnTo>
                  <a:pt x="560070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2460"/>
                </a:lnTo>
                <a:lnTo>
                  <a:pt x="449580" y="670560"/>
                </a:lnTo>
                <a:lnTo>
                  <a:pt x="43434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80" y="731520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5140" y="430530"/>
                </a:lnTo>
                <a:lnTo>
                  <a:pt x="487680" y="424180"/>
                </a:lnTo>
                <a:lnTo>
                  <a:pt x="490220" y="419100"/>
                </a:lnTo>
                <a:lnTo>
                  <a:pt x="502920" y="378460"/>
                </a:lnTo>
                <a:lnTo>
                  <a:pt x="50419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8514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80" y="142239"/>
                </a:lnTo>
                <a:lnTo>
                  <a:pt x="391160" y="137160"/>
                </a:lnTo>
                <a:lnTo>
                  <a:pt x="373380" y="129539"/>
                </a:lnTo>
                <a:lnTo>
                  <a:pt x="355600" y="125730"/>
                </a:lnTo>
                <a:lnTo>
                  <a:pt x="336550" y="12192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685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7211059" y="36322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7720330" y="25806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7820" y="121920"/>
                </a:lnTo>
                <a:lnTo>
                  <a:pt x="373379" y="129539"/>
                </a:lnTo>
                <a:lnTo>
                  <a:pt x="391160" y="137160"/>
                </a:lnTo>
                <a:lnTo>
                  <a:pt x="398779" y="142239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6410" y="238760"/>
                </a:lnTo>
                <a:lnTo>
                  <a:pt x="504190" y="295910"/>
                </a:lnTo>
                <a:lnTo>
                  <a:pt x="506729" y="316230"/>
                </a:lnTo>
                <a:lnTo>
                  <a:pt x="506729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4029" y="408939"/>
                </a:lnTo>
                <a:lnTo>
                  <a:pt x="49149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2440" y="453389"/>
                </a:lnTo>
                <a:lnTo>
                  <a:pt x="462279" y="467360"/>
                </a:lnTo>
                <a:lnTo>
                  <a:pt x="450850" y="48133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11150" y="650239"/>
                </a:lnTo>
                <a:lnTo>
                  <a:pt x="298450" y="670560"/>
                </a:lnTo>
                <a:lnTo>
                  <a:pt x="293370" y="680720"/>
                </a:lnTo>
                <a:lnTo>
                  <a:pt x="289560" y="690880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79" y="731520"/>
                </a:lnTo>
                <a:lnTo>
                  <a:pt x="269240" y="742950"/>
                </a:lnTo>
                <a:lnTo>
                  <a:pt x="266700" y="753110"/>
                </a:lnTo>
                <a:lnTo>
                  <a:pt x="264160" y="764539"/>
                </a:lnTo>
                <a:lnTo>
                  <a:pt x="26289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79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79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79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79" y="670560"/>
                </a:lnTo>
                <a:lnTo>
                  <a:pt x="525779" y="582930"/>
                </a:lnTo>
                <a:lnTo>
                  <a:pt x="544829" y="560070"/>
                </a:lnTo>
                <a:lnTo>
                  <a:pt x="575310" y="518160"/>
                </a:lnTo>
                <a:lnTo>
                  <a:pt x="596900" y="48006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79" y="36068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7060" y="198120"/>
                </a:lnTo>
                <a:lnTo>
                  <a:pt x="601979" y="18288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29" y="0"/>
                </a:moveTo>
                <a:lnTo>
                  <a:pt x="252729" y="5080"/>
                </a:lnTo>
                <a:lnTo>
                  <a:pt x="195579" y="22860"/>
                </a:lnTo>
                <a:lnTo>
                  <a:pt x="144779" y="50800"/>
                </a:lnTo>
                <a:lnTo>
                  <a:pt x="99060" y="90170"/>
                </a:lnTo>
                <a:lnTo>
                  <a:pt x="62229" y="139700"/>
                </a:lnTo>
                <a:lnTo>
                  <a:pt x="54610" y="153670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79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29" y="196850"/>
                </a:lnTo>
                <a:lnTo>
                  <a:pt x="201929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2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6229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7720330" y="25806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79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3670"/>
                </a:lnTo>
                <a:lnTo>
                  <a:pt x="62229" y="13970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79" y="1270"/>
                </a:lnTo>
                <a:lnTo>
                  <a:pt x="31622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8629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79" y="18288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1029" y="242570"/>
                </a:lnTo>
                <a:lnTo>
                  <a:pt x="623570" y="259080"/>
                </a:lnTo>
                <a:lnTo>
                  <a:pt x="626110" y="275589"/>
                </a:lnTo>
                <a:lnTo>
                  <a:pt x="627379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79" y="36068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79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6900" y="480060"/>
                </a:lnTo>
                <a:lnTo>
                  <a:pt x="575310" y="518160"/>
                </a:lnTo>
                <a:lnTo>
                  <a:pt x="544829" y="560070"/>
                </a:lnTo>
                <a:lnTo>
                  <a:pt x="482600" y="632460"/>
                </a:lnTo>
                <a:lnTo>
                  <a:pt x="449579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79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79" y="772160"/>
                </a:lnTo>
                <a:lnTo>
                  <a:pt x="382270" y="787400"/>
                </a:lnTo>
                <a:lnTo>
                  <a:pt x="373379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2890" y="775970"/>
                </a:lnTo>
                <a:lnTo>
                  <a:pt x="264160" y="764539"/>
                </a:lnTo>
                <a:lnTo>
                  <a:pt x="266700" y="753110"/>
                </a:lnTo>
                <a:lnTo>
                  <a:pt x="269240" y="742950"/>
                </a:lnTo>
                <a:lnTo>
                  <a:pt x="271779" y="731520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79" y="701039"/>
                </a:lnTo>
                <a:lnTo>
                  <a:pt x="28956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11150" y="650239"/>
                </a:lnTo>
                <a:lnTo>
                  <a:pt x="316229" y="641350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1330"/>
                </a:lnTo>
                <a:lnTo>
                  <a:pt x="462279" y="467360"/>
                </a:lnTo>
                <a:lnTo>
                  <a:pt x="47244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1490" y="419100"/>
                </a:lnTo>
                <a:lnTo>
                  <a:pt x="494029" y="408939"/>
                </a:lnTo>
                <a:lnTo>
                  <a:pt x="497840" y="398780"/>
                </a:lnTo>
                <a:lnTo>
                  <a:pt x="500379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29" y="346710"/>
                </a:lnTo>
                <a:lnTo>
                  <a:pt x="506729" y="336550"/>
                </a:lnTo>
                <a:lnTo>
                  <a:pt x="506729" y="326389"/>
                </a:lnTo>
                <a:lnTo>
                  <a:pt x="506729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4029" y="256539"/>
                </a:lnTo>
                <a:lnTo>
                  <a:pt x="490220" y="247650"/>
                </a:lnTo>
                <a:lnTo>
                  <a:pt x="486410" y="23876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98779" y="142239"/>
                </a:lnTo>
                <a:lnTo>
                  <a:pt x="391160" y="137160"/>
                </a:lnTo>
                <a:lnTo>
                  <a:pt x="373379" y="129539"/>
                </a:lnTo>
                <a:lnTo>
                  <a:pt x="355600" y="125730"/>
                </a:lnTo>
                <a:lnTo>
                  <a:pt x="337820" y="12192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79400" y="124460"/>
                </a:lnTo>
                <a:lnTo>
                  <a:pt x="229870" y="144780"/>
                </a:lnTo>
                <a:lnTo>
                  <a:pt x="189229" y="181610"/>
                </a:lnTo>
                <a:lnTo>
                  <a:pt x="166370" y="21590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7967980" y="36322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193790" y="25679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19" y="203200"/>
                </a:lnTo>
                <a:lnTo>
                  <a:pt x="485139" y="238760"/>
                </a:lnTo>
                <a:lnTo>
                  <a:pt x="490219" y="247650"/>
                </a:lnTo>
                <a:lnTo>
                  <a:pt x="492760" y="256539"/>
                </a:lnTo>
                <a:lnTo>
                  <a:pt x="496569" y="265430"/>
                </a:lnTo>
                <a:lnTo>
                  <a:pt x="504189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497839" y="398780"/>
                </a:lnTo>
                <a:lnTo>
                  <a:pt x="487680" y="424180"/>
                </a:lnTo>
                <a:lnTo>
                  <a:pt x="485139" y="430530"/>
                </a:lnTo>
                <a:lnTo>
                  <a:pt x="480060" y="440689"/>
                </a:lnTo>
                <a:lnTo>
                  <a:pt x="471169" y="453389"/>
                </a:lnTo>
                <a:lnTo>
                  <a:pt x="462280" y="467360"/>
                </a:lnTo>
                <a:lnTo>
                  <a:pt x="439419" y="497839"/>
                </a:lnTo>
                <a:lnTo>
                  <a:pt x="408939" y="530860"/>
                </a:lnTo>
                <a:lnTo>
                  <a:pt x="363219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89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5589" y="722630"/>
                </a:lnTo>
                <a:lnTo>
                  <a:pt x="271780" y="732789"/>
                </a:lnTo>
                <a:lnTo>
                  <a:pt x="269239" y="742950"/>
                </a:lnTo>
                <a:lnTo>
                  <a:pt x="265430" y="75438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39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69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19" y="824230"/>
                </a:lnTo>
                <a:lnTo>
                  <a:pt x="378460" y="803910"/>
                </a:lnTo>
                <a:lnTo>
                  <a:pt x="38100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89" y="759460"/>
                </a:lnTo>
                <a:lnTo>
                  <a:pt x="402589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4339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44830" y="560070"/>
                </a:lnTo>
                <a:lnTo>
                  <a:pt x="560069" y="539750"/>
                </a:lnTo>
                <a:lnTo>
                  <a:pt x="574039" y="518160"/>
                </a:lnTo>
                <a:lnTo>
                  <a:pt x="586739" y="499110"/>
                </a:lnTo>
                <a:lnTo>
                  <a:pt x="603250" y="46355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7380" y="292100"/>
                </a:lnTo>
                <a:lnTo>
                  <a:pt x="626110" y="275589"/>
                </a:lnTo>
                <a:lnTo>
                  <a:pt x="623569" y="259080"/>
                </a:lnTo>
                <a:lnTo>
                  <a:pt x="619760" y="243839"/>
                </a:lnTo>
                <a:lnTo>
                  <a:pt x="617219" y="227330"/>
                </a:lnTo>
                <a:lnTo>
                  <a:pt x="612139" y="212089"/>
                </a:lnTo>
                <a:lnTo>
                  <a:pt x="607060" y="198120"/>
                </a:lnTo>
                <a:lnTo>
                  <a:pt x="600710" y="184150"/>
                </a:lnTo>
                <a:lnTo>
                  <a:pt x="594360" y="168910"/>
                </a:lnTo>
                <a:lnTo>
                  <a:pt x="588010" y="156210"/>
                </a:lnTo>
                <a:lnTo>
                  <a:pt x="579119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89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89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89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0660" y="167639"/>
                </a:lnTo>
                <a:lnTo>
                  <a:pt x="245110" y="135889"/>
                </a:lnTo>
                <a:lnTo>
                  <a:pt x="29718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39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39" y="1051560"/>
                </a:moveTo>
                <a:lnTo>
                  <a:pt x="246380" y="1051560"/>
                </a:lnTo>
                <a:lnTo>
                  <a:pt x="246380" y="1219200"/>
                </a:lnTo>
                <a:lnTo>
                  <a:pt x="383539" y="1219200"/>
                </a:lnTo>
                <a:lnTo>
                  <a:pt x="383539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193790" y="25679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4939"/>
                </a:lnTo>
                <a:lnTo>
                  <a:pt x="62230" y="1409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321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39" y="116839"/>
                </a:lnTo>
                <a:lnTo>
                  <a:pt x="579119" y="1422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0710" y="184150"/>
                </a:lnTo>
                <a:lnTo>
                  <a:pt x="607060" y="198120"/>
                </a:lnTo>
                <a:lnTo>
                  <a:pt x="612139" y="212089"/>
                </a:lnTo>
                <a:lnTo>
                  <a:pt x="617219" y="227330"/>
                </a:lnTo>
                <a:lnTo>
                  <a:pt x="619760" y="243839"/>
                </a:lnTo>
                <a:lnTo>
                  <a:pt x="623569" y="259080"/>
                </a:lnTo>
                <a:lnTo>
                  <a:pt x="626110" y="275589"/>
                </a:lnTo>
                <a:lnTo>
                  <a:pt x="627380" y="292100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603250" y="463550"/>
                </a:lnTo>
                <a:lnTo>
                  <a:pt x="595630" y="480060"/>
                </a:lnTo>
                <a:lnTo>
                  <a:pt x="586739" y="499110"/>
                </a:lnTo>
                <a:lnTo>
                  <a:pt x="574039" y="518160"/>
                </a:lnTo>
                <a:lnTo>
                  <a:pt x="560069" y="539750"/>
                </a:lnTo>
                <a:lnTo>
                  <a:pt x="544830" y="560070"/>
                </a:lnTo>
                <a:lnTo>
                  <a:pt x="525780" y="58293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4339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2589" y="734060"/>
                </a:lnTo>
                <a:lnTo>
                  <a:pt x="396239" y="746760"/>
                </a:lnTo>
                <a:lnTo>
                  <a:pt x="389889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1000" y="787400"/>
                </a:lnTo>
                <a:lnTo>
                  <a:pt x="378460" y="803910"/>
                </a:lnTo>
                <a:lnTo>
                  <a:pt x="375919" y="824230"/>
                </a:lnTo>
                <a:lnTo>
                  <a:pt x="373380" y="845820"/>
                </a:lnTo>
                <a:lnTo>
                  <a:pt x="372110" y="869950"/>
                </a:lnTo>
                <a:lnTo>
                  <a:pt x="369569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39" y="843280"/>
                </a:lnTo>
                <a:lnTo>
                  <a:pt x="257810" y="811530"/>
                </a:lnTo>
                <a:lnTo>
                  <a:pt x="260350" y="786130"/>
                </a:lnTo>
                <a:lnTo>
                  <a:pt x="261620" y="775970"/>
                </a:lnTo>
                <a:lnTo>
                  <a:pt x="264160" y="764539"/>
                </a:lnTo>
                <a:lnTo>
                  <a:pt x="265430" y="754380"/>
                </a:lnTo>
                <a:lnTo>
                  <a:pt x="269239" y="742950"/>
                </a:lnTo>
                <a:lnTo>
                  <a:pt x="271780" y="732789"/>
                </a:lnTo>
                <a:lnTo>
                  <a:pt x="275589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89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30200" y="622300"/>
                </a:lnTo>
                <a:lnTo>
                  <a:pt x="363219" y="581660"/>
                </a:lnTo>
                <a:lnTo>
                  <a:pt x="408939" y="530860"/>
                </a:lnTo>
                <a:lnTo>
                  <a:pt x="439419" y="497839"/>
                </a:lnTo>
                <a:lnTo>
                  <a:pt x="450850" y="482600"/>
                </a:lnTo>
                <a:lnTo>
                  <a:pt x="462280" y="467360"/>
                </a:lnTo>
                <a:lnTo>
                  <a:pt x="471169" y="453389"/>
                </a:lnTo>
                <a:lnTo>
                  <a:pt x="480060" y="440689"/>
                </a:lnTo>
                <a:lnTo>
                  <a:pt x="485139" y="430530"/>
                </a:lnTo>
                <a:lnTo>
                  <a:pt x="487680" y="424180"/>
                </a:lnTo>
                <a:lnTo>
                  <a:pt x="490219" y="419100"/>
                </a:lnTo>
                <a:lnTo>
                  <a:pt x="502919" y="378460"/>
                </a:lnTo>
                <a:lnTo>
                  <a:pt x="504189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89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69" y="265430"/>
                </a:lnTo>
                <a:lnTo>
                  <a:pt x="492760" y="256539"/>
                </a:lnTo>
                <a:lnTo>
                  <a:pt x="490219" y="247650"/>
                </a:lnTo>
                <a:lnTo>
                  <a:pt x="485139" y="238760"/>
                </a:lnTo>
                <a:lnTo>
                  <a:pt x="476250" y="219710"/>
                </a:lnTo>
                <a:lnTo>
                  <a:pt x="464819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7180" y="121920"/>
                </a:lnTo>
                <a:lnTo>
                  <a:pt x="245110" y="135889"/>
                </a:lnTo>
                <a:lnTo>
                  <a:pt x="20066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89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89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440170" y="3619500"/>
            <a:ext cx="137160" cy="167640"/>
          </a:xfrm>
          <a:custGeom>
            <a:avLst/>
            <a:gdLst/>
            <a:ahLst/>
            <a:cxnLst/>
            <a:rect l="l" t="t" r="r" b="b"/>
            <a:pathLst>
              <a:path w="137159" h="167639">
                <a:moveTo>
                  <a:pt x="137159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7159" y="0"/>
                </a:lnTo>
                <a:lnTo>
                  <a:pt x="137159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6950709" y="2567939"/>
            <a:ext cx="628650" cy="1219200"/>
          </a:xfrm>
          <a:custGeom>
            <a:avLst/>
            <a:gdLst/>
            <a:ahLst/>
            <a:cxnLst/>
            <a:rect l="l" t="t" r="r" b="b"/>
            <a:pathLst>
              <a:path w="628650" h="1219200">
                <a:moveTo>
                  <a:pt x="564388" y="120650"/>
                </a:moveTo>
                <a:lnTo>
                  <a:pt x="317500" y="120650"/>
                </a:lnTo>
                <a:lnTo>
                  <a:pt x="336550" y="121920"/>
                </a:lnTo>
                <a:lnTo>
                  <a:pt x="355600" y="125730"/>
                </a:lnTo>
                <a:lnTo>
                  <a:pt x="406400" y="146050"/>
                </a:lnTo>
                <a:lnTo>
                  <a:pt x="438150" y="171450"/>
                </a:lnTo>
                <a:lnTo>
                  <a:pt x="464820" y="203200"/>
                </a:lnTo>
                <a:lnTo>
                  <a:pt x="486410" y="238760"/>
                </a:lnTo>
                <a:lnTo>
                  <a:pt x="492760" y="256539"/>
                </a:lnTo>
                <a:lnTo>
                  <a:pt x="496570" y="265430"/>
                </a:lnTo>
                <a:lnTo>
                  <a:pt x="504190" y="295910"/>
                </a:lnTo>
                <a:lnTo>
                  <a:pt x="506730" y="316230"/>
                </a:lnTo>
                <a:lnTo>
                  <a:pt x="506730" y="346710"/>
                </a:lnTo>
                <a:lnTo>
                  <a:pt x="505460" y="358139"/>
                </a:lnTo>
                <a:lnTo>
                  <a:pt x="505460" y="368300"/>
                </a:lnTo>
                <a:lnTo>
                  <a:pt x="497840" y="398780"/>
                </a:lnTo>
                <a:lnTo>
                  <a:pt x="490220" y="419100"/>
                </a:lnTo>
                <a:lnTo>
                  <a:pt x="488950" y="424180"/>
                </a:lnTo>
                <a:lnTo>
                  <a:pt x="486410" y="430530"/>
                </a:lnTo>
                <a:lnTo>
                  <a:pt x="480060" y="440689"/>
                </a:lnTo>
                <a:lnTo>
                  <a:pt x="471170" y="453389"/>
                </a:lnTo>
                <a:lnTo>
                  <a:pt x="462280" y="467360"/>
                </a:lnTo>
                <a:lnTo>
                  <a:pt x="43942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30200" y="622300"/>
                </a:lnTo>
                <a:lnTo>
                  <a:pt x="304800" y="660400"/>
                </a:lnTo>
                <a:lnTo>
                  <a:pt x="298450" y="670560"/>
                </a:lnTo>
                <a:lnTo>
                  <a:pt x="288290" y="690880"/>
                </a:lnTo>
                <a:lnTo>
                  <a:pt x="284480" y="701039"/>
                </a:lnTo>
                <a:lnTo>
                  <a:pt x="279400" y="711200"/>
                </a:lnTo>
                <a:lnTo>
                  <a:pt x="276860" y="722630"/>
                </a:lnTo>
                <a:lnTo>
                  <a:pt x="271780" y="732789"/>
                </a:lnTo>
                <a:lnTo>
                  <a:pt x="269240" y="742950"/>
                </a:lnTo>
                <a:lnTo>
                  <a:pt x="266700" y="754380"/>
                </a:lnTo>
                <a:lnTo>
                  <a:pt x="264160" y="764539"/>
                </a:lnTo>
                <a:lnTo>
                  <a:pt x="261620" y="775970"/>
                </a:lnTo>
                <a:lnTo>
                  <a:pt x="260350" y="786130"/>
                </a:lnTo>
                <a:lnTo>
                  <a:pt x="257810" y="811530"/>
                </a:lnTo>
                <a:lnTo>
                  <a:pt x="256540" y="843280"/>
                </a:lnTo>
                <a:lnTo>
                  <a:pt x="255270" y="881380"/>
                </a:lnTo>
                <a:lnTo>
                  <a:pt x="255270" y="924560"/>
                </a:lnTo>
                <a:lnTo>
                  <a:pt x="369570" y="924560"/>
                </a:lnTo>
                <a:lnTo>
                  <a:pt x="372110" y="869950"/>
                </a:lnTo>
                <a:lnTo>
                  <a:pt x="373380" y="845820"/>
                </a:lnTo>
                <a:lnTo>
                  <a:pt x="375920" y="824230"/>
                </a:lnTo>
                <a:lnTo>
                  <a:pt x="378460" y="803910"/>
                </a:lnTo>
                <a:lnTo>
                  <a:pt x="382270" y="787400"/>
                </a:lnTo>
                <a:lnTo>
                  <a:pt x="386080" y="772160"/>
                </a:lnTo>
                <a:lnTo>
                  <a:pt x="387350" y="765810"/>
                </a:lnTo>
                <a:lnTo>
                  <a:pt x="389890" y="759460"/>
                </a:lnTo>
                <a:lnTo>
                  <a:pt x="396240" y="746760"/>
                </a:lnTo>
                <a:lnTo>
                  <a:pt x="403860" y="734060"/>
                </a:lnTo>
                <a:lnTo>
                  <a:pt x="411480" y="720089"/>
                </a:lnTo>
                <a:lnTo>
                  <a:pt x="422910" y="704850"/>
                </a:lnTo>
                <a:lnTo>
                  <a:pt x="435610" y="688339"/>
                </a:lnTo>
                <a:lnTo>
                  <a:pt x="449580" y="670560"/>
                </a:lnTo>
                <a:lnTo>
                  <a:pt x="482600" y="633730"/>
                </a:lnTo>
                <a:lnTo>
                  <a:pt x="525780" y="582930"/>
                </a:lnTo>
                <a:lnTo>
                  <a:pt x="560070" y="539750"/>
                </a:lnTo>
                <a:lnTo>
                  <a:pt x="586740" y="499110"/>
                </a:lnTo>
                <a:lnTo>
                  <a:pt x="595630" y="480060"/>
                </a:lnTo>
                <a:lnTo>
                  <a:pt x="604520" y="463550"/>
                </a:lnTo>
                <a:lnTo>
                  <a:pt x="609600" y="445770"/>
                </a:lnTo>
                <a:lnTo>
                  <a:pt x="619760" y="412750"/>
                </a:lnTo>
                <a:lnTo>
                  <a:pt x="622300" y="396239"/>
                </a:lnTo>
                <a:lnTo>
                  <a:pt x="626110" y="378460"/>
                </a:lnTo>
                <a:lnTo>
                  <a:pt x="627380" y="361950"/>
                </a:lnTo>
                <a:lnTo>
                  <a:pt x="628650" y="344170"/>
                </a:lnTo>
                <a:lnTo>
                  <a:pt x="628650" y="326389"/>
                </a:lnTo>
                <a:lnTo>
                  <a:pt x="626110" y="275589"/>
                </a:lnTo>
                <a:lnTo>
                  <a:pt x="617220" y="227330"/>
                </a:lnTo>
                <a:lnTo>
                  <a:pt x="601980" y="184150"/>
                </a:lnTo>
                <a:lnTo>
                  <a:pt x="580390" y="142239"/>
                </a:lnTo>
                <a:lnTo>
                  <a:pt x="571500" y="129539"/>
                </a:lnTo>
                <a:lnTo>
                  <a:pt x="564388" y="120650"/>
                </a:lnTo>
                <a:close/>
              </a:path>
              <a:path w="628650" h="1219200">
                <a:moveTo>
                  <a:pt x="316230" y="0"/>
                </a:moveTo>
                <a:lnTo>
                  <a:pt x="252730" y="5080"/>
                </a:lnTo>
                <a:lnTo>
                  <a:pt x="195580" y="22860"/>
                </a:lnTo>
                <a:lnTo>
                  <a:pt x="144780" y="50800"/>
                </a:lnTo>
                <a:lnTo>
                  <a:pt x="99060" y="90170"/>
                </a:lnTo>
                <a:lnTo>
                  <a:pt x="71120" y="127000"/>
                </a:lnTo>
                <a:lnTo>
                  <a:pt x="54610" y="154939"/>
                </a:lnTo>
                <a:lnTo>
                  <a:pt x="45720" y="168910"/>
                </a:lnTo>
                <a:lnTo>
                  <a:pt x="21590" y="233680"/>
                </a:lnTo>
                <a:lnTo>
                  <a:pt x="5080" y="306070"/>
                </a:lnTo>
                <a:lnTo>
                  <a:pt x="0" y="346710"/>
                </a:lnTo>
                <a:lnTo>
                  <a:pt x="123190" y="363220"/>
                </a:lnTo>
                <a:lnTo>
                  <a:pt x="128270" y="334010"/>
                </a:lnTo>
                <a:lnTo>
                  <a:pt x="133350" y="306070"/>
                </a:lnTo>
                <a:lnTo>
                  <a:pt x="139700" y="280670"/>
                </a:lnTo>
                <a:lnTo>
                  <a:pt x="148590" y="257810"/>
                </a:lnTo>
                <a:lnTo>
                  <a:pt x="156210" y="234950"/>
                </a:lnTo>
                <a:lnTo>
                  <a:pt x="176530" y="198120"/>
                </a:lnTo>
                <a:lnTo>
                  <a:pt x="201930" y="167639"/>
                </a:lnTo>
                <a:lnTo>
                  <a:pt x="245110" y="135889"/>
                </a:lnTo>
                <a:lnTo>
                  <a:pt x="298450" y="121920"/>
                </a:lnTo>
                <a:lnTo>
                  <a:pt x="317500" y="120650"/>
                </a:lnTo>
                <a:lnTo>
                  <a:pt x="564388" y="120650"/>
                </a:lnTo>
                <a:lnTo>
                  <a:pt x="561340" y="116839"/>
                </a:lnTo>
                <a:lnTo>
                  <a:pt x="518160" y="71120"/>
                </a:lnTo>
                <a:lnTo>
                  <a:pt x="468630" y="36830"/>
                </a:lnTo>
                <a:lnTo>
                  <a:pt x="411480" y="12700"/>
                </a:lnTo>
                <a:lnTo>
                  <a:pt x="349250" y="1270"/>
                </a:lnTo>
                <a:lnTo>
                  <a:pt x="316230" y="0"/>
                </a:lnTo>
                <a:close/>
              </a:path>
              <a:path w="628650" h="1219200">
                <a:moveTo>
                  <a:pt x="383540" y="1051560"/>
                </a:moveTo>
                <a:lnTo>
                  <a:pt x="247650" y="1051560"/>
                </a:lnTo>
                <a:lnTo>
                  <a:pt x="247650" y="1219200"/>
                </a:lnTo>
                <a:lnTo>
                  <a:pt x="383540" y="1219200"/>
                </a:lnTo>
                <a:lnTo>
                  <a:pt x="38354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950709" y="2567939"/>
            <a:ext cx="628650" cy="924560"/>
          </a:xfrm>
          <a:custGeom>
            <a:avLst/>
            <a:gdLst/>
            <a:ahLst/>
            <a:cxnLst/>
            <a:rect l="l" t="t" r="r" b="b"/>
            <a:pathLst>
              <a:path w="628650" h="924560">
                <a:moveTo>
                  <a:pt x="0" y="346710"/>
                </a:moveTo>
                <a:lnTo>
                  <a:pt x="5080" y="306070"/>
                </a:lnTo>
                <a:lnTo>
                  <a:pt x="12700" y="267970"/>
                </a:lnTo>
                <a:lnTo>
                  <a:pt x="33020" y="199389"/>
                </a:lnTo>
                <a:lnTo>
                  <a:pt x="54610" y="154939"/>
                </a:lnTo>
                <a:lnTo>
                  <a:pt x="62230" y="140970"/>
                </a:lnTo>
                <a:lnTo>
                  <a:pt x="71120" y="127000"/>
                </a:lnTo>
                <a:lnTo>
                  <a:pt x="80010" y="114300"/>
                </a:lnTo>
                <a:lnTo>
                  <a:pt x="88900" y="101600"/>
                </a:lnTo>
                <a:lnTo>
                  <a:pt x="121920" y="69850"/>
                </a:lnTo>
                <a:lnTo>
                  <a:pt x="168910" y="35560"/>
                </a:lnTo>
                <a:lnTo>
                  <a:pt x="223520" y="12700"/>
                </a:lnTo>
                <a:lnTo>
                  <a:pt x="284480" y="1270"/>
                </a:lnTo>
                <a:lnTo>
                  <a:pt x="316230" y="0"/>
                </a:lnTo>
                <a:lnTo>
                  <a:pt x="349250" y="1270"/>
                </a:lnTo>
                <a:lnTo>
                  <a:pt x="411480" y="12700"/>
                </a:lnTo>
                <a:lnTo>
                  <a:pt x="468630" y="36830"/>
                </a:lnTo>
                <a:lnTo>
                  <a:pt x="518160" y="71120"/>
                </a:lnTo>
                <a:lnTo>
                  <a:pt x="561340" y="116839"/>
                </a:lnTo>
                <a:lnTo>
                  <a:pt x="588010" y="156210"/>
                </a:lnTo>
                <a:lnTo>
                  <a:pt x="594360" y="168910"/>
                </a:lnTo>
                <a:lnTo>
                  <a:pt x="601980" y="184150"/>
                </a:lnTo>
                <a:lnTo>
                  <a:pt x="607060" y="198120"/>
                </a:lnTo>
                <a:lnTo>
                  <a:pt x="612140" y="212089"/>
                </a:lnTo>
                <a:lnTo>
                  <a:pt x="617220" y="227330"/>
                </a:lnTo>
                <a:lnTo>
                  <a:pt x="626110" y="275589"/>
                </a:lnTo>
                <a:lnTo>
                  <a:pt x="628650" y="326389"/>
                </a:lnTo>
                <a:lnTo>
                  <a:pt x="628650" y="344170"/>
                </a:lnTo>
                <a:lnTo>
                  <a:pt x="627380" y="361950"/>
                </a:lnTo>
                <a:lnTo>
                  <a:pt x="626110" y="378460"/>
                </a:lnTo>
                <a:lnTo>
                  <a:pt x="622300" y="396239"/>
                </a:lnTo>
                <a:lnTo>
                  <a:pt x="619760" y="412750"/>
                </a:lnTo>
                <a:lnTo>
                  <a:pt x="614680" y="429260"/>
                </a:lnTo>
                <a:lnTo>
                  <a:pt x="609600" y="445770"/>
                </a:lnTo>
                <a:lnTo>
                  <a:pt x="604520" y="463550"/>
                </a:lnTo>
                <a:lnTo>
                  <a:pt x="595630" y="480060"/>
                </a:lnTo>
                <a:lnTo>
                  <a:pt x="586740" y="499110"/>
                </a:lnTo>
                <a:lnTo>
                  <a:pt x="575310" y="518160"/>
                </a:lnTo>
                <a:lnTo>
                  <a:pt x="544830" y="560070"/>
                </a:lnTo>
                <a:lnTo>
                  <a:pt x="482600" y="633730"/>
                </a:lnTo>
                <a:lnTo>
                  <a:pt x="449580" y="670560"/>
                </a:lnTo>
                <a:lnTo>
                  <a:pt x="435610" y="688339"/>
                </a:lnTo>
                <a:lnTo>
                  <a:pt x="422910" y="704850"/>
                </a:lnTo>
                <a:lnTo>
                  <a:pt x="411480" y="720089"/>
                </a:lnTo>
                <a:lnTo>
                  <a:pt x="403860" y="734060"/>
                </a:lnTo>
                <a:lnTo>
                  <a:pt x="396240" y="746760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86080" y="772160"/>
                </a:lnTo>
                <a:lnTo>
                  <a:pt x="382270" y="787400"/>
                </a:lnTo>
                <a:lnTo>
                  <a:pt x="373380" y="845820"/>
                </a:lnTo>
                <a:lnTo>
                  <a:pt x="369570" y="924560"/>
                </a:lnTo>
                <a:lnTo>
                  <a:pt x="255270" y="924560"/>
                </a:lnTo>
                <a:lnTo>
                  <a:pt x="255270" y="881380"/>
                </a:lnTo>
                <a:lnTo>
                  <a:pt x="256540" y="843280"/>
                </a:lnTo>
                <a:lnTo>
                  <a:pt x="260350" y="786130"/>
                </a:lnTo>
                <a:lnTo>
                  <a:pt x="266700" y="754380"/>
                </a:lnTo>
                <a:lnTo>
                  <a:pt x="269240" y="742950"/>
                </a:lnTo>
                <a:lnTo>
                  <a:pt x="271780" y="732789"/>
                </a:lnTo>
                <a:lnTo>
                  <a:pt x="276860" y="722630"/>
                </a:lnTo>
                <a:lnTo>
                  <a:pt x="279400" y="711200"/>
                </a:lnTo>
                <a:lnTo>
                  <a:pt x="284480" y="701039"/>
                </a:lnTo>
                <a:lnTo>
                  <a:pt x="288290" y="690880"/>
                </a:lnTo>
                <a:lnTo>
                  <a:pt x="293370" y="680720"/>
                </a:lnTo>
                <a:lnTo>
                  <a:pt x="298450" y="670560"/>
                </a:lnTo>
                <a:lnTo>
                  <a:pt x="304800" y="660400"/>
                </a:lnTo>
                <a:lnTo>
                  <a:pt x="309880" y="650239"/>
                </a:lnTo>
                <a:lnTo>
                  <a:pt x="345440" y="601980"/>
                </a:lnTo>
                <a:lnTo>
                  <a:pt x="408940" y="530860"/>
                </a:lnTo>
                <a:lnTo>
                  <a:pt x="439420" y="497839"/>
                </a:lnTo>
                <a:lnTo>
                  <a:pt x="450850" y="482600"/>
                </a:lnTo>
                <a:lnTo>
                  <a:pt x="462280" y="467360"/>
                </a:lnTo>
                <a:lnTo>
                  <a:pt x="471170" y="453389"/>
                </a:lnTo>
                <a:lnTo>
                  <a:pt x="480060" y="440689"/>
                </a:lnTo>
                <a:lnTo>
                  <a:pt x="486410" y="430530"/>
                </a:lnTo>
                <a:lnTo>
                  <a:pt x="488950" y="424180"/>
                </a:lnTo>
                <a:lnTo>
                  <a:pt x="490220" y="419100"/>
                </a:lnTo>
                <a:lnTo>
                  <a:pt x="494030" y="408939"/>
                </a:lnTo>
                <a:lnTo>
                  <a:pt x="497840" y="398780"/>
                </a:lnTo>
                <a:lnTo>
                  <a:pt x="500380" y="388620"/>
                </a:lnTo>
                <a:lnTo>
                  <a:pt x="502920" y="378460"/>
                </a:lnTo>
                <a:lnTo>
                  <a:pt x="505460" y="368300"/>
                </a:lnTo>
                <a:lnTo>
                  <a:pt x="505460" y="358139"/>
                </a:lnTo>
                <a:lnTo>
                  <a:pt x="506730" y="346710"/>
                </a:lnTo>
                <a:lnTo>
                  <a:pt x="506730" y="336550"/>
                </a:lnTo>
                <a:lnTo>
                  <a:pt x="506730" y="326389"/>
                </a:lnTo>
                <a:lnTo>
                  <a:pt x="506730" y="316230"/>
                </a:lnTo>
                <a:lnTo>
                  <a:pt x="505460" y="306070"/>
                </a:lnTo>
                <a:lnTo>
                  <a:pt x="504190" y="295910"/>
                </a:lnTo>
                <a:lnTo>
                  <a:pt x="501650" y="285750"/>
                </a:lnTo>
                <a:lnTo>
                  <a:pt x="499110" y="275589"/>
                </a:lnTo>
                <a:lnTo>
                  <a:pt x="496570" y="265430"/>
                </a:lnTo>
                <a:lnTo>
                  <a:pt x="492760" y="256539"/>
                </a:lnTo>
                <a:lnTo>
                  <a:pt x="490220" y="247650"/>
                </a:lnTo>
                <a:lnTo>
                  <a:pt x="464820" y="203200"/>
                </a:lnTo>
                <a:lnTo>
                  <a:pt x="438150" y="171450"/>
                </a:lnTo>
                <a:lnTo>
                  <a:pt x="406400" y="146050"/>
                </a:lnTo>
                <a:lnTo>
                  <a:pt x="355600" y="125730"/>
                </a:lnTo>
                <a:lnTo>
                  <a:pt x="317500" y="120650"/>
                </a:lnTo>
                <a:lnTo>
                  <a:pt x="298450" y="121920"/>
                </a:lnTo>
                <a:lnTo>
                  <a:pt x="245110" y="135889"/>
                </a:lnTo>
                <a:lnTo>
                  <a:pt x="201930" y="167639"/>
                </a:lnTo>
                <a:lnTo>
                  <a:pt x="176530" y="198120"/>
                </a:lnTo>
                <a:lnTo>
                  <a:pt x="156210" y="234950"/>
                </a:lnTo>
                <a:lnTo>
                  <a:pt x="148590" y="257810"/>
                </a:lnTo>
                <a:lnTo>
                  <a:pt x="139700" y="280670"/>
                </a:lnTo>
                <a:lnTo>
                  <a:pt x="133350" y="306070"/>
                </a:lnTo>
                <a:lnTo>
                  <a:pt x="128270" y="334010"/>
                </a:lnTo>
                <a:lnTo>
                  <a:pt x="12319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198359" y="36195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708900" y="2567939"/>
            <a:ext cx="627380" cy="1219200"/>
          </a:xfrm>
          <a:custGeom>
            <a:avLst/>
            <a:gdLst/>
            <a:ahLst/>
            <a:cxnLst/>
            <a:rect l="l" t="t" r="r" b="b"/>
            <a:pathLst>
              <a:path w="627379" h="1219200">
                <a:moveTo>
                  <a:pt x="563118" y="120650"/>
                </a:moveTo>
                <a:lnTo>
                  <a:pt x="316229" y="120650"/>
                </a:lnTo>
                <a:lnTo>
                  <a:pt x="336550" y="121920"/>
                </a:lnTo>
                <a:lnTo>
                  <a:pt x="354329" y="125730"/>
                </a:lnTo>
                <a:lnTo>
                  <a:pt x="372109" y="130810"/>
                </a:lnTo>
                <a:lnTo>
                  <a:pt x="389890" y="138430"/>
                </a:lnTo>
                <a:lnTo>
                  <a:pt x="397509" y="142239"/>
                </a:lnTo>
                <a:lnTo>
                  <a:pt x="406400" y="146050"/>
                </a:lnTo>
                <a:lnTo>
                  <a:pt x="436879" y="171450"/>
                </a:lnTo>
                <a:lnTo>
                  <a:pt x="463550" y="203200"/>
                </a:lnTo>
                <a:lnTo>
                  <a:pt x="485140" y="238760"/>
                </a:lnTo>
                <a:lnTo>
                  <a:pt x="502920" y="295910"/>
                </a:lnTo>
                <a:lnTo>
                  <a:pt x="505459" y="316230"/>
                </a:lnTo>
                <a:lnTo>
                  <a:pt x="505459" y="358139"/>
                </a:lnTo>
                <a:lnTo>
                  <a:pt x="504190" y="368300"/>
                </a:lnTo>
                <a:lnTo>
                  <a:pt x="496570" y="398780"/>
                </a:lnTo>
                <a:lnTo>
                  <a:pt x="492759" y="408939"/>
                </a:lnTo>
                <a:lnTo>
                  <a:pt x="490220" y="419100"/>
                </a:lnTo>
                <a:lnTo>
                  <a:pt x="487679" y="424180"/>
                </a:lnTo>
                <a:lnTo>
                  <a:pt x="485140" y="430530"/>
                </a:lnTo>
                <a:lnTo>
                  <a:pt x="478790" y="440689"/>
                </a:lnTo>
                <a:lnTo>
                  <a:pt x="438150" y="497839"/>
                </a:lnTo>
                <a:lnTo>
                  <a:pt x="408940" y="530860"/>
                </a:lnTo>
                <a:lnTo>
                  <a:pt x="363220" y="581660"/>
                </a:lnTo>
                <a:lnTo>
                  <a:pt x="344170" y="601980"/>
                </a:lnTo>
                <a:lnTo>
                  <a:pt x="328929" y="622300"/>
                </a:lnTo>
                <a:lnTo>
                  <a:pt x="314959" y="641350"/>
                </a:lnTo>
                <a:lnTo>
                  <a:pt x="309879" y="650239"/>
                </a:lnTo>
                <a:lnTo>
                  <a:pt x="303529" y="660400"/>
                </a:lnTo>
                <a:lnTo>
                  <a:pt x="298450" y="670560"/>
                </a:lnTo>
                <a:lnTo>
                  <a:pt x="292100" y="680720"/>
                </a:lnTo>
                <a:lnTo>
                  <a:pt x="288290" y="690880"/>
                </a:lnTo>
                <a:lnTo>
                  <a:pt x="283209" y="701039"/>
                </a:lnTo>
                <a:lnTo>
                  <a:pt x="279400" y="711200"/>
                </a:lnTo>
                <a:lnTo>
                  <a:pt x="275590" y="722630"/>
                </a:lnTo>
                <a:lnTo>
                  <a:pt x="267970" y="742950"/>
                </a:lnTo>
                <a:lnTo>
                  <a:pt x="265429" y="754380"/>
                </a:lnTo>
                <a:lnTo>
                  <a:pt x="262890" y="764539"/>
                </a:lnTo>
                <a:lnTo>
                  <a:pt x="261620" y="775970"/>
                </a:lnTo>
                <a:lnTo>
                  <a:pt x="259079" y="786130"/>
                </a:lnTo>
                <a:lnTo>
                  <a:pt x="257809" y="811530"/>
                </a:lnTo>
                <a:lnTo>
                  <a:pt x="255270" y="843280"/>
                </a:lnTo>
                <a:lnTo>
                  <a:pt x="255270" y="881380"/>
                </a:lnTo>
                <a:lnTo>
                  <a:pt x="254000" y="924560"/>
                </a:lnTo>
                <a:lnTo>
                  <a:pt x="368300" y="924560"/>
                </a:lnTo>
                <a:lnTo>
                  <a:pt x="370840" y="869950"/>
                </a:lnTo>
                <a:lnTo>
                  <a:pt x="374650" y="824230"/>
                </a:lnTo>
                <a:lnTo>
                  <a:pt x="384809" y="772160"/>
                </a:lnTo>
                <a:lnTo>
                  <a:pt x="402590" y="734060"/>
                </a:lnTo>
                <a:lnTo>
                  <a:pt x="434340" y="688339"/>
                </a:lnTo>
                <a:lnTo>
                  <a:pt x="481329" y="633730"/>
                </a:lnTo>
                <a:lnTo>
                  <a:pt x="524509" y="582930"/>
                </a:lnTo>
                <a:lnTo>
                  <a:pt x="560070" y="539750"/>
                </a:lnTo>
                <a:lnTo>
                  <a:pt x="585470" y="499110"/>
                </a:lnTo>
                <a:lnTo>
                  <a:pt x="603250" y="463550"/>
                </a:lnTo>
                <a:lnTo>
                  <a:pt x="608329" y="445770"/>
                </a:lnTo>
                <a:lnTo>
                  <a:pt x="618490" y="412750"/>
                </a:lnTo>
                <a:lnTo>
                  <a:pt x="621029" y="396239"/>
                </a:lnTo>
                <a:lnTo>
                  <a:pt x="624840" y="378460"/>
                </a:lnTo>
                <a:lnTo>
                  <a:pt x="626109" y="361950"/>
                </a:lnTo>
                <a:lnTo>
                  <a:pt x="627379" y="344170"/>
                </a:lnTo>
                <a:lnTo>
                  <a:pt x="627379" y="326389"/>
                </a:lnTo>
                <a:lnTo>
                  <a:pt x="626109" y="292100"/>
                </a:lnTo>
                <a:lnTo>
                  <a:pt x="623570" y="259080"/>
                </a:lnTo>
                <a:lnTo>
                  <a:pt x="619759" y="243839"/>
                </a:lnTo>
                <a:lnTo>
                  <a:pt x="615950" y="227330"/>
                </a:lnTo>
                <a:lnTo>
                  <a:pt x="610870" y="212089"/>
                </a:lnTo>
                <a:lnTo>
                  <a:pt x="600709" y="184150"/>
                </a:lnTo>
                <a:lnTo>
                  <a:pt x="594359" y="168910"/>
                </a:lnTo>
                <a:lnTo>
                  <a:pt x="586740" y="156210"/>
                </a:lnTo>
                <a:lnTo>
                  <a:pt x="579120" y="142239"/>
                </a:lnTo>
                <a:lnTo>
                  <a:pt x="570229" y="129539"/>
                </a:lnTo>
                <a:lnTo>
                  <a:pt x="563118" y="120650"/>
                </a:lnTo>
                <a:close/>
              </a:path>
              <a:path w="627379" h="1219200">
                <a:moveTo>
                  <a:pt x="314959" y="0"/>
                </a:moveTo>
                <a:lnTo>
                  <a:pt x="251459" y="5080"/>
                </a:lnTo>
                <a:lnTo>
                  <a:pt x="194309" y="22860"/>
                </a:lnTo>
                <a:lnTo>
                  <a:pt x="143509" y="50800"/>
                </a:lnTo>
                <a:lnTo>
                  <a:pt x="97790" y="90170"/>
                </a:lnTo>
                <a:lnTo>
                  <a:pt x="88900" y="101600"/>
                </a:lnTo>
                <a:lnTo>
                  <a:pt x="78740" y="114300"/>
                </a:lnTo>
                <a:lnTo>
                  <a:pt x="45720" y="168910"/>
                </a:lnTo>
                <a:lnTo>
                  <a:pt x="20320" y="233680"/>
                </a:lnTo>
                <a:lnTo>
                  <a:pt x="3809" y="306070"/>
                </a:lnTo>
                <a:lnTo>
                  <a:pt x="0" y="346710"/>
                </a:lnTo>
                <a:lnTo>
                  <a:pt x="121920" y="363220"/>
                </a:lnTo>
                <a:lnTo>
                  <a:pt x="127000" y="334010"/>
                </a:lnTo>
                <a:lnTo>
                  <a:pt x="132079" y="306070"/>
                </a:lnTo>
                <a:lnTo>
                  <a:pt x="147320" y="257810"/>
                </a:lnTo>
                <a:lnTo>
                  <a:pt x="165100" y="215900"/>
                </a:lnTo>
                <a:lnTo>
                  <a:pt x="187959" y="181610"/>
                </a:lnTo>
                <a:lnTo>
                  <a:pt x="228600" y="144780"/>
                </a:lnTo>
                <a:lnTo>
                  <a:pt x="278129" y="124460"/>
                </a:lnTo>
                <a:lnTo>
                  <a:pt x="316229" y="120650"/>
                </a:lnTo>
                <a:lnTo>
                  <a:pt x="563118" y="120650"/>
                </a:lnTo>
                <a:lnTo>
                  <a:pt x="560070" y="116839"/>
                </a:lnTo>
                <a:lnTo>
                  <a:pt x="516890" y="71120"/>
                </a:lnTo>
                <a:lnTo>
                  <a:pt x="467359" y="36830"/>
                </a:lnTo>
                <a:lnTo>
                  <a:pt x="411479" y="12700"/>
                </a:lnTo>
                <a:lnTo>
                  <a:pt x="349250" y="1270"/>
                </a:lnTo>
                <a:lnTo>
                  <a:pt x="314959" y="0"/>
                </a:lnTo>
                <a:close/>
              </a:path>
              <a:path w="627379" h="1219200">
                <a:moveTo>
                  <a:pt x="382270" y="1051560"/>
                </a:moveTo>
                <a:lnTo>
                  <a:pt x="246379" y="1051560"/>
                </a:lnTo>
                <a:lnTo>
                  <a:pt x="246379" y="1219200"/>
                </a:lnTo>
                <a:lnTo>
                  <a:pt x="382270" y="1219200"/>
                </a:lnTo>
                <a:lnTo>
                  <a:pt x="382270" y="10515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708900" y="2567939"/>
            <a:ext cx="627380" cy="924560"/>
          </a:xfrm>
          <a:custGeom>
            <a:avLst/>
            <a:gdLst/>
            <a:ahLst/>
            <a:cxnLst/>
            <a:rect l="l" t="t" r="r" b="b"/>
            <a:pathLst>
              <a:path w="627379" h="924560">
                <a:moveTo>
                  <a:pt x="0" y="346710"/>
                </a:moveTo>
                <a:lnTo>
                  <a:pt x="3809" y="306070"/>
                </a:lnTo>
                <a:lnTo>
                  <a:pt x="11429" y="267970"/>
                </a:lnTo>
                <a:lnTo>
                  <a:pt x="31750" y="199389"/>
                </a:lnTo>
                <a:lnTo>
                  <a:pt x="53340" y="154939"/>
                </a:lnTo>
                <a:lnTo>
                  <a:pt x="60959" y="140970"/>
                </a:lnTo>
                <a:lnTo>
                  <a:pt x="69850" y="127000"/>
                </a:lnTo>
                <a:lnTo>
                  <a:pt x="78740" y="114300"/>
                </a:lnTo>
                <a:lnTo>
                  <a:pt x="88900" y="101600"/>
                </a:lnTo>
                <a:lnTo>
                  <a:pt x="97790" y="90170"/>
                </a:lnTo>
                <a:lnTo>
                  <a:pt x="143509" y="50800"/>
                </a:lnTo>
                <a:lnTo>
                  <a:pt x="194309" y="22860"/>
                </a:lnTo>
                <a:lnTo>
                  <a:pt x="251459" y="5080"/>
                </a:lnTo>
                <a:lnTo>
                  <a:pt x="314959" y="0"/>
                </a:lnTo>
                <a:lnTo>
                  <a:pt x="349250" y="1270"/>
                </a:lnTo>
                <a:lnTo>
                  <a:pt x="411479" y="12700"/>
                </a:lnTo>
                <a:lnTo>
                  <a:pt x="467359" y="36830"/>
                </a:lnTo>
                <a:lnTo>
                  <a:pt x="516890" y="71120"/>
                </a:lnTo>
                <a:lnTo>
                  <a:pt x="560070" y="116839"/>
                </a:lnTo>
                <a:lnTo>
                  <a:pt x="586740" y="156210"/>
                </a:lnTo>
                <a:lnTo>
                  <a:pt x="594359" y="168910"/>
                </a:lnTo>
                <a:lnTo>
                  <a:pt x="610870" y="212089"/>
                </a:lnTo>
                <a:lnTo>
                  <a:pt x="619759" y="243839"/>
                </a:lnTo>
                <a:lnTo>
                  <a:pt x="623570" y="259080"/>
                </a:lnTo>
                <a:lnTo>
                  <a:pt x="624840" y="275589"/>
                </a:lnTo>
                <a:lnTo>
                  <a:pt x="626109" y="292100"/>
                </a:lnTo>
                <a:lnTo>
                  <a:pt x="627379" y="326389"/>
                </a:lnTo>
                <a:lnTo>
                  <a:pt x="627379" y="344170"/>
                </a:lnTo>
                <a:lnTo>
                  <a:pt x="626109" y="361950"/>
                </a:lnTo>
                <a:lnTo>
                  <a:pt x="624840" y="378460"/>
                </a:lnTo>
                <a:lnTo>
                  <a:pt x="621029" y="396239"/>
                </a:lnTo>
                <a:lnTo>
                  <a:pt x="618490" y="412750"/>
                </a:lnTo>
                <a:lnTo>
                  <a:pt x="613409" y="429260"/>
                </a:lnTo>
                <a:lnTo>
                  <a:pt x="608329" y="445770"/>
                </a:lnTo>
                <a:lnTo>
                  <a:pt x="603250" y="463550"/>
                </a:lnTo>
                <a:lnTo>
                  <a:pt x="595629" y="480060"/>
                </a:lnTo>
                <a:lnTo>
                  <a:pt x="574040" y="518160"/>
                </a:lnTo>
                <a:lnTo>
                  <a:pt x="543559" y="560070"/>
                </a:lnTo>
                <a:lnTo>
                  <a:pt x="481329" y="633730"/>
                </a:lnTo>
                <a:lnTo>
                  <a:pt x="448309" y="670560"/>
                </a:lnTo>
                <a:lnTo>
                  <a:pt x="434340" y="688339"/>
                </a:lnTo>
                <a:lnTo>
                  <a:pt x="411479" y="720089"/>
                </a:lnTo>
                <a:lnTo>
                  <a:pt x="389890" y="759460"/>
                </a:lnTo>
                <a:lnTo>
                  <a:pt x="387350" y="765810"/>
                </a:lnTo>
                <a:lnTo>
                  <a:pt x="377190" y="803910"/>
                </a:lnTo>
                <a:lnTo>
                  <a:pt x="372109" y="845820"/>
                </a:lnTo>
                <a:lnTo>
                  <a:pt x="368300" y="924560"/>
                </a:lnTo>
                <a:lnTo>
                  <a:pt x="254000" y="924560"/>
                </a:lnTo>
                <a:lnTo>
                  <a:pt x="255270" y="881380"/>
                </a:lnTo>
                <a:lnTo>
                  <a:pt x="255270" y="843280"/>
                </a:lnTo>
                <a:lnTo>
                  <a:pt x="257809" y="811530"/>
                </a:lnTo>
                <a:lnTo>
                  <a:pt x="259079" y="786130"/>
                </a:lnTo>
                <a:lnTo>
                  <a:pt x="261620" y="775970"/>
                </a:lnTo>
                <a:lnTo>
                  <a:pt x="262890" y="764539"/>
                </a:lnTo>
                <a:lnTo>
                  <a:pt x="265429" y="754380"/>
                </a:lnTo>
                <a:lnTo>
                  <a:pt x="267970" y="742950"/>
                </a:lnTo>
                <a:lnTo>
                  <a:pt x="271779" y="732789"/>
                </a:lnTo>
                <a:lnTo>
                  <a:pt x="275590" y="722630"/>
                </a:lnTo>
                <a:lnTo>
                  <a:pt x="279400" y="711200"/>
                </a:lnTo>
                <a:lnTo>
                  <a:pt x="283209" y="701039"/>
                </a:lnTo>
                <a:lnTo>
                  <a:pt x="288290" y="690880"/>
                </a:lnTo>
                <a:lnTo>
                  <a:pt x="292100" y="680720"/>
                </a:lnTo>
                <a:lnTo>
                  <a:pt x="298450" y="670560"/>
                </a:lnTo>
                <a:lnTo>
                  <a:pt x="303529" y="660400"/>
                </a:lnTo>
                <a:lnTo>
                  <a:pt x="309879" y="650239"/>
                </a:lnTo>
                <a:lnTo>
                  <a:pt x="314959" y="641350"/>
                </a:lnTo>
                <a:lnTo>
                  <a:pt x="328929" y="622300"/>
                </a:lnTo>
                <a:lnTo>
                  <a:pt x="344170" y="601980"/>
                </a:lnTo>
                <a:lnTo>
                  <a:pt x="363220" y="581660"/>
                </a:lnTo>
                <a:lnTo>
                  <a:pt x="408940" y="530860"/>
                </a:lnTo>
                <a:lnTo>
                  <a:pt x="438150" y="497839"/>
                </a:lnTo>
                <a:lnTo>
                  <a:pt x="449579" y="482600"/>
                </a:lnTo>
                <a:lnTo>
                  <a:pt x="461009" y="467360"/>
                </a:lnTo>
                <a:lnTo>
                  <a:pt x="471170" y="453389"/>
                </a:lnTo>
                <a:lnTo>
                  <a:pt x="478790" y="440689"/>
                </a:lnTo>
                <a:lnTo>
                  <a:pt x="485140" y="430530"/>
                </a:lnTo>
                <a:lnTo>
                  <a:pt x="487679" y="424180"/>
                </a:lnTo>
                <a:lnTo>
                  <a:pt x="490220" y="419100"/>
                </a:lnTo>
                <a:lnTo>
                  <a:pt x="492759" y="408939"/>
                </a:lnTo>
                <a:lnTo>
                  <a:pt x="496570" y="398780"/>
                </a:lnTo>
                <a:lnTo>
                  <a:pt x="499109" y="388620"/>
                </a:lnTo>
                <a:lnTo>
                  <a:pt x="501650" y="378460"/>
                </a:lnTo>
                <a:lnTo>
                  <a:pt x="504190" y="368300"/>
                </a:lnTo>
                <a:lnTo>
                  <a:pt x="505459" y="358139"/>
                </a:lnTo>
                <a:lnTo>
                  <a:pt x="505459" y="346710"/>
                </a:lnTo>
                <a:lnTo>
                  <a:pt x="505459" y="336550"/>
                </a:lnTo>
                <a:lnTo>
                  <a:pt x="505459" y="326389"/>
                </a:lnTo>
                <a:lnTo>
                  <a:pt x="505459" y="316230"/>
                </a:lnTo>
                <a:lnTo>
                  <a:pt x="504190" y="306070"/>
                </a:lnTo>
                <a:lnTo>
                  <a:pt x="502920" y="295910"/>
                </a:lnTo>
                <a:lnTo>
                  <a:pt x="500379" y="285750"/>
                </a:lnTo>
                <a:lnTo>
                  <a:pt x="497840" y="275589"/>
                </a:lnTo>
                <a:lnTo>
                  <a:pt x="495300" y="265430"/>
                </a:lnTo>
                <a:lnTo>
                  <a:pt x="492759" y="256539"/>
                </a:lnTo>
                <a:lnTo>
                  <a:pt x="488950" y="247650"/>
                </a:lnTo>
                <a:lnTo>
                  <a:pt x="485140" y="238760"/>
                </a:lnTo>
                <a:lnTo>
                  <a:pt x="463550" y="203200"/>
                </a:lnTo>
                <a:lnTo>
                  <a:pt x="436879" y="171450"/>
                </a:lnTo>
                <a:lnTo>
                  <a:pt x="406400" y="146050"/>
                </a:lnTo>
                <a:lnTo>
                  <a:pt x="397509" y="142239"/>
                </a:lnTo>
                <a:lnTo>
                  <a:pt x="389890" y="138430"/>
                </a:lnTo>
                <a:lnTo>
                  <a:pt x="372109" y="130810"/>
                </a:lnTo>
                <a:lnTo>
                  <a:pt x="354329" y="125730"/>
                </a:lnTo>
                <a:lnTo>
                  <a:pt x="336550" y="121920"/>
                </a:lnTo>
                <a:lnTo>
                  <a:pt x="316229" y="120650"/>
                </a:lnTo>
                <a:lnTo>
                  <a:pt x="297179" y="121920"/>
                </a:lnTo>
                <a:lnTo>
                  <a:pt x="243840" y="135889"/>
                </a:lnTo>
                <a:lnTo>
                  <a:pt x="200659" y="167639"/>
                </a:lnTo>
                <a:lnTo>
                  <a:pt x="175259" y="198120"/>
                </a:lnTo>
                <a:lnTo>
                  <a:pt x="156209" y="234950"/>
                </a:lnTo>
                <a:lnTo>
                  <a:pt x="139700" y="280670"/>
                </a:lnTo>
                <a:lnTo>
                  <a:pt x="127000" y="334010"/>
                </a:lnTo>
                <a:lnTo>
                  <a:pt x="121920" y="363220"/>
                </a:lnTo>
                <a:lnTo>
                  <a:pt x="0" y="346710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955280" y="3619500"/>
            <a:ext cx="135890" cy="167640"/>
          </a:xfrm>
          <a:custGeom>
            <a:avLst/>
            <a:gdLst/>
            <a:ahLst/>
            <a:cxnLst/>
            <a:rect l="l" t="t" r="r" b="b"/>
            <a:pathLst>
              <a:path w="135890" h="167639">
                <a:moveTo>
                  <a:pt x="135890" y="167639"/>
                </a:moveTo>
                <a:lnTo>
                  <a:pt x="0" y="167639"/>
                </a:lnTo>
                <a:lnTo>
                  <a:pt x="0" y="0"/>
                </a:lnTo>
                <a:lnTo>
                  <a:pt x="135890" y="0"/>
                </a:lnTo>
                <a:lnTo>
                  <a:pt x="135890" y="167639"/>
                </a:lnTo>
                <a:close/>
              </a:path>
            </a:pathLst>
          </a:custGeom>
          <a:ln w="19048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97569" y="6308422"/>
            <a:ext cx="99060" cy="198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dirty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19600" y="0"/>
            <a:ext cx="4724400" cy="3343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4196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200400"/>
            <a:ext cx="9144000" cy="3657600"/>
          </a:xfrm>
          <a:custGeom>
            <a:avLst/>
            <a:gdLst/>
            <a:ahLst/>
            <a:cxnLst/>
            <a:rect l="l" t="t" r="r" b="b"/>
            <a:pathLst>
              <a:path w="9144000" h="3657600">
                <a:moveTo>
                  <a:pt x="9144000" y="0"/>
                </a:moveTo>
                <a:lnTo>
                  <a:pt x="0" y="0"/>
                </a:lnTo>
                <a:lnTo>
                  <a:pt x="0" y="3657600"/>
                </a:lnTo>
                <a:lnTo>
                  <a:pt x="9144000" y="3657600"/>
                </a:lnTo>
                <a:lnTo>
                  <a:pt x="9144000" y="0"/>
                </a:lnTo>
                <a:close/>
              </a:path>
            </a:pathLst>
          </a:custGeom>
          <a:solidFill>
            <a:srgbClr val="66FFF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139" y="3587750"/>
            <a:ext cx="6788150" cy="0"/>
          </a:xfrm>
          <a:custGeom>
            <a:avLst/>
            <a:gdLst/>
            <a:ahLst/>
            <a:cxnLst/>
            <a:rect l="l" t="t" r="r" b="b"/>
            <a:pathLst>
              <a:path w="6788150">
                <a:moveTo>
                  <a:pt x="0" y="0"/>
                </a:moveTo>
                <a:lnTo>
                  <a:pt x="67881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39" y="3575050"/>
            <a:ext cx="6788150" cy="0"/>
          </a:xfrm>
          <a:custGeom>
            <a:avLst/>
            <a:gdLst/>
            <a:ahLst/>
            <a:cxnLst/>
            <a:rect l="l" t="t" r="r" b="b"/>
            <a:pathLst>
              <a:path w="6788150">
                <a:moveTo>
                  <a:pt x="0" y="0"/>
                </a:moveTo>
                <a:lnTo>
                  <a:pt x="6788150" y="0"/>
                </a:lnTo>
              </a:path>
            </a:pathLst>
          </a:custGeom>
          <a:ln w="1524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39" y="3157220"/>
            <a:ext cx="8960485" cy="340741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solidFill>
                  <a:srgbClr val="FF0000"/>
                </a:solidFill>
                <a:latin typeface="Berlin Sans FB"/>
                <a:cs typeface="Berlin Sans FB"/>
              </a:rPr>
              <a:t>Atatürk ilke ve inkılaplarının </a:t>
            </a:r>
            <a:r>
              <a:rPr sz="2400" spc="-35" dirty="0">
                <a:solidFill>
                  <a:srgbClr val="FF0000"/>
                </a:solidFill>
                <a:latin typeface="Berlin Sans FB"/>
                <a:cs typeface="Berlin Sans FB"/>
              </a:rPr>
              <a:t>dayandı</a:t>
            </a:r>
            <a:r>
              <a:rPr sz="2400" spc="-35" dirty="0">
                <a:solidFill>
                  <a:srgbClr val="FF0000"/>
                </a:solidFill>
                <a:latin typeface="Arial Black"/>
                <a:cs typeface="Arial Black"/>
              </a:rPr>
              <a:t>ğ</a:t>
            </a:r>
            <a:r>
              <a:rPr sz="2400" spc="-35" dirty="0">
                <a:solidFill>
                  <a:srgbClr val="FF0000"/>
                </a:solidFill>
                <a:latin typeface="Berlin Sans FB"/>
                <a:cs typeface="Berlin Sans FB"/>
              </a:rPr>
              <a:t>ı </a:t>
            </a:r>
            <a:r>
              <a:rPr sz="2400" spc="-5" dirty="0">
                <a:solidFill>
                  <a:srgbClr val="FF0000"/>
                </a:solidFill>
                <a:latin typeface="Berlin Sans FB"/>
                <a:cs typeface="Berlin Sans FB"/>
              </a:rPr>
              <a:t>temel</a:t>
            </a:r>
            <a:r>
              <a:rPr sz="2400" spc="35" dirty="0">
                <a:solidFill>
                  <a:srgbClr val="FF0000"/>
                </a:solidFill>
                <a:latin typeface="Berlin Sans FB"/>
                <a:cs typeface="Berlin Sans FB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Berlin Sans FB"/>
                <a:cs typeface="Berlin Sans FB"/>
              </a:rPr>
              <a:t>esaslar;</a:t>
            </a:r>
            <a:endParaRPr sz="2400">
              <a:latin typeface="Berlin Sans FB"/>
              <a:cs typeface="Berlin Sans FB"/>
            </a:endParaRPr>
          </a:p>
          <a:p>
            <a:pPr marL="12700" marR="757555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51130" algn="l"/>
              </a:tabLst>
            </a:pPr>
            <a:r>
              <a:rPr sz="2400" spc="-5" dirty="0">
                <a:latin typeface="Berlin Sans FB"/>
                <a:cs typeface="Berlin Sans FB"/>
              </a:rPr>
              <a:t>Amacı; Türk milletinin bugün ve gelecekte, her alanda </a:t>
            </a:r>
            <a:r>
              <a:rPr sz="2400" spc="-40" dirty="0">
                <a:latin typeface="Berlin Sans FB"/>
                <a:cs typeface="Berlin Sans FB"/>
              </a:rPr>
              <a:t>gelece</a:t>
            </a:r>
            <a:r>
              <a:rPr sz="2400" spc="-40" dirty="0">
                <a:latin typeface="Arial Black"/>
                <a:cs typeface="Arial Black"/>
              </a:rPr>
              <a:t>ğ</a:t>
            </a:r>
            <a:r>
              <a:rPr sz="2400" spc="-40" dirty="0">
                <a:latin typeface="Berlin Sans FB"/>
                <a:cs typeface="Berlin Sans FB"/>
              </a:rPr>
              <a:t>e  </a:t>
            </a:r>
            <a:r>
              <a:rPr sz="2400" spc="-5" dirty="0">
                <a:latin typeface="Berlin Sans FB"/>
                <a:cs typeface="Berlin Sans FB"/>
              </a:rPr>
              <a:t>güvenle</a:t>
            </a:r>
            <a:r>
              <a:rPr sz="2400" spc="-15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bakmasıdır.</a:t>
            </a:r>
            <a:endParaRPr sz="2400">
              <a:latin typeface="Berlin Sans FB"/>
              <a:cs typeface="Berlin Sans FB"/>
            </a:endParaRPr>
          </a:p>
          <a:p>
            <a:pPr marL="150495" indent="-137795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51130" algn="l"/>
              </a:tabLst>
            </a:pPr>
            <a:r>
              <a:rPr sz="2400" spc="-5" dirty="0">
                <a:latin typeface="Berlin Sans FB"/>
                <a:cs typeface="Berlin Sans FB"/>
              </a:rPr>
              <a:t>Gerçekçi fikirlere dayanır.</a:t>
            </a:r>
            <a:endParaRPr sz="2400">
              <a:latin typeface="Berlin Sans FB"/>
              <a:cs typeface="Berlin Sans FB"/>
            </a:endParaRPr>
          </a:p>
          <a:p>
            <a:pPr marL="150495" indent="-137795">
              <a:lnSpc>
                <a:spcPct val="100000"/>
              </a:lnSpc>
              <a:spcBef>
                <a:spcPts val="600"/>
              </a:spcBef>
              <a:buSzPct val="95833"/>
              <a:buChar char="•"/>
              <a:tabLst>
                <a:tab pos="151130" algn="l"/>
              </a:tabLst>
            </a:pPr>
            <a:r>
              <a:rPr sz="2400" spc="-5" dirty="0">
                <a:latin typeface="Berlin Sans FB"/>
                <a:cs typeface="Berlin Sans FB"/>
              </a:rPr>
              <a:t>Milletin ihtiyaç ve gerçeklerinde </a:t>
            </a:r>
            <a:r>
              <a:rPr sz="2400" spc="-60" dirty="0">
                <a:latin typeface="Berlin Sans FB"/>
                <a:cs typeface="Berlin Sans FB"/>
              </a:rPr>
              <a:t>do</a:t>
            </a:r>
            <a:r>
              <a:rPr sz="2400" spc="-60" dirty="0">
                <a:latin typeface="Arial Black"/>
                <a:cs typeface="Arial Black"/>
              </a:rPr>
              <a:t>ğ</a:t>
            </a:r>
            <a:r>
              <a:rPr sz="2400" spc="-60" dirty="0">
                <a:latin typeface="Berlin Sans FB"/>
                <a:cs typeface="Berlin Sans FB"/>
              </a:rPr>
              <a:t>mu</a:t>
            </a:r>
            <a:r>
              <a:rPr sz="2400" spc="-60" dirty="0">
                <a:latin typeface="Arial Black"/>
                <a:cs typeface="Arial Black"/>
              </a:rPr>
              <a:t>ş</a:t>
            </a:r>
            <a:r>
              <a:rPr sz="2400" spc="-60" dirty="0">
                <a:latin typeface="Berlin Sans FB"/>
                <a:cs typeface="Berlin Sans FB"/>
              </a:rPr>
              <a:t>tur.</a:t>
            </a:r>
            <a:endParaRPr sz="2400">
              <a:latin typeface="Berlin Sans FB"/>
              <a:cs typeface="Berlin Sans FB"/>
            </a:endParaRPr>
          </a:p>
          <a:p>
            <a:pPr marL="12700" marR="5080">
              <a:lnSpc>
                <a:spcPct val="100000"/>
              </a:lnSpc>
              <a:spcBef>
                <a:spcPts val="590"/>
              </a:spcBef>
              <a:buSzPct val="95833"/>
              <a:buChar char="•"/>
              <a:tabLst>
                <a:tab pos="151130" algn="l"/>
              </a:tabLst>
            </a:pPr>
            <a:r>
              <a:rPr sz="2400" spc="-5" dirty="0">
                <a:latin typeface="Berlin Sans FB"/>
                <a:cs typeface="Berlin Sans FB"/>
              </a:rPr>
              <a:t>Türk milletine ve </a:t>
            </a:r>
            <a:r>
              <a:rPr sz="2400" spc="-60" dirty="0">
                <a:latin typeface="Berlin Sans FB"/>
                <a:cs typeface="Berlin Sans FB"/>
              </a:rPr>
              <a:t>ça</a:t>
            </a:r>
            <a:r>
              <a:rPr sz="2400" spc="-60" dirty="0">
                <a:latin typeface="Arial Black"/>
                <a:cs typeface="Arial Black"/>
              </a:rPr>
              <a:t>ğ</a:t>
            </a:r>
            <a:r>
              <a:rPr sz="2400" spc="-60" dirty="0">
                <a:latin typeface="Berlin Sans FB"/>
                <a:cs typeface="Berlin Sans FB"/>
              </a:rPr>
              <a:t>ın </a:t>
            </a:r>
            <a:r>
              <a:rPr sz="2400" spc="-5" dirty="0">
                <a:latin typeface="Berlin Sans FB"/>
                <a:cs typeface="Berlin Sans FB"/>
              </a:rPr>
              <a:t>ihtiyaçlarına uygun sosyal </a:t>
            </a:r>
            <a:r>
              <a:rPr sz="2400" dirty="0">
                <a:latin typeface="Berlin Sans FB"/>
                <a:cs typeface="Berlin Sans FB"/>
              </a:rPr>
              <a:t>ve </a:t>
            </a:r>
            <a:r>
              <a:rPr sz="2400" spc="-5" dirty="0">
                <a:latin typeface="Berlin Sans FB"/>
                <a:cs typeface="Berlin Sans FB"/>
              </a:rPr>
              <a:t>siyasal kurumları  hedefler.</a:t>
            </a:r>
            <a:endParaRPr sz="2400">
              <a:latin typeface="Berlin Sans FB"/>
              <a:cs typeface="Berlin Sans FB"/>
            </a:endParaRPr>
          </a:p>
          <a:p>
            <a:pPr marL="150495" indent="-137795">
              <a:lnSpc>
                <a:spcPct val="100000"/>
              </a:lnSpc>
              <a:spcBef>
                <a:spcPts val="600"/>
              </a:spcBef>
              <a:buSzPct val="95833"/>
              <a:buFont typeface="Berlin Sans FB"/>
              <a:buChar char="•"/>
              <a:tabLst>
                <a:tab pos="151130" algn="l"/>
              </a:tabLst>
            </a:pPr>
            <a:r>
              <a:rPr sz="2400" spc="-30" dirty="0">
                <a:latin typeface="Arial Black"/>
                <a:cs typeface="Arial Black"/>
              </a:rPr>
              <a:t>İ</a:t>
            </a:r>
            <a:r>
              <a:rPr sz="2400" spc="-30" dirty="0">
                <a:latin typeface="Berlin Sans FB"/>
                <a:cs typeface="Berlin Sans FB"/>
              </a:rPr>
              <a:t>lerlemenin </a:t>
            </a:r>
            <a:r>
              <a:rPr sz="2400" spc="-5" dirty="0">
                <a:latin typeface="Berlin Sans FB"/>
                <a:cs typeface="Berlin Sans FB"/>
              </a:rPr>
              <a:t>temelinde </a:t>
            </a:r>
            <a:r>
              <a:rPr sz="2400" spc="-55" dirty="0">
                <a:latin typeface="Berlin Sans FB"/>
                <a:cs typeface="Berlin Sans FB"/>
              </a:rPr>
              <a:t>e</a:t>
            </a:r>
            <a:r>
              <a:rPr sz="2400" spc="-55" dirty="0">
                <a:latin typeface="Arial Black"/>
                <a:cs typeface="Arial Black"/>
              </a:rPr>
              <a:t>ğ</a:t>
            </a:r>
            <a:r>
              <a:rPr sz="2400" spc="-55" dirty="0">
                <a:latin typeface="Berlin Sans FB"/>
                <a:cs typeface="Berlin Sans FB"/>
              </a:rPr>
              <a:t>itim </a:t>
            </a:r>
            <a:r>
              <a:rPr sz="2400" spc="-5" dirty="0">
                <a:latin typeface="Berlin Sans FB"/>
                <a:cs typeface="Berlin Sans FB"/>
              </a:rPr>
              <a:t>ve bilim </a:t>
            </a:r>
            <a:r>
              <a:rPr sz="2400" spc="-40" dirty="0">
                <a:latin typeface="Berlin Sans FB"/>
                <a:cs typeface="Berlin Sans FB"/>
              </a:rPr>
              <a:t>oldu</a:t>
            </a:r>
            <a:r>
              <a:rPr sz="2400" spc="-40" dirty="0">
                <a:latin typeface="Arial Black"/>
                <a:cs typeface="Arial Black"/>
              </a:rPr>
              <a:t>ğ</a:t>
            </a:r>
            <a:r>
              <a:rPr sz="2400" spc="-40" dirty="0">
                <a:latin typeface="Berlin Sans FB"/>
                <a:cs typeface="Berlin Sans FB"/>
              </a:rPr>
              <a:t>unu</a:t>
            </a:r>
            <a:r>
              <a:rPr sz="2400" spc="100" dirty="0">
                <a:latin typeface="Berlin Sans FB"/>
                <a:cs typeface="Berlin Sans FB"/>
              </a:rPr>
              <a:t> </a:t>
            </a:r>
            <a:r>
              <a:rPr sz="2400" spc="-5" dirty="0">
                <a:latin typeface="Berlin Sans FB"/>
                <a:cs typeface="Berlin Sans FB"/>
              </a:rPr>
              <a:t>savunur.</a:t>
            </a:r>
            <a:endParaRPr sz="2400">
              <a:latin typeface="Berlin Sans FB"/>
              <a:cs typeface="Berlin Sans F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4869" y="627887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3060" y="1943100"/>
            <a:ext cx="1384300" cy="2103120"/>
          </a:xfrm>
          <a:custGeom>
            <a:avLst/>
            <a:gdLst/>
            <a:ahLst/>
            <a:cxnLst/>
            <a:rect l="l" t="t" r="r" b="b"/>
            <a:pathLst>
              <a:path w="1384300" h="2103120">
                <a:moveTo>
                  <a:pt x="695960" y="0"/>
                </a:moveTo>
                <a:lnTo>
                  <a:pt x="689610" y="0"/>
                </a:lnTo>
                <a:lnTo>
                  <a:pt x="680720" y="8889"/>
                </a:lnTo>
                <a:lnTo>
                  <a:pt x="666750" y="17779"/>
                </a:lnTo>
                <a:lnTo>
                  <a:pt x="647700" y="31750"/>
                </a:lnTo>
                <a:lnTo>
                  <a:pt x="626110" y="49529"/>
                </a:lnTo>
                <a:lnTo>
                  <a:pt x="599440" y="71120"/>
                </a:lnTo>
                <a:lnTo>
                  <a:pt x="568960" y="93979"/>
                </a:lnTo>
                <a:lnTo>
                  <a:pt x="537210" y="123189"/>
                </a:lnTo>
                <a:lnTo>
                  <a:pt x="500379" y="152400"/>
                </a:lnTo>
                <a:lnTo>
                  <a:pt x="425450" y="224789"/>
                </a:lnTo>
                <a:lnTo>
                  <a:pt x="386079" y="264160"/>
                </a:lnTo>
                <a:lnTo>
                  <a:pt x="345440" y="307339"/>
                </a:lnTo>
                <a:lnTo>
                  <a:pt x="307340" y="353060"/>
                </a:lnTo>
                <a:lnTo>
                  <a:pt x="269240" y="400050"/>
                </a:lnTo>
                <a:lnTo>
                  <a:pt x="228600" y="449579"/>
                </a:lnTo>
                <a:lnTo>
                  <a:pt x="193040" y="502920"/>
                </a:lnTo>
                <a:lnTo>
                  <a:pt x="156209" y="557529"/>
                </a:lnTo>
                <a:lnTo>
                  <a:pt x="123190" y="613410"/>
                </a:lnTo>
                <a:lnTo>
                  <a:pt x="93979" y="670560"/>
                </a:lnTo>
                <a:lnTo>
                  <a:pt x="66040" y="731520"/>
                </a:lnTo>
                <a:lnTo>
                  <a:pt x="44450" y="792479"/>
                </a:lnTo>
                <a:lnTo>
                  <a:pt x="25400" y="855979"/>
                </a:lnTo>
                <a:lnTo>
                  <a:pt x="12700" y="919479"/>
                </a:lnTo>
                <a:lnTo>
                  <a:pt x="3809" y="984250"/>
                </a:lnTo>
                <a:lnTo>
                  <a:pt x="0" y="1051560"/>
                </a:lnTo>
                <a:lnTo>
                  <a:pt x="3809" y="1117600"/>
                </a:lnTo>
                <a:lnTo>
                  <a:pt x="12700" y="1181100"/>
                </a:lnTo>
                <a:lnTo>
                  <a:pt x="25400" y="1244600"/>
                </a:lnTo>
                <a:lnTo>
                  <a:pt x="44450" y="1310639"/>
                </a:lnTo>
                <a:lnTo>
                  <a:pt x="66040" y="1370329"/>
                </a:lnTo>
                <a:lnTo>
                  <a:pt x="93979" y="1431289"/>
                </a:lnTo>
                <a:lnTo>
                  <a:pt x="123190" y="1489710"/>
                </a:lnTo>
                <a:lnTo>
                  <a:pt x="156209" y="1545589"/>
                </a:lnTo>
                <a:lnTo>
                  <a:pt x="193040" y="1598929"/>
                </a:lnTo>
                <a:lnTo>
                  <a:pt x="228600" y="1651000"/>
                </a:lnTo>
                <a:lnTo>
                  <a:pt x="269240" y="1701800"/>
                </a:lnTo>
                <a:lnTo>
                  <a:pt x="307340" y="1750060"/>
                </a:lnTo>
                <a:lnTo>
                  <a:pt x="345440" y="1794510"/>
                </a:lnTo>
                <a:lnTo>
                  <a:pt x="386079" y="1837689"/>
                </a:lnTo>
                <a:lnTo>
                  <a:pt x="425450" y="1877060"/>
                </a:lnTo>
                <a:lnTo>
                  <a:pt x="463550" y="1912620"/>
                </a:lnTo>
                <a:lnTo>
                  <a:pt x="500379" y="1948180"/>
                </a:lnTo>
                <a:lnTo>
                  <a:pt x="537210" y="1978660"/>
                </a:lnTo>
                <a:lnTo>
                  <a:pt x="568960" y="2006600"/>
                </a:lnTo>
                <a:lnTo>
                  <a:pt x="599440" y="2030730"/>
                </a:lnTo>
                <a:lnTo>
                  <a:pt x="626110" y="2052320"/>
                </a:lnTo>
                <a:lnTo>
                  <a:pt x="647700" y="2070100"/>
                </a:lnTo>
                <a:lnTo>
                  <a:pt x="666750" y="2082800"/>
                </a:lnTo>
                <a:lnTo>
                  <a:pt x="680720" y="2094230"/>
                </a:lnTo>
                <a:lnTo>
                  <a:pt x="689610" y="2100580"/>
                </a:lnTo>
                <a:lnTo>
                  <a:pt x="692150" y="2103120"/>
                </a:lnTo>
                <a:lnTo>
                  <a:pt x="695960" y="2100580"/>
                </a:lnTo>
                <a:lnTo>
                  <a:pt x="704850" y="2094230"/>
                </a:lnTo>
                <a:lnTo>
                  <a:pt x="718820" y="2082800"/>
                </a:lnTo>
                <a:lnTo>
                  <a:pt x="736600" y="2070100"/>
                </a:lnTo>
                <a:lnTo>
                  <a:pt x="758190" y="2052320"/>
                </a:lnTo>
                <a:lnTo>
                  <a:pt x="786129" y="2030730"/>
                </a:lnTo>
                <a:lnTo>
                  <a:pt x="815340" y="2006600"/>
                </a:lnTo>
                <a:lnTo>
                  <a:pt x="848360" y="1978660"/>
                </a:lnTo>
                <a:lnTo>
                  <a:pt x="883920" y="1948180"/>
                </a:lnTo>
                <a:lnTo>
                  <a:pt x="920750" y="1912620"/>
                </a:lnTo>
                <a:lnTo>
                  <a:pt x="960120" y="1877060"/>
                </a:lnTo>
                <a:lnTo>
                  <a:pt x="998220" y="1837689"/>
                </a:lnTo>
                <a:lnTo>
                  <a:pt x="1078230" y="1750060"/>
                </a:lnTo>
                <a:lnTo>
                  <a:pt x="1117600" y="1701800"/>
                </a:lnTo>
                <a:lnTo>
                  <a:pt x="1155700" y="1651000"/>
                </a:lnTo>
                <a:lnTo>
                  <a:pt x="1192530" y="1598929"/>
                </a:lnTo>
                <a:lnTo>
                  <a:pt x="1229360" y="1545589"/>
                </a:lnTo>
                <a:lnTo>
                  <a:pt x="1261110" y="1489710"/>
                </a:lnTo>
                <a:lnTo>
                  <a:pt x="1290320" y="1431289"/>
                </a:lnTo>
                <a:lnTo>
                  <a:pt x="1318260" y="1370329"/>
                </a:lnTo>
                <a:lnTo>
                  <a:pt x="1339850" y="1310639"/>
                </a:lnTo>
                <a:lnTo>
                  <a:pt x="1361440" y="1244600"/>
                </a:lnTo>
                <a:lnTo>
                  <a:pt x="1374140" y="1181100"/>
                </a:lnTo>
                <a:lnTo>
                  <a:pt x="1381760" y="1117600"/>
                </a:lnTo>
                <a:lnTo>
                  <a:pt x="1384300" y="1051560"/>
                </a:lnTo>
                <a:lnTo>
                  <a:pt x="1381760" y="984250"/>
                </a:lnTo>
                <a:lnTo>
                  <a:pt x="1374140" y="919479"/>
                </a:lnTo>
                <a:lnTo>
                  <a:pt x="1361440" y="855979"/>
                </a:lnTo>
                <a:lnTo>
                  <a:pt x="1339850" y="792479"/>
                </a:lnTo>
                <a:lnTo>
                  <a:pt x="1318260" y="731520"/>
                </a:lnTo>
                <a:lnTo>
                  <a:pt x="1290320" y="670560"/>
                </a:lnTo>
                <a:lnTo>
                  <a:pt x="1261110" y="613410"/>
                </a:lnTo>
                <a:lnTo>
                  <a:pt x="1229360" y="557529"/>
                </a:lnTo>
                <a:lnTo>
                  <a:pt x="1192530" y="502920"/>
                </a:lnTo>
                <a:lnTo>
                  <a:pt x="1155700" y="449579"/>
                </a:lnTo>
                <a:lnTo>
                  <a:pt x="1117600" y="400050"/>
                </a:lnTo>
                <a:lnTo>
                  <a:pt x="1078230" y="353060"/>
                </a:lnTo>
                <a:lnTo>
                  <a:pt x="1037590" y="307339"/>
                </a:lnTo>
                <a:lnTo>
                  <a:pt x="998220" y="264160"/>
                </a:lnTo>
                <a:lnTo>
                  <a:pt x="960120" y="224789"/>
                </a:lnTo>
                <a:lnTo>
                  <a:pt x="920750" y="187960"/>
                </a:lnTo>
                <a:lnTo>
                  <a:pt x="883920" y="152400"/>
                </a:lnTo>
                <a:lnTo>
                  <a:pt x="848360" y="123189"/>
                </a:lnTo>
                <a:lnTo>
                  <a:pt x="815340" y="93979"/>
                </a:lnTo>
                <a:lnTo>
                  <a:pt x="758190" y="49529"/>
                </a:lnTo>
                <a:lnTo>
                  <a:pt x="736600" y="31750"/>
                </a:lnTo>
                <a:lnTo>
                  <a:pt x="718820" y="17779"/>
                </a:lnTo>
                <a:lnTo>
                  <a:pt x="704850" y="8889"/>
                </a:lnTo>
                <a:lnTo>
                  <a:pt x="69596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3060" y="1943100"/>
            <a:ext cx="1384300" cy="2103120"/>
          </a:xfrm>
          <a:custGeom>
            <a:avLst/>
            <a:gdLst/>
            <a:ahLst/>
            <a:cxnLst/>
            <a:rect l="l" t="t" r="r" b="b"/>
            <a:pathLst>
              <a:path w="1384300" h="2103120">
                <a:moveTo>
                  <a:pt x="1384300" y="1051560"/>
                </a:moveTo>
                <a:lnTo>
                  <a:pt x="1381760" y="1116329"/>
                </a:lnTo>
                <a:lnTo>
                  <a:pt x="1374140" y="1182370"/>
                </a:lnTo>
                <a:lnTo>
                  <a:pt x="1360170" y="1245870"/>
                </a:lnTo>
                <a:lnTo>
                  <a:pt x="1341120" y="1310639"/>
                </a:lnTo>
                <a:lnTo>
                  <a:pt x="1318260" y="1370329"/>
                </a:lnTo>
                <a:lnTo>
                  <a:pt x="1291590" y="1430020"/>
                </a:lnTo>
                <a:lnTo>
                  <a:pt x="1261110" y="1489710"/>
                </a:lnTo>
                <a:lnTo>
                  <a:pt x="1229360" y="1544320"/>
                </a:lnTo>
                <a:lnTo>
                  <a:pt x="1193800" y="1598929"/>
                </a:lnTo>
                <a:lnTo>
                  <a:pt x="1156970" y="1651000"/>
                </a:lnTo>
                <a:lnTo>
                  <a:pt x="1118870" y="1700530"/>
                </a:lnTo>
                <a:lnTo>
                  <a:pt x="1078230" y="1748789"/>
                </a:lnTo>
                <a:lnTo>
                  <a:pt x="1038860" y="1794510"/>
                </a:lnTo>
                <a:lnTo>
                  <a:pt x="998220" y="1837689"/>
                </a:lnTo>
                <a:lnTo>
                  <a:pt x="960120" y="1877060"/>
                </a:lnTo>
                <a:lnTo>
                  <a:pt x="922020" y="1912620"/>
                </a:lnTo>
                <a:lnTo>
                  <a:pt x="885190" y="1948180"/>
                </a:lnTo>
                <a:lnTo>
                  <a:pt x="849629" y="1977389"/>
                </a:lnTo>
                <a:lnTo>
                  <a:pt x="815340" y="2006600"/>
                </a:lnTo>
                <a:lnTo>
                  <a:pt x="787400" y="2030730"/>
                </a:lnTo>
                <a:lnTo>
                  <a:pt x="759460" y="2052320"/>
                </a:lnTo>
                <a:lnTo>
                  <a:pt x="737870" y="2068830"/>
                </a:lnTo>
                <a:lnTo>
                  <a:pt x="718820" y="2084070"/>
                </a:lnTo>
                <a:lnTo>
                  <a:pt x="704850" y="2092960"/>
                </a:lnTo>
                <a:lnTo>
                  <a:pt x="695960" y="2099310"/>
                </a:lnTo>
                <a:lnTo>
                  <a:pt x="692150" y="2103120"/>
                </a:lnTo>
                <a:lnTo>
                  <a:pt x="689610" y="2099310"/>
                </a:lnTo>
                <a:lnTo>
                  <a:pt x="680720" y="2092960"/>
                </a:lnTo>
                <a:lnTo>
                  <a:pt x="668020" y="2084070"/>
                </a:lnTo>
                <a:lnTo>
                  <a:pt x="648970" y="2068830"/>
                </a:lnTo>
                <a:lnTo>
                  <a:pt x="626110" y="2052320"/>
                </a:lnTo>
                <a:lnTo>
                  <a:pt x="599440" y="2030730"/>
                </a:lnTo>
                <a:lnTo>
                  <a:pt x="568960" y="2006600"/>
                </a:lnTo>
                <a:lnTo>
                  <a:pt x="537210" y="1977389"/>
                </a:lnTo>
                <a:lnTo>
                  <a:pt x="501650" y="1948180"/>
                </a:lnTo>
                <a:lnTo>
                  <a:pt x="464820" y="1912620"/>
                </a:lnTo>
                <a:lnTo>
                  <a:pt x="425450" y="1877060"/>
                </a:lnTo>
                <a:lnTo>
                  <a:pt x="386079" y="1837689"/>
                </a:lnTo>
                <a:lnTo>
                  <a:pt x="346709" y="1794510"/>
                </a:lnTo>
                <a:lnTo>
                  <a:pt x="306070" y="1748789"/>
                </a:lnTo>
                <a:lnTo>
                  <a:pt x="267970" y="1700530"/>
                </a:lnTo>
                <a:lnTo>
                  <a:pt x="228600" y="1651000"/>
                </a:lnTo>
                <a:lnTo>
                  <a:pt x="193040" y="1598929"/>
                </a:lnTo>
                <a:lnTo>
                  <a:pt x="156209" y="1544320"/>
                </a:lnTo>
                <a:lnTo>
                  <a:pt x="123190" y="1489710"/>
                </a:lnTo>
                <a:lnTo>
                  <a:pt x="93979" y="1430020"/>
                </a:lnTo>
                <a:lnTo>
                  <a:pt x="67309" y="1370329"/>
                </a:lnTo>
                <a:lnTo>
                  <a:pt x="45720" y="1310639"/>
                </a:lnTo>
                <a:lnTo>
                  <a:pt x="25400" y="1245870"/>
                </a:lnTo>
                <a:lnTo>
                  <a:pt x="12700" y="1182370"/>
                </a:lnTo>
                <a:lnTo>
                  <a:pt x="3809" y="1116329"/>
                </a:lnTo>
                <a:lnTo>
                  <a:pt x="0" y="1051560"/>
                </a:lnTo>
                <a:lnTo>
                  <a:pt x="3809" y="984250"/>
                </a:lnTo>
                <a:lnTo>
                  <a:pt x="12700" y="918210"/>
                </a:lnTo>
                <a:lnTo>
                  <a:pt x="25400" y="854710"/>
                </a:lnTo>
                <a:lnTo>
                  <a:pt x="45720" y="791210"/>
                </a:lnTo>
                <a:lnTo>
                  <a:pt x="67309" y="730250"/>
                </a:lnTo>
                <a:lnTo>
                  <a:pt x="93979" y="670560"/>
                </a:lnTo>
                <a:lnTo>
                  <a:pt x="123190" y="613410"/>
                </a:lnTo>
                <a:lnTo>
                  <a:pt x="156209" y="556260"/>
                </a:lnTo>
                <a:lnTo>
                  <a:pt x="193040" y="501650"/>
                </a:lnTo>
                <a:lnTo>
                  <a:pt x="228600" y="449579"/>
                </a:lnTo>
                <a:lnTo>
                  <a:pt x="267970" y="400050"/>
                </a:lnTo>
                <a:lnTo>
                  <a:pt x="306070" y="353060"/>
                </a:lnTo>
                <a:lnTo>
                  <a:pt x="346709" y="307339"/>
                </a:lnTo>
                <a:lnTo>
                  <a:pt x="386079" y="262889"/>
                </a:lnTo>
                <a:lnTo>
                  <a:pt x="425450" y="224789"/>
                </a:lnTo>
                <a:lnTo>
                  <a:pt x="464820" y="187960"/>
                </a:lnTo>
                <a:lnTo>
                  <a:pt x="501650" y="152400"/>
                </a:lnTo>
                <a:lnTo>
                  <a:pt x="537210" y="123189"/>
                </a:lnTo>
                <a:lnTo>
                  <a:pt x="568960" y="93979"/>
                </a:lnTo>
                <a:lnTo>
                  <a:pt x="599440" y="69850"/>
                </a:lnTo>
                <a:lnTo>
                  <a:pt x="626110" y="48260"/>
                </a:lnTo>
                <a:lnTo>
                  <a:pt x="648970" y="31750"/>
                </a:lnTo>
                <a:lnTo>
                  <a:pt x="668020" y="16510"/>
                </a:lnTo>
                <a:lnTo>
                  <a:pt x="680720" y="7620"/>
                </a:lnTo>
                <a:lnTo>
                  <a:pt x="689610" y="0"/>
                </a:lnTo>
                <a:lnTo>
                  <a:pt x="692150" y="0"/>
                </a:lnTo>
                <a:lnTo>
                  <a:pt x="695960" y="0"/>
                </a:lnTo>
                <a:lnTo>
                  <a:pt x="704850" y="7620"/>
                </a:lnTo>
                <a:lnTo>
                  <a:pt x="718820" y="16510"/>
                </a:lnTo>
                <a:lnTo>
                  <a:pt x="737870" y="31750"/>
                </a:lnTo>
                <a:lnTo>
                  <a:pt x="759460" y="48260"/>
                </a:lnTo>
                <a:lnTo>
                  <a:pt x="787400" y="69850"/>
                </a:lnTo>
                <a:lnTo>
                  <a:pt x="815340" y="93979"/>
                </a:lnTo>
                <a:lnTo>
                  <a:pt x="849629" y="123189"/>
                </a:lnTo>
                <a:lnTo>
                  <a:pt x="885190" y="152400"/>
                </a:lnTo>
                <a:lnTo>
                  <a:pt x="922020" y="187960"/>
                </a:lnTo>
                <a:lnTo>
                  <a:pt x="960120" y="224789"/>
                </a:lnTo>
                <a:lnTo>
                  <a:pt x="998220" y="262889"/>
                </a:lnTo>
                <a:lnTo>
                  <a:pt x="1038860" y="307339"/>
                </a:lnTo>
                <a:lnTo>
                  <a:pt x="1078230" y="353060"/>
                </a:lnTo>
                <a:lnTo>
                  <a:pt x="1118870" y="400050"/>
                </a:lnTo>
                <a:lnTo>
                  <a:pt x="1156970" y="449579"/>
                </a:lnTo>
                <a:lnTo>
                  <a:pt x="1193800" y="501650"/>
                </a:lnTo>
                <a:lnTo>
                  <a:pt x="1229360" y="556260"/>
                </a:lnTo>
                <a:lnTo>
                  <a:pt x="1261110" y="613410"/>
                </a:lnTo>
                <a:lnTo>
                  <a:pt x="1291590" y="670560"/>
                </a:lnTo>
                <a:lnTo>
                  <a:pt x="1318260" y="730250"/>
                </a:lnTo>
                <a:lnTo>
                  <a:pt x="1341120" y="791210"/>
                </a:lnTo>
                <a:lnTo>
                  <a:pt x="1360170" y="854710"/>
                </a:lnTo>
                <a:lnTo>
                  <a:pt x="1374140" y="918210"/>
                </a:lnTo>
                <a:lnTo>
                  <a:pt x="1381760" y="984250"/>
                </a:lnTo>
                <a:lnTo>
                  <a:pt x="1384300" y="105156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23060" y="1943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08629" y="40462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1586" y="1841500"/>
            <a:ext cx="229749" cy="87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2076" y="1936750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>
                <a:moveTo>
                  <a:pt x="0" y="0"/>
                </a:moveTo>
                <a:lnTo>
                  <a:pt x="268908" y="0"/>
                </a:lnTo>
              </a:path>
            </a:pathLst>
          </a:custGeom>
          <a:ln w="17779">
            <a:solidFill>
              <a:srgbClr val="C1E5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72750" y="1953895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333" y="0"/>
                </a:lnTo>
              </a:path>
            </a:pathLst>
          </a:custGeom>
          <a:ln w="19050">
            <a:solidFill>
              <a:srgbClr val="C0E4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50553" y="1971675"/>
            <a:ext cx="352425" cy="0"/>
          </a:xfrm>
          <a:custGeom>
            <a:avLst/>
            <a:gdLst/>
            <a:ahLst/>
            <a:cxnLst/>
            <a:rect l="l" t="t" r="r" b="b"/>
            <a:pathLst>
              <a:path w="352425">
                <a:moveTo>
                  <a:pt x="0" y="0"/>
                </a:moveTo>
                <a:lnTo>
                  <a:pt x="352066" y="0"/>
                </a:lnTo>
              </a:path>
            </a:pathLst>
          </a:custGeom>
          <a:ln w="19050">
            <a:solidFill>
              <a:srgbClr val="BFE4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29281" y="1989454"/>
            <a:ext cx="394335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4059" y="0"/>
                </a:lnTo>
              </a:path>
            </a:pathLst>
          </a:custGeom>
          <a:ln w="19050">
            <a:solidFill>
              <a:srgbClr val="BEE3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12192" y="2005964"/>
            <a:ext cx="42862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248" y="0"/>
                </a:lnTo>
              </a:path>
            </a:pathLst>
          </a:custGeom>
          <a:ln w="19050">
            <a:solidFill>
              <a:srgbClr val="BDE3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93788" y="2023745"/>
            <a:ext cx="465455" cy="0"/>
          </a:xfrm>
          <a:custGeom>
            <a:avLst/>
            <a:gdLst/>
            <a:ahLst/>
            <a:cxnLst/>
            <a:rect l="l" t="t" r="r" b="b"/>
            <a:pathLst>
              <a:path w="465455">
                <a:moveTo>
                  <a:pt x="0" y="0"/>
                </a:moveTo>
                <a:lnTo>
                  <a:pt x="465194" y="0"/>
                </a:lnTo>
              </a:path>
            </a:pathLst>
          </a:custGeom>
          <a:ln w="19050">
            <a:solidFill>
              <a:srgbClr val="BCE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5384" y="2041525"/>
            <a:ext cx="502920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604" y="0"/>
                </a:lnTo>
              </a:path>
            </a:pathLst>
          </a:custGeom>
          <a:ln w="19050">
            <a:solidFill>
              <a:srgbClr val="BBE2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7070" y="2058670"/>
            <a:ext cx="539750" cy="0"/>
          </a:xfrm>
          <a:custGeom>
            <a:avLst/>
            <a:gdLst/>
            <a:ahLst/>
            <a:cxnLst/>
            <a:rect l="l" t="t" r="r" b="b"/>
            <a:pathLst>
              <a:path w="539750">
                <a:moveTo>
                  <a:pt x="0" y="0"/>
                </a:moveTo>
                <a:lnTo>
                  <a:pt x="539668" y="0"/>
                </a:lnTo>
              </a:path>
            </a:pathLst>
          </a:custGeom>
          <a:ln w="20319">
            <a:solidFill>
              <a:srgbClr val="BAE2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40560" y="2075814"/>
            <a:ext cx="572770" cy="0"/>
          </a:xfrm>
          <a:custGeom>
            <a:avLst/>
            <a:gdLst/>
            <a:ahLst/>
            <a:cxnLst/>
            <a:rect l="l" t="t" r="r" b="b"/>
            <a:pathLst>
              <a:path w="572769">
                <a:moveTo>
                  <a:pt x="0" y="0"/>
                </a:moveTo>
                <a:lnTo>
                  <a:pt x="572155" y="0"/>
                </a:lnTo>
              </a:path>
            </a:pathLst>
          </a:custGeom>
          <a:ln w="19050">
            <a:solidFill>
              <a:srgbClr val="B9E1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22779" y="2093595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4">
                <a:moveTo>
                  <a:pt x="0" y="0"/>
                </a:moveTo>
                <a:lnTo>
                  <a:pt x="607141" y="0"/>
                </a:lnTo>
              </a:path>
            </a:pathLst>
          </a:custGeom>
          <a:ln w="19050">
            <a:solidFill>
              <a:srgbClr val="B8E1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5896" y="2111375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4">
                <a:moveTo>
                  <a:pt x="0" y="0"/>
                </a:moveTo>
                <a:lnTo>
                  <a:pt x="640378" y="0"/>
                </a:lnTo>
              </a:path>
            </a:pathLst>
          </a:custGeom>
          <a:ln w="19050">
            <a:solidFill>
              <a:srgbClr val="B7E1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90357" y="2127885"/>
            <a:ext cx="671195" cy="0"/>
          </a:xfrm>
          <a:custGeom>
            <a:avLst/>
            <a:gdLst/>
            <a:ahLst/>
            <a:cxnLst/>
            <a:rect l="l" t="t" r="r" b="b"/>
            <a:pathLst>
              <a:path w="671194">
                <a:moveTo>
                  <a:pt x="0" y="0"/>
                </a:moveTo>
                <a:lnTo>
                  <a:pt x="670970" y="0"/>
                </a:lnTo>
              </a:path>
            </a:pathLst>
          </a:custGeom>
          <a:ln w="19050">
            <a:solidFill>
              <a:srgbClr val="B6E0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74308" y="2145664"/>
            <a:ext cx="703580" cy="0"/>
          </a:xfrm>
          <a:custGeom>
            <a:avLst/>
            <a:gdLst/>
            <a:ahLst/>
            <a:cxnLst/>
            <a:rect l="l" t="t" r="r" b="b"/>
            <a:pathLst>
              <a:path w="703580">
                <a:moveTo>
                  <a:pt x="0" y="0"/>
                </a:moveTo>
                <a:lnTo>
                  <a:pt x="703086" y="0"/>
                </a:lnTo>
              </a:path>
            </a:pathLst>
          </a:custGeom>
          <a:ln w="19050">
            <a:solidFill>
              <a:srgbClr val="B5E0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60550" y="2162810"/>
            <a:ext cx="731520" cy="0"/>
          </a:xfrm>
          <a:custGeom>
            <a:avLst/>
            <a:gdLst/>
            <a:ahLst/>
            <a:cxnLst/>
            <a:rect l="l" t="t" r="r" b="b"/>
            <a:pathLst>
              <a:path w="731519">
                <a:moveTo>
                  <a:pt x="0" y="0"/>
                </a:moveTo>
                <a:lnTo>
                  <a:pt x="731519" y="0"/>
                </a:lnTo>
              </a:path>
            </a:pathLst>
          </a:custGeom>
          <a:ln w="17779">
            <a:solidFill>
              <a:srgbClr val="B5D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45733" y="2179954"/>
            <a:ext cx="762635" cy="0"/>
          </a:xfrm>
          <a:custGeom>
            <a:avLst/>
            <a:gdLst/>
            <a:ahLst/>
            <a:cxnLst/>
            <a:rect l="l" t="t" r="r" b="b"/>
            <a:pathLst>
              <a:path w="762635">
                <a:moveTo>
                  <a:pt x="0" y="0"/>
                </a:moveTo>
                <a:lnTo>
                  <a:pt x="762141" y="0"/>
                </a:lnTo>
              </a:path>
            </a:pathLst>
          </a:custGeom>
          <a:ln w="19050">
            <a:solidFill>
              <a:srgbClr val="B4D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31202" y="2197735"/>
            <a:ext cx="791845" cy="0"/>
          </a:xfrm>
          <a:custGeom>
            <a:avLst/>
            <a:gdLst/>
            <a:ahLst/>
            <a:cxnLst/>
            <a:rect l="l" t="t" r="r" b="b"/>
            <a:pathLst>
              <a:path w="791844">
                <a:moveTo>
                  <a:pt x="0" y="0"/>
                </a:moveTo>
                <a:lnTo>
                  <a:pt x="791827" y="0"/>
                </a:lnTo>
              </a:path>
            </a:pathLst>
          </a:custGeom>
          <a:ln w="19050">
            <a:solidFill>
              <a:srgbClr val="B3DF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16786" y="2215514"/>
            <a:ext cx="821690" cy="0"/>
          </a:xfrm>
          <a:custGeom>
            <a:avLst/>
            <a:gdLst/>
            <a:ahLst/>
            <a:cxnLst/>
            <a:rect l="l" t="t" r="r" b="b"/>
            <a:pathLst>
              <a:path w="821689">
                <a:moveTo>
                  <a:pt x="0" y="0"/>
                </a:moveTo>
                <a:lnTo>
                  <a:pt x="821140" y="0"/>
                </a:lnTo>
              </a:path>
            </a:pathLst>
          </a:custGeom>
          <a:ln w="19050">
            <a:solidFill>
              <a:srgbClr val="B2DE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03400" y="2232025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0" y="0"/>
                </a:moveTo>
                <a:lnTo>
                  <a:pt x="848360" y="0"/>
                </a:lnTo>
              </a:path>
            </a:pathLst>
          </a:custGeom>
          <a:ln w="19050">
            <a:solidFill>
              <a:srgbClr val="B1D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88811" y="2249804"/>
            <a:ext cx="876935" cy="0"/>
          </a:xfrm>
          <a:custGeom>
            <a:avLst/>
            <a:gdLst/>
            <a:ahLst/>
            <a:cxnLst/>
            <a:rect l="l" t="t" r="r" b="b"/>
            <a:pathLst>
              <a:path w="876935">
                <a:moveTo>
                  <a:pt x="0" y="0"/>
                </a:moveTo>
                <a:lnTo>
                  <a:pt x="876625" y="0"/>
                </a:lnTo>
              </a:path>
            </a:pathLst>
          </a:custGeom>
          <a:ln w="19050">
            <a:solidFill>
              <a:srgbClr val="B0DD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74222" y="2267585"/>
            <a:ext cx="905510" cy="0"/>
          </a:xfrm>
          <a:custGeom>
            <a:avLst/>
            <a:gdLst/>
            <a:ahLst/>
            <a:cxnLst/>
            <a:rect l="l" t="t" r="r" b="b"/>
            <a:pathLst>
              <a:path w="905510">
                <a:moveTo>
                  <a:pt x="0" y="0"/>
                </a:moveTo>
                <a:lnTo>
                  <a:pt x="904891" y="0"/>
                </a:lnTo>
              </a:path>
            </a:pathLst>
          </a:custGeom>
          <a:ln w="19050">
            <a:solidFill>
              <a:srgbClr val="AFDD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60220" y="2274570"/>
            <a:ext cx="932815" cy="20320"/>
          </a:xfrm>
          <a:custGeom>
            <a:avLst/>
            <a:gdLst/>
            <a:ahLst/>
            <a:cxnLst/>
            <a:rect l="l" t="t" r="r" b="b"/>
            <a:pathLst>
              <a:path w="932814" h="20319">
                <a:moveTo>
                  <a:pt x="0" y="20319"/>
                </a:moveTo>
                <a:lnTo>
                  <a:pt x="932270" y="20319"/>
                </a:lnTo>
                <a:lnTo>
                  <a:pt x="932270" y="0"/>
                </a:lnTo>
                <a:lnTo>
                  <a:pt x="0" y="0"/>
                </a:lnTo>
                <a:lnTo>
                  <a:pt x="0" y="20319"/>
                </a:lnTo>
                <a:close/>
              </a:path>
            </a:pathLst>
          </a:custGeom>
          <a:solidFill>
            <a:srgbClr val="AEDD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49213" y="2292350"/>
            <a:ext cx="955040" cy="19050"/>
          </a:xfrm>
          <a:custGeom>
            <a:avLst/>
            <a:gdLst/>
            <a:ahLst/>
            <a:cxnLst/>
            <a:rect l="l" t="t" r="r" b="b"/>
            <a:pathLst>
              <a:path w="955039" h="19050">
                <a:moveTo>
                  <a:pt x="0" y="19050"/>
                </a:moveTo>
                <a:lnTo>
                  <a:pt x="954677" y="19050"/>
                </a:lnTo>
                <a:lnTo>
                  <a:pt x="95467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DD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37360" y="2319654"/>
            <a:ext cx="979169" cy="0"/>
          </a:xfrm>
          <a:custGeom>
            <a:avLst/>
            <a:gdLst/>
            <a:ahLst/>
            <a:cxnLst/>
            <a:rect l="l" t="t" r="r" b="b"/>
            <a:pathLst>
              <a:path w="979169">
                <a:moveTo>
                  <a:pt x="0" y="0"/>
                </a:moveTo>
                <a:lnTo>
                  <a:pt x="978807" y="0"/>
                </a:lnTo>
              </a:path>
            </a:pathLst>
          </a:custGeom>
          <a:ln w="19050">
            <a:solidFill>
              <a:srgbClr val="ACD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5486" y="2327910"/>
            <a:ext cx="1003300" cy="19050"/>
          </a:xfrm>
          <a:custGeom>
            <a:avLst/>
            <a:gdLst/>
            <a:ahLst/>
            <a:cxnLst/>
            <a:rect l="l" t="t" r="r" b="b"/>
            <a:pathLst>
              <a:path w="1003300" h="19050">
                <a:moveTo>
                  <a:pt x="0" y="19050"/>
                </a:moveTo>
                <a:lnTo>
                  <a:pt x="1002916" y="19050"/>
                </a:lnTo>
                <a:lnTo>
                  <a:pt x="100291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BD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14352" y="2344420"/>
            <a:ext cx="1025525" cy="19050"/>
          </a:xfrm>
          <a:custGeom>
            <a:avLst/>
            <a:gdLst/>
            <a:ahLst/>
            <a:cxnLst/>
            <a:rect l="l" t="t" r="r" b="b"/>
            <a:pathLst>
              <a:path w="1025525" h="19050">
                <a:moveTo>
                  <a:pt x="0" y="19050"/>
                </a:moveTo>
                <a:lnTo>
                  <a:pt x="1025185" y="19050"/>
                </a:lnTo>
                <a:lnTo>
                  <a:pt x="102518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ADB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02361" y="2371725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5">
                <a:moveTo>
                  <a:pt x="0" y="0"/>
                </a:moveTo>
                <a:lnTo>
                  <a:pt x="1049167" y="0"/>
                </a:lnTo>
              </a:path>
            </a:pathLst>
          </a:custGeom>
          <a:ln w="19050">
            <a:solidFill>
              <a:srgbClr val="A9DB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90370" y="2379979"/>
            <a:ext cx="1073150" cy="19050"/>
          </a:xfrm>
          <a:custGeom>
            <a:avLst/>
            <a:gdLst/>
            <a:ahLst/>
            <a:cxnLst/>
            <a:rect l="l" t="t" r="r" b="b"/>
            <a:pathLst>
              <a:path w="1073150" h="19050">
                <a:moveTo>
                  <a:pt x="0" y="19050"/>
                </a:moveTo>
                <a:lnTo>
                  <a:pt x="1073150" y="19050"/>
                </a:lnTo>
                <a:lnTo>
                  <a:pt x="10731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8DA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80614" y="2397760"/>
            <a:ext cx="1092835" cy="17780"/>
          </a:xfrm>
          <a:custGeom>
            <a:avLst/>
            <a:gdLst/>
            <a:ahLst/>
            <a:cxnLst/>
            <a:rect l="l" t="t" r="r" b="b"/>
            <a:pathLst>
              <a:path w="1092835" h="17780">
                <a:moveTo>
                  <a:pt x="0" y="17779"/>
                </a:moveTo>
                <a:lnTo>
                  <a:pt x="1092286" y="17779"/>
                </a:lnTo>
                <a:lnTo>
                  <a:pt x="109228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A7DA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0107" y="2414270"/>
            <a:ext cx="1113155" cy="19050"/>
          </a:xfrm>
          <a:custGeom>
            <a:avLst/>
            <a:gdLst/>
            <a:ahLst/>
            <a:cxnLst/>
            <a:rect l="l" t="t" r="r" b="b"/>
            <a:pathLst>
              <a:path w="1113155" h="19050">
                <a:moveTo>
                  <a:pt x="0" y="19050"/>
                </a:moveTo>
                <a:lnTo>
                  <a:pt x="1112895" y="19050"/>
                </a:lnTo>
                <a:lnTo>
                  <a:pt x="111289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6DA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59601" y="2432050"/>
            <a:ext cx="1134110" cy="19050"/>
          </a:xfrm>
          <a:custGeom>
            <a:avLst/>
            <a:gdLst/>
            <a:ahLst/>
            <a:cxnLst/>
            <a:rect l="l" t="t" r="r" b="b"/>
            <a:pathLst>
              <a:path w="1134110" h="19050">
                <a:moveTo>
                  <a:pt x="0" y="19050"/>
                </a:moveTo>
                <a:lnTo>
                  <a:pt x="1133503" y="19050"/>
                </a:lnTo>
                <a:lnTo>
                  <a:pt x="113350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5D9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0858" y="2448560"/>
            <a:ext cx="1151255" cy="19050"/>
          </a:xfrm>
          <a:custGeom>
            <a:avLst/>
            <a:gdLst/>
            <a:ahLst/>
            <a:cxnLst/>
            <a:rect l="l" t="t" r="r" b="b"/>
            <a:pathLst>
              <a:path w="1151255" h="19050">
                <a:moveTo>
                  <a:pt x="0" y="19050"/>
                </a:moveTo>
                <a:lnTo>
                  <a:pt x="1150902" y="19050"/>
                </a:lnTo>
                <a:lnTo>
                  <a:pt x="115090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5D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41771" y="2466339"/>
            <a:ext cx="1169670" cy="19050"/>
          </a:xfrm>
          <a:custGeom>
            <a:avLst/>
            <a:gdLst/>
            <a:ahLst/>
            <a:cxnLst/>
            <a:rect l="l" t="t" r="r" b="b"/>
            <a:pathLst>
              <a:path w="1169670" h="19050">
                <a:moveTo>
                  <a:pt x="0" y="19050"/>
                </a:moveTo>
                <a:lnTo>
                  <a:pt x="1169077" y="19050"/>
                </a:lnTo>
                <a:lnTo>
                  <a:pt x="116907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4D8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2683" y="2484120"/>
            <a:ext cx="1187450" cy="19050"/>
          </a:xfrm>
          <a:custGeom>
            <a:avLst/>
            <a:gdLst/>
            <a:ahLst/>
            <a:cxnLst/>
            <a:rect l="l" t="t" r="r" b="b"/>
            <a:pathLst>
              <a:path w="1187450" h="19050">
                <a:moveTo>
                  <a:pt x="0" y="19050"/>
                </a:moveTo>
                <a:lnTo>
                  <a:pt x="1187252" y="19050"/>
                </a:lnTo>
                <a:lnTo>
                  <a:pt x="118725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3D8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24065" y="2501900"/>
            <a:ext cx="1204595" cy="19050"/>
          </a:xfrm>
          <a:custGeom>
            <a:avLst/>
            <a:gdLst/>
            <a:ahLst/>
            <a:cxnLst/>
            <a:rect l="l" t="t" r="r" b="b"/>
            <a:pathLst>
              <a:path w="1204595" h="19050">
                <a:moveTo>
                  <a:pt x="0" y="19050"/>
                </a:moveTo>
                <a:lnTo>
                  <a:pt x="1204489" y="19050"/>
                </a:lnTo>
                <a:lnTo>
                  <a:pt x="120448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2D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16498" y="2518410"/>
            <a:ext cx="1219835" cy="19050"/>
          </a:xfrm>
          <a:custGeom>
            <a:avLst/>
            <a:gdLst/>
            <a:ahLst/>
            <a:cxnLst/>
            <a:rect l="l" t="t" r="r" b="b"/>
            <a:pathLst>
              <a:path w="1219835" h="19050">
                <a:moveTo>
                  <a:pt x="0" y="19050"/>
                </a:moveTo>
                <a:lnTo>
                  <a:pt x="1219623" y="19050"/>
                </a:lnTo>
                <a:lnTo>
                  <a:pt x="121962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1D7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8349" y="2536189"/>
            <a:ext cx="1236345" cy="19050"/>
          </a:xfrm>
          <a:custGeom>
            <a:avLst/>
            <a:gdLst/>
            <a:ahLst/>
            <a:cxnLst/>
            <a:rect l="l" t="t" r="r" b="b"/>
            <a:pathLst>
              <a:path w="1236345" h="19050">
                <a:moveTo>
                  <a:pt x="0" y="19050"/>
                </a:moveTo>
                <a:lnTo>
                  <a:pt x="1235921" y="19050"/>
                </a:lnTo>
                <a:lnTo>
                  <a:pt x="123592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A0D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00200" y="2553970"/>
            <a:ext cx="1252220" cy="19050"/>
          </a:xfrm>
          <a:custGeom>
            <a:avLst/>
            <a:gdLst/>
            <a:ahLst/>
            <a:cxnLst/>
            <a:rect l="l" t="t" r="r" b="b"/>
            <a:pathLst>
              <a:path w="1252220" h="19050">
                <a:moveTo>
                  <a:pt x="0" y="19050"/>
                </a:moveTo>
                <a:lnTo>
                  <a:pt x="1252219" y="19050"/>
                </a:lnTo>
                <a:lnTo>
                  <a:pt x="125221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FD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594352" y="2571750"/>
            <a:ext cx="1264285" cy="17780"/>
          </a:xfrm>
          <a:custGeom>
            <a:avLst/>
            <a:gdLst/>
            <a:ahLst/>
            <a:cxnLst/>
            <a:rect l="l" t="t" r="r" b="b"/>
            <a:pathLst>
              <a:path w="1264285" h="17780">
                <a:moveTo>
                  <a:pt x="0" y="17779"/>
                </a:moveTo>
                <a:lnTo>
                  <a:pt x="1263914" y="17779"/>
                </a:lnTo>
                <a:lnTo>
                  <a:pt x="1263914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9ED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588055" y="2588260"/>
            <a:ext cx="1276985" cy="19050"/>
          </a:xfrm>
          <a:custGeom>
            <a:avLst/>
            <a:gdLst/>
            <a:ahLst/>
            <a:cxnLst/>
            <a:rect l="l" t="t" r="r" b="b"/>
            <a:pathLst>
              <a:path w="1276985" h="19050">
                <a:moveTo>
                  <a:pt x="0" y="19050"/>
                </a:moveTo>
                <a:lnTo>
                  <a:pt x="1276508" y="19050"/>
                </a:lnTo>
                <a:lnTo>
                  <a:pt x="127650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DD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581758" y="2606039"/>
            <a:ext cx="1289685" cy="19050"/>
          </a:xfrm>
          <a:custGeom>
            <a:avLst/>
            <a:gdLst/>
            <a:ahLst/>
            <a:cxnLst/>
            <a:rect l="l" t="t" r="r" b="b"/>
            <a:pathLst>
              <a:path w="1289685" h="19050">
                <a:moveTo>
                  <a:pt x="0" y="19050"/>
                </a:moveTo>
                <a:lnTo>
                  <a:pt x="1289102" y="19050"/>
                </a:lnTo>
                <a:lnTo>
                  <a:pt x="128910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CD5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76324" y="2623820"/>
            <a:ext cx="1300480" cy="17780"/>
          </a:xfrm>
          <a:custGeom>
            <a:avLst/>
            <a:gdLst/>
            <a:ahLst/>
            <a:cxnLst/>
            <a:rect l="l" t="t" r="r" b="b"/>
            <a:pathLst>
              <a:path w="1300480" h="17780">
                <a:moveTo>
                  <a:pt x="0" y="17779"/>
                </a:moveTo>
                <a:lnTo>
                  <a:pt x="1300276" y="17779"/>
                </a:lnTo>
                <a:lnTo>
                  <a:pt x="1300276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9BD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0989" y="2640329"/>
            <a:ext cx="1311910" cy="19050"/>
          </a:xfrm>
          <a:custGeom>
            <a:avLst/>
            <a:gdLst/>
            <a:ahLst/>
            <a:cxnLst/>
            <a:rect l="l" t="t" r="r" b="b"/>
            <a:pathLst>
              <a:path w="1311910" h="19050">
                <a:moveTo>
                  <a:pt x="0" y="19050"/>
                </a:moveTo>
                <a:lnTo>
                  <a:pt x="1311656" y="19050"/>
                </a:lnTo>
                <a:lnTo>
                  <a:pt x="131165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AD4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65655" y="2658110"/>
            <a:ext cx="1323340" cy="19050"/>
          </a:xfrm>
          <a:custGeom>
            <a:avLst/>
            <a:gdLst/>
            <a:ahLst/>
            <a:cxnLst/>
            <a:rect l="l" t="t" r="r" b="b"/>
            <a:pathLst>
              <a:path w="1323339" h="19050">
                <a:moveTo>
                  <a:pt x="0" y="19050"/>
                </a:moveTo>
                <a:lnTo>
                  <a:pt x="1323035" y="19050"/>
                </a:lnTo>
                <a:lnTo>
                  <a:pt x="132303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9D4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60702" y="2675889"/>
            <a:ext cx="1334135" cy="17780"/>
          </a:xfrm>
          <a:custGeom>
            <a:avLst/>
            <a:gdLst/>
            <a:ahLst/>
            <a:cxnLst/>
            <a:rect l="l" t="t" r="r" b="b"/>
            <a:pathLst>
              <a:path w="1334135" h="17780">
                <a:moveTo>
                  <a:pt x="0" y="17780"/>
                </a:moveTo>
                <a:lnTo>
                  <a:pt x="1333601" y="17780"/>
                </a:lnTo>
                <a:lnTo>
                  <a:pt x="1333601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99D4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56766" y="2692400"/>
            <a:ext cx="1341755" cy="19050"/>
          </a:xfrm>
          <a:custGeom>
            <a:avLst/>
            <a:gdLst/>
            <a:ahLst/>
            <a:cxnLst/>
            <a:rect l="l" t="t" r="r" b="b"/>
            <a:pathLst>
              <a:path w="1341755" h="19050">
                <a:moveTo>
                  <a:pt x="0" y="19050"/>
                </a:moveTo>
                <a:lnTo>
                  <a:pt x="1341628" y="19050"/>
                </a:lnTo>
                <a:lnTo>
                  <a:pt x="134162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7D3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53210" y="2710179"/>
            <a:ext cx="1348740" cy="19050"/>
          </a:xfrm>
          <a:custGeom>
            <a:avLst/>
            <a:gdLst/>
            <a:ahLst/>
            <a:cxnLst/>
            <a:rect l="l" t="t" r="r" b="b"/>
            <a:pathLst>
              <a:path w="1348739" h="19050">
                <a:moveTo>
                  <a:pt x="0" y="19050"/>
                </a:moveTo>
                <a:lnTo>
                  <a:pt x="1348740" y="19050"/>
                </a:lnTo>
                <a:lnTo>
                  <a:pt x="134874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6D3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49653" y="2727960"/>
            <a:ext cx="1356360" cy="19050"/>
          </a:xfrm>
          <a:custGeom>
            <a:avLst/>
            <a:gdLst/>
            <a:ahLst/>
            <a:cxnLst/>
            <a:rect l="l" t="t" r="r" b="b"/>
            <a:pathLst>
              <a:path w="1356360" h="19050">
                <a:moveTo>
                  <a:pt x="0" y="19050"/>
                </a:moveTo>
                <a:lnTo>
                  <a:pt x="1355852" y="19050"/>
                </a:lnTo>
                <a:lnTo>
                  <a:pt x="135585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5D2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6511" y="2744470"/>
            <a:ext cx="1362710" cy="19050"/>
          </a:xfrm>
          <a:custGeom>
            <a:avLst/>
            <a:gdLst/>
            <a:ahLst/>
            <a:cxnLst/>
            <a:rect l="l" t="t" r="r" b="b"/>
            <a:pathLst>
              <a:path w="1362710" h="19050">
                <a:moveTo>
                  <a:pt x="0" y="19050"/>
                </a:moveTo>
                <a:lnTo>
                  <a:pt x="1362087" y="19050"/>
                </a:lnTo>
                <a:lnTo>
                  <a:pt x="136208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4D2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44070" y="2762250"/>
            <a:ext cx="1367155" cy="19050"/>
          </a:xfrm>
          <a:custGeom>
            <a:avLst/>
            <a:gdLst/>
            <a:ahLst/>
            <a:cxnLst/>
            <a:rect l="l" t="t" r="r" b="b"/>
            <a:pathLst>
              <a:path w="1367155" h="19050">
                <a:moveTo>
                  <a:pt x="0" y="19050"/>
                </a:moveTo>
                <a:lnTo>
                  <a:pt x="1366619" y="19050"/>
                </a:lnTo>
                <a:lnTo>
                  <a:pt x="136661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4D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41630" y="2780029"/>
            <a:ext cx="1371600" cy="19050"/>
          </a:xfrm>
          <a:custGeom>
            <a:avLst/>
            <a:gdLst/>
            <a:ahLst/>
            <a:cxnLst/>
            <a:rect l="l" t="t" r="r" b="b"/>
            <a:pathLst>
              <a:path w="1371600" h="19050">
                <a:moveTo>
                  <a:pt x="0" y="19050"/>
                </a:moveTo>
                <a:lnTo>
                  <a:pt x="1371151" y="19050"/>
                </a:lnTo>
                <a:lnTo>
                  <a:pt x="137115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3D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39364" y="2797810"/>
            <a:ext cx="1375410" cy="17780"/>
          </a:xfrm>
          <a:custGeom>
            <a:avLst/>
            <a:gdLst/>
            <a:ahLst/>
            <a:cxnLst/>
            <a:rect l="l" t="t" r="r" b="b"/>
            <a:pathLst>
              <a:path w="1375410" h="17780">
                <a:moveTo>
                  <a:pt x="0" y="17779"/>
                </a:moveTo>
                <a:lnTo>
                  <a:pt x="1375360" y="17779"/>
                </a:lnTo>
                <a:lnTo>
                  <a:pt x="137536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92D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37538" y="2814320"/>
            <a:ext cx="1379220" cy="19050"/>
          </a:xfrm>
          <a:custGeom>
            <a:avLst/>
            <a:gdLst/>
            <a:ahLst/>
            <a:cxnLst/>
            <a:rect l="l" t="t" r="r" b="b"/>
            <a:pathLst>
              <a:path w="1379220" h="19050">
                <a:moveTo>
                  <a:pt x="0" y="19050"/>
                </a:moveTo>
                <a:lnTo>
                  <a:pt x="1378668" y="19050"/>
                </a:lnTo>
                <a:lnTo>
                  <a:pt x="137866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1D0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36532" y="2832100"/>
            <a:ext cx="1380490" cy="19050"/>
          </a:xfrm>
          <a:custGeom>
            <a:avLst/>
            <a:gdLst/>
            <a:ahLst/>
            <a:cxnLst/>
            <a:rect l="l" t="t" r="r" b="b"/>
            <a:pathLst>
              <a:path w="1380489" h="19050">
                <a:moveTo>
                  <a:pt x="0" y="19050"/>
                </a:moveTo>
                <a:lnTo>
                  <a:pt x="1380346" y="19050"/>
                </a:lnTo>
                <a:lnTo>
                  <a:pt x="138034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0D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35597" y="2849879"/>
            <a:ext cx="1382395" cy="17780"/>
          </a:xfrm>
          <a:custGeom>
            <a:avLst/>
            <a:gdLst/>
            <a:ahLst/>
            <a:cxnLst/>
            <a:rect l="l" t="t" r="r" b="b"/>
            <a:pathLst>
              <a:path w="1382395" h="17780">
                <a:moveTo>
                  <a:pt x="0" y="17780"/>
                </a:moveTo>
                <a:lnTo>
                  <a:pt x="1381903" y="17780"/>
                </a:lnTo>
                <a:lnTo>
                  <a:pt x="1381903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8FD0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4591" y="2866389"/>
            <a:ext cx="1383665" cy="19050"/>
          </a:xfrm>
          <a:custGeom>
            <a:avLst/>
            <a:gdLst/>
            <a:ahLst/>
            <a:cxnLst/>
            <a:rect l="l" t="t" r="r" b="b"/>
            <a:pathLst>
              <a:path w="1383664" h="19050">
                <a:moveTo>
                  <a:pt x="0" y="19050"/>
                </a:moveTo>
                <a:lnTo>
                  <a:pt x="1383581" y="19050"/>
                </a:lnTo>
                <a:lnTo>
                  <a:pt x="138358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EC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4453" y="2898139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3811" y="0"/>
                </a:lnTo>
              </a:path>
            </a:pathLst>
          </a:custGeom>
          <a:ln w="10160">
            <a:solidFill>
              <a:srgbClr val="8DC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34411" y="2888614"/>
            <a:ext cx="1384300" cy="0"/>
          </a:xfrm>
          <a:custGeom>
            <a:avLst/>
            <a:gdLst/>
            <a:ahLst/>
            <a:cxnLst/>
            <a:rect l="l" t="t" r="r" b="b"/>
            <a:pathLst>
              <a:path w="1384300">
                <a:moveTo>
                  <a:pt x="0" y="0"/>
                </a:moveTo>
                <a:lnTo>
                  <a:pt x="1383880" y="0"/>
                </a:lnTo>
              </a:path>
            </a:pathLst>
          </a:custGeom>
          <a:ln w="8889">
            <a:solidFill>
              <a:srgbClr val="8DCF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34672" y="2901950"/>
            <a:ext cx="1383665" cy="17780"/>
          </a:xfrm>
          <a:custGeom>
            <a:avLst/>
            <a:gdLst/>
            <a:ahLst/>
            <a:cxnLst/>
            <a:rect l="l" t="t" r="r" b="b"/>
            <a:pathLst>
              <a:path w="1383664" h="17780">
                <a:moveTo>
                  <a:pt x="0" y="17779"/>
                </a:moveTo>
                <a:lnTo>
                  <a:pt x="1383445" y="17779"/>
                </a:lnTo>
                <a:lnTo>
                  <a:pt x="1383445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8CC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35625" y="2918460"/>
            <a:ext cx="1382395" cy="19050"/>
          </a:xfrm>
          <a:custGeom>
            <a:avLst/>
            <a:gdLst/>
            <a:ahLst/>
            <a:cxnLst/>
            <a:rect l="l" t="t" r="r" b="b"/>
            <a:pathLst>
              <a:path w="1382395" h="19050">
                <a:moveTo>
                  <a:pt x="0" y="19050"/>
                </a:moveTo>
                <a:lnTo>
                  <a:pt x="1381857" y="19050"/>
                </a:lnTo>
                <a:lnTo>
                  <a:pt x="1381857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BCE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36651" y="2936239"/>
            <a:ext cx="1380490" cy="19050"/>
          </a:xfrm>
          <a:custGeom>
            <a:avLst/>
            <a:gdLst/>
            <a:ahLst/>
            <a:cxnLst/>
            <a:rect l="l" t="t" r="r" b="b"/>
            <a:pathLst>
              <a:path w="1380489" h="19050">
                <a:moveTo>
                  <a:pt x="0" y="19050"/>
                </a:moveTo>
                <a:lnTo>
                  <a:pt x="1380148" y="19050"/>
                </a:lnTo>
                <a:lnTo>
                  <a:pt x="138014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ACE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37676" y="2954020"/>
            <a:ext cx="1378585" cy="19050"/>
          </a:xfrm>
          <a:custGeom>
            <a:avLst/>
            <a:gdLst/>
            <a:ahLst/>
            <a:cxnLst/>
            <a:rect l="l" t="t" r="r" b="b"/>
            <a:pathLst>
              <a:path w="1378585" h="19050">
                <a:moveTo>
                  <a:pt x="0" y="19050"/>
                </a:moveTo>
                <a:lnTo>
                  <a:pt x="1378438" y="19050"/>
                </a:lnTo>
                <a:lnTo>
                  <a:pt x="137843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9CD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39570" y="2970529"/>
            <a:ext cx="1375410" cy="19050"/>
          </a:xfrm>
          <a:custGeom>
            <a:avLst/>
            <a:gdLst/>
            <a:ahLst/>
            <a:cxnLst/>
            <a:rect l="l" t="t" r="r" b="b"/>
            <a:pathLst>
              <a:path w="1375410" h="19050">
                <a:moveTo>
                  <a:pt x="0" y="19050"/>
                </a:moveTo>
                <a:lnTo>
                  <a:pt x="1374978" y="19050"/>
                </a:lnTo>
                <a:lnTo>
                  <a:pt x="137497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8C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42059" y="2988310"/>
            <a:ext cx="1370965" cy="19050"/>
          </a:xfrm>
          <a:custGeom>
            <a:avLst/>
            <a:gdLst/>
            <a:ahLst/>
            <a:cxnLst/>
            <a:rect l="l" t="t" r="r" b="b"/>
            <a:pathLst>
              <a:path w="1370964" h="19050">
                <a:moveTo>
                  <a:pt x="0" y="19050"/>
                </a:moveTo>
                <a:lnTo>
                  <a:pt x="1370355" y="19050"/>
                </a:lnTo>
                <a:lnTo>
                  <a:pt x="137035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7CD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44548" y="3006089"/>
            <a:ext cx="1365885" cy="19050"/>
          </a:xfrm>
          <a:custGeom>
            <a:avLst/>
            <a:gdLst/>
            <a:ahLst/>
            <a:cxnLst/>
            <a:rect l="l" t="t" r="r" b="b"/>
            <a:pathLst>
              <a:path w="1365885" h="19050">
                <a:moveTo>
                  <a:pt x="0" y="19050"/>
                </a:moveTo>
                <a:lnTo>
                  <a:pt x="1365732" y="19050"/>
                </a:lnTo>
                <a:lnTo>
                  <a:pt x="136573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6CC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47113" y="3023870"/>
            <a:ext cx="1361440" cy="17780"/>
          </a:xfrm>
          <a:custGeom>
            <a:avLst/>
            <a:gdLst/>
            <a:ahLst/>
            <a:cxnLst/>
            <a:rect l="l" t="t" r="r" b="b"/>
            <a:pathLst>
              <a:path w="1361439" h="17780">
                <a:moveTo>
                  <a:pt x="0" y="17779"/>
                </a:moveTo>
                <a:lnTo>
                  <a:pt x="1360932" y="17779"/>
                </a:lnTo>
                <a:lnTo>
                  <a:pt x="1360932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85CC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50416" y="3040379"/>
            <a:ext cx="1354455" cy="19050"/>
          </a:xfrm>
          <a:custGeom>
            <a:avLst/>
            <a:gdLst/>
            <a:ahLst/>
            <a:cxnLst/>
            <a:rect l="l" t="t" r="r" b="b"/>
            <a:pathLst>
              <a:path w="1354455" h="19050">
                <a:moveTo>
                  <a:pt x="0" y="19050"/>
                </a:moveTo>
                <a:lnTo>
                  <a:pt x="1354328" y="19050"/>
                </a:lnTo>
                <a:lnTo>
                  <a:pt x="135432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4C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53972" y="3058160"/>
            <a:ext cx="1347470" cy="19050"/>
          </a:xfrm>
          <a:custGeom>
            <a:avLst/>
            <a:gdLst/>
            <a:ahLst/>
            <a:cxnLst/>
            <a:rect l="l" t="t" r="r" b="b"/>
            <a:pathLst>
              <a:path w="1347470" h="19050">
                <a:moveTo>
                  <a:pt x="0" y="19050"/>
                </a:moveTo>
                <a:lnTo>
                  <a:pt x="1347216" y="19050"/>
                </a:lnTo>
                <a:lnTo>
                  <a:pt x="134721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4CC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57527" y="3075939"/>
            <a:ext cx="1340485" cy="17780"/>
          </a:xfrm>
          <a:custGeom>
            <a:avLst/>
            <a:gdLst/>
            <a:ahLst/>
            <a:cxnLst/>
            <a:rect l="l" t="t" r="r" b="b"/>
            <a:pathLst>
              <a:path w="1340485" h="17780">
                <a:moveTo>
                  <a:pt x="0" y="17780"/>
                </a:moveTo>
                <a:lnTo>
                  <a:pt x="1340104" y="17780"/>
                </a:lnTo>
                <a:lnTo>
                  <a:pt x="1340104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83CC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561391" y="3092450"/>
            <a:ext cx="1332230" cy="19050"/>
          </a:xfrm>
          <a:custGeom>
            <a:avLst/>
            <a:gdLst/>
            <a:ahLst/>
            <a:cxnLst/>
            <a:rect l="l" t="t" r="r" b="b"/>
            <a:pathLst>
              <a:path w="1332230" h="19050">
                <a:moveTo>
                  <a:pt x="0" y="19050"/>
                </a:moveTo>
                <a:lnTo>
                  <a:pt x="1332132" y="19050"/>
                </a:lnTo>
                <a:lnTo>
                  <a:pt x="133213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2C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66520" y="3110229"/>
            <a:ext cx="1321435" cy="19050"/>
          </a:xfrm>
          <a:custGeom>
            <a:avLst/>
            <a:gdLst/>
            <a:ahLst/>
            <a:cxnLst/>
            <a:rect l="l" t="t" r="r" b="b"/>
            <a:pathLst>
              <a:path w="1321435" h="19050">
                <a:moveTo>
                  <a:pt x="0" y="19050"/>
                </a:moveTo>
                <a:lnTo>
                  <a:pt x="1321190" y="19050"/>
                </a:lnTo>
                <a:lnTo>
                  <a:pt x="132119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81CA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71649" y="3128010"/>
            <a:ext cx="1310640" cy="17780"/>
          </a:xfrm>
          <a:custGeom>
            <a:avLst/>
            <a:gdLst/>
            <a:ahLst/>
            <a:cxnLst/>
            <a:rect l="l" t="t" r="r" b="b"/>
            <a:pathLst>
              <a:path w="1310639" h="17780">
                <a:moveTo>
                  <a:pt x="0" y="17779"/>
                </a:moveTo>
                <a:lnTo>
                  <a:pt x="1310249" y="17779"/>
                </a:lnTo>
                <a:lnTo>
                  <a:pt x="1310249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80C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76411" y="3144520"/>
            <a:ext cx="1300480" cy="19050"/>
          </a:xfrm>
          <a:custGeom>
            <a:avLst/>
            <a:gdLst/>
            <a:ahLst/>
            <a:cxnLst/>
            <a:rect l="l" t="t" r="r" b="b"/>
            <a:pathLst>
              <a:path w="1300480" h="19050">
                <a:moveTo>
                  <a:pt x="0" y="19050"/>
                </a:moveTo>
                <a:lnTo>
                  <a:pt x="1300089" y="19050"/>
                </a:lnTo>
                <a:lnTo>
                  <a:pt x="130008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FC9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582284" y="3162300"/>
            <a:ext cx="1288415" cy="19050"/>
          </a:xfrm>
          <a:custGeom>
            <a:avLst/>
            <a:gdLst/>
            <a:ahLst/>
            <a:cxnLst/>
            <a:rect l="l" t="t" r="r" b="b"/>
            <a:pathLst>
              <a:path w="1288414" h="19050">
                <a:moveTo>
                  <a:pt x="0" y="19050"/>
                </a:moveTo>
                <a:lnTo>
                  <a:pt x="1288050" y="19050"/>
                </a:lnTo>
                <a:lnTo>
                  <a:pt x="128805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EC9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588715" y="3180079"/>
            <a:ext cx="1275715" cy="19050"/>
          </a:xfrm>
          <a:custGeom>
            <a:avLst/>
            <a:gdLst/>
            <a:ahLst/>
            <a:cxnLst/>
            <a:rect l="l" t="t" r="r" b="b"/>
            <a:pathLst>
              <a:path w="1275714" h="19050">
                <a:moveTo>
                  <a:pt x="0" y="19050"/>
                </a:moveTo>
                <a:lnTo>
                  <a:pt x="1275188" y="19050"/>
                </a:lnTo>
                <a:lnTo>
                  <a:pt x="1275188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DC8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94687" y="3196589"/>
            <a:ext cx="1263650" cy="19050"/>
          </a:xfrm>
          <a:custGeom>
            <a:avLst/>
            <a:gdLst/>
            <a:ahLst/>
            <a:cxnLst/>
            <a:rect l="l" t="t" r="r" b="b"/>
            <a:pathLst>
              <a:path w="1263650" h="19050">
                <a:moveTo>
                  <a:pt x="0" y="19050"/>
                </a:moveTo>
                <a:lnTo>
                  <a:pt x="1263244" y="19050"/>
                </a:lnTo>
                <a:lnTo>
                  <a:pt x="1263244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CC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01364" y="3214370"/>
            <a:ext cx="1250315" cy="19050"/>
          </a:xfrm>
          <a:custGeom>
            <a:avLst/>
            <a:gdLst/>
            <a:ahLst/>
            <a:cxnLst/>
            <a:rect l="l" t="t" r="r" b="b"/>
            <a:pathLst>
              <a:path w="1250314" h="19050">
                <a:moveTo>
                  <a:pt x="0" y="19050"/>
                </a:moveTo>
                <a:lnTo>
                  <a:pt x="1249891" y="19050"/>
                </a:lnTo>
                <a:lnTo>
                  <a:pt x="124989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BC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609513" y="3232150"/>
            <a:ext cx="1233805" cy="19050"/>
          </a:xfrm>
          <a:custGeom>
            <a:avLst/>
            <a:gdLst/>
            <a:ahLst/>
            <a:cxnLst/>
            <a:rect l="l" t="t" r="r" b="b"/>
            <a:pathLst>
              <a:path w="1233805" h="19050">
                <a:moveTo>
                  <a:pt x="0" y="19050"/>
                </a:moveTo>
                <a:lnTo>
                  <a:pt x="1233593" y="19050"/>
                </a:lnTo>
                <a:lnTo>
                  <a:pt x="123359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AC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17662" y="3249929"/>
            <a:ext cx="1217295" cy="17780"/>
          </a:xfrm>
          <a:custGeom>
            <a:avLst/>
            <a:gdLst/>
            <a:ahLst/>
            <a:cxnLst/>
            <a:rect l="l" t="t" r="r" b="b"/>
            <a:pathLst>
              <a:path w="1217295" h="17779">
                <a:moveTo>
                  <a:pt x="0" y="17780"/>
                </a:moveTo>
                <a:lnTo>
                  <a:pt x="1217295" y="17780"/>
                </a:lnTo>
                <a:lnTo>
                  <a:pt x="1217295" y="0"/>
                </a:lnTo>
                <a:lnTo>
                  <a:pt x="0" y="0"/>
                </a:lnTo>
                <a:lnTo>
                  <a:pt x="0" y="17780"/>
                </a:lnTo>
                <a:close/>
              </a:path>
            </a:pathLst>
          </a:custGeom>
          <a:solidFill>
            <a:srgbClr val="79C7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25229" y="3266440"/>
            <a:ext cx="1202690" cy="19050"/>
          </a:xfrm>
          <a:custGeom>
            <a:avLst/>
            <a:gdLst/>
            <a:ahLst/>
            <a:cxnLst/>
            <a:rect l="l" t="t" r="r" b="b"/>
            <a:pathLst>
              <a:path w="1202689" h="19050">
                <a:moveTo>
                  <a:pt x="0" y="19050"/>
                </a:moveTo>
                <a:lnTo>
                  <a:pt x="1202160" y="19050"/>
                </a:lnTo>
                <a:lnTo>
                  <a:pt x="120216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8C6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633854" y="3284220"/>
            <a:ext cx="1184910" cy="19050"/>
          </a:xfrm>
          <a:custGeom>
            <a:avLst/>
            <a:gdLst/>
            <a:ahLst/>
            <a:cxnLst/>
            <a:rect l="l" t="t" r="r" b="b"/>
            <a:pathLst>
              <a:path w="1184910" h="19050">
                <a:moveTo>
                  <a:pt x="0" y="19050"/>
                </a:moveTo>
                <a:lnTo>
                  <a:pt x="1184909" y="19050"/>
                </a:lnTo>
                <a:lnTo>
                  <a:pt x="118490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7C6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642745" y="3302000"/>
            <a:ext cx="1167130" cy="17780"/>
          </a:xfrm>
          <a:custGeom>
            <a:avLst/>
            <a:gdLst/>
            <a:ahLst/>
            <a:cxnLst/>
            <a:rect l="l" t="t" r="r" b="b"/>
            <a:pathLst>
              <a:path w="1167130" h="17779">
                <a:moveTo>
                  <a:pt x="0" y="17779"/>
                </a:moveTo>
                <a:lnTo>
                  <a:pt x="1167130" y="17779"/>
                </a:lnTo>
                <a:lnTo>
                  <a:pt x="1167130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6C5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651000" y="3318509"/>
            <a:ext cx="1150620" cy="19050"/>
          </a:xfrm>
          <a:custGeom>
            <a:avLst/>
            <a:gdLst/>
            <a:ahLst/>
            <a:cxnLst/>
            <a:rect l="l" t="t" r="r" b="b"/>
            <a:pathLst>
              <a:path w="1150620" h="19050">
                <a:moveTo>
                  <a:pt x="0" y="19050"/>
                </a:moveTo>
                <a:lnTo>
                  <a:pt x="1150620" y="19050"/>
                </a:lnTo>
                <a:lnTo>
                  <a:pt x="115062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5C5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660351" y="3336290"/>
            <a:ext cx="1132205" cy="19050"/>
          </a:xfrm>
          <a:custGeom>
            <a:avLst/>
            <a:gdLst/>
            <a:ahLst/>
            <a:cxnLst/>
            <a:rect l="l" t="t" r="r" b="b"/>
            <a:pathLst>
              <a:path w="1132205" h="19050">
                <a:moveTo>
                  <a:pt x="0" y="19050"/>
                </a:moveTo>
                <a:lnTo>
                  <a:pt x="1132031" y="19050"/>
                </a:lnTo>
                <a:lnTo>
                  <a:pt x="1132031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4C5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670858" y="3354070"/>
            <a:ext cx="1111885" cy="17780"/>
          </a:xfrm>
          <a:custGeom>
            <a:avLst/>
            <a:gdLst/>
            <a:ahLst/>
            <a:cxnLst/>
            <a:rect l="l" t="t" r="r" b="b"/>
            <a:pathLst>
              <a:path w="1111885" h="17779">
                <a:moveTo>
                  <a:pt x="0" y="17779"/>
                </a:moveTo>
                <a:lnTo>
                  <a:pt x="1111423" y="17779"/>
                </a:lnTo>
                <a:lnTo>
                  <a:pt x="1111423" y="0"/>
                </a:lnTo>
                <a:lnTo>
                  <a:pt x="0" y="0"/>
                </a:lnTo>
                <a:lnTo>
                  <a:pt x="0" y="17779"/>
                </a:lnTo>
                <a:close/>
              </a:path>
            </a:pathLst>
          </a:custGeom>
          <a:solidFill>
            <a:srgbClr val="73C4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680614" y="3370579"/>
            <a:ext cx="1092835" cy="19050"/>
          </a:xfrm>
          <a:custGeom>
            <a:avLst/>
            <a:gdLst/>
            <a:ahLst/>
            <a:cxnLst/>
            <a:rect l="l" t="t" r="r" b="b"/>
            <a:pathLst>
              <a:path w="1092835" h="19050">
                <a:moveTo>
                  <a:pt x="0" y="19050"/>
                </a:moveTo>
                <a:lnTo>
                  <a:pt x="1092286" y="19050"/>
                </a:lnTo>
                <a:lnTo>
                  <a:pt x="109228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3C4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691246" y="3388359"/>
            <a:ext cx="1071880" cy="19050"/>
          </a:xfrm>
          <a:custGeom>
            <a:avLst/>
            <a:gdLst/>
            <a:ahLst/>
            <a:cxnLst/>
            <a:rect l="l" t="t" r="r" b="b"/>
            <a:pathLst>
              <a:path w="1071880" h="19050">
                <a:moveTo>
                  <a:pt x="0" y="19050"/>
                </a:moveTo>
                <a:lnTo>
                  <a:pt x="1071396" y="19050"/>
                </a:lnTo>
                <a:lnTo>
                  <a:pt x="1071396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2C3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03523" y="3406140"/>
            <a:ext cx="1047115" cy="19050"/>
          </a:xfrm>
          <a:custGeom>
            <a:avLst/>
            <a:gdLst/>
            <a:ahLst/>
            <a:cxnLst/>
            <a:rect l="l" t="t" r="r" b="b"/>
            <a:pathLst>
              <a:path w="1047114" h="19050">
                <a:moveTo>
                  <a:pt x="0" y="19050"/>
                </a:moveTo>
                <a:lnTo>
                  <a:pt x="1046842" y="19050"/>
                </a:lnTo>
                <a:lnTo>
                  <a:pt x="1046842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1C3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14923" y="3422650"/>
            <a:ext cx="1024255" cy="19050"/>
          </a:xfrm>
          <a:custGeom>
            <a:avLst/>
            <a:gdLst/>
            <a:ahLst/>
            <a:cxnLst/>
            <a:rect l="l" t="t" r="r" b="b"/>
            <a:pathLst>
              <a:path w="1024255" h="19050">
                <a:moveTo>
                  <a:pt x="0" y="19050"/>
                </a:moveTo>
                <a:lnTo>
                  <a:pt x="1024043" y="19050"/>
                </a:lnTo>
                <a:lnTo>
                  <a:pt x="1024043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70C3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727200" y="3449954"/>
            <a:ext cx="999490" cy="0"/>
          </a:xfrm>
          <a:custGeom>
            <a:avLst/>
            <a:gdLst/>
            <a:ahLst/>
            <a:cxnLst/>
            <a:rect l="l" t="t" r="r" b="b"/>
            <a:pathLst>
              <a:path w="999489">
                <a:moveTo>
                  <a:pt x="0" y="0"/>
                </a:moveTo>
                <a:lnTo>
                  <a:pt x="999489" y="0"/>
                </a:lnTo>
              </a:path>
            </a:pathLst>
          </a:custGeom>
          <a:ln w="19050">
            <a:solidFill>
              <a:srgbClr val="6FC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739342" y="3467734"/>
            <a:ext cx="975360" cy="0"/>
          </a:xfrm>
          <a:custGeom>
            <a:avLst/>
            <a:gdLst/>
            <a:ahLst/>
            <a:cxnLst/>
            <a:rect l="l" t="t" r="r" b="b"/>
            <a:pathLst>
              <a:path w="975360">
                <a:moveTo>
                  <a:pt x="0" y="0"/>
                </a:moveTo>
                <a:lnTo>
                  <a:pt x="974771" y="0"/>
                </a:lnTo>
              </a:path>
            </a:pathLst>
          </a:custGeom>
          <a:ln w="19050">
            <a:solidFill>
              <a:srgbClr val="6EC2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751484" y="3484879"/>
            <a:ext cx="950594" cy="0"/>
          </a:xfrm>
          <a:custGeom>
            <a:avLst/>
            <a:gdLst/>
            <a:ahLst/>
            <a:cxnLst/>
            <a:rect l="l" t="t" r="r" b="b"/>
            <a:pathLst>
              <a:path w="950594">
                <a:moveTo>
                  <a:pt x="0" y="0"/>
                </a:moveTo>
                <a:lnTo>
                  <a:pt x="950052" y="0"/>
                </a:lnTo>
              </a:path>
            </a:pathLst>
          </a:custGeom>
          <a:ln w="17780">
            <a:solidFill>
              <a:srgbClr val="6DC2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62760" y="3502025"/>
            <a:ext cx="927100" cy="0"/>
          </a:xfrm>
          <a:custGeom>
            <a:avLst/>
            <a:gdLst/>
            <a:ahLst/>
            <a:cxnLst/>
            <a:rect l="l" t="t" r="r" b="b"/>
            <a:pathLst>
              <a:path w="927100">
                <a:moveTo>
                  <a:pt x="0" y="0"/>
                </a:moveTo>
                <a:lnTo>
                  <a:pt x="927100" y="0"/>
                </a:lnTo>
              </a:path>
            </a:pathLst>
          </a:custGeom>
          <a:ln w="19050">
            <a:solidFill>
              <a:srgbClr val="6CC1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776983" y="3519804"/>
            <a:ext cx="899794" cy="0"/>
          </a:xfrm>
          <a:custGeom>
            <a:avLst/>
            <a:gdLst/>
            <a:ahLst/>
            <a:cxnLst/>
            <a:rect l="l" t="t" r="r" b="b"/>
            <a:pathLst>
              <a:path w="899794">
                <a:moveTo>
                  <a:pt x="0" y="0"/>
                </a:moveTo>
                <a:lnTo>
                  <a:pt x="899541" y="0"/>
                </a:lnTo>
              </a:path>
            </a:pathLst>
          </a:custGeom>
          <a:ln w="19050">
            <a:solidFill>
              <a:srgbClr val="6BC1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91207" y="3536950"/>
            <a:ext cx="872490" cy="0"/>
          </a:xfrm>
          <a:custGeom>
            <a:avLst/>
            <a:gdLst/>
            <a:ahLst/>
            <a:cxnLst/>
            <a:rect l="l" t="t" r="r" b="b"/>
            <a:pathLst>
              <a:path w="872489">
                <a:moveTo>
                  <a:pt x="0" y="0"/>
                </a:moveTo>
                <a:lnTo>
                  <a:pt x="871981" y="0"/>
                </a:lnTo>
              </a:path>
            </a:pathLst>
          </a:custGeom>
          <a:ln w="17779">
            <a:solidFill>
              <a:srgbClr val="6AC0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804402" y="3554095"/>
            <a:ext cx="846455" cy="0"/>
          </a:xfrm>
          <a:custGeom>
            <a:avLst/>
            <a:gdLst/>
            <a:ahLst/>
            <a:cxnLst/>
            <a:rect l="l" t="t" r="r" b="b"/>
            <a:pathLst>
              <a:path w="846455">
                <a:moveTo>
                  <a:pt x="0" y="0"/>
                </a:moveTo>
                <a:lnTo>
                  <a:pt x="846321" y="0"/>
                </a:lnTo>
              </a:path>
            </a:pathLst>
          </a:custGeom>
          <a:ln w="19050">
            <a:solidFill>
              <a:srgbClr val="69C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18439" y="3571875"/>
            <a:ext cx="817880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779" y="0"/>
                </a:lnTo>
              </a:path>
            </a:pathLst>
          </a:custGeom>
          <a:ln w="19050">
            <a:solidFill>
              <a:srgbClr val="68C0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832476" y="3589654"/>
            <a:ext cx="789305" cy="0"/>
          </a:xfrm>
          <a:custGeom>
            <a:avLst/>
            <a:gdLst/>
            <a:ahLst/>
            <a:cxnLst/>
            <a:rect l="l" t="t" r="r" b="b"/>
            <a:pathLst>
              <a:path w="789305">
                <a:moveTo>
                  <a:pt x="0" y="0"/>
                </a:moveTo>
                <a:lnTo>
                  <a:pt x="789238" y="0"/>
                </a:lnTo>
              </a:path>
            </a:pathLst>
          </a:custGeom>
          <a:ln w="19050">
            <a:solidFill>
              <a:srgbClr val="67B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845854" y="3606165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1897" y="0"/>
                </a:lnTo>
              </a:path>
            </a:pathLst>
          </a:custGeom>
          <a:ln w="19050">
            <a:solidFill>
              <a:srgbClr val="66BF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861094" y="3623945"/>
            <a:ext cx="730885" cy="0"/>
          </a:xfrm>
          <a:custGeom>
            <a:avLst/>
            <a:gdLst/>
            <a:ahLst/>
            <a:cxnLst/>
            <a:rect l="l" t="t" r="r" b="b"/>
            <a:pathLst>
              <a:path w="730885">
                <a:moveTo>
                  <a:pt x="0" y="0"/>
                </a:moveTo>
                <a:lnTo>
                  <a:pt x="730423" y="0"/>
                </a:lnTo>
              </a:path>
            </a:pathLst>
          </a:custGeom>
          <a:ln w="19050">
            <a:solidFill>
              <a:srgbClr val="66B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876334" y="3641725"/>
            <a:ext cx="699135" cy="0"/>
          </a:xfrm>
          <a:custGeom>
            <a:avLst/>
            <a:gdLst/>
            <a:ahLst/>
            <a:cxnLst/>
            <a:rect l="l" t="t" r="r" b="b"/>
            <a:pathLst>
              <a:path w="699135">
                <a:moveTo>
                  <a:pt x="0" y="0"/>
                </a:moveTo>
                <a:lnTo>
                  <a:pt x="698949" y="0"/>
                </a:lnTo>
              </a:path>
            </a:pathLst>
          </a:custGeom>
          <a:ln w="19050">
            <a:solidFill>
              <a:srgbClr val="64BE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891552" y="3658234"/>
            <a:ext cx="668655" cy="0"/>
          </a:xfrm>
          <a:custGeom>
            <a:avLst/>
            <a:gdLst/>
            <a:ahLst/>
            <a:cxnLst/>
            <a:rect l="l" t="t" r="r" b="b"/>
            <a:pathLst>
              <a:path w="668655">
                <a:moveTo>
                  <a:pt x="0" y="0"/>
                </a:moveTo>
                <a:lnTo>
                  <a:pt x="668656" y="0"/>
                </a:lnTo>
              </a:path>
            </a:pathLst>
          </a:custGeom>
          <a:ln w="19050">
            <a:solidFill>
              <a:srgbClr val="63B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908287" y="3676015"/>
            <a:ext cx="636270" cy="0"/>
          </a:xfrm>
          <a:custGeom>
            <a:avLst/>
            <a:gdLst/>
            <a:ahLst/>
            <a:cxnLst/>
            <a:rect l="l" t="t" r="r" b="b"/>
            <a:pathLst>
              <a:path w="636269">
                <a:moveTo>
                  <a:pt x="0" y="0"/>
                </a:moveTo>
                <a:lnTo>
                  <a:pt x="635688" y="0"/>
                </a:lnTo>
              </a:path>
            </a:pathLst>
          </a:custGeom>
          <a:ln w="19050">
            <a:solidFill>
              <a:srgbClr val="63BD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925320" y="3693795"/>
            <a:ext cx="602615" cy="0"/>
          </a:xfrm>
          <a:custGeom>
            <a:avLst/>
            <a:gdLst/>
            <a:ahLst/>
            <a:cxnLst/>
            <a:rect l="l" t="t" r="r" b="b"/>
            <a:pathLst>
              <a:path w="602614">
                <a:moveTo>
                  <a:pt x="0" y="0"/>
                </a:moveTo>
                <a:lnTo>
                  <a:pt x="602143" y="0"/>
                </a:lnTo>
              </a:path>
            </a:pathLst>
          </a:custGeom>
          <a:ln w="19050">
            <a:solidFill>
              <a:srgbClr val="62B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43100" y="3710940"/>
            <a:ext cx="567690" cy="0"/>
          </a:xfrm>
          <a:custGeom>
            <a:avLst/>
            <a:gdLst/>
            <a:ahLst/>
            <a:cxnLst/>
            <a:rect l="l" t="t" r="r" b="b"/>
            <a:pathLst>
              <a:path w="567689">
                <a:moveTo>
                  <a:pt x="0" y="0"/>
                </a:moveTo>
                <a:lnTo>
                  <a:pt x="567157" y="0"/>
                </a:lnTo>
              </a:path>
            </a:pathLst>
          </a:custGeom>
          <a:ln w="17780">
            <a:solidFill>
              <a:srgbClr val="61BC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959610" y="3728084"/>
            <a:ext cx="534670" cy="0"/>
          </a:xfrm>
          <a:custGeom>
            <a:avLst/>
            <a:gdLst/>
            <a:ahLst/>
            <a:cxnLst/>
            <a:rect l="l" t="t" r="r" b="b"/>
            <a:pathLst>
              <a:path w="534669">
                <a:moveTo>
                  <a:pt x="0" y="0"/>
                </a:moveTo>
                <a:lnTo>
                  <a:pt x="534669" y="0"/>
                </a:lnTo>
              </a:path>
            </a:pathLst>
          </a:custGeom>
          <a:ln w="19050">
            <a:solidFill>
              <a:srgbClr val="60BC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978660" y="3745865"/>
            <a:ext cx="495934" cy="0"/>
          </a:xfrm>
          <a:custGeom>
            <a:avLst/>
            <a:gdLst/>
            <a:ahLst/>
            <a:cxnLst/>
            <a:rect l="l" t="t" r="r" b="b"/>
            <a:pathLst>
              <a:path w="495935">
                <a:moveTo>
                  <a:pt x="0" y="0"/>
                </a:moveTo>
                <a:lnTo>
                  <a:pt x="495935" y="0"/>
                </a:lnTo>
              </a:path>
            </a:pathLst>
          </a:custGeom>
          <a:ln w="19050">
            <a:solidFill>
              <a:srgbClr val="5FBC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997710" y="3763009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7780">
            <a:solidFill>
              <a:srgbClr val="5EBB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014220" y="3780154"/>
            <a:ext cx="424180" cy="0"/>
          </a:xfrm>
          <a:custGeom>
            <a:avLst/>
            <a:gdLst/>
            <a:ahLst/>
            <a:cxnLst/>
            <a:rect l="l" t="t" r="r" b="b"/>
            <a:pathLst>
              <a:path w="424180">
                <a:moveTo>
                  <a:pt x="0" y="0"/>
                </a:moveTo>
                <a:lnTo>
                  <a:pt x="424179" y="0"/>
                </a:lnTo>
              </a:path>
            </a:pathLst>
          </a:custGeom>
          <a:ln w="19050">
            <a:solidFill>
              <a:srgbClr val="5DBB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032000" y="3797934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0" y="0"/>
                </a:moveTo>
                <a:lnTo>
                  <a:pt x="388619" y="0"/>
                </a:lnTo>
              </a:path>
            </a:pathLst>
          </a:custGeom>
          <a:ln w="19050">
            <a:solidFill>
              <a:srgbClr val="5CBA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053755" y="3815715"/>
            <a:ext cx="346075" cy="0"/>
          </a:xfrm>
          <a:custGeom>
            <a:avLst/>
            <a:gdLst/>
            <a:ahLst/>
            <a:cxnLst/>
            <a:rect l="l" t="t" r="r" b="b"/>
            <a:pathLst>
              <a:path w="346075">
                <a:moveTo>
                  <a:pt x="0" y="0"/>
                </a:moveTo>
                <a:lnTo>
                  <a:pt x="345771" y="0"/>
                </a:lnTo>
              </a:path>
            </a:pathLst>
          </a:custGeom>
          <a:ln w="19050">
            <a:solidFill>
              <a:srgbClr val="5BBA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074256" y="3832225"/>
            <a:ext cx="305435" cy="0"/>
          </a:xfrm>
          <a:custGeom>
            <a:avLst/>
            <a:gdLst/>
            <a:ahLst/>
            <a:cxnLst/>
            <a:rect l="l" t="t" r="r" b="b"/>
            <a:pathLst>
              <a:path w="305435">
                <a:moveTo>
                  <a:pt x="0" y="0"/>
                </a:moveTo>
                <a:lnTo>
                  <a:pt x="305261" y="0"/>
                </a:lnTo>
              </a:path>
            </a:pathLst>
          </a:custGeom>
          <a:ln w="19050">
            <a:solidFill>
              <a:srgbClr val="5ABA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094460" y="3850004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044" y="0"/>
                </a:lnTo>
              </a:path>
            </a:pathLst>
          </a:custGeom>
          <a:ln w="19050">
            <a:solidFill>
              <a:srgbClr val="59B9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115953" y="3858259"/>
            <a:ext cx="221247" cy="86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534160" y="1841500"/>
            <a:ext cx="1384300" cy="2103120"/>
          </a:xfrm>
          <a:custGeom>
            <a:avLst/>
            <a:gdLst/>
            <a:ahLst/>
            <a:cxnLst/>
            <a:rect l="l" t="t" r="r" b="b"/>
            <a:pathLst>
              <a:path w="1384300" h="2103120">
                <a:moveTo>
                  <a:pt x="1384300" y="1051560"/>
                </a:moveTo>
                <a:lnTo>
                  <a:pt x="1381760" y="1116329"/>
                </a:lnTo>
                <a:lnTo>
                  <a:pt x="1374140" y="1182370"/>
                </a:lnTo>
                <a:lnTo>
                  <a:pt x="1360170" y="1245870"/>
                </a:lnTo>
                <a:lnTo>
                  <a:pt x="1341120" y="1310639"/>
                </a:lnTo>
                <a:lnTo>
                  <a:pt x="1318260" y="1370329"/>
                </a:lnTo>
                <a:lnTo>
                  <a:pt x="1291590" y="1430020"/>
                </a:lnTo>
                <a:lnTo>
                  <a:pt x="1261110" y="1489710"/>
                </a:lnTo>
                <a:lnTo>
                  <a:pt x="1229360" y="1545589"/>
                </a:lnTo>
                <a:lnTo>
                  <a:pt x="1193800" y="1598929"/>
                </a:lnTo>
                <a:lnTo>
                  <a:pt x="1156970" y="1651000"/>
                </a:lnTo>
                <a:lnTo>
                  <a:pt x="1118870" y="1700529"/>
                </a:lnTo>
                <a:lnTo>
                  <a:pt x="1078230" y="1750060"/>
                </a:lnTo>
                <a:lnTo>
                  <a:pt x="1038860" y="1794510"/>
                </a:lnTo>
                <a:lnTo>
                  <a:pt x="998220" y="1837689"/>
                </a:lnTo>
                <a:lnTo>
                  <a:pt x="960120" y="1877060"/>
                </a:lnTo>
                <a:lnTo>
                  <a:pt x="922020" y="1912620"/>
                </a:lnTo>
                <a:lnTo>
                  <a:pt x="885190" y="1948180"/>
                </a:lnTo>
                <a:lnTo>
                  <a:pt x="849629" y="1977389"/>
                </a:lnTo>
                <a:lnTo>
                  <a:pt x="815340" y="2006600"/>
                </a:lnTo>
                <a:lnTo>
                  <a:pt x="786129" y="2030730"/>
                </a:lnTo>
                <a:lnTo>
                  <a:pt x="759460" y="2052320"/>
                </a:lnTo>
                <a:lnTo>
                  <a:pt x="737870" y="2068830"/>
                </a:lnTo>
                <a:lnTo>
                  <a:pt x="718820" y="2084070"/>
                </a:lnTo>
                <a:lnTo>
                  <a:pt x="704850" y="2094230"/>
                </a:lnTo>
                <a:lnTo>
                  <a:pt x="695960" y="2099310"/>
                </a:lnTo>
                <a:lnTo>
                  <a:pt x="692150" y="2103120"/>
                </a:lnTo>
                <a:lnTo>
                  <a:pt x="689610" y="2099310"/>
                </a:lnTo>
                <a:lnTo>
                  <a:pt x="680720" y="2094230"/>
                </a:lnTo>
                <a:lnTo>
                  <a:pt x="668020" y="2084070"/>
                </a:lnTo>
                <a:lnTo>
                  <a:pt x="648970" y="2068830"/>
                </a:lnTo>
                <a:lnTo>
                  <a:pt x="626110" y="2052320"/>
                </a:lnTo>
                <a:lnTo>
                  <a:pt x="599440" y="2030730"/>
                </a:lnTo>
                <a:lnTo>
                  <a:pt x="568960" y="2006600"/>
                </a:lnTo>
                <a:lnTo>
                  <a:pt x="537210" y="1977389"/>
                </a:lnTo>
                <a:lnTo>
                  <a:pt x="501650" y="1948180"/>
                </a:lnTo>
                <a:lnTo>
                  <a:pt x="464820" y="1912620"/>
                </a:lnTo>
                <a:lnTo>
                  <a:pt x="425450" y="1877060"/>
                </a:lnTo>
                <a:lnTo>
                  <a:pt x="386079" y="1837689"/>
                </a:lnTo>
                <a:lnTo>
                  <a:pt x="346709" y="1794510"/>
                </a:lnTo>
                <a:lnTo>
                  <a:pt x="306070" y="1750060"/>
                </a:lnTo>
                <a:lnTo>
                  <a:pt x="267970" y="1700529"/>
                </a:lnTo>
                <a:lnTo>
                  <a:pt x="228600" y="1651000"/>
                </a:lnTo>
                <a:lnTo>
                  <a:pt x="191770" y="1598929"/>
                </a:lnTo>
                <a:lnTo>
                  <a:pt x="156209" y="1545589"/>
                </a:lnTo>
                <a:lnTo>
                  <a:pt x="123190" y="1489710"/>
                </a:lnTo>
                <a:lnTo>
                  <a:pt x="93979" y="1430020"/>
                </a:lnTo>
                <a:lnTo>
                  <a:pt x="67309" y="1370329"/>
                </a:lnTo>
                <a:lnTo>
                  <a:pt x="45720" y="1310639"/>
                </a:lnTo>
                <a:lnTo>
                  <a:pt x="25400" y="1245870"/>
                </a:lnTo>
                <a:lnTo>
                  <a:pt x="12700" y="1182370"/>
                </a:lnTo>
                <a:lnTo>
                  <a:pt x="3809" y="1116329"/>
                </a:lnTo>
                <a:lnTo>
                  <a:pt x="0" y="1051560"/>
                </a:lnTo>
                <a:lnTo>
                  <a:pt x="3809" y="984250"/>
                </a:lnTo>
                <a:lnTo>
                  <a:pt x="12700" y="918210"/>
                </a:lnTo>
                <a:lnTo>
                  <a:pt x="25400" y="854710"/>
                </a:lnTo>
                <a:lnTo>
                  <a:pt x="45720" y="792479"/>
                </a:lnTo>
                <a:lnTo>
                  <a:pt x="67309" y="730250"/>
                </a:lnTo>
                <a:lnTo>
                  <a:pt x="93979" y="670560"/>
                </a:lnTo>
                <a:lnTo>
                  <a:pt x="123190" y="613410"/>
                </a:lnTo>
                <a:lnTo>
                  <a:pt x="156209" y="556260"/>
                </a:lnTo>
                <a:lnTo>
                  <a:pt x="191770" y="501650"/>
                </a:lnTo>
                <a:lnTo>
                  <a:pt x="228600" y="449579"/>
                </a:lnTo>
                <a:lnTo>
                  <a:pt x="267970" y="400050"/>
                </a:lnTo>
                <a:lnTo>
                  <a:pt x="306070" y="353060"/>
                </a:lnTo>
                <a:lnTo>
                  <a:pt x="346709" y="307339"/>
                </a:lnTo>
                <a:lnTo>
                  <a:pt x="386079" y="262889"/>
                </a:lnTo>
                <a:lnTo>
                  <a:pt x="425450" y="224789"/>
                </a:lnTo>
                <a:lnTo>
                  <a:pt x="464820" y="187960"/>
                </a:lnTo>
                <a:lnTo>
                  <a:pt x="501650" y="152400"/>
                </a:lnTo>
                <a:lnTo>
                  <a:pt x="537210" y="123189"/>
                </a:lnTo>
                <a:lnTo>
                  <a:pt x="568960" y="93979"/>
                </a:lnTo>
                <a:lnTo>
                  <a:pt x="599440" y="69850"/>
                </a:lnTo>
                <a:lnTo>
                  <a:pt x="626110" y="48260"/>
                </a:lnTo>
                <a:lnTo>
                  <a:pt x="648970" y="31750"/>
                </a:lnTo>
                <a:lnTo>
                  <a:pt x="668020" y="16510"/>
                </a:lnTo>
                <a:lnTo>
                  <a:pt x="680720" y="7620"/>
                </a:lnTo>
                <a:lnTo>
                  <a:pt x="689610" y="0"/>
                </a:lnTo>
                <a:lnTo>
                  <a:pt x="692150" y="0"/>
                </a:lnTo>
                <a:lnTo>
                  <a:pt x="695960" y="0"/>
                </a:lnTo>
                <a:lnTo>
                  <a:pt x="704850" y="7620"/>
                </a:lnTo>
                <a:lnTo>
                  <a:pt x="718820" y="16510"/>
                </a:lnTo>
                <a:lnTo>
                  <a:pt x="737870" y="31750"/>
                </a:lnTo>
                <a:lnTo>
                  <a:pt x="759460" y="48260"/>
                </a:lnTo>
                <a:lnTo>
                  <a:pt x="786129" y="69850"/>
                </a:lnTo>
                <a:lnTo>
                  <a:pt x="815340" y="93979"/>
                </a:lnTo>
                <a:lnTo>
                  <a:pt x="849629" y="123189"/>
                </a:lnTo>
                <a:lnTo>
                  <a:pt x="885190" y="152400"/>
                </a:lnTo>
                <a:lnTo>
                  <a:pt x="922020" y="187960"/>
                </a:lnTo>
                <a:lnTo>
                  <a:pt x="960120" y="224789"/>
                </a:lnTo>
                <a:lnTo>
                  <a:pt x="998220" y="262889"/>
                </a:lnTo>
                <a:lnTo>
                  <a:pt x="1038860" y="307339"/>
                </a:lnTo>
                <a:lnTo>
                  <a:pt x="1078230" y="353060"/>
                </a:lnTo>
                <a:lnTo>
                  <a:pt x="1118870" y="400050"/>
                </a:lnTo>
                <a:lnTo>
                  <a:pt x="1156970" y="449579"/>
                </a:lnTo>
                <a:lnTo>
                  <a:pt x="1193800" y="501650"/>
                </a:lnTo>
                <a:lnTo>
                  <a:pt x="1229360" y="556260"/>
                </a:lnTo>
                <a:lnTo>
                  <a:pt x="1261110" y="613410"/>
                </a:lnTo>
                <a:lnTo>
                  <a:pt x="1291590" y="670560"/>
                </a:lnTo>
                <a:lnTo>
                  <a:pt x="1318260" y="730250"/>
                </a:lnTo>
                <a:lnTo>
                  <a:pt x="1341120" y="792479"/>
                </a:lnTo>
                <a:lnTo>
                  <a:pt x="1360170" y="854710"/>
                </a:lnTo>
                <a:lnTo>
                  <a:pt x="1374140" y="918210"/>
                </a:lnTo>
                <a:lnTo>
                  <a:pt x="1381760" y="984250"/>
                </a:lnTo>
                <a:lnTo>
                  <a:pt x="1384300" y="105156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534160" y="1841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19729" y="3944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62890" y="2832100"/>
            <a:ext cx="2222500" cy="1313180"/>
          </a:xfrm>
          <a:custGeom>
            <a:avLst/>
            <a:gdLst/>
            <a:ahLst/>
            <a:cxnLst/>
            <a:rect l="l" t="t" r="r" b="b"/>
            <a:pathLst>
              <a:path w="2222500" h="1313179">
                <a:moveTo>
                  <a:pt x="466090" y="0"/>
                </a:moveTo>
                <a:lnTo>
                  <a:pt x="327660" y="0"/>
                </a:lnTo>
                <a:lnTo>
                  <a:pt x="262890" y="2539"/>
                </a:lnTo>
                <a:lnTo>
                  <a:pt x="207010" y="3810"/>
                </a:lnTo>
                <a:lnTo>
                  <a:pt x="156210" y="7620"/>
                </a:lnTo>
                <a:lnTo>
                  <a:pt x="71120" y="12700"/>
                </a:lnTo>
                <a:lnTo>
                  <a:pt x="41910" y="15239"/>
                </a:lnTo>
                <a:lnTo>
                  <a:pt x="20320" y="17779"/>
                </a:lnTo>
                <a:lnTo>
                  <a:pt x="6350" y="19050"/>
                </a:lnTo>
                <a:lnTo>
                  <a:pt x="1270" y="20320"/>
                </a:lnTo>
                <a:lnTo>
                  <a:pt x="0" y="22860"/>
                </a:lnTo>
                <a:lnTo>
                  <a:pt x="1270" y="33020"/>
                </a:lnTo>
                <a:lnTo>
                  <a:pt x="1270" y="49529"/>
                </a:lnTo>
                <a:lnTo>
                  <a:pt x="3810" y="72389"/>
                </a:lnTo>
                <a:lnTo>
                  <a:pt x="5080" y="100329"/>
                </a:lnTo>
                <a:lnTo>
                  <a:pt x="8889" y="132079"/>
                </a:lnTo>
                <a:lnTo>
                  <a:pt x="13970" y="170179"/>
                </a:lnTo>
                <a:lnTo>
                  <a:pt x="29210" y="254000"/>
                </a:lnTo>
                <a:lnTo>
                  <a:pt x="41910" y="302260"/>
                </a:lnTo>
                <a:lnTo>
                  <a:pt x="54610" y="355600"/>
                </a:lnTo>
                <a:lnTo>
                  <a:pt x="72389" y="406400"/>
                </a:lnTo>
                <a:lnTo>
                  <a:pt x="92710" y="462279"/>
                </a:lnTo>
                <a:lnTo>
                  <a:pt x="115570" y="518160"/>
                </a:lnTo>
                <a:lnTo>
                  <a:pt x="143510" y="575310"/>
                </a:lnTo>
                <a:lnTo>
                  <a:pt x="172719" y="633729"/>
                </a:lnTo>
                <a:lnTo>
                  <a:pt x="208280" y="690879"/>
                </a:lnTo>
                <a:lnTo>
                  <a:pt x="251460" y="748029"/>
                </a:lnTo>
                <a:lnTo>
                  <a:pt x="295910" y="805180"/>
                </a:lnTo>
                <a:lnTo>
                  <a:pt x="344170" y="859789"/>
                </a:lnTo>
                <a:lnTo>
                  <a:pt x="400050" y="913130"/>
                </a:lnTo>
                <a:lnTo>
                  <a:pt x="462280" y="965200"/>
                </a:lnTo>
                <a:lnTo>
                  <a:pt x="528319" y="1013460"/>
                </a:lnTo>
                <a:lnTo>
                  <a:pt x="601979" y="1059180"/>
                </a:lnTo>
                <a:lnTo>
                  <a:pt x="676910" y="1098550"/>
                </a:lnTo>
                <a:lnTo>
                  <a:pt x="756919" y="1135380"/>
                </a:lnTo>
                <a:lnTo>
                  <a:pt x="836929" y="1167130"/>
                </a:lnTo>
                <a:lnTo>
                  <a:pt x="920750" y="1193800"/>
                </a:lnTo>
                <a:lnTo>
                  <a:pt x="1007110" y="1219200"/>
                </a:lnTo>
                <a:lnTo>
                  <a:pt x="1092200" y="1239520"/>
                </a:lnTo>
                <a:lnTo>
                  <a:pt x="1178560" y="1257300"/>
                </a:lnTo>
                <a:lnTo>
                  <a:pt x="1264920" y="1272539"/>
                </a:lnTo>
                <a:lnTo>
                  <a:pt x="1351280" y="1282700"/>
                </a:lnTo>
                <a:lnTo>
                  <a:pt x="1436370" y="1294130"/>
                </a:lnTo>
                <a:lnTo>
                  <a:pt x="1520190" y="1301750"/>
                </a:lnTo>
                <a:lnTo>
                  <a:pt x="1604010" y="1306830"/>
                </a:lnTo>
                <a:lnTo>
                  <a:pt x="1680210" y="1310639"/>
                </a:lnTo>
                <a:lnTo>
                  <a:pt x="1828800" y="1313180"/>
                </a:lnTo>
                <a:lnTo>
                  <a:pt x="1959610" y="1310639"/>
                </a:lnTo>
                <a:lnTo>
                  <a:pt x="2014220" y="1308100"/>
                </a:lnTo>
                <a:lnTo>
                  <a:pt x="2067560" y="1306830"/>
                </a:lnTo>
                <a:lnTo>
                  <a:pt x="2112010" y="1303020"/>
                </a:lnTo>
                <a:lnTo>
                  <a:pt x="2150110" y="1300480"/>
                </a:lnTo>
                <a:lnTo>
                  <a:pt x="2180590" y="1297939"/>
                </a:lnTo>
                <a:lnTo>
                  <a:pt x="2202180" y="1295400"/>
                </a:lnTo>
                <a:lnTo>
                  <a:pt x="2216150" y="1294130"/>
                </a:lnTo>
                <a:lnTo>
                  <a:pt x="2222500" y="1294130"/>
                </a:lnTo>
                <a:lnTo>
                  <a:pt x="2219960" y="1290320"/>
                </a:lnTo>
                <a:lnTo>
                  <a:pt x="2221230" y="1280160"/>
                </a:lnTo>
                <a:lnTo>
                  <a:pt x="2219960" y="1263650"/>
                </a:lnTo>
                <a:lnTo>
                  <a:pt x="2218629" y="1239520"/>
                </a:lnTo>
                <a:lnTo>
                  <a:pt x="2213610" y="1181100"/>
                </a:lnTo>
                <a:lnTo>
                  <a:pt x="2208530" y="1143000"/>
                </a:lnTo>
                <a:lnTo>
                  <a:pt x="2202180" y="1101089"/>
                </a:lnTo>
                <a:lnTo>
                  <a:pt x="2193290" y="1057910"/>
                </a:lnTo>
                <a:lnTo>
                  <a:pt x="2179320" y="1009650"/>
                </a:lnTo>
                <a:lnTo>
                  <a:pt x="2167890" y="958850"/>
                </a:lnTo>
                <a:lnTo>
                  <a:pt x="2150110" y="906780"/>
                </a:lnTo>
                <a:lnTo>
                  <a:pt x="2129790" y="850900"/>
                </a:lnTo>
                <a:lnTo>
                  <a:pt x="2106930" y="795019"/>
                </a:lnTo>
                <a:lnTo>
                  <a:pt x="2080260" y="736600"/>
                </a:lnTo>
                <a:lnTo>
                  <a:pt x="2048510" y="679450"/>
                </a:lnTo>
                <a:lnTo>
                  <a:pt x="2012950" y="622300"/>
                </a:lnTo>
                <a:lnTo>
                  <a:pt x="1972310" y="565150"/>
                </a:lnTo>
                <a:lnTo>
                  <a:pt x="1927860" y="508000"/>
                </a:lnTo>
                <a:lnTo>
                  <a:pt x="1877060" y="453389"/>
                </a:lnTo>
                <a:lnTo>
                  <a:pt x="1821180" y="400050"/>
                </a:lnTo>
                <a:lnTo>
                  <a:pt x="1760220" y="347979"/>
                </a:lnTo>
                <a:lnTo>
                  <a:pt x="1692910" y="299720"/>
                </a:lnTo>
                <a:lnTo>
                  <a:pt x="1619249" y="254000"/>
                </a:lnTo>
                <a:lnTo>
                  <a:pt x="1543049" y="214629"/>
                </a:lnTo>
                <a:lnTo>
                  <a:pt x="1465580" y="177800"/>
                </a:lnTo>
                <a:lnTo>
                  <a:pt x="1385570" y="147320"/>
                </a:lnTo>
                <a:lnTo>
                  <a:pt x="1300480" y="118110"/>
                </a:lnTo>
                <a:lnTo>
                  <a:pt x="1215390" y="93979"/>
                </a:lnTo>
                <a:lnTo>
                  <a:pt x="1129030" y="73660"/>
                </a:lnTo>
                <a:lnTo>
                  <a:pt x="1045210" y="55879"/>
                </a:lnTo>
                <a:lnTo>
                  <a:pt x="957579" y="41910"/>
                </a:lnTo>
                <a:lnTo>
                  <a:pt x="869950" y="29210"/>
                </a:lnTo>
                <a:lnTo>
                  <a:pt x="783590" y="19050"/>
                </a:lnTo>
                <a:lnTo>
                  <a:pt x="702310" y="11429"/>
                </a:lnTo>
                <a:lnTo>
                  <a:pt x="46609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64159" y="2832100"/>
            <a:ext cx="2221230" cy="1313180"/>
          </a:xfrm>
          <a:custGeom>
            <a:avLst/>
            <a:gdLst/>
            <a:ahLst/>
            <a:cxnLst/>
            <a:rect l="l" t="t" r="r" b="b"/>
            <a:pathLst>
              <a:path w="2221230" h="1313179">
                <a:moveTo>
                  <a:pt x="1619250" y="254000"/>
                </a:moveTo>
                <a:lnTo>
                  <a:pt x="1692909" y="299720"/>
                </a:lnTo>
                <a:lnTo>
                  <a:pt x="1760220" y="347979"/>
                </a:lnTo>
                <a:lnTo>
                  <a:pt x="1821179" y="398779"/>
                </a:lnTo>
                <a:lnTo>
                  <a:pt x="1875789" y="452120"/>
                </a:lnTo>
                <a:lnTo>
                  <a:pt x="1926589" y="508000"/>
                </a:lnTo>
                <a:lnTo>
                  <a:pt x="1971039" y="563879"/>
                </a:lnTo>
                <a:lnTo>
                  <a:pt x="2011679" y="622300"/>
                </a:lnTo>
                <a:lnTo>
                  <a:pt x="2048509" y="679450"/>
                </a:lnTo>
                <a:lnTo>
                  <a:pt x="2078989" y="736600"/>
                </a:lnTo>
                <a:lnTo>
                  <a:pt x="2106929" y="795019"/>
                </a:lnTo>
                <a:lnTo>
                  <a:pt x="2128520" y="850900"/>
                </a:lnTo>
                <a:lnTo>
                  <a:pt x="2150110" y="905510"/>
                </a:lnTo>
                <a:lnTo>
                  <a:pt x="2167890" y="957580"/>
                </a:lnTo>
                <a:lnTo>
                  <a:pt x="2179320" y="1009650"/>
                </a:lnTo>
                <a:lnTo>
                  <a:pt x="2192020" y="1057910"/>
                </a:lnTo>
                <a:lnTo>
                  <a:pt x="2200910" y="1101089"/>
                </a:lnTo>
                <a:lnTo>
                  <a:pt x="2208529" y="1143000"/>
                </a:lnTo>
                <a:lnTo>
                  <a:pt x="2211070" y="1179830"/>
                </a:lnTo>
                <a:lnTo>
                  <a:pt x="2217420" y="1212850"/>
                </a:lnTo>
                <a:lnTo>
                  <a:pt x="2218690" y="1240789"/>
                </a:lnTo>
                <a:lnTo>
                  <a:pt x="2218690" y="1263650"/>
                </a:lnTo>
                <a:lnTo>
                  <a:pt x="2219960" y="1278889"/>
                </a:lnTo>
                <a:lnTo>
                  <a:pt x="2219960" y="1289050"/>
                </a:lnTo>
                <a:lnTo>
                  <a:pt x="2221229" y="1294130"/>
                </a:lnTo>
                <a:lnTo>
                  <a:pt x="2214879" y="1294130"/>
                </a:lnTo>
                <a:lnTo>
                  <a:pt x="2202179" y="1295400"/>
                </a:lnTo>
                <a:lnTo>
                  <a:pt x="2179320" y="1296670"/>
                </a:lnTo>
                <a:lnTo>
                  <a:pt x="2147570" y="1299210"/>
                </a:lnTo>
                <a:lnTo>
                  <a:pt x="2110740" y="1301750"/>
                </a:lnTo>
                <a:lnTo>
                  <a:pt x="2066289" y="1305560"/>
                </a:lnTo>
                <a:lnTo>
                  <a:pt x="2014220" y="1308100"/>
                </a:lnTo>
                <a:lnTo>
                  <a:pt x="1957070" y="1310639"/>
                </a:lnTo>
                <a:lnTo>
                  <a:pt x="1894839" y="1311910"/>
                </a:lnTo>
                <a:lnTo>
                  <a:pt x="1827529" y="1313180"/>
                </a:lnTo>
                <a:lnTo>
                  <a:pt x="1756409" y="1311910"/>
                </a:lnTo>
                <a:lnTo>
                  <a:pt x="1680209" y="1310639"/>
                </a:lnTo>
                <a:lnTo>
                  <a:pt x="1601470" y="1305560"/>
                </a:lnTo>
                <a:lnTo>
                  <a:pt x="1520190" y="1300480"/>
                </a:lnTo>
                <a:lnTo>
                  <a:pt x="1436370" y="1294130"/>
                </a:lnTo>
                <a:lnTo>
                  <a:pt x="1351280" y="1283970"/>
                </a:lnTo>
                <a:lnTo>
                  <a:pt x="1264920" y="1271270"/>
                </a:lnTo>
                <a:lnTo>
                  <a:pt x="1178560" y="1257300"/>
                </a:lnTo>
                <a:lnTo>
                  <a:pt x="1092200" y="1239520"/>
                </a:lnTo>
                <a:lnTo>
                  <a:pt x="1005840" y="1219200"/>
                </a:lnTo>
                <a:lnTo>
                  <a:pt x="920750" y="1193800"/>
                </a:lnTo>
                <a:lnTo>
                  <a:pt x="835660" y="1167130"/>
                </a:lnTo>
                <a:lnTo>
                  <a:pt x="756920" y="1134110"/>
                </a:lnTo>
                <a:lnTo>
                  <a:pt x="676910" y="1098550"/>
                </a:lnTo>
                <a:lnTo>
                  <a:pt x="601980" y="1059180"/>
                </a:lnTo>
                <a:lnTo>
                  <a:pt x="528319" y="1012189"/>
                </a:lnTo>
                <a:lnTo>
                  <a:pt x="461009" y="965200"/>
                </a:lnTo>
                <a:lnTo>
                  <a:pt x="400049" y="913130"/>
                </a:lnTo>
                <a:lnTo>
                  <a:pt x="344170" y="859789"/>
                </a:lnTo>
                <a:lnTo>
                  <a:pt x="294640" y="805180"/>
                </a:lnTo>
                <a:lnTo>
                  <a:pt x="250190" y="746760"/>
                </a:lnTo>
                <a:lnTo>
                  <a:pt x="208280" y="690879"/>
                </a:lnTo>
                <a:lnTo>
                  <a:pt x="172719" y="632460"/>
                </a:lnTo>
                <a:lnTo>
                  <a:pt x="142240" y="575310"/>
                </a:lnTo>
                <a:lnTo>
                  <a:pt x="115569" y="516889"/>
                </a:lnTo>
                <a:lnTo>
                  <a:pt x="91439" y="461010"/>
                </a:lnTo>
                <a:lnTo>
                  <a:pt x="71119" y="407670"/>
                </a:lnTo>
                <a:lnTo>
                  <a:pt x="54610" y="354329"/>
                </a:lnTo>
                <a:lnTo>
                  <a:pt x="39369" y="302260"/>
                </a:lnTo>
                <a:lnTo>
                  <a:pt x="29210" y="254000"/>
                </a:lnTo>
                <a:lnTo>
                  <a:pt x="20319" y="210820"/>
                </a:lnTo>
                <a:lnTo>
                  <a:pt x="13969" y="170179"/>
                </a:lnTo>
                <a:lnTo>
                  <a:pt x="7619" y="130810"/>
                </a:lnTo>
                <a:lnTo>
                  <a:pt x="3810" y="100329"/>
                </a:lnTo>
                <a:lnTo>
                  <a:pt x="2539" y="71120"/>
                </a:lnTo>
                <a:lnTo>
                  <a:pt x="0" y="48260"/>
                </a:lnTo>
                <a:lnTo>
                  <a:pt x="1269" y="33020"/>
                </a:lnTo>
                <a:lnTo>
                  <a:pt x="0" y="22860"/>
                </a:lnTo>
                <a:lnTo>
                  <a:pt x="0" y="19050"/>
                </a:lnTo>
                <a:lnTo>
                  <a:pt x="5079" y="17779"/>
                </a:lnTo>
                <a:lnTo>
                  <a:pt x="19050" y="17779"/>
                </a:lnTo>
                <a:lnTo>
                  <a:pt x="40639" y="13970"/>
                </a:lnTo>
                <a:lnTo>
                  <a:pt x="109219" y="8889"/>
                </a:lnTo>
                <a:lnTo>
                  <a:pt x="154940" y="6350"/>
                </a:lnTo>
                <a:lnTo>
                  <a:pt x="205740" y="3810"/>
                </a:lnTo>
                <a:lnTo>
                  <a:pt x="262890" y="2539"/>
                </a:lnTo>
                <a:lnTo>
                  <a:pt x="326390" y="1270"/>
                </a:lnTo>
                <a:lnTo>
                  <a:pt x="393699" y="0"/>
                </a:lnTo>
                <a:lnTo>
                  <a:pt x="464819" y="0"/>
                </a:lnTo>
                <a:lnTo>
                  <a:pt x="541019" y="3810"/>
                </a:lnTo>
                <a:lnTo>
                  <a:pt x="619760" y="6350"/>
                </a:lnTo>
                <a:lnTo>
                  <a:pt x="699770" y="11429"/>
                </a:lnTo>
                <a:lnTo>
                  <a:pt x="783590" y="17779"/>
                </a:lnTo>
                <a:lnTo>
                  <a:pt x="868680" y="27939"/>
                </a:lnTo>
                <a:lnTo>
                  <a:pt x="956310" y="41910"/>
                </a:lnTo>
                <a:lnTo>
                  <a:pt x="1042670" y="55879"/>
                </a:lnTo>
                <a:lnTo>
                  <a:pt x="1129030" y="73660"/>
                </a:lnTo>
                <a:lnTo>
                  <a:pt x="1215390" y="93979"/>
                </a:lnTo>
                <a:lnTo>
                  <a:pt x="1299210" y="118110"/>
                </a:lnTo>
                <a:lnTo>
                  <a:pt x="1385570" y="146050"/>
                </a:lnTo>
                <a:lnTo>
                  <a:pt x="1464310" y="177800"/>
                </a:lnTo>
                <a:lnTo>
                  <a:pt x="1543050" y="213360"/>
                </a:lnTo>
                <a:lnTo>
                  <a:pt x="1619250" y="25400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87020" y="27152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462529" y="4260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3989" y="2747666"/>
            <a:ext cx="26034" cy="24765"/>
          </a:xfrm>
          <a:custGeom>
            <a:avLst/>
            <a:gdLst/>
            <a:ahLst/>
            <a:cxnLst/>
            <a:rect l="l" t="t" r="r" b="b"/>
            <a:pathLst>
              <a:path w="26035" h="24764">
                <a:moveTo>
                  <a:pt x="25539" y="0"/>
                </a:moveTo>
                <a:lnTo>
                  <a:pt x="20320" y="614"/>
                </a:lnTo>
                <a:lnTo>
                  <a:pt x="6350" y="1884"/>
                </a:lnTo>
                <a:lnTo>
                  <a:pt x="1270" y="3154"/>
                </a:lnTo>
                <a:lnTo>
                  <a:pt x="0" y="5694"/>
                </a:lnTo>
                <a:lnTo>
                  <a:pt x="1270" y="15854"/>
                </a:lnTo>
                <a:lnTo>
                  <a:pt x="1269" y="24286"/>
                </a:lnTo>
                <a:lnTo>
                  <a:pt x="25539" y="0"/>
                </a:lnTo>
                <a:close/>
              </a:path>
            </a:pathLst>
          </a:custGeom>
          <a:solidFill>
            <a:srgbClr val="A9E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5260" y="2745181"/>
            <a:ext cx="47625" cy="46355"/>
          </a:xfrm>
          <a:custGeom>
            <a:avLst/>
            <a:gdLst/>
            <a:ahLst/>
            <a:cxnLst/>
            <a:rect l="l" t="t" r="r" b="b"/>
            <a:pathLst>
              <a:path w="47625" h="46355">
                <a:moveTo>
                  <a:pt x="47065" y="0"/>
                </a:moveTo>
                <a:lnTo>
                  <a:pt x="40639" y="558"/>
                </a:lnTo>
                <a:lnTo>
                  <a:pt x="21392" y="2823"/>
                </a:lnTo>
                <a:lnTo>
                  <a:pt x="0" y="24230"/>
                </a:lnTo>
                <a:lnTo>
                  <a:pt x="0" y="34848"/>
                </a:lnTo>
                <a:lnTo>
                  <a:pt x="1224" y="45873"/>
                </a:lnTo>
                <a:lnTo>
                  <a:pt x="47065" y="0"/>
                </a:lnTo>
                <a:close/>
              </a:path>
            </a:pathLst>
          </a:custGeom>
          <a:solidFill>
            <a:srgbClr val="A8E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76321" y="2743168"/>
            <a:ext cx="69850" cy="67945"/>
          </a:xfrm>
          <a:custGeom>
            <a:avLst/>
            <a:gdLst/>
            <a:ahLst/>
            <a:cxnLst/>
            <a:rect l="l" t="t" r="r" b="b"/>
            <a:pathLst>
              <a:path w="69850" h="67944">
                <a:moveTo>
                  <a:pt x="69312" y="0"/>
                </a:moveTo>
                <a:lnTo>
                  <a:pt x="68788" y="31"/>
                </a:lnTo>
                <a:lnTo>
                  <a:pt x="44280" y="2162"/>
                </a:lnTo>
                <a:lnTo>
                  <a:pt x="0" y="46411"/>
                </a:lnTo>
                <a:lnTo>
                  <a:pt x="1478" y="59721"/>
                </a:lnTo>
                <a:lnTo>
                  <a:pt x="1829" y="67434"/>
                </a:lnTo>
                <a:lnTo>
                  <a:pt x="69312" y="0"/>
                </a:lnTo>
                <a:close/>
              </a:path>
            </a:pathLst>
          </a:custGeom>
          <a:solidFill>
            <a:srgbClr val="A7E4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78040" y="2741829"/>
            <a:ext cx="90170" cy="89535"/>
          </a:xfrm>
          <a:custGeom>
            <a:avLst/>
            <a:gdLst/>
            <a:ahLst/>
            <a:cxnLst/>
            <a:rect l="l" t="t" r="r" b="b"/>
            <a:pathLst>
              <a:path w="90170" h="89535">
                <a:moveTo>
                  <a:pt x="90030" y="0"/>
                </a:moveTo>
                <a:lnTo>
                  <a:pt x="67069" y="1370"/>
                </a:lnTo>
                <a:lnTo>
                  <a:pt x="64826" y="1565"/>
                </a:lnTo>
                <a:lnTo>
                  <a:pt x="0" y="66345"/>
                </a:lnTo>
                <a:lnTo>
                  <a:pt x="1029" y="89000"/>
                </a:lnTo>
                <a:lnTo>
                  <a:pt x="90030" y="0"/>
                </a:lnTo>
                <a:close/>
              </a:path>
            </a:pathLst>
          </a:custGeom>
          <a:solidFill>
            <a:srgbClr val="A6E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78995" y="2740539"/>
            <a:ext cx="111125" cy="108585"/>
          </a:xfrm>
          <a:custGeom>
            <a:avLst/>
            <a:gdLst/>
            <a:ahLst/>
            <a:cxnLst/>
            <a:rect l="l" t="t" r="r" b="b"/>
            <a:pathLst>
              <a:path w="111125" h="108585">
                <a:moveTo>
                  <a:pt x="110685" y="0"/>
                </a:moveTo>
                <a:lnTo>
                  <a:pt x="87192" y="1402"/>
                </a:lnTo>
                <a:lnTo>
                  <a:pt x="0" y="88657"/>
                </a:lnTo>
                <a:lnTo>
                  <a:pt x="74" y="90290"/>
                </a:lnTo>
                <a:lnTo>
                  <a:pt x="2251" y="108433"/>
                </a:lnTo>
                <a:lnTo>
                  <a:pt x="110685" y="0"/>
                </a:lnTo>
                <a:close/>
              </a:path>
            </a:pathLst>
          </a:custGeom>
          <a:solidFill>
            <a:srgbClr val="A5E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1064" y="2739201"/>
            <a:ext cx="131445" cy="128905"/>
          </a:xfrm>
          <a:custGeom>
            <a:avLst/>
            <a:gdLst/>
            <a:ahLst/>
            <a:cxnLst/>
            <a:rect l="l" t="t" r="r" b="b"/>
            <a:pathLst>
              <a:path w="131445" h="128905">
                <a:moveTo>
                  <a:pt x="131026" y="0"/>
                </a:moveTo>
                <a:lnTo>
                  <a:pt x="106724" y="1450"/>
                </a:lnTo>
                <a:lnTo>
                  <a:pt x="0" y="108252"/>
                </a:lnTo>
                <a:lnTo>
                  <a:pt x="1815" y="123378"/>
                </a:lnTo>
                <a:lnTo>
                  <a:pt x="2512" y="128606"/>
                </a:lnTo>
                <a:lnTo>
                  <a:pt x="131026" y="0"/>
                </a:lnTo>
                <a:close/>
              </a:path>
            </a:pathLst>
          </a:custGeom>
          <a:solidFill>
            <a:srgbClr val="A4E3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83328" y="2737768"/>
            <a:ext cx="151765" cy="149225"/>
          </a:xfrm>
          <a:custGeom>
            <a:avLst/>
            <a:gdLst/>
            <a:ahLst/>
            <a:cxnLst/>
            <a:rect l="l" t="t" r="r" b="b"/>
            <a:pathLst>
              <a:path w="151765" h="149225">
                <a:moveTo>
                  <a:pt x="151560" y="0"/>
                </a:moveTo>
                <a:lnTo>
                  <a:pt x="146871" y="351"/>
                </a:lnTo>
                <a:lnTo>
                  <a:pt x="126612" y="1561"/>
                </a:lnTo>
                <a:lnTo>
                  <a:pt x="0" y="128173"/>
                </a:lnTo>
                <a:lnTo>
                  <a:pt x="2738" y="148714"/>
                </a:lnTo>
                <a:lnTo>
                  <a:pt x="151560" y="0"/>
                </a:lnTo>
                <a:close/>
              </a:path>
            </a:pathLst>
          </a:custGeom>
          <a:solidFill>
            <a:srgbClr val="A3E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85768" y="2736163"/>
            <a:ext cx="170815" cy="168275"/>
          </a:xfrm>
          <a:custGeom>
            <a:avLst/>
            <a:gdLst/>
            <a:ahLst/>
            <a:cxnLst/>
            <a:rect l="l" t="t" r="r" b="b"/>
            <a:pathLst>
              <a:path w="170815" h="168275">
                <a:moveTo>
                  <a:pt x="170518" y="0"/>
                </a:moveTo>
                <a:lnTo>
                  <a:pt x="146372" y="1810"/>
                </a:lnTo>
                <a:lnTo>
                  <a:pt x="0" y="148078"/>
                </a:lnTo>
                <a:lnTo>
                  <a:pt x="2191" y="164516"/>
                </a:lnTo>
                <a:lnTo>
                  <a:pt x="2777" y="167740"/>
                </a:lnTo>
                <a:lnTo>
                  <a:pt x="170518" y="0"/>
                </a:lnTo>
                <a:close/>
              </a:path>
            </a:pathLst>
          </a:custGeom>
          <a:solidFill>
            <a:srgbClr val="A2E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8219" y="2734471"/>
            <a:ext cx="191135" cy="187325"/>
          </a:xfrm>
          <a:custGeom>
            <a:avLst/>
            <a:gdLst/>
            <a:ahLst/>
            <a:cxnLst/>
            <a:rect l="l" t="t" r="r" b="b"/>
            <a:pathLst>
              <a:path w="191135" h="187325">
                <a:moveTo>
                  <a:pt x="190622" y="0"/>
                </a:moveTo>
                <a:lnTo>
                  <a:pt x="165898" y="1854"/>
                </a:lnTo>
                <a:lnTo>
                  <a:pt x="0" y="167633"/>
                </a:lnTo>
                <a:lnTo>
                  <a:pt x="3516" y="186972"/>
                </a:lnTo>
                <a:lnTo>
                  <a:pt x="190622" y="0"/>
                </a:lnTo>
                <a:close/>
              </a:path>
            </a:pathLst>
          </a:custGeom>
          <a:solidFill>
            <a:srgbClr val="A1E2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91476" y="2734310"/>
            <a:ext cx="209550" cy="206375"/>
          </a:xfrm>
          <a:custGeom>
            <a:avLst/>
            <a:gdLst/>
            <a:ahLst/>
            <a:cxnLst/>
            <a:rect l="l" t="t" r="r" b="b"/>
            <a:pathLst>
              <a:path w="209550" h="206375">
                <a:moveTo>
                  <a:pt x="209291" y="0"/>
                </a:moveTo>
                <a:lnTo>
                  <a:pt x="189523" y="0"/>
                </a:lnTo>
                <a:lnTo>
                  <a:pt x="185404" y="308"/>
                </a:lnTo>
                <a:lnTo>
                  <a:pt x="0" y="185713"/>
                </a:lnTo>
                <a:lnTo>
                  <a:pt x="3650" y="205789"/>
                </a:lnTo>
                <a:lnTo>
                  <a:pt x="209291" y="0"/>
                </a:lnTo>
                <a:close/>
              </a:path>
            </a:pathLst>
          </a:custGeom>
          <a:solidFill>
            <a:srgbClr val="A0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94736" y="2734310"/>
            <a:ext cx="226695" cy="223520"/>
          </a:xfrm>
          <a:custGeom>
            <a:avLst/>
            <a:gdLst/>
            <a:ahLst/>
            <a:cxnLst/>
            <a:rect l="l" t="t" r="r" b="b"/>
            <a:pathLst>
              <a:path w="226695" h="223519">
                <a:moveTo>
                  <a:pt x="226344" y="0"/>
                </a:moveTo>
                <a:lnTo>
                  <a:pt x="203493" y="0"/>
                </a:lnTo>
                <a:lnTo>
                  <a:pt x="0" y="203639"/>
                </a:lnTo>
                <a:lnTo>
                  <a:pt x="3517" y="222987"/>
                </a:lnTo>
                <a:lnTo>
                  <a:pt x="226344" y="0"/>
                </a:lnTo>
                <a:close/>
              </a:path>
            </a:pathLst>
          </a:custGeom>
          <a:solidFill>
            <a:srgbClr val="9F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97924" y="2734027"/>
            <a:ext cx="243840" cy="240665"/>
          </a:xfrm>
          <a:custGeom>
            <a:avLst/>
            <a:gdLst/>
            <a:ahLst/>
            <a:cxnLst/>
            <a:rect l="l" t="t" r="r" b="b"/>
            <a:pathLst>
              <a:path w="243840" h="240664">
                <a:moveTo>
                  <a:pt x="243751" y="0"/>
                </a:moveTo>
                <a:lnTo>
                  <a:pt x="238955" y="282"/>
                </a:lnTo>
                <a:lnTo>
                  <a:pt x="221175" y="282"/>
                </a:lnTo>
                <a:lnTo>
                  <a:pt x="0" y="221457"/>
                </a:lnTo>
                <a:lnTo>
                  <a:pt x="3456" y="240467"/>
                </a:lnTo>
                <a:lnTo>
                  <a:pt x="243751" y="0"/>
                </a:lnTo>
                <a:close/>
              </a:path>
            </a:pathLst>
          </a:custGeom>
          <a:solidFill>
            <a:srgbClr val="9E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01050" y="2732686"/>
            <a:ext cx="263525" cy="259715"/>
          </a:xfrm>
          <a:custGeom>
            <a:avLst/>
            <a:gdLst/>
            <a:ahLst/>
            <a:cxnLst/>
            <a:rect l="l" t="t" r="r" b="b"/>
            <a:pathLst>
              <a:path w="263525" h="259714">
                <a:moveTo>
                  <a:pt x="263427" y="0"/>
                </a:moveTo>
                <a:lnTo>
                  <a:pt x="238527" y="1464"/>
                </a:lnTo>
                <a:lnTo>
                  <a:pt x="0" y="239992"/>
                </a:lnTo>
                <a:lnTo>
                  <a:pt x="2149" y="251813"/>
                </a:lnTo>
                <a:lnTo>
                  <a:pt x="4082" y="259159"/>
                </a:lnTo>
                <a:lnTo>
                  <a:pt x="263427" y="0"/>
                </a:lnTo>
                <a:close/>
              </a:path>
            </a:pathLst>
          </a:custGeom>
          <a:solidFill>
            <a:srgbClr val="9DE1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04604" y="2731416"/>
            <a:ext cx="281940" cy="276860"/>
          </a:xfrm>
          <a:custGeom>
            <a:avLst/>
            <a:gdLst/>
            <a:ahLst/>
            <a:cxnLst/>
            <a:rect l="l" t="t" r="r" b="b"/>
            <a:pathLst>
              <a:path w="281940" h="276860">
                <a:moveTo>
                  <a:pt x="281473" y="0"/>
                </a:moveTo>
                <a:lnTo>
                  <a:pt x="257174" y="1429"/>
                </a:lnTo>
                <a:lnTo>
                  <a:pt x="0" y="258419"/>
                </a:lnTo>
                <a:lnTo>
                  <a:pt x="4761" y="276513"/>
                </a:lnTo>
                <a:lnTo>
                  <a:pt x="281473" y="0"/>
                </a:lnTo>
                <a:close/>
              </a:path>
            </a:pathLst>
          </a:custGeom>
          <a:solidFill>
            <a:srgbClr val="9C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09205" y="2730500"/>
            <a:ext cx="299720" cy="295275"/>
          </a:xfrm>
          <a:custGeom>
            <a:avLst/>
            <a:gdLst/>
            <a:ahLst/>
            <a:cxnLst/>
            <a:rect l="l" t="t" r="r" b="b"/>
            <a:pathLst>
              <a:path w="299720" h="295275">
                <a:moveTo>
                  <a:pt x="299473" y="0"/>
                </a:moveTo>
                <a:lnTo>
                  <a:pt x="292444" y="0"/>
                </a:lnTo>
                <a:lnTo>
                  <a:pt x="275633" y="988"/>
                </a:lnTo>
                <a:lnTo>
                  <a:pt x="0" y="276819"/>
                </a:lnTo>
                <a:lnTo>
                  <a:pt x="4763" y="294921"/>
                </a:lnTo>
                <a:lnTo>
                  <a:pt x="299473" y="0"/>
                </a:lnTo>
                <a:close/>
              </a:path>
            </a:pathLst>
          </a:custGeom>
          <a:solidFill>
            <a:srgbClr val="9B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13439" y="2730500"/>
            <a:ext cx="315595" cy="311785"/>
          </a:xfrm>
          <a:custGeom>
            <a:avLst/>
            <a:gdLst/>
            <a:ahLst/>
            <a:cxnLst/>
            <a:rect l="l" t="t" r="r" b="b"/>
            <a:pathLst>
              <a:path w="315595" h="311785">
                <a:moveTo>
                  <a:pt x="315551" y="0"/>
                </a:moveTo>
                <a:lnTo>
                  <a:pt x="292699" y="0"/>
                </a:lnTo>
                <a:lnTo>
                  <a:pt x="0" y="292910"/>
                </a:lnTo>
                <a:lnTo>
                  <a:pt x="2460" y="302260"/>
                </a:lnTo>
                <a:lnTo>
                  <a:pt x="4586" y="311188"/>
                </a:lnTo>
                <a:lnTo>
                  <a:pt x="315551" y="0"/>
                </a:lnTo>
                <a:close/>
              </a:path>
            </a:pathLst>
          </a:custGeom>
          <a:solidFill>
            <a:srgbClr val="9A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17537" y="2730500"/>
            <a:ext cx="332740" cy="328295"/>
          </a:xfrm>
          <a:custGeom>
            <a:avLst/>
            <a:gdLst/>
            <a:ahLst/>
            <a:cxnLst/>
            <a:rect l="l" t="t" r="r" b="b"/>
            <a:pathLst>
              <a:path w="332740" h="328294">
                <a:moveTo>
                  <a:pt x="332372" y="0"/>
                </a:moveTo>
                <a:lnTo>
                  <a:pt x="308914" y="0"/>
                </a:lnTo>
                <a:lnTo>
                  <a:pt x="0" y="309136"/>
                </a:lnTo>
                <a:lnTo>
                  <a:pt x="4468" y="327904"/>
                </a:lnTo>
                <a:lnTo>
                  <a:pt x="332372" y="0"/>
                </a:lnTo>
                <a:close/>
              </a:path>
            </a:pathLst>
          </a:custGeom>
          <a:solidFill>
            <a:srgbClr val="99DF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1588" y="2730500"/>
            <a:ext cx="349250" cy="344805"/>
          </a:xfrm>
          <a:custGeom>
            <a:avLst/>
            <a:gdLst/>
            <a:ahLst/>
            <a:cxnLst/>
            <a:rect l="l" t="t" r="r" b="b"/>
            <a:pathLst>
              <a:path w="349250" h="344805">
                <a:moveTo>
                  <a:pt x="349255" y="0"/>
                </a:moveTo>
                <a:lnTo>
                  <a:pt x="326387" y="0"/>
                </a:lnTo>
                <a:lnTo>
                  <a:pt x="0" y="326152"/>
                </a:lnTo>
                <a:lnTo>
                  <a:pt x="4395" y="344612"/>
                </a:lnTo>
                <a:lnTo>
                  <a:pt x="349255" y="0"/>
                </a:lnTo>
                <a:close/>
              </a:path>
            </a:pathLst>
          </a:custGeom>
          <a:solidFill>
            <a:srgbClr val="99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25495" y="2730500"/>
            <a:ext cx="365760" cy="360680"/>
          </a:xfrm>
          <a:custGeom>
            <a:avLst/>
            <a:gdLst/>
            <a:ahLst/>
            <a:cxnLst/>
            <a:rect l="l" t="t" r="r" b="b"/>
            <a:pathLst>
              <a:path w="365759" h="360680">
                <a:moveTo>
                  <a:pt x="365675" y="0"/>
                </a:moveTo>
                <a:lnTo>
                  <a:pt x="342807" y="0"/>
                </a:lnTo>
                <a:lnTo>
                  <a:pt x="0" y="342561"/>
                </a:lnTo>
                <a:lnTo>
                  <a:pt x="3104" y="355600"/>
                </a:lnTo>
                <a:lnTo>
                  <a:pt x="4844" y="360572"/>
                </a:lnTo>
                <a:lnTo>
                  <a:pt x="365675" y="0"/>
                </a:lnTo>
                <a:close/>
              </a:path>
            </a:pathLst>
          </a:custGeom>
          <a:solidFill>
            <a:srgbClr val="97DF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29681" y="2730500"/>
            <a:ext cx="382905" cy="376555"/>
          </a:xfrm>
          <a:custGeom>
            <a:avLst/>
            <a:gdLst/>
            <a:ahLst/>
            <a:cxnLst/>
            <a:rect l="l" t="t" r="r" b="b"/>
            <a:pathLst>
              <a:path w="382905" h="376555">
                <a:moveTo>
                  <a:pt x="382458" y="0"/>
                </a:moveTo>
                <a:lnTo>
                  <a:pt x="358948" y="0"/>
                </a:lnTo>
                <a:lnTo>
                  <a:pt x="0" y="358690"/>
                </a:lnTo>
                <a:lnTo>
                  <a:pt x="6161" y="376296"/>
                </a:lnTo>
                <a:lnTo>
                  <a:pt x="382458" y="0"/>
                </a:lnTo>
                <a:close/>
              </a:path>
            </a:pathLst>
          </a:custGeom>
          <a:solidFill>
            <a:srgbClr val="96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35421" y="2730500"/>
            <a:ext cx="398145" cy="392430"/>
          </a:xfrm>
          <a:custGeom>
            <a:avLst/>
            <a:gdLst/>
            <a:ahLst/>
            <a:cxnLst/>
            <a:rect l="l" t="t" r="r" b="b"/>
            <a:pathLst>
              <a:path w="398145" h="392430">
                <a:moveTo>
                  <a:pt x="397672" y="0"/>
                </a:moveTo>
                <a:lnTo>
                  <a:pt x="374820" y="0"/>
                </a:lnTo>
                <a:lnTo>
                  <a:pt x="0" y="375089"/>
                </a:lnTo>
                <a:lnTo>
                  <a:pt x="5927" y="392025"/>
                </a:lnTo>
                <a:lnTo>
                  <a:pt x="397672" y="0"/>
                </a:lnTo>
                <a:close/>
              </a:path>
            </a:pathLst>
          </a:custGeom>
          <a:solidFill>
            <a:srgbClr val="95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40782" y="2730500"/>
            <a:ext cx="413384" cy="407670"/>
          </a:xfrm>
          <a:custGeom>
            <a:avLst/>
            <a:gdLst/>
            <a:ahLst/>
            <a:cxnLst/>
            <a:rect l="l" t="t" r="r" b="b"/>
            <a:pathLst>
              <a:path w="413384" h="407669">
                <a:moveTo>
                  <a:pt x="398027" y="0"/>
                </a:moveTo>
                <a:lnTo>
                  <a:pt x="390407" y="0"/>
                </a:lnTo>
                <a:lnTo>
                  <a:pt x="0" y="390407"/>
                </a:lnTo>
                <a:lnTo>
                  <a:pt x="5597" y="406400"/>
                </a:lnTo>
                <a:lnTo>
                  <a:pt x="6029" y="407588"/>
                </a:lnTo>
                <a:lnTo>
                  <a:pt x="413181" y="729"/>
                </a:lnTo>
                <a:lnTo>
                  <a:pt x="398027" y="0"/>
                </a:lnTo>
                <a:close/>
              </a:path>
            </a:pathLst>
          </a:custGeom>
          <a:solidFill>
            <a:srgbClr val="94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46141" y="2731112"/>
            <a:ext cx="427355" cy="422275"/>
          </a:xfrm>
          <a:custGeom>
            <a:avLst/>
            <a:gdLst/>
            <a:ahLst/>
            <a:cxnLst/>
            <a:rect l="l" t="t" r="r" b="b"/>
            <a:pathLst>
              <a:path w="427355" h="422275">
                <a:moveTo>
                  <a:pt x="405398" y="0"/>
                </a:moveTo>
                <a:lnTo>
                  <a:pt x="0" y="405107"/>
                </a:lnTo>
                <a:lnTo>
                  <a:pt x="6088" y="421875"/>
                </a:lnTo>
                <a:lnTo>
                  <a:pt x="427215" y="1050"/>
                </a:lnTo>
                <a:lnTo>
                  <a:pt x="405398" y="0"/>
                </a:lnTo>
                <a:close/>
              </a:path>
            </a:pathLst>
          </a:custGeom>
          <a:solidFill>
            <a:srgbClr val="93DE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51552" y="2732046"/>
            <a:ext cx="441325" cy="436245"/>
          </a:xfrm>
          <a:custGeom>
            <a:avLst/>
            <a:gdLst/>
            <a:ahLst/>
            <a:cxnLst/>
            <a:rect l="l" t="t" r="r" b="b"/>
            <a:pathLst>
              <a:path w="441325" h="436244">
                <a:moveTo>
                  <a:pt x="419380" y="0"/>
                </a:moveTo>
                <a:lnTo>
                  <a:pt x="0" y="419079"/>
                </a:lnTo>
                <a:lnTo>
                  <a:pt x="6094" y="435840"/>
                </a:lnTo>
                <a:lnTo>
                  <a:pt x="441197" y="1050"/>
                </a:lnTo>
                <a:lnTo>
                  <a:pt x="419380" y="0"/>
                </a:lnTo>
                <a:close/>
              </a:path>
            </a:pathLst>
          </a:custGeom>
          <a:solidFill>
            <a:srgbClr val="92D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57217" y="2733007"/>
            <a:ext cx="455930" cy="450850"/>
          </a:xfrm>
          <a:custGeom>
            <a:avLst/>
            <a:gdLst/>
            <a:ahLst/>
            <a:cxnLst/>
            <a:rect l="l" t="t" r="r" b="b"/>
            <a:pathLst>
              <a:path w="455930" h="450850">
                <a:moveTo>
                  <a:pt x="433695" y="0"/>
                </a:moveTo>
                <a:lnTo>
                  <a:pt x="0" y="433695"/>
                </a:lnTo>
                <a:lnTo>
                  <a:pt x="6096" y="450459"/>
                </a:lnTo>
                <a:lnTo>
                  <a:pt x="455505" y="1049"/>
                </a:lnTo>
                <a:lnTo>
                  <a:pt x="433695" y="0"/>
                </a:lnTo>
                <a:close/>
              </a:path>
            </a:pathLst>
          </a:custGeom>
          <a:solidFill>
            <a:srgbClr val="91D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2636" y="2733940"/>
            <a:ext cx="470534" cy="465455"/>
          </a:xfrm>
          <a:custGeom>
            <a:avLst/>
            <a:gdLst/>
            <a:ahLst/>
            <a:cxnLst/>
            <a:rect l="l" t="t" r="r" b="b"/>
            <a:pathLst>
              <a:path w="470534" h="465455">
                <a:moveTo>
                  <a:pt x="447663" y="0"/>
                </a:moveTo>
                <a:lnTo>
                  <a:pt x="0" y="447663"/>
                </a:lnTo>
                <a:lnTo>
                  <a:pt x="4064" y="458839"/>
                </a:lnTo>
                <a:lnTo>
                  <a:pt x="6546" y="464908"/>
                </a:lnTo>
                <a:lnTo>
                  <a:pt x="470045" y="1077"/>
                </a:lnTo>
                <a:lnTo>
                  <a:pt x="447663" y="0"/>
                </a:lnTo>
                <a:close/>
              </a:path>
            </a:pathLst>
          </a:custGeom>
          <a:solidFill>
            <a:srgbClr val="90DD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68445" y="2734901"/>
            <a:ext cx="483870" cy="478790"/>
          </a:xfrm>
          <a:custGeom>
            <a:avLst/>
            <a:gdLst/>
            <a:ahLst/>
            <a:cxnLst/>
            <a:rect l="l" t="t" r="r" b="b"/>
            <a:pathLst>
              <a:path w="483870" h="478789">
                <a:moveTo>
                  <a:pt x="461813" y="0"/>
                </a:moveTo>
                <a:lnTo>
                  <a:pt x="0" y="462145"/>
                </a:lnTo>
                <a:lnTo>
                  <a:pt x="6637" y="478371"/>
                </a:lnTo>
                <a:lnTo>
                  <a:pt x="483616" y="1049"/>
                </a:lnTo>
                <a:lnTo>
                  <a:pt x="461813" y="0"/>
                </a:lnTo>
                <a:close/>
              </a:path>
            </a:pathLst>
          </a:custGeom>
          <a:solidFill>
            <a:srgbClr val="8FD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4442" y="2735865"/>
            <a:ext cx="498475" cy="492759"/>
          </a:xfrm>
          <a:custGeom>
            <a:avLst/>
            <a:gdLst/>
            <a:ahLst/>
            <a:cxnLst/>
            <a:rect l="l" t="t" r="r" b="b"/>
            <a:pathLst>
              <a:path w="498475" h="492760">
                <a:moveTo>
                  <a:pt x="475841" y="0"/>
                </a:moveTo>
                <a:lnTo>
                  <a:pt x="0" y="475841"/>
                </a:lnTo>
                <a:lnTo>
                  <a:pt x="6732" y="492300"/>
                </a:lnTo>
                <a:lnTo>
                  <a:pt x="498305" y="1081"/>
                </a:lnTo>
                <a:lnTo>
                  <a:pt x="475841" y="0"/>
                </a:lnTo>
                <a:close/>
              </a:path>
            </a:pathLst>
          </a:custGeom>
          <a:solidFill>
            <a:srgbClr val="8ED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80438" y="2736829"/>
            <a:ext cx="511809" cy="506095"/>
          </a:xfrm>
          <a:custGeom>
            <a:avLst/>
            <a:gdLst/>
            <a:ahLst/>
            <a:cxnLst/>
            <a:rect l="l" t="t" r="r" b="b"/>
            <a:pathLst>
              <a:path w="511809" h="506094">
                <a:moveTo>
                  <a:pt x="489885" y="0"/>
                </a:moveTo>
                <a:lnTo>
                  <a:pt x="0" y="489533"/>
                </a:lnTo>
                <a:lnTo>
                  <a:pt x="6635" y="505754"/>
                </a:lnTo>
                <a:lnTo>
                  <a:pt x="511702" y="1050"/>
                </a:lnTo>
                <a:lnTo>
                  <a:pt x="489885" y="0"/>
                </a:lnTo>
                <a:close/>
              </a:path>
            </a:pathLst>
          </a:custGeom>
          <a:solidFill>
            <a:srgbClr val="8DDC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86610" y="2737789"/>
            <a:ext cx="525145" cy="518795"/>
          </a:xfrm>
          <a:custGeom>
            <a:avLst/>
            <a:gdLst/>
            <a:ahLst/>
            <a:cxnLst/>
            <a:rect l="l" t="t" r="r" b="b"/>
            <a:pathLst>
              <a:path w="525145" h="518795">
                <a:moveTo>
                  <a:pt x="503660" y="0"/>
                </a:moveTo>
                <a:lnTo>
                  <a:pt x="0" y="503660"/>
                </a:lnTo>
                <a:lnTo>
                  <a:pt x="2949" y="510870"/>
                </a:lnTo>
                <a:lnTo>
                  <a:pt x="6809" y="518765"/>
                </a:lnTo>
                <a:lnTo>
                  <a:pt x="524924" y="1023"/>
                </a:lnTo>
                <a:lnTo>
                  <a:pt x="503660" y="0"/>
                </a:lnTo>
                <a:close/>
              </a:path>
            </a:pathLst>
          </a:custGeom>
          <a:solidFill>
            <a:srgbClr val="8CD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93206" y="2738748"/>
            <a:ext cx="539115" cy="532765"/>
          </a:xfrm>
          <a:custGeom>
            <a:avLst/>
            <a:gdLst/>
            <a:ahLst/>
            <a:cxnLst/>
            <a:rect l="l" t="t" r="r" b="b"/>
            <a:pathLst>
              <a:path w="539115" h="532764">
                <a:moveTo>
                  <a:pt x="516997" y="0"/>
                </a:moveTo>
                <a:lnTo>
                  <a:pt x="0" y="517369"/>
                </a:lnTo>
                <a:lnTo>
                  <a:pt x="7507" y="532724"/>
                </a:lnTo>
                <a:lnTo>
                  <a:pt x="538801" y="1049"/>
                </a:lnTo>
                <a:lnTo>
                  <a:pt x="516997" y="0"/>
                </a:lnTo>
                <a:close/>
              </a:path>
            </a:pathLst>
          </a:custGeom>
          <a:solidFill>
            <a:srgbClr val="8BD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99879" y="2739681"/>
            <a:ext cx="551815" cy="545465"/>
          </a:xfrm>
          <a:custGeom>
            <a:avLst/>
            <a:gdLst/>
            <a:ahLst/>
            <a:cxnLst/>
            <a:rect l="l" t="t" r="r" b="b"/>
            <a:pathLst>
              <a:path w="551815" h="545464">
                <a:moveTo>
                  <a:pt x="529705" y="0"/>
                </a:moveTo>
                <a:lnTo>
                  <a:pt x="0" y="530085"/>
                </a:lnTo>
                <a:lnTo>
                  <a:pt x="7507" y="545441"/>
                </a:lnTo>
                <a:lnTo>
                  <a:pt x="551508" y="1049"/>
                </a:lnTo>
                <a:lnTo>
                  <a:pt x="529705" y="0"/>
                </a:lnTo>
                <a:close/>
              </a:path>
            </a:pathLst>
          </a:custGeom>
          <a:solidFill>
            <a:srgbClr val="8AD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06552" y="2740614"/>
            <a:ext cx="564515" cy="558165"/>
          </a:xfrm>
          <a:custGeom>
            <a:avLst/>
            <a:gdLst/>
            <a:ahLst/>
            <a:cxnLst/>
            <a:rect l="l" t="t" r="r" b="b"/>
            <a:pathLst>
              <a:path w="564515" h="558164">
                <a:moveTo>
                  <a:pt x="542412" y="0"/>
                </a:moveTo>
                <a:lnTo>
                  <a:pt x="0" y="542802"/>
                </a:lnTo>
                <a:lnTo>
                  <a:pt x="7507" y="558158"/>
                </a:lnTo>
                <a:lnTo>
                  <a:pt x="564216" y="1049"/>
                </a:lnTo>
                <a:lnTo>
                  <a:pt x="542412" y="0"/>
                </a:lnTo>
                <a:close/>
              </a:path>
            </a:pathLst>
          </a:custGeom>
          <a:solidFill>
            <a:srgbClr val="89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13434" y="2741613"/>
            <a:ext cx="577850" cy="571500"/>
          </a:xfrm>
          <a:custGeom>
            <a:avLst/>
            <a:gdLst/>
            <a:ahLst/>
            <a:cxnLst/>
            <a:rect l="l" t="t" r="r" b="b"/>
            <a:pathLst>
              <a:path w="577850" h="571500">
                <a:moveTo>
                  <a:pt x="556280" y="0"/>
                </a:moveTo>
                <a:lnTo>
                  <a:pt x="0" y="555880"/>
                </a:lnTo>
                <a:lnTo>
                  <a:pt x="4065" y="564196"/>
                </a:lnTo>
                <a:lnTo>
                  <a:pt x="7557" y="571180"/>
                </a:lnTo>
                <a:lnTo>
                  <a:pt x="577461" y="1685"/>
                </a:lnTo>
                <a:lnTo>
                  <a:pt x="562865" y="316"/>
                </a:lnTo>
                <a:lnTo>
                  <a:pt x="556280" y="0"/>
                </a:lnTo>
                <a:close/>
              </a:path>
            </a:pathLst>
          </a:custGeom>
          <a:solidFill>
            <a:srgbClr val="88DA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20145" y="2743080"/>
            <a:ext cx="589915" cy="584200"/>
          </a:xfrm>
          <a:custGeom>
            <a:avLst/>
            <a:gdLst/>
            <a:ahLst/>
            <a:cxnLst/>
            <a:rect l="l" t="t" r="r" b="b"/>
            <a:pathLst>
              <a:path w="589915" h="584200">
                <a:moveTo>
                  <a:pt x="568427" y="0"/>
                </a:moveTo>
                <a:lnTo>
                  <a:pt x="0" y="568019"/>
                </a:lnTo>
                <a:lnTo>
                  <a:pt x="7938" y="583896"/>
                </a:lnTo>
                <a:lnTo>
                  <a:pt x="589827" y="2006"/>
                </a:lnTo>
                <a:lnTo>
                  <a:pt x="568427" y="0"/>
                </a:lnTo>
                <a:close/>
              </a:path>
            </a:pathLst>
          </a:custGeom>
          <a:solidFill>
            <a:srgbClr val="87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27236" y="2744869"/>
            <a:ext cx="601345" cy="596265"/>
          </a:xfrm>
          <a:custGeom>
            <a:avLst/>
            <a:gdLst/>
            <a:ahLst/>
            <a:cxnLst/>
            <a:rect l="l" t="t" r="r" b="b"/>
            <a:pathLst>
              <a:path w="601344" h="596264">
                <a:moveTo>
                  <a:pt x="580414" y="0"/>
                </a:moveTo>
                <a:lnTo>
                  <a:pt x="0" y="580414"/>
                </a:lnTo>
                <a:lnTo>
                  <a:pt x="7620" y="595654"/>
                </a:lnTo>
                <a:lnTo>
                  <a:pt x="601314" y="1959"/>
                </a:lnTo>
                <a:lnTo>
                  <a:pt x="580414" y="0"/>
                </a:lnTo>
                <a:close/>
              </a:path>
            </a:pathLst>
          </a:custGeom>
          <a:solidFill>
            <a:srgbClr val="86DA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4329" y="2746656"/>
            <a:ext cx="613410" cy="608330"/>
          </a:xfrm>
          <a:custGeom>
            <a:avLst/>
            <a:gdLst/>
            <a:ahLst/>
            <a:cxnLst/>
            <a:rect l="l" t="t" r="r" b="b"/>
            <a:pathLst>
              <a:path w="613410" h="608329">
                <a:moveTo>
                  <a:pt x="592387" y="0"/>
                </a:moveTo>
                <a:lnTo>
                  <a:pt x="0" y="592813"/>
                </a:lnTo>
                <a:lnTo>
                  <a:pt x="7620" y="608054"/>
                </a:lnTo>
                <a:lnTo>
                  <a:pt x="613281" y="1958"/>
                </a:lnTo>
                <a:lnTo>
                  <a:pt x="592387" y="0"/>
                </a:lnTo>
                <a:close/>
              </a:path>
            </a:pathLst>
          </a:custGeom>
          <a:solidFill>
            <a:srgbClr val="85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41104" y="2748397"/>
            <a:ext cx="626110" cy="619760"/>
          </a:xfrm>
          <a:custGeom>
            <a:avLst/>
            <a:gdLst/>
            <a:ahLst/>
            <a:cxnLst/>
            <a:rect l="l" t="t" r="r" b="b"/>
            <a:pathLst>
              <a:path w="626110" h="619760">
                <a:moveTo>
                  <a:pt x="604186" y="0"/>
                </a:moveTo>
                <a:lnTo>
                  <a:pt x="0" y="604620"/>
                </a:lnTo>
                <a:lnTo>
                  <a:pt x="5605" y="615832"/>
                </a:lnTo>
                <a:lnTo>
                  <a:pt x="8041" y="619746"/>
                </a:lnTo>
                <a:lnTo>
                  <a:pt x="625566" y="2221"/>
                </a:lnTo>
                <a:lnTo>
                  <a:pt x="616475" y="1152"/>
                </a:lnTo>
                <a:lnTo>
                  <a:pt x="604186" y="0"/>
                </a:lnTo>
                <a:close/>
              </a:path>
            </a:pathLst>
          </a:custGeom>
          <a:solidFill>
            <a:srgbClr val="84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48288" y="2750430"/>
            <a:ext cx="637540" cy="630555"/>
          </a:xfrm>
          <a:custGeom>
            <a:avLst/>
            <a:gdLst/>
            <a:ahLst/>
            <a:cxnLst/>
            <a:rect l="l" t="t" r="r" b="b"/>
            <a:pathLst>
              <a:path w="637540" h="630554">
                <a:moveTo>
                  <a:pt x="616778" y="0"/>
                </a:moveTo>
                <a:lnTo>
                  <a:pt x="0" y="616336"/>
                </a:lnTo>
                <a:lnTo>
                  <a:pt x="8767" y="630426"/>
                </a:lnTo>
                <a:lnTo>
                  <a:pt x="637238" y="2406"/>
                </a:lnTo>
                <a:lnTo>
                  <a:pt x="616778" y="0"/>
                </a:lnTo>
                <a:close/>
              </a:path>
            </a:pathLst>
          </a:custGeom>
          <a:solidFill>
            <a:srgbClr val="83D9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56452" y="2752624"/>
            <a:ext cx="647700" cy="641350"/>
          </a:xfrm>
          <a:custGeom>
            <a:avLst/>
            <a:gdLst/>
            <a:ahLst/>
            <a:cxnLst/>
            <a:rect l="l" t="t" r="r" b="b"/>
            <a:pathLst>
              <a:path w="647700" h="641350">
                <a:moveTo>
                  <a:pt x="627262" y="0"/>
                </a:moveTo>
                <a:lnTo>
                  <a:pt x="0" y="627262"/>
                </a:lnTo>
                <a:lnTo>
                  <a:pt x="8396" y="640757"/>
                </a:lnTo>
                <a:lnTo>
                  <a:pt x="647260" y="2352"/>
                </a:lnTo>
                <a:lnTo>
                  <a:pt x="627262" y="0"/>
                </a:lnTo>
                <a:close/>
              </a:path>
            </a:pathLst>
          </a:custGeom>
          <a:solidFill>
            <a:srgbClr val="82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63875" y="2754709"/>
            <a:ext cx="659130" cy="652780"/>
          </a:xfrm>
          <a:custGeom>
            <a:avLst/>
            <a:gdLst/>
            <a:ahLst/>
            <a:cxnLst/>
            <a:rect l="l" t="t" r="r" b="b"/>
            <a:pathLst>
              <a:path w="659130" h="652779">
                <a:moveTo>
                  <a:pt x="637564" y="0"/>
                </a:moveTo>
                <a:lnTo>
                  <a:pt x="0" y="637107"/>
                </a:lnTo>
                <a:lnTo>
                  <a:pt x="9511" y="652393"/>
                </a:lnTo>
                <a:lnTo>
                  <a:pt x="658925" y="2512"/>
                </a:lnTo>
                <a:lnTo>
                  <a:pt x="637564" y="0"/>
                </a:lnTo>
                <a:close/>
              </a:path>
            </a:pathLst>
          </a:custGeom>
          <a:solidFill>
            <a:srgbClr val="81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72412" y="2756955"/>
            <a:ext cx="668655" cy="662940"/>
          </a:xfrm>
          <a:custGeom>
            <a:avLst/>
            <a:gdLst/>
            <a:ahLst/>
            <a:cxnLst/>
            <a:rect l="l" t="t" r="r" b="b"/>
            <a:pathLst>
              <a:path w="668655" h="662939">
                <a:moveTo>
                  <a:pt x="648116" y="0"/>
                </a:moveTo>
                <a:lnTo>
                  <a:pt x="0" y="648581"/>
                </a:lnTo>
                <a:lnTo>
                  <a:pt x="8768" y="662674"/>
                </a:lnTo>
                <a:lnTo>
                  <a:pt x="668563" y="2405"/>
                </a:lnTo>
                <a:lnTo>
                  <a:pt x="648116" y="0"/>
                </a:lnTo>
                <a:close/>
              </a:path>
            </a:pathLst>
          </a:custGeom>
          <a:solidFill>
            <a:srgbClr val="80D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80206" y="2759093"/>
            <a:ext cx="678815" cy="672465"/>
          </a:xfrm>
          <a:custGeom>
            <a:avLst/>
            <a:gdLst/>
            <a:ahLst/>
            <a:cxnLst/>
            <a:rect l="l" t="t" r="r" b="b"/>
            <a:pathLst>
              <a:path w="678815" h="672464">
                <a:moveTo>
                  <a:pt x="658497" y="0"/>
                </a:moveTo>
                <a:lnTo>
                  <a:pt x="0" y="658970"/>
                </a:lnTo>
                <a:lnTo>
                  <a:pt x="2063" y="662285"/>
                </a:lnTo>
                <a:lnTo>
                  <a:pt x="9587" y="672244"/>
                </a:lnTo>
                <a:lnTo>
                  <a:pt x="678582" y="2768"/>
                </a:lnTo>
                <a:lnTo>
                  <a:pt x="663733" y="615"/>
                </a:lnTo>
                <a:lnTo>
                  <a:pt x="658497" y="0"/>
                </a:lnTo>
                <a:close/>
              </a:path>
            </a:pathLst>
          </a:custGeom>
          <a:solidFill>
            <a:srgbClr val="7F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88828" y="2761639"/>
            <a:ext cx="689610" cy="681990"/>
          </a:xfrm>
          <a:custGeom>
            <a:avLst/>
            <a:gdLst/>
            <a:ahLst/>
            <a:cxnLst/>
            <a:rect l="l" t="t" r="r" b="b"/>
            <a:pathLst>
              <a:path w="689610" h="681989">
                <a:moveTo>
                  <a:pt x="668421" y="0"/>
                </a:moveTo>
                <a:lnTo>
                  <a:pt x="0" y="668421"/>
                </a:lnTo>
                <a:lnTo>
                  <a:pt x="9966" y="681612"/>
                </a:lnTo>
                <a:lnTo>
                  <a:pt x="689072" y="2992"/>
                </a:lnTo>
                <a:lnTo>
                  <a:pt x="668421" y="0"/>
                </a:lnTo>
                <a:close/>
              </a:path>
            </a:pathLst>
          </a:custGeom>
          <a:solidFill>
            <a:srgbClr val="7E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97701" y="2764310"/>
            <a:ext cx="698500" cy="690880"/>
          </a:xfrm>
          <a:custGeom>
            <a:avLst/>
            <a:gdLst/>
            <a:ahLst/>
            <a:cxnLst/>
            <a:rect l="l" t="t" r="r" b="b"/>
            <a:pathLst>
              <a:path w="698500" h="690879">
                <a:moveTo>
                  <a:pt x="677980" y="0"/>
                </a:moveTo>
                <a:lnTo>
                  <a:pt x="0" y="677494"/>
                </a:lnTo>
                <a:lnTo>
                  <a:pt x="9837" y="690515"/>
                </a:lnTo>
                <a:lnTo>
                  <a:pt x="697952" y="2894"/>
                </a:lnTo>
                <a:lnTo>
                  <a:pt x="677980" y="0"/>
                </a:lnTo>
                <a:close/>
              </a:path>
            </a:pathLst>
          </a:custGeom>
          <a:solidFill>
            <a:srgbClr val="7D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7285" y="2767005"/>
            <a:ext cx="706755" cy="700405"/>
          </a:xfrm>
          <a:custGeom>
            <a:avLst/>
            <a:gdLst/>
            <a:ahLst/>
            <a:cxnLst/>
            <a:rect l="l" t="t" r="r" b="b"/>
            <a:pathLst>
              <a:path w="706755" h="700404">
                <a:moveTo>
                  <a:pt x="686990" y="0"/>
                </a:moveTo>
                <a:lnTo>
                  <a:pt x="0" y="687483"/>
                </a:lnTo>
                <a:lnTo>
                  <a:pt x="9419" y="699950"/>
                </a:lnTo>
                <a:lnTo>
                  <a:pt x="706536" y="2832"/>
                </a:lnTo>
                <a:lnTo>
                  <a:pt x="686990" y="0"/>
                </a:lnTo>
                <a:close/>
              </a:path>
            </a:pathLst>
          </a:custGeom>
          <a:solidFill>
            <a:srgbClr val="7CD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16031" y="2769576"/>
            <a:ext cx="716280" cy="709930"/>
          </a:xfrm>
          <a:custGeom>
            <a:avLst/>
            <a:gdLst/>
            <a:ahLst/>
            <a:cxnLst/>
            <a:rect l="l" t="t" r="r" b="b"/>
            <a:pathLst>
              <a:path w="716280" h="709929">
                <a:moveTo>
                  <a:pt x="695987" y="0"/>
                </a:moveTo>
                <a:lnTo>
                  <a:pt x="0" y="696487"/>
                </a:lnTo>
                <a:lnTo>
                  <a:pt x="9845" y="709502"/>
                </a:lnTo>
                <a:lnTo>
                  <a:pt x="715938" y="2903"/>
                </a:lnTo>
                <a:lnTo>
                  <a:pt x="695987" y="0"/>
                </a:lnTo>
                <a:close/>
              </a:path>
            </a:pathLst>
          </a:custGeom>
          <a:solidFill>
            <a:srgbClr val="7B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4777" y="2772148"/>
            <a:ext cx="724535" cy="718820"/>
          </a:xfrm>
          <a:custGeom>
            <a:avLst/>
            <a:gdLst/>
            <a:ahLst/>
            <a:cxnLst/>
            <a:rect l="l" t="t" r="r" b="b"/>
            <a:pathLst>
              <a:path w="724535" h="718820">
                <a:moveTo>
                  <a:pt x="704985" y="0"/>
                </a:moveTo>
                <a:lnTo>
                  <a:pt x="0" y="705491"/>
                </a:lnTo>
                <a:lnTo>
                  <a:pt x="672" y="706381"/>
                </a:lnTo>
                <a:lnTo>
                  <a:pt x="9990" y="718361"/>
                </a:lnTo>
                <a:lnTo>
                  <a:pt x="724498" y="3341"/>
                </a:lnTo>
                <a:lnTo>
                  <a:pt x="706792" y="261"/>
                </a:lnTo>
                <a:lnTo>
                  <a:pt x="704985" y="0"/>
                </a:lnTo>
                <a:close/>
              </a:path>
            </a:pathLst>
          </a:custGeom>
          <a:solidFill>
            <a:srgbClr val="7A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3912" y="2775351"/>
            <a:ext cx="732790" cy="727075"/>
          </a:xfrm>
          <a:custGeom>
            <a:avLst/>
            <a:gdLst/>
            <a:ahLst/>
            <a:cxnLst/>
            <a:rect l="l" t="t" r="r" b="b"/>
            <a:pathLst>
              <a:path w="732790" h="727075">
                <a:moveTo>
                  <a:pt x="714571" y="0"/>
                </a:moveTo>
                <a:lnTo>
                  <a:pt x="0" y="714058"/>
                </a:lnTo>
                <a:lnTo>
                  <a:pt x="9745" y="726588"/>
                </a:lnTo>
                <a:lnTo>
                  <a:pt x="732668" y="3147"/>
                </a:lnTo>
                <a:lnTo>
                  <a:pt x="714571" y="0"/>
                </a:lnTo>
                <a:close/>
              </a:path>
            </a:pathLst>
          </a:custGeom>
          <a:solidFill>
            <a:srgbClr val="79D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42801" y="2778362"/>
            <a:ext cx="742950" cy="735330"/>
          </a:xfrm>
          <a:custGeom>
            <a:avLst/>
            <a:gdLst/>
            <a:ahLst/>
            <a:cxnLst/>
            <a:rect l="l" t="t" r="r" b="b"/>
            <a:pathLst>
              <a:path w="742950" h="735329">
                <a:moveTo>
                  <a:pt x="722995" y="0"/>
                </a:moveTo>
                <a:lnTo>
                  <a:pt x="0" y="722476"/>
                </a:lnTo>
                <a:lnTo>
                  <a:pt x="10000" y="735335"/>
                </a:lnTo>
                <a:lnTo>
                  <a:pt x="742474" y="3387"/>
                </a:lnTo>
                <a:lnTo>
                  <a:pt x="722995" y="0"/>
                </a:lnTo>
                <a:close/>
              </a:path>
            </a:pathLst>
          </a:custGeom>
          <a:solidFill>
            <a:srgbClr val="78D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1691" y="2781373"/>
            <a:ext cx="751205" cy="744220"/>
          </a:xfrm>
          <a:custGeom>
            <a:avLst/>
            <a:gdLst/>
            <a:ahLst/>
            <a:cxnLst/>
            <a:rect l="l" t="t" r="r" b="b"/>
            <a:pathLst>
              <a:path w="751205" h="744220">
                <a:moveTo>
                  <a:pt x="731420" y="0"/>
                </a:moveTo>
                <a:lnTo>
                  <a:pt x="0" y="730895"/>
                </a:lnTo>
                <a:lnTo>
                  <a:pt x="10000" y="743753"/>
                </a:lnTo>
                <a:lnTo>
                  <a:pt x="750898" y="3387"/>
                </a:lnTo>
                <a:lnTo>
                  <a:pt x="731420" y="0"/>
                </a:lnTo>
                <a:close/>
              </a:path>
            </a:pathLst>
          </a:custGeom>
          <a:solidFill>
            <a:srgbClr val="77D5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61438" y="2784518"/>
            <a:ext cx="759460" cy="753110"/>
          </a:xfrm>
          <a:custGeom>
            <a:avLst/>
            <a:gdLst/>
            <a:ahLst/>
            <a:cxnLst/>
            <a:rect l="l" t="t" r="r" b="b"/>
            <a:pathLst>
              <a:path w="759460" h="753110">
                <a:moveTo>
                  <a:pt x="739752" y="0"/>
                </a:moveTo>
                <a:lnTo>
                  <a:pt x="0" y="740283"/>
                </a:lnTo>
                <a:lnTo>
                  <a:pt x="8461" y="751161"/>
                </a:lnTo>
                <a:lnTo>
                  <a:pt x="10113" y="753031"/>
                </a:lnTo>
                <a:lnTo>
                  <a:pt x="759192" y="3413"/>
                </a:lnTo>
                <a:lnTo>
                  <a:pt x="757761" y="3131"/>
                </a:lnTo>
                <a:lnTo>
                  <a:pt x="739752" y="0"/>
                </a:lnTo>
                <a:close/>
              </a:path>
            </a:pathLst>
          </a:custGeom>
          <a:solidFill>
            <a:srgbClr val="76D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70495" y="2787650"/>
            <a:ext cx="767715" cy="760730"/>
          </a:xfrm>
          <a:custGeom>
            <a:avLst/>
            <a:gdLst/>
            <a:ahLst/>
            <a:cxnLst/>
            <a:rect l="l" t="t" r="r" b="b"/>
            <a:pathLst>
              <a:path w="767715" h="760729">
                <a:moveTo>
                  <a:pt x="748704" y="0"/>
                </a:moveTo>
                <a:lnTo>
                  <a:pt x="0" y="748704"/>
                </a:lnTo>
                <a:lnTo>
                  <a:pt x="10589" y="760686"/>
                </a:lnTo>
                <a:lnTo>
                  <a:pt x="767107" y="3624"/>
                </a:lnTo>
                <a:lnTo>
                  <a:pt x="748704" y="0"/>
                </a:lnTo>
                <a:close/>
              </a:path>
            </a:pathLst>
          </a:custGeom>
          <a:solidFill>
            <a:srgbClr val="75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80163" y="2791130"/>
            <a:ext cx="775335" cy="768350"/>
          </a:xfrm>
          <a:custGeom>
            <a:avLst/>
            <a:gdLst/>
            <a:ahLst/>
            <a:cxnLst/>
            <a:rect l="l" t="t" r="r" b="b"/>
            <a:pathLst>
              <a:path w="775335" h="768350">
                <a:moveTo>
                  <a:pt x="756706" y="0"/>
                </a:moveTo>
                <a:lnTo>
                  <a:pt x="0" y="756163"/>
                </a:lnTo>
                <a:lnTo>
                  <a:pt x="10589" y="768146"/>
                </a:lnTo>
                <a:lnTo>
                  <a:pt x="775110" y="3624"/>
                </a:lnTo>
                <a:lnTo>
                  <a:pt x="756706" y="0"/>
                </a:lnTo>
                <a:close/>
              </a:path>
            </a:pathLst>
          </a:custGeom>
          <a:solidFill>
            <a:srgbClr val="74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89696" y="2794475"/>
            <a:ext cx="783590" cy="775970"/>
          </a:xfrm>
          <a:custGeom>
            <a:avLst/>
            <a:gdLst/>
            <a:ahLst/>
            <a:cxnLst/>
            <a:rect l="l" t="t" r="r" b="b"/>
            <a:pathLst>
              <a:path w="783590" h="775970">
                <a:moveTo>
                  <a:pt x="764154" y="0"/>
                </a:moveTo>
                <a:lnTo>
                  <a:pt x="0" y="763606"/>
                </a:lnTo>
                <a:lnTo>
                  <a:pt x="10724" y="775741"/>
                </a:lnTo>
                <a:lnTo>
                  <a:pt x="783257" y="3762"/>
                </a:lnTo>
                <a:lnTo>
                  <a:pt x="764154" y="0"/>
                </a:lnTo>
                <a:close/>
              </a:path>
            </a:pathLst>
          </a:custGeom>
          <a:solidFill>
            <a:srgbClr val="73D4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99690" y="2797890"/>
            <a:ext cx="790575" cy="783590"/>
          </a:xfrm>
          <a:custGeom>
            <a:avLst/>
            <a:gdLst/>
            <a:ahLst/>
            <a:cxnLst/>
            <a:rect l="l" t="t" r="r" b="b"/>
            <a:pathLst>
              <a:path w="790575" h="783589">
                <a:moveTo>
                  <a:pt x="771499" y="0"/>
                </a:moveTo>
                <a:lnTo>
                  <a:pt x="0" y="771499"/>
                </a:lnTo>
                <a:lnTo>
                  <a:pt x="10263" y="783113"/>
                </a:lnTo>
                <a:lnTo>
                  <a:pt x="790244" y="3692"/>
                </a:lnTo>
                <a:lnTo>
                  <a:pt x="771499" y="0"/>
                </a:lnTo>
                <a:close/>
              </a:path>
            </a:pathLst>
          </a:custGeom>
          <a:solidFill>
            <a:srgbClr val="72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9222" y="2801234"/>
            <a:ext cx="798195" cy="791210"/>
          </a:xfrm>
          <a:custGeom>
            <a:avLst/>
            <a:gdLst/>
            <a:ahLst/>
            <a:cxnLst/>
            <a:rect l="l" t="t" r="r" b="b"/>
            <a:pathLst>
              <a:path w="798194" h="791210">
                <a:moveTo>
                  <a:pt x="778942" y="0"/>
                </a:moveTo>
                <a:lnTo>
                  <a:pt x="0" y="778942"/>
                </a:lnTo>
                <a:lnTo>
                  <a:pt x="8937" y="789055"/>
                </a:lnTo>
                <a:lnTo>
                  <a:pt x="10886" y="790916"/>
                </a:lnTo>
                <a:lnTo>
                  <a:pt x="797909" y="3893"/>
                </a:lnTo>
                <a:lnTo>
                  <a:pt x="793797" y="2925"/>
                </a:lnTo>
                <a:lnTo>
                  <a:pt x="778942" y="0"/>
                </a:lnTo>
                <a:close/>
              </a:path>
            </a:pathLst>
          </a:custGeom>
          <a:solidFill>
            <a:srgbClr val="71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19313" y="2804723"/>
            <a:ext cx="805180" cy="798195"/>
          </a:xfrm>
          <a:custGeom>
            <a:avLst/>
            <a:gdLst/>
            <a:ahLst/>
            <a:cxnLst/>
            <a:rect l="l" t="t" r="r" b="b"/>
            <a:pathLst>
              <a:path w="805180" h="798195">
                <a:moveTo>
                  <a:pt x="786102" y="0"/>
                </a:moveTo>
                <a:lnTo>
                  <a:pt x="0" y="786667"/>
                </a:lnTo>
                <a:lnTo>
                  <a:pt x="11695" y="797831"/>
                </a:lnTo>
                <a:lnTo>
                  <a:pt x="804603" y="4353"/>
                </a:lnTo>
                <a:lnTo>
                  <a:pt x="786102" y="0"/>
                </a:lnTo>
                <a:close/>
              </a:path>
            </a:pathLst>
          </a:custGeom>
          <a:solidFill>
            <a:srgbClr val="70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529855" y="2808756"/>
            <a:ext cx="812165" cy="804545"/>
          </a:xfrm>
          <a:custGeom>
            <a:avLst/>
            <a:gdLst/>
            <a:ahLst/>
            <a:cxnLst/>
            <a:rect l="l" t="t" r="r" b="b"/>
            <a:pathLst>
              <a:path w="812165" h="804545">
                <a:moveTo>
                  <a:pt x="792697" y="0"/>
                </a:moveTo>
                <a:lnTo>
                  <a:pt x="0" y="792697"/>
                </a:lnTo>
                <a:lnTo>
                  <a:pt x="11842" y="804002"/>
                </a:lnTo>
                <a:lnTo>
                  <a:pt x="811900" y="4518"/>
                </a:lnTo>
                <a:lnTo>
                  <a:pt x="792697" y="0"/>
                </a:lnTo>
                <a:close/>
              </a:path>
            </a:pathLst>
          </a:custGeom>
          <a:solidFill>
            <a:srgbClr val="6FD3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40398" y="2812790"/>
            <a:ext cx="817880" cy="810260"/>
          </a:xfrm>
          <a:custGeom>
            <a:avLst/>
            <a:gdLst/>
            <a:ahLst/>
            <a:cxnLst/>
            <a:rect l="l" t="t" r="r" b="b"/>
            <a:pathLst>
              <a:path w="817880" h="810260">
                <a:moveTo>
                  <a:pt x="799301" y="0"/>
                </a:moveTo>
                <a:lnTo>
                  <a:pt x="0" y="798727"/>
                </a:lnTo>
                <a:lnTo>
                  <a:pt x="11695" y="809891"/>
                </a:lnTo>
                <a:lnTo>
                  <a:pt x="817810" y="4355"/>
                </a:lnTo>
                <a:lnTo>
                  <a:pt x="799301" y="0"/>
                </a:lnTo>
                <a:close/>
              </a:path>
            </a:pathLst>
          </a:custGeom>
          <a:solidFill>
            <a:srgbClr val="6E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51298" y="2816739"/>
            <a:ext cx="823594" cy="815975"/>
          </a:xfrm>
          <a:custGeom>
            <a:avLst/>
            <a:gdLst/>
            <a:ahLst/>
            <a:cxnLst/>
            <a:rect l="l" t="t" r="r" b="b"/>
            <a:pathLst>
              <a:path w="823594" h="815975">
                <a:moveTo>
                  <a:pt x="805182" y="0"/>
                </a:moveTo>
                <a:lnTo>
                  <a:pt x="0" y="805182"/>
                </a:lnTo>
                <a:lnTo>
                  <a:pt x="11192" y="815866"/>
                </a:lnTo>
                <a:lnTo>
                  <a:pt x="823364" y="4278"/>
                </a:lnTo>
                <a:lnTo>
                  <a:pt x="805182" y="0"/>
                </a:lnTo>
                <a:close/>
              </a:path>
            </a:pathLst>
          </a:custGeom>
          <a:solidFill>
            <a:srgbClr val="6D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62197" y="2820685"/>
            <a:ext cx="829944" cy="822960"/>
          </a:xfrm>
          <a:custGeom>
            <a:avLst/>
            <a:gdLst/>
            <a:ahLst/>
            <a:cxnLst/>
            <a:rect l="l" t="t" r="r" b="b"/>
            <a:pathLst>
              <a:path w="829944" h="822960">
                <a:moveTo>
                  <a:pt x="811057" y="0"/>
                </a:moveTo>
                <a:lnTo>
                  <a:pt x="0" y="811639"/>
                </a:lnTo>
                <a:lnTo>
                  <a:pt x="11695" y="822803"/>
                </a:lnTo>
                <a:lnTo>
                  <a:pt x="829469" y="4442"/>
                </a:lnTo>
                <a:lnTo>
                  <a:pt x="827182" y="3794"/>
                </a:lnTo>
                <a:lnTo>
                  <a:pt x="811057" y="0"/>
                </a:lnTo>
                <a:close/>
              </a:path>
            </a:pathLst>
          </a:custGeom>
          <a:solidFill>
            <a:srgbClr val="6CD2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72593" y="2824567"/>
            <a:ext cx="835660" cy="828675"/>
          </a:xfrm>
          <a:custGeom>
            <a:avLst/>
            <a:gdLst/>
            <a:ahLst/>
            <a:cxnLst/>
            <a:rect l="l" t="t" r="r" b="b"/>
            <a:pathLst>
              <a:path w="835660" h="828675">
                <a:moveTo>
                  <a:pt x="817094" y="0"/>
                </a:moveTo>
                <a:lnTo>
                  <a:pt x="0" y="817681"/>
                </a:lnTo>
                <a:lnTo>
                  <a:pt x="1446" y="819062"/>
                </a:lnTo>
                <a:lnTo>
                  <a:pt x="12509" y="828319"/>
                </a:lnTo>
                <a:lnTo>
                  <a:pt x="835585" y="5243"/>
                </a:lnTo>
                <a:lnTo>
                  <a:pt x="817094" y="0"/>
                </a:lnTo>
                <a:close/>
              </a:path>
            </a:pathLst>
          </a:custGeom>
          <a:solidFill>
            <a:srgbClr val="6BD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83876" y="2829443"/>
            <a:ext cx="839469" cy="833119"/>
          </a:xfrm>
          <a:custGeom>
            <a:avLst/>
            <a:gdLst/>
            <a:ahLst/>
            <a:cxnLst/>
            <a:rect l="l" t="t" r="r" b="b"/>
            <a:pathLst>
              <a:path w="839469" h="833120">
                <a:moveTo>
                  <a:pt x="823007" y="0"/>
                </a:moveTo>
                <a:lnTo>
                  <a:pt x="0" y="822416"/>
                </a:lnTo>
                <a:lnTo>
                  <a:pt x="12132" y="832568"/>
                </a:lnTo>
                <a:lnTo>
                  <a:pt x="839444" y="4661"/>
                </a:lnTo>
                <a:lnTo>
                  <a:pt x="823007" y="0"/>
                </a:lnTo>
                <a:close/>
              </a:path>
            </a:pathLst>
          </a:custGeom>
          <a:solidFill>
            <a:srgbClr val="6AD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94940" y="2833934"/>
            <a:ext cx="845819" cy="838200"/>
          </a:xfrm>
          <a:custGeom>
            <a:avLst/>
            <a:gdLst/>
            <a:ahLst/>
            <a:cxnLst/>
            <a:rect l="l" t="t" r="r" b="b"/>
            <a:pathLst>
              <a:path w="845819" h="838200">
                <a:moveTo>
                  <a:pt x="827778" y="0"/>
                </a:moveTo>
                <a:lnTo>
                  <a:pt x="0" y="827183"/>
                </a:lnTo>
                <a:lnTo>
                  <a:pt x="12446" y="837598"/>
                </a:lnTo>
                <a:lnTo>
                  <a:pt x="845591" y="5051"/>
                </a:lnTo>
                <a:lnTo>
                  <a:pt x="827778" y="0"/>
                </a:lnTo>
                <a:close/>
              </a:path>
            </a:pathLst>
          </a:custGeom>
          <a:solidFill>
            <a:srgbClr val="69D1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06003" y="2838424"/>
            <a:ext cx="850900" cy="843280"/>
          </a:xfrm>
          <a:custGeom>
            <a:avLst/>
            <a:gdLst/>
            <a:ahLst/>
            <a:cxnLst/>
            <a:rect l="l" t="t" r="r" b="b"/>
            <a:pathLst>
              <a:path w="850900" h="843279">
                <a:moveTo>
                  <a:pt x="832548" y="0"/>
                </a:moveTo>
                <a:lnTo>
                  <a:pt x="0" y="831950"/>
                </a:lnTo>
                <a:lnTo>
                  <a:pt x="12980" y="842811"/>
                </a:lnTo>
                <a:lnTo>
                  <a:pt x="850656" y="5135"/>
                </a:lnTo>
                <a:lnTo>
                  <a:pt x="832548" y="0"/>
                </a:lnTo>
                <a:close/>
              </a:path>
            </a:pathLst>
          </a:custGeom>
          <a:solidFill>
            <a:srgbClr val="68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7601" y="2842998"/>
            <a:ext cx="855344" cy="847725"/>
          </a:xfrm>
          <a:custGeom>
            <a:avLst/>
            <a:gdLst/>
            <a:ahLst/>
            <a:cxnLst/>
            <a:rect l="l" t="t" r="r" b="b"/>
            <a:pathLst>
              <a:path w="855344" h="847725">
                <a:moveTo>
                  <a:pt x="837080" y="0"/>
                </a:moveTo>
                <a:lnTo>
                  <a:pt x="0" y="837080"/>
                </a:lnTo>
                <a:lnTo>
                  <a:pt x="12445" y="847494"/>
                </a:lnTo>
                <a:lnTo>
                  <a:pt x="854890" y="5050"/>
                </a:lnTo>
                <a:lnTo>
                  <a:pt x="837080" y="0"/>
                </a:lnTo>
                <a:close/>
              </a:path>
            </a:pathLst>
          </a:custGeom>
          <a:solidFill>
            <a:srgbClr val="67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29197" y="2847570"/>
            <a:ext cx="859155" cy="852805"/>
          </a:xfrm>
          <a:custGeom>
            <a:avLst/>
            <a:gdLst/>
            <a:ahLst/>
            <a:cxnLst/>
            <a:rect l="l" t="t" r="r" b="b"/>
            <a:pathLst>
              <a:path w="859155" h="852804">
                <a:moveTo>
                  <a:pt x="841606" y="0"/>
                </a:moveTo>
                <a:lnTo>
                  <a:pt x="0" y="842211"/>
                </a:lnTo>
                <a:lnTo>
                  <a:pt x="7072" y="848129"/>
                </a:lnTo>
                <a:lnTo>
                  <a:pt x="12774" y="852296"/>
                </a:lnTo>
                <a:lnTo>
                  <a:pt x="858784" y="5678"/>
                </a:lnTo>
                <a:lnTo>
                  <a:pt x="845272" y="1039"/>
                </a:lnTo>
                <a:lnTo>
                  <a:pt x="841606" y="0"/>
                </a:lnTo>
                <a:close/>
              </a:path>
            </a:pathLst>
          </a:custGeom>
          <a:solidFill>
            <a:srgbClr val="66D0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40504" y="2852599"/>
            <a:ext cx="863600" cy="855980"/>
          </a:xfrm>
          <a:custGeom>
            <a:avLst/>
            <a:gdLst/>
            <a:ahLst/>
            <a:cxnLst/>
            <a:rect l="l" t="t" r="r" b="b"/>
            <a:pathLst>
              <a:path w="863600" h="855979">
                <a:moveTo>
                  <a:pt x="845587" y="0"/>
                </a:moveTo>
                <a:lnTo>
                  <a:pt x="0" y="846194"/>
                </a:lnTo>
                <a:lnTo>
                  <a:pt x="13376" y="855969"/>
                </a:lnTo>
                <a:lnTo>
                  <a:pt x="863274" y="6071"/>
                </a:lnTo>
                <a:lnTo>
                  <a:pt x="845587" y="0"/>
                </a:lnTo>
                <a:close/>
              </a:path>
            </a:pathLst>
          </a:custGeom>
          <a:solidFill>
            <a:srgbClr val="66D0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52582" y="2858252"/>
            <a:ext cx="867410" cy="859155"/>
          </a:xfrm>
          <a:custGeom>
            <a:avLst/>
            <a:gdLst/>
            <a:ahLst/>
            <a:cxnLst/>
            <a:rect l="l" t="t" r="r" b="b"/>
            <a:pathLst>
              <a:path w="867410" h="859154">
                <a:moveTo>
                  <a:pt x="849977" y="0"/>
                </a:moveTo>
                <a:lnTo>
                  <a:pt x="0" y="849367"/>
                </a:lnTo>
                <a:lnTo>
                  <a:pt x="13208" y="859020"/>
                </a:lnTo>
                <a:lnTo>
                  <a:pt x="866998" y="5843"/>
                </a:lnTo>
                <a:lnTo>
                  <a:pt x="849977" y="0"/>
                </a:lnTo>
                <a:close/>
              </a:path>
            </a:pathLst>
          </a:custGeom>
          <a:solidFill>
            <a:srgbClr val="64C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4887" y="2863539"/>
            <a:ext cx="870585" cy="862965"/>
          </a:xfrm>
          <a:custGeom>
            <a:avLst/>
            <a:gdLst/>
            <a:ahLst/>
            <a:cxnLst/>
            <a:rect l="l" t="t" r="r" b="b"/>
            <a:pathLst>
              <a:path w="870585" h="862964">
                <a:moveTo>
                  <a:pt x="853073" y="0"/>
                </a:moveTo>
                <a:lnTo>
                  <a:pt x="0" y="853073"/>
                </a:lnTo>
                <a:lnTo>
                  <a:pt x="13207" y="862725"/>
                </a:lnTo>
                <a:lnTo>
                  <a:pt x="870091" y="5841"/>
                </a:lnTo>
                <a:lnTo>
                  <a:pt x="853073" y="0"/>
                </a:lnTo>
                <a:close/>
              </a:path>
            </a:pathLst>
          </a:custGeom>
          <a:solidFill>
            <a:srgbClr val="63C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6627" y="2868732"/>
            <a:ext cx="873760" cy="866140"/>
          </a:xfrm>
          <a:custGeom>
            <a:avLst/>
            <a:gdLst/>
            <a:ahLst/>
            <a:cxnLst/>
            <a:rect l="l" t="t" r="r" b="b"/>
            <a:pathLst>
              <a:path w="873760" h="866139">
                <a:moveTo>
                  <a:pt x="856459" y="0"/>
                </a:moveTo>
                <a:lnTo>
                  <a:pt x="0" y="856459"/>
                </a:lnTo>
                <a:lnTo>
                  <a:pt x="13207" y="866111"/>
                </a:lnTo>
                <a:lnTo>
                  <a:pt x="873477" y="5841"/>
                </a:lnTo>
                <a:lnTo>
                  <a:pt x="856459" y="0"/>
                </a:lnTo>
                <a:close/>
              </a:path>
            </a:pathLst>
          </a:custGeom>
          <a:solidFill>
            <a:srgbClr val="62CF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8930" y="2874016"/>
            <a:ext cx="876300" cy="869950"/>
          </a:xfrm>
          <a:custGeom>
            <a:avLst/>
            <a:gdLst/>
            <a:ahLst/>
            <a:cxnLst/>
            <a:rect l="l" t="t" r="r" b="b"/>
            <a:pathLst>
              <a:path w="876300" h="869950">
                <a:moveTo>
                  <a:pt x="859549" y="0"/>
                </a:moveTo>
                <a:lnTo>
                  <a:pt x="0" y="860166"/>
                </a:lnTo>
                <a:lnTo>
                  <a:pt x="12645" y="869407"/>
                </a:lnTo>
                <a:lnTo>
                  <a:pt x="876146" y="5905"/>
                </a:lnTo>
                <a:lnTo>
                  <a:pt x="870629" y="3803"/>
                </a:lnTo>
                <a:lnTo>
                  <a:pt x="859549" y="0"/>
                </a:lnTo>
                <a:close/>
              </a:path>
            </a:pathLst>
          </a:custGeom>
          <a:solidFill>
            <a:srgbClr val="61C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00670" y="2879318"/>
            <a:ext cx="879475" cy="872490"/>
          </a:xfrm>
          <a:custGeom>
            <a:avLst/>
            <a:gdLst/>
            <a:ahLst/>
            <a:cxnLst/>
            <a:rect l="l" t="t" r="r" b="b"/>
            <a:pathLst>
              <a:path w="879475" h="872489">
                <a:moveTo>
                  <a:pt x="862823" y="0"/>
                </a:moveTo>
                <a:lnTo>
                  <a:pt x="0" y="863443"/>
                </a:lnTo>
                <a:lnTo>
                  <a:pt x="1639" y="864641"/>
                </a:lnTo>
                <a:lnTo>
                  <a:pt x="13992" y="872308"/>
                </a:lnTo>
                <a:lnTo>
                  <a:pt x="879374" y="6305"/>
                </a:lnTo>
                <a:lnTo>
                  <a:pt x="862823" y="0"/>
                </a:lnTo>
                <a:close/>
              </a:path>
            </a:pathLst>
          </a:custGeom>
          <a:solidFill>
            <a:srgbClr val="60C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3280" y="2885177"/>
            <a:ext cx="883285" cy="875030"/>
          </a:xfrm>
          <a:custGeom>
            <a:avLst/>
            <a:gdLst/>
            <a:ahLst/>
            <a:cxnLst/>
            <a:rect l="l" t="t" r="r" b="b"/>
            <a:pathLst>
              <a:path w="883285" h="875029">
                <a:moveTo>
                  <a:pt x="865592" y="0"/>
                </a:moveTo>
                <a:lnTo>
                  <a:pt x="0" y="865592"/>
                </a:lnTo>
                <a:lnTo>
                  <a:pt x="14290" y="874462"/>
                </a:lnTo>
                <a:lnTo>
                  <a:pt x="882815" y="6561"/>
                </a:lnTo>
                <a:lnTo>
                  <a:pt x="865592" y="0"/>
                </a:lnTo>
                <a:close/>
              </a:path>
            </a:pathLst>
          </a:custGeom>
          <a:solidFill>
            <a:srgbClr val="5FCE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6003" y="2891037"/>
            <a:ext cx="885190" cy="876935"/>
          </a:xfrm>
          <a:custGeom>
            <a:avLst/>
            <a:gdLst/>
            <a:ahLst/>
            <a:cxnLst/>
            <a:rect l="l" t="t" r="r" b="b"/>
            <a:pathLst>
              <a:path w="885190" h="876935">
                <a:moveTo>
                  <a:pt x="868252" y="0"/>
                </a:moveTo>
                <a:lnTo>
                  <a:pt x="0" y="867628"/>
                </a:lnTo>
                <a:lnTo>
                  <a:pt x="14106" y="876384"/>
                </a:lnTo>
                <a:lnTo>
                  <a:pt x="884808" y="6307"/>
                </a:lnTo>
                <a:lnTo>
                  <a:pt x="868252" y="0"/>
                </a:lnTo>
                <a:close/>
              </a:path>
            </a:pathLst>
          </a:custGeom>
          <a:solidFill>
            <a:srgbClr val="5EC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39737" y="2896833"/>
            <a:ext cx="886460" cy="878840"/>
          </a:xfrm>
          <a:custGeom>
            <a:avLst/>
            <a:gdLst/>
            <a:ahLst/>
            <a:cxnLst/>
            <a:rect l="l" t="t" r="r" b="b"/>
            <a:pathLst>
              <a:path w="886460" h="878839">
                <a:moveTo>
                  <a:pt x="869732" y="0"/>
                </a:moveTo>
                <a:lnTo>
                  <a:pt x="0" y="870357"/>
                </a:lnTo>
                <a:lnTo>
                  <a:pt x="13508" y="878741"/>
                </a:lnTo>
                <a:lnTo>
                  <a:pt x="886038" y="6211"/>
                </a:lnTo>
                <a:lnTo>
                  <a:pt x="869732" y="0"/>
                </a:lnTo>
                <a:close/>
              </a:path>
            </a:pathLst>
          </a:custGeom>
          <a:solidFill>
            <a:srgbClr val="5DC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52273" y="2902437"/>
            <a:ext cx="889000" cy="881380"/>
          </a:xfrm>
          <a:custGeom>
            <a:avLst/>
            <a:gdLst/>
            <a:ahLst/>
            <a:cxnLst/>
            <a:rect l="l" t="t" r="r" b="b"/>
            <a:pathLst>
              <a:path w="889000" h="881379">
                <a:moveTo>
                  <a:pt x="871907" y="0"/>
                </a:moveTo>
                <a:lnTo>
                  <a:pt x="0" y="872534"/>
                </a:lnTo>
                <a:lnTo>
                  <a:pt x="14103" y="881288"/>
                </a:lnTo>
                <a:lnTo>
                  <a:pt x="888384" y="6379"/>
                </a:lnTo>
                <a:lnTo>
                  <a:pt x="887296" y="5862"/>
                </a:lnTo>
                <a:lnTo>
                  <a:pt x="871907" y="0"/>
                </a:lnTo>
                <a:close/>
              </a:path>
            </a:pathLst>
          </a:custGeom>
          <a:solidFill>
            <a:srgbClr val="5CCD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64810" y="2908042"/>
            <a:ext cx="889635" cy="883285"/>
          </a:xfrm>
          <a:custGeom>
            <a:avLst/>
            <a:gdLst/>
            <a:ahLst/>
            <a:cxnLst/>
            <a:rect l="l" t="t" r="r" b="b"/>
            <a:pathLst>
              <a:path w="889635" h="883285">
                <a:moveTo>
                  <a:pt x="874083" y="0"/>
                </a:moveTo>
                <a:lnTo>
                  <a:pt x="0" y="874711"/>
                </a:lnTo>
                <a:lnTo>
                  <a:pt x="11159" y="881637"/>
                </a:lnTo>
                <a:lnTo>
                  <a:pt x="14287" y="883281"/>
                </a:lnTo>
                <a:lnTo>
                  <a:pt x="889618" y="7321"/>
                </a:lnTo>
                <a:lnTo>
                  <a:pt x="874759" y="257"/>
                </a:lnTo>
                <a:lnTo>
                  <a:pt x="874083" y="0"/>
                </a:lnTo>
                <a:close/>
              </a:path>
            </a:pathLst>
          </a:custGeom>
          <a:solidFill>
            <a:srgbClr val="5B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77836" y="2915149"/>
            <a:ext cx="890905" cy="883285"/>
          </a:xfrm>
          <a:custGeom>
            <a:avLst/>
            <a:gdLst/>
            <a:ahLst/>
            <a:cxnLst/>
            <a:rect l="l" t="t" r="r" b="b"/>
            <a:pathLst>
              <a:path w="890905" h="883285">
                <a:moveTo>
                  <a:pt x="876140" y="0"/>
                </a:moveTo>
                <a:lnTo>
                  <a:pt x="0" y="875511"/>
                </a:lnTo>
                <a:lnTo>
                  <a:pt x="14580" y="883172"/>
                </a:lnTo>
                <a:lnTo>
                  <a:pt x="890362" y="6761"/>
                </a:lnTo>
                <a:lnTo>
                  <a:pt x="876140" y="0"/>
                </a:lnTo>
                <a:close/>
              </a:path>
            </a:pathLst>
          </a:custGeom>
          <a:solidFill>
            <a:srgbClr val="5A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91159" y="2921697"/>
            <a:ext cx="892175" cy="883919"/>
          </a:xfrm>
          <a:custGeom>
            <a:avLst/>
            <a:gdLst/>
            <a:ahLst/>
            <a:cxnLst/>
            <a:rect l="l" t="t" r="r" b="b"/>
            <a:pathLst>
              <a:path w="892175" h="883920">
                <a:moveTo>
                  <a:pt x="876592" y="0"/>
                </a:moveTo>
                <a:lnTo>
                  <a:pt x="0" y="875963"/>
                </a:lnTo>
                <a:lnTo>
                  <a:pt x="14987" y="883837"/>
                </a:lnTo>
                <a:lnTo>
                  <a:pt x="892088" y="7366"/>
                </a:lnTo>
                <a:lnTo>
                  <a:pt x="876592" y="0"/>
                </a:lnTo>
                <a:close/>
              </a:path>
            </a:pathLst>
          </a:custGeom>
          <a:solidFill>
            <a:srgbClr val="59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04481" y="2928246"/>
            <a:ext cx="892810" cy="884555"/>
          </a:xfrm>
          <a:custGeom>
            <a:avLst/>
            <a:gdLst/>
            <a:ahLst/>
            <a:cxnLst/>
            <a:rect l="l" t="t" r="r" b="b"/>
            <a:pathLst>
              <a:path w="892810" h="884554">
                <a:moveTo>
                  <a:pt x="877044" y="0"/>
                </a:moveTo>
                <a:lnTo>
                  <a:pt x="0" y="876414"/>
                </a:lnTo>
                <a:lnTo>
                  <a:pt x="14987" y="884289"/>
                </a:lnTo>
                <a:lnTo>
                  <a:pt x="892540" y="7366"/>
                </a:lnTo>
                <a:lnTo>
                  <a:pt x="877044" y="0"/>
                </a:lnTo>
                <a:close/>
              </a:path>
            </a:pathLst>
          </a:custGeom>
          <a:solidFill>
            <a:srgbClr val="58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19056" y="2935004"/>
            <a:ext cx="892175" cy="885190"/>
          </a:xfrm>
          <a:custGeom>
            <a:avLst/>
            <a:gdLst/>
            <a:ahLst/>
            <a:cxnLst/>
            <a:rect l="l" t="t" r="r" b="b"/>
            <a:pathLst>
              <a:path w="892175" h="885189">
                <a:moveTo>
                  <a:pt x="876684" y="0"/>
                </a:moveTo>
                <a:lnTo>
                  <a:pt x="0" y="877314"/>
                </a:lnTo>
                <a:lnTo>
                  <a:pt x="14984" y="885187"/>
                </a:lnTo>
                <a:lnTo>
                  <a:pt x="892176" y="7365"/>
                </a:lnTo>
                <a:lnTo>
                  <a:pt x="876684" y="0"/>
                </a:lnTo>
                <a:close/>
              </a:path>
            </a:pathLst>
          </a:custGeom>
          <a:solidFill>
            <a:srgbClr val="57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32376" y="2941551"/>
            <a:ext cx="892810" cy="885825"/>
          </a:xfrm>
          <a:custGeom>
            <a:avLst/>
            <a:gdLst/>
            <a:ahLst/>
            <a:cxnLst/>
            <a:rect l="l" t="t" r="r" b="b"/>
            <a:pathLst>
              <a:path w="892810" h="885825">
                <a:moveTo>
                  <a:pt x="877135" y="0"/>
                </a:moveTo>
                <a:lnTo>
                  <a:pt x="0" y="877765"/>
                </a:lnTo>
                <a:lnTo>
                  <a:pt x="14984" y="885639"/>
                </a:lnTo>
                <a:lnTo>
                  <a:pt x="892411" y="7581"/>
                </a:lnTo>
                <a:lnTo>
                  <a:pt x="884664" y="3578"/>
                </a:lnTo>
                <a:lnTo>
                  <a:pt x="877135" y="0"/>
                </a:lnTo>
                <a:close/>
              </a:path>
            </a:pathLst>
          </a:custGeom>
          <a:solidFill>
            <a:srgbClr val="56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45904" y="2948591"/>
            <a:ext cx="893444" cy="885825"/>
          </a:xfrm>
          <a:custGeom>
            <a:avLst/>
            <a:gdLst/>
            <a:ahLst/>
            <a:cxnLst/>
            <a:rect l="l" t="t" r="r" b="b"/>
            <a:pathLst>
              <a:path w="893444" h="885825">
                <a:moveTo>
                  <a:pt x="877834" y="0"/>
                </a:moveTo>
                <a:lnTo>
                  <a:pt x="0" y="877834"/>
                </a:lnTo>
                <a:lnTo>
                  <a:pt x="4995" y="880458"/>
                </a:lnTo>
                <a:lnTo>
                  <a:pt x="15431" y="885262"/>
                </a:lnTo>
                <a:lnTo>
                  <a:pt x="892906" y="7787"/>
                </a:lnTo>
                <a:lnTo>
                  <a:pt x="877834" y="0"/>
                </a:lnTo>
                <a:close/>
              </a:path>
            </a:pathLst>
          </a:custGeom>
          <a:solidFill>
            <a:srgbClr val="55CC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59817" y="2955837"/>
            <a:ext cx="893444" cy="884555"/>
          </a:xfrm>
          <a:custGeom>
            <a:avLst/>
            <a:gdLst/>
            <a:ahLst/>
            <a:cxnLst/>
            <a:rect l="l" t="t" r="r" b="b"/>
            <a:pathLst>
              <a:path w="893444" h="884554">
                <a:moveTo>
                  <a:pt x="877947" y="0"/>
                </a:moveTo>
                <a:lnTo>
                  <a:pt x="0" y="877317"/>
                </a:lnTo>
                <a:lnTo>
                  <a:pt x="15656" y="884523"/>
                </a:lnTo>
                <a:lnTo>
                  <a:pt x="893021" y="7788"/>
                </a:lnTo>
                <a:lnTo>
                  <a:pt x="877947" y="0"/>
                </a:lnTo>
                <a:close/>
              </a:path>
            </a:pathLst>
          </a:custGeom>
          <a:solidFill>
            <a:srgbClr val="54C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74381" y="2962868"/>
            <a:ext cx="892810" cy="884555"/>
          </a:xfrm>
          <a:custGeom>
            <a:avLst/>
            <a:gdLst/>
            <a:ahLst/>
            <a:cxnLst/>
            <a:rect l="l" t="t" r="r" b="b"/>
            <a:pathLst>
              <a:path w="892810" h="884554">
                <a:moveTo>
                  <a:pt x="876990" y="0"/>
                </a:moveTo>
                <a:lnTo>
                  <a:pt x="0" y="876990"/>
                </a:lnTo>
                <a:lnTo>
                  <a:pt x="16299" y="884493"/>
                </a:lnTo>
                <a:lnTo>
                  <a:pt x="892269" y="7894"/>
                </a:lnTo>
                <a:lnTo>
                  <a:pt x="876990" y="0"/>
                </a:lnTo>
                <a:close/>
              </a:path>
            </a:pathLst>
          </a:custGeom>
          <a:solidFill>
            <a:srgbClr val="53C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88941" y="2969897"/>
            <a:ext cx="891540" cy="883919"/>
          </a:xfrm>
          <a:custGeom>
            <a:avLst/>
            <a:gdLst/>
            <a:ahLst/>
            <a:cxnLst/>
            <a:rect l="l" t="t" r="r" b="b"/>
            <a:pathLst>
              <a:path w="891539" h="883920">
                <a:moveTo>
                  <a:pt x="876034" y="0"/>
                </a:moveTo>
                <a:lnTo>
                  <a:pt x="0" y="876664"/>
                </a:lnTo>
                <a:lnTo>
                  <a:pt x="15652" y="883869"/>
                </a:lnTo>
                <a:lnTo>
                  <a:pt x="891105" y="7786"/>
                </a:lnTo>
                <a:lnTo>
                  <a:pt x="876034" y="0"/>
                </a:lnTo>
                <a:close/>
              </a:path>
            </a:pathLst>
          </a:custGeom>
          <a:solidFill>
            <a:srgbClr val="52CA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02854" y="2976818"/>
            <a:ext cx="890905" cy="883919"/>
          </a:xfrm>
          <a:custGeom>
            <a:avLst/>
            <a:gdLst/>
            <a:ahLst/>
            <a:cxnLst/>
            <a:rect l="l" t="t" r="r" b="b"/>
            <a:pathLst>
              <a:path w="890905" h="883920">
                <a:moveTo>
                  <a:pt x="875518" y="0"/>
                </a:moveTo>
                <a:lnTo>
                  <a:pt x="0" y="876147"/>
                </a:lnTo>
                <a:lnTo>
                  <a:pt x="15652" y="883351"/>
                </a:lnTo>
                <a:lnTo>
                  <a:pt x="890575" y="7799"/>
                </a:lnTo>
                <a:lnTo>
                  <a:pt x="890385" y="7681"/>
                </a:lnTo>
                <a:lnTo>
                  <a:pt x="875518" y="0"/>
                </a:lnTo>
                <a:close/>
              </a:path>
            </a:pathLst>
          </a:custGeom>
          <a:solidFill>
            <a:srgbClr val="51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916995" y="2984067"/>
            <a:ext cx="890269" cy="882650"/>
          </a:xfrm>
          <a:custGeom>
            <a:avLst/>
            <a:gdLst/>
            <a:ahLst/>
            <a:cxnLst/>
            <a:rect l="l" t="t" r="r" b="b"/>
            <a:pathLst>
              <a:path w="890269" h="882650">
                <a:moveTo>
                  <a:pt x="875407" y="0"/>
                </a:moveTo>
                <a:lnTo>
                  <a:pt x="0" y="875407"/>
                </a:lnTo>
                <a:lnTo>
                  <a:pt x="13914" y="881812"/>
                </a:lnTo>
                <a:lnTo>
                  <a:pt x="15973" y="882629"/>
                </a:lnTo>
                <a:lnTo>
                  <a:pt x="890160" y="9070"/>
                </a:lnTo>
                <a:lnTo>
                  <a:pt x="876244" y="432"/>
                </a:lnTo>
                <a:lnTo>
                  <a:pt x="875407" y="0"/>
                </a:lnTo>
                <a:close/>
              </a:path>
            </a:pathLst>
          </a:custGeom>
          <a:solidFill>
            <a:srgbClr val="50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931150" y="2992164"/>
            <a:ext cx="889000" cy="880744"/>
          </a:xfrm>
          <a:custGeom>
            <a:avLst/>
            <a:gdLst/>
            <a:ahLst/>
            <a:cxnLst/>
            <a:rect l="l" t="t" r="r" b="b"/>
            <a:pathLst>
              <a:path w="889000" h="880745">
                <a:moveTo>
                  <a:pt x="874438" y="0"/>
                </a:moveTo>
                <a:lnTo>
                  <a:pt x="0" y="873810"/>
                </a:lnTo>
                <a:lnTo>
                  <a:pt x="16368" y="880305"/>
                </a:lnTo>
                <a:lnTo>
                  <a:pt x="888544" y="8755"/>
                </a:lnTo>
                <a:lnTo>
                  <a:pt x="874438" y="0"/>
                </a:lnTo>
                <a:close/>
              </a:path>
            </a:pathLst>
          </a:custGeom>
          <a:solidFill>
            <a:srgbClr val="4F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45699" y="2999947"/>
            <a:ext cx="887094" cy="878840"/>
          </a:xfrm>
          <a:custGeom>
            <a:avLst/>
            <a:gdLst/>
            <a:ahLst/>
            <a:cxnLst/>
            <a:rect l="l" t="t" r="r" b="b"/>
            <a:pathLst>
              <a:path w="887094" h="878839">
                <a:moveTo>
                  <a:pt x="872427" y="0"/>
                </a:moveTo>
                <a:lnTo>
                  <a:pt x="0" y="871801"/>
                </a:lnTo>
                <a:lnTo>
                  <a:pt x="16368" y="878296"/>
                </a:lnTo>
                <a:lnTo>
                  <a:pt x="886534" y="8755"/>
                </a:lnTo>
                <a:lnTo>
                  <a:pt x="872427" y="0"/>
                </a:lnTo>
                <a:close/>
              </a:path>
            </a:pathLst>
          </a:custGeom>
          <a:solidFill>
            <a:srgbClr val="4EC9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61577" y="3007962"/>
            <a:ext cx="883919" cy="876935"/>
          </a:xfrm>
          <a:custGeom>
            <a:avLst/>
            <a:gdLst/>
            <a:ahLst/>
            <a:cxnLst/>
            <a:rect l="l" t="t" r="r" b="b"/>
            <a:pathLst>
              <a:path w="883919" h="876935">
                <a:moveTo>
                  <a:pt x="869462" y="0"/>
                </a:moveTo>
                <a:lnTo>
                  <a:pt x="0" y="870087"/>
                </a:lnTo>
                <a:lnTo>
                  <a:pt x="16363" y="876580"/>
                </a:lnTo>
                <a:lnTo>
                  <a:pt x="883566" y="8754"/>
                </a:lnTo>
                <a:lnTo>
                  <a:pt x="869462" y="0"/>
                </a:lnTo>
                <a:close/>
              </a:path>
            </a:pathLst>
          </a:custGeom>
          <a:solidFill>
            <a:srgbClr val="4D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76122" y="3015744"/>
            <a:ext cx="882015" cy="875030"/>
          </a:xfrm>
          <a:custGeom>
            <a:avLst/>
            <a:gdLst/>
            <a:ahLst/>
            <a:cxnLst/>
            <a:rect l="l" t="t" r="r" b="b"/>
            <a:pathLst>
              <a:path w="882014" h="875029">
                <a:moveTo>
                  <a:pt x="867454" y="0"/>
                </a:moveTo>
                <a:lnTo>
                  <a:pt x="0" y="868077"/>
                </a:lnTo>
                <a:lnTo>
                  <a:pt x="16363" y="874571"/>
                </a:lnTo>
                <a:lnTo>
                  <a:pt x="881558" y="8754"/>
                </a:lnTo>
                <a:lnTo>
                  <a:pt x="867454" y="0"/>
                </a:lnTo>
                <a:close/>
              </a:path>
            </a:pathLst>
          </a:custGeom>
          <a:solidFill>
            <a:srgbClr val="4C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91167" y="3024268"/>
            <a:ext cx="880110" cy="872490"/>
          </a:xfrm>
          <a:custGeom>
            <a:avLst/>
            <a:gdLst/>
            <a:ahLst/>
            <a:cxnLst/>
            <a:rect l="l" t="t" r="r" b="b"/>
            <a:pathLst>
              <a:path w="880110" h="872489">
                <a:moveTo>
                  <a:pt x="866144" y="0"/>
                </a:moveTo>
                <a:lnTo>
                  <a:pt x="0" y="865522"/>
                </a:lnTo>
                <a:lnTo>
                  <a:pt x="16368" y="872018"/>
                </a:lnTo>
                <a:lnTo>
                  <a:pt x="879997" y="9008"/>
                </a:lnTo>
                <a:lnTo>
                  <a:pt x="875732" y="5951"/>
                </a:lnTo>
                <a:lnTo>
                  <a:pt x="866144" y="0"/>
                </a:lnTo>
                <a:close/>
              </a:path>
            </a:pathLst>
          </a:custGeom>
          <a:solidFill>
            <a:srgbClr val="4BC8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005716" y="3032216"/>
            <a:ext cx="877569" cy="869315"/>
          </a:xfrm>
          <a:custGeom>
            <a:avLst/>
            <a:gdLst/>
            <a:ahLst/>
            <a:cxnLst/>
            <a:rect l="l" t="t" r="r" b="b"/>
            <a:pathLst>
              <a:path w="877569" h="869314">
                <a:moveTo>
                  <a:pt x="863968" y="0"/>
                </a:moveTo>
                <a:lnTo>
                  <a:pt x="0" y="863348"/>
                </a:lnTo>
                <a:lnTo>
                  <a:pt x="5203" y="865413"/>
                </a:lnTo>
                <a:lnTo>
                  <a:pt x="17034" y="869177"/>
                </a:lnTo>
                <a:lnTo>
                  <a:pt x="877283" y="9546"/>
                </a:lnTo>
                <a:lnTo>
                  <a:pt x="863968" y="0"/>
                </a:lnTo>
                <a:close/>
              </a:path>
            </a:pathLst>
          </a:custGeom>
          <a:solidFill>
            <a:srgbClr val="4AC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20824" y="3040702"/>
            <a:ext cx="874394" cy="866140"/>
          </a:xfrm>
          <a:custGeom>
            <a:avLst/>
            <a:gdLst/>
            <a:ahLst/>
            <a:cxnLst/>
            <a:rect l="l" t="t" r="r" b="b"/>
            <a:pathLst>
              <a:path w="874394" h="866139">
                <a:moveTo>
                  <a:pt x="860696" y="0"/>
                </a:moveTo>
                <a:lnTo>
                  <a:pt x="0" y="860078"/>
                </a:lnTo>
                <a:lnTo>
                  <a:pt x="17345" y="865597"/>
                </a:lnTo>
                <a:lnTo>
                  <a:pt x="874011" y="9546"/>
                </a:lnTo>
                <a:lnTo>
                  <a:pt x="860696" y="0"/>
                </a:lnTo>
                <a:close/>
              </a:path>
            </a:pathLst>
          </a:custGeom>
          <a:solidFill>
            <a:srgbClr val="49C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36933" y="3049311"/>
            <a:ext cx="869950" cy="862330"/>
          </a:xfrm>
          <a:custGeom>
            <a:avLst/>
            <a:gdLst/>
            <a:ahLst/>
            <a:cxnLst/>
            <a:rect l="l" t="t" r="r" b="b"/>
            <a:pathLst>
              <a:path w="869950" h="862329">
                <a:moveTo>
                  <a:pt x="856595" y="0"/>
                </a:moveTo>
                <a:lnTo>
                  <a:pt x="0" y="856595"/>
                </a:lnTo>
                <a:lnTo>
                  <a:pt x="17342" y="862112"/>
                </a:lnTo>
                <a:lnTo>
                  <a:pt x="869909" y="9545"/>
                </a:lnTo>
                <a:lnTo>
                  <a:pt x="856595" y="0"/>
                </a:lnTo>
                <a:close/>
              </a:path>
            </a:pathLst>
          </a:custGeom>
          <a:solidFill>
            <a:srgbClr val="48C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053036" y="3057920"/>
            <a:ext cx="866140" cy="859155"/>
          </a:xfrm>
          <a:custGeom>
            <a:avLst/>
            <a:gdLst/>
            <a:ahLst/>
            <a:cxnLst/>
            <a:rect l="l" t="t" r="r" b="b"/>
            <a:pathLst>
              <a:path w="866139" h="859154">
                <a:moveTo>
                  <a:pt x="852498" y="0"/>
                </a:moveTo>
                <a:lnTo>
                  <a:pt x="0" y="853110"/>
                </a:lnTo>
                <a:lnTo>
                  <a:pt x="17338" y="858627"/>
                </a:lnTo>
                <a:lnTo>
                  <a:pt x="865811" y="9545"/>
                </a:lnTo>
                <a:lnTo>
                  <a:pt x="852498" y="0"/>
                </a:lnTo>
                <a:close/>
              </a:path>
            </a:pathLst>
          </a:custGeom>
          <a:solidFill>
            <a:srgbClr val="47C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68448" y="3066404"/>
            <a:ext cx="862965" cy="855344"/>
          </a:xfrm>
          <a:custGeom>
            <a:avLst/>
            <a:gdLst/>
            <a:ahLst/>
            <a:cxnLst/>
            <a:rect l="l" t="t" r="r" b="b"/>
            <a:pathLst>
              <a:path w="862964" h="855345">
                <a:moveTo>
                  <a:pt x="848919" y="0"/>
                </a:moveTo>
                <a:lnTo>
                  <a:pt x="0" y="849529"/>
                </a:lnTo>
                <a:lnTo>
                  <a:pt x="17620" y="855136"/>
                </a:lnTo>
                <a:lnTo>
                  <a:pt x="862802" y="9953"/>
                </a:lnTo>
                <a:lnTo>
                  <a:pt x="848919" y="0"/>
                </a:lnTo>
                <a:close/>
              </a:path>
            </a:pathLst>
          </a:custGeom>
          <a:solidFill>
            <a:srgbClr val="46C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84423" y="3075706"/>
            <a:ext cx="859155" cy="850900"/>
          </a:xfrm>
          <a:custGeom>
            <a:avLst/>
            <a:gdLst/>
            <a:ahLst/>
            <a:cxnLst/>
            <a:rect l="l" t="t" r="r" b="b"/>
            <a:pathLst>
              <a:path w="859155" h="850900">
                <a:moveTo>
                  <a:pt x="845918" y="0"/>
                </a:moveTo>
                <a:lnTo>
                  <a:pt x="0" y="845310"/>
                </a:lnTo>
                <a:lnTo>
                  <a:pt x="10316" y="848593"/>
                </a:lnTo>
                <a:lnTo>
                  <a:pt x="17476" y="850699"/>
                </a:lnTo>
                <a:lnTo>
                  <a:pt x="858533" y="10245"/>
                </a:lnTo>
                <a:lnTo>
                  <a:pt x="849786" y="2773"/>
                </a:lnTo>
                <a:lnTo>
                  <a:pt x="845918" y="0"/>
                </a:lnTo>
                <a:close/>
              </a:path>
            </a:pathLst>
          </a:custGeom>
          <a:solidFill>
            <a:srgbClr val="45C6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100628" y="3084915"/>
            <a:ext cx="853440" cy="846455"/>
          </a:xfrm>
          <a:custGeom>
            <a:avLst/>
            <a:gdLst/>
            <a:ahLst/>
            <a:cxnLst/>
            <a:rect l="l" t="t" r="r" b="b"/>
            <a:pathLst>
              <a:path w="853439" h="846454">
                <a:moveTo>
                  <a:pt x="841116" y="0"/>
                </a:moveTo>
                <a:lnTo>
                  <a:pt x="0" y="841116"/>
                </a:lnTo>
                <a:lnTo>
                  <a:pt x="16976" y="846109"/>
                </a:lnTo>
                <a:lnTo>
                  <a:pt x="853288" y="10397"/>
                </a:lnTo>
                <a:lnTo>
                  <a:pt x="841116" y="0"/>
                </a:lnTo>
                <a:close/>
              </a:path>
            </a:pathLst>
          </a:custGeom>
          <a:solidFill>
            <a:srgbClr val="44C5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116330" y="3094276"/>
            <a:ext cx="848994" cy="842010"/>
          </a:xfrm>
          <a:custGeom>
            <a:avLst/>
            <a:gdLst/>
            <a:ahLst/>
            <a:cxnLst/>
            <a:rect l="l" t="t" r="r" b="b"/>
            <a:pathLst>
              <a:path w="848994" h="842010">
                <a:moveTo>
                  <a:pt x="836373" y="0"/>
                </a:moveTo>
                <a:lnTo>
                  <a:pt x="0" y="836373"/>
                </a:lnTo>
                <a:lnTo>
                  <a:pt x="17664" y="841568"/>
                </a:lnTo>
                <a:lnTo>
                  <a:pt x="848702" y="10531"/>
                </a:lnTo>
                <a:lnTo>
                  <a:pt x="836373" y="0"/>
                </a:lnTo>
                <a:close/>
              </a:path>
            </a:pathLst>
          </a:custGeom>
          <a:solidFill>
            <a:srgbClr val="43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32717" y="3103771"/>
            <a:ext cx="843915" cy="836930"/>
          </a:xfrm>
          <a:custGeom>
            <a:avLst/>
            <a:gdLst/>
            <a:ahLst/>
            <a:cxnLst/>
            <a:rect l="l" t="t" r="r" b="b"/>
            <a:pathLst>
              <a:path w="843914" h="836929">
                <a:moveTo>
                  <a:pt x="831101" y="0"/>
                </a:moveTo>
                <a:lnTo>
                  <a:pt x="0" y="831698"/>
                </a:lnTo>
                <a:lnTo>
                  <a:pt x="17661" y="836893"/>
                </a:lnTo>
                <a:lnTo>
                  <a:pt x="843430" y="10530"/>
                </a:lnTo>
                <a:lnTo>
                  <a:pt x="831101" y="0"/>
                </a:lnTo>
                <a:close/>
              </a:path>
            </a:pathLst>
          </a:custGeom>
          <a:solidFill>
            <a:srgbClr val="42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48714" y="3113583"/>
            <a:ext cx="838835" cy="831850"/>
          </a:xfrm>
          <a:custGeom>
            <a:avLst/>
            <a:gdLst/>
            <a:ahLst/>
            <a:cxnLst/>
            <a:rect l="l" t="t" r="r" b="b"/>
            <a:pathLst>
              <a:path w="838835" h="831850">
                <a:moveTo>
                  <a:pt x="826591" y="0"/>
                </a:moveTo>
                <a:lnTo>
                  <a:pt x="0" y="826591"/>
                </a:lnTo>
                <a:lnTo>
                  <a:pt x="17361" y="831698"/>
                </a:lnTo>
                <a:lnTo>
                  <a:pt x="838391" y="10078"/>
                </a:lnTo>
                <a:lnTo>
                  <a:pt x="826591" y="0"/>
                </a:lnTo>
                <a:close/>
              </a:path>
            </a:pathLst>
          </a:custGeom>
          <a:solidFill>
            <a:srgbClr val="41C5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164416" y="3122944"/>
            <a:ext cx="834390" cy="827405"/>
          </a:xfrm>
          <a:custGeom>
            <a:avLst/>
            <a:gdLst/>
            <a:ahLst/>
            <a:cxnLst/>
            <a:rect l="l" t="t" r="r" b="b"/>
            <a:pathLst>
              <a:path w="834389" h="827404">
                <a:moveTo>
                  <a:pt x="821848" y="0"/>
                </a:moveTo>
                <a:lnTo>
                  <a:pt x="0" y="821848"/>
                </a:lnTo>
                <a:lnTo>
                  <a:pt x="16683" y="826755"/>
                </a:lnTo>
                <a:lnTo>
                  <a:pt x="17708" y="827000"/>
                </a:lnTo>
                <a:lnTo>
                  <a:pt x="834002" y="10706"/>
                </a:lnTo>
                <a:lnTo>
                  <a:pt x="830753" y="7605"/>
                </a:lnTo>
                <a:lnTo>
                  <a:pt x="821848" y="0"/>
                </a:lnTo>
                <a:close/>
              </a:path>
            </a:pathLst>
          </a:custGeom>
          <a:solidFill>
            <a:srgbClr val="40C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80423" y="3132890"/>
            <a:ext cx="829310" cy="821055"/>
          </a:xfrm>
          <a:custGeom>
            <a:avLst/>
            <a:gdLst/>
            <a:ahLst/>
            <a:cxnLst/>
            <a:rect l="l" t="t" r="r" b="b"/>
            <a:pathLst>
              <a:path w="829310" h="821054">
                <a:moveTo>
                  <a:pt x="817197" y="0"/>
                </a:moveTo>
                <a:lnTo>
                  <a:pt x="0" y="816610"/>
                </a:lnTo>
                <a:lnTo>
                  <a:pt x="675" y="816809"/>
                </a:lnTo>
                <a:lnTo>
                  <a:pt x="18427" y="821048"/>
                </a:lnTo>
                <a:lnTo>
                  <a:pt x="828893" y="11164"/>
                </a:lnTo>
                <a:lnTo>
                  <a:pt x="817197" y="0"/>
                </a:lnTo>
                <a:close/>
              </a:path>
            </a:pathLst>
          </a:custGeom>
          <a:solidFill>
            <a:srgbClr val="3FC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197502" y="3142954"/>
            <a:ext cx="822960" cy="815340"/>
          </a:xfrm>
          <a:custGeom>
            <a:avLst/>
            <a:gdLst/>
            <a:ahLst/>
            <a:cxnLst/>
            <a:rect l="l" t="t" r="r" b="b"/>
            <a:pathLst>
              <a:path w="822960" h="815339">
                <a:moveTo>
                  <a:pt x="810662" y="0"/>
                </a:moveTo>
                <a:lnTo>
                  <a:pt x="0" y="810662"/>
                </a:lnTo>
                <a:lnTo>
                  <a:pt x="18453" y="815069"/>
                </a:lnTo>
                <a:lnTo>
                  <a:pt x="822358" y="11164"/>
                </a:lnTo>
                <a:lnTo>
                  <a:pt x="810662" y="0"/>
                </a:lnTo>
                <a:close/>
              </a:path>
            </a:pathLst>
          </a:custGeom>
          <a:solidFill>
            <a:srgbClr val="3EC4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213905" y="3152878"/>
            <a:ext cx="816610" cy="809625"/>
          </a:xfrm>
          <a:custGeom>
            <a:avLst/>
            <a:gdLst/>
            <a:ahLst/>
            <a:cxnLst/>
            <a:rect l="l" t="t" r="r" b="b"/>
            <a:pathLst>
              <a:path w="816610" h="809625">
                <a:moveTo>
                  <a:pt x="804655" y="0"/>
                </a:moveTo>
                <a:lnTo>
                  <a:pt x="0" y="804655"/>
                </a:lnTo>
                <a:lnTo>
                  <a:pt x="19147" y="809228"/>
                </a:lnTo>
                <a:lnTo>
                  <a:pt x="816498" y="11304"/>
                </a:lnTo>
                <a:lnTo>
                  <a:pt x="804655" y="0"/>
                </a:lnTo>
                <a:close/>
              </a:path>
            </a:pathLst>
          </a:custGeom>
          <a:solidFill>
            <a:srgbClr val="3DC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231003" y="3162942"/>
            <a:ext cx="810260" cy="803275"/>
          </a:xfrm>
          <a:custGeom>
            <a:avLst/>
            <a:gdLst/>
            <a:ahLst/>
            <a:cxnLst/>
            <a:rect l="l" t="t" r="r" b="b"/>
            <a:pathLst>
              <a:path w="810260" h="803275">
                <a:moveTo>
                  <a:pt x="798101" y="0"/>
                </a:moveTo>
                <a:lnTo>
                  <a:pt x="0" y="798674"/>
                </a:lnTo>
                <a:lnTo>
                  <a:pt x="18449" y="803080"/>
                </a:lnTo>
                <a:lnTo>
                  <a:pt x="809797" y="11164"/>
                </a:lnTo>
                <a:lnTo>
                  <a:pt x="798101" y="0"/>
                </a:lnTo>
                <a:close/>
              </a:path>
            </a:pathLst>
          </a:custGeom>
          <a:solidFill>
            <a:srgbClr val="3CC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248070" y="3173825"/>
            <a:ext cx="804545" cy="796290"/>
          </a:xfrm>
          <a:custGeom>
            <a:avLst/>
            <a:gdLst/>
            <a:ahLst/>
            <a:cxnLst/>
            <a:rect l="l" t="t" r="r" b="b"/>
            <a:pathLst>
              <a:path w="804544" h="796289">
                <a:moveTo>
                  <a:pt x="792435" y="0"/>
                </a:moveTo>
                <a:lnTo>
                  <a:pt x="0" y="791867"/>
                </a:lnTo>
                <a:lnTo>
                  <a:pt x="18466" y="796265"/>
                </a:lnTo>
                <a:lnTo>
                  <a:pt x="804064" y="11231"/>
                </a:lnTo>
                <a:lnTo>
                  <a:pt x="802979" y="10064"/>
                </a:lnTo>
                <a:lnTo>
                  <a:pt x="792435" y="0"/>
                </a:lnTo>
                <a:close/>
              </a:path>
            </a:pathLst>
          </a:custGeom>
          <a:solidFill>
            <a:srgbClr val="3BC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264477" y="3183749"/>
            <a:ext cx="798195" cy="790575"/>
          </a:xfrm>
          <a:custGeom>
            <a:avLst/>
            <a:gdLst/>
            <a:ahLst/>
            <a:cxnLst/>
            <a:rect l="l" t="t" r="r" b="b"/>
            <a:pathLst>
              <a:path w="798194" h="790575">
                <a:moveTo>
                  <a:pt x="786425" y="0"/>
                </a:moveTo>
                <a:lnTo>
                  <a:pt x="0" y="785861"/>
                </a:lnTo>
                <a:lnTo>
                  <a:pt x="1712" y="786270"/>
                </a:lnTo>
                <a:lnTo>
                  <a:pt x="19616" y="789956"/>
                </a:lnTo>
                <a:lnTo>
                  <a:pt x="797589" y="11983"/>
                </a:lnTo>
                <a:lnTo>
                  <a:pt x="786425" y="0"/>
                </a:lnTo>
                <a:close/>
              </a:path>
            </a:pathLst>
          </a:custGeom>
          <a:solidFill>
            <a:srgbClr val="3A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281987" y="3194417"/>
            <a:ext cx="789940" cy="782955"/>
          </a:xfrm>
          <a:custGeom>
            <a:avLst/>
            <a:gdLst/>
            <a:ahLst/>
            <a:cxnLst/>
            <a:rect l="l" t="t" r="r" b="b"/>
            <a:pathLst>
              <a:path w="789939" h="782954">
                <a:moveTo>
                  <a:pt x="778855" y="0"/>
                </a:moveTo>
                <a:lnTo>
                  <a:pt x="0" y="778855"/>
                </a:lnTo>
                <a:lnTo>
                  <a:pt x="18259" y="782614"/>
                </a:lnTo>
                <a:lnTo>
                  <a:pt x="789733" y="11694"/>
                </a:lnTo>
                <a:lnTo>
                  <a:pt x="778855" y="0"/>
                </a:lnTo>
                <a:close/>
              </a:path>
            </a:pathLst>
          </a:custGeom>
          <a:solidFill>
            <a:srgbClr val="39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299536" y="3205093"/>
            <a:ext cx="782320" cy="775970"/>
          </a:xfrm>
          <a:custGeom>
            <a:avLst/>
            <a:gdLst/>
            <a:ahLst/>
            <a:cxnLst/>
            <a:rect l="l" t="t" r="r" b="b"/>
            <a:pathLst>
              <a:path w="782319" h="775970">
                <a:moveTo>
                  <a:pt x="771237" y="0"/>
                </a:moveTo>
                <a:lnTo>
                  <a:pt x="0" y="771791"/>
                </a:lnTo>
                <a:lnTo>
                  <a:pt x="18952" y="775693"/>
                </a:lnTo>
                <a:lnTo>
                  <a:pt x="782254" y="11843"/>
                </a:lnTo>
                <a:lnTo>
                  <a:pt x="771237" y="0"/>
                </a:lnTo>
                <a:close/>
              </a:path>
            </a:pathLst>
          </a:custGeom>
          <a:solidFill>
            <a:srgbClr val="38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316383" y="3215620"/>
            <a:ext cx="775335" cy="768985"/>
          </a:xfrm>
          <a:custGeom>
            <a:avLst/>
            <a:gdLst/>
            <a:ahLst/>
            <a:cxnLst/>
            <a:rect l="l" t="t" r="r" b="b"/>
            <a:pathLst>
              <a:path w="775335" h="768985">
                <a:moveTo>
                  <a:pt x="764183" y="0"/>
                </a:moveTo>
                <a:lnTo>
                  <a:pt x="0" y="764732"/>
                </a:lnTo>
                <a:lnTo>
                  <a:pt x="18952" y="768634"/>
                </a:lnTo>
                <a:lnTo>
                  <a:pt x="775200" y="11843"/>
                </a:lnTo>
                <a:lnTo>
                  <a:pt x="764183" y="0"/>
                </a:lnTo>
                <a:close/>
              </a:path>
            </a:pathLst>
          </a:custGeom>
          <a:solidFill>
            <a:srgbClr val="37C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333229" y="3226148"/>
            <a:ext cx="768350" cy="762000"/>
          </a:xfrm>
          <a:custGeom>
            <a:avLst/>
            <a:gdLst/>
            <a:ahLst/>
            <a:cxnLst/>
            <a:rect l="l" t="t" r="r" b="b"/>
            <a:pathLst>
              <a:path w="768350" h="762000">
                <a:moveTo>
                  <a:pt x="757130" y="0"/>
                </a:moveTo>
                <a:lnTo>
                  <a:pt x="0" y="757674"/>
                </a:lnTo>
                <a:lnTo>
                  <a:pt x="18952" y="761576"/>
                </a:lnTo>
                <a:lnTo>
                  <a:pt x="768147" y="11843"/>
                </a:lnTo>
                <a:lnTo>
                  <a:pt x="757130" y="0"/>
                </a:lnTo>
                <a:close/>
              </a:path>
            </a:pathLst>
          </a:custGeom>
          <a:solidFill>
            <a:srgbClr val="36C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350810" y="3237692"/>
            <a:ext cx="760730" cy="753745"/>
          </a:xfrm>
          <a:custGeom>
            <a:avLst/>
            <a:gdLst/>
            <a:ahLst/>
            <a:cxnLst/>
            <a:rect l="l" t="t" r="r" b="b"/>
            <a:pathLst>
              <a:path w="760730" h="753745">
                <a:moveTo>
                  <a:pt x="750288" y="0"/>
                </a:moveTo>
                <a:lnTo>
                  <a:pt x="0" y="749749"/>
                </a:lnTo>
                <a:lnTo>
                  <a:pt x="1739" y="750107"/>
                </a:lnTo>
                <a:lnTo>
                  <a:pt x="19392" y="753222"/>
                </a:lnTo>
                <a:lnTo>
                  <a:pt x="760358" y="12788"/>
                </a:lnTo>
                <a:lnTo>
                  <a:pt x="751039" y="807"/>
                </a:lnTo>
                <a:lnTo>
                  <a:pt x="750288" y="0"/>
                </a:lnTo>
                <a:close/>
              </a:path>
            </a:pathLst>
          </a:custGeom>
          <a:solidFill>
            <a:srgbClr val="35C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368043" y="3249052"/>
            <a:ext cx="752475" cy="745490"/>
          </a:xfrm>
          <a:custGeom>
            <a:avLst/>
            <a:gdLst/>
            <a:ahLst/>
            <a:cxnLst/>
            <a:rect l="l" t="t" r="r" b="b"/>
            <a:pathLst>
              <a:path w="752475" h="745489">
                <a:moveTo>
                  <a:pt x="742014" y="0"/>
                </a:moveTo>
                <a:lnTo>
                  <a:pt x="0" y="741481"/>
                </a:lnTo>
                <a:lnTo>
                  <a:pt x="20129" y="745033"/>
                </a:lnTo>
                <a:lnTo>
                  <a:pt x="752141" y="13021"/>
                </a:lnTo>
                <a:lnTo>
                  <a:pt x="742014" y="0"/>
                </a:lnTo>
                <a:close/>
              </a:path>
            </a:pathLst>
          </a:custGeom>
          <a:solidFill>
            <a:srgbClr val="34C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386708" y="3260809"/>
            <a:ext cx="742950" cy="736600"/>
          </a:xfrm>
          <a:custGeom>
            <a:avLst/>
            <a:gdLst/>
            <a:ahLst/>
            <a:cxnLst/>
            <a:rect l="l" t="t" r="r" b="b"/>
            <a:pathLst>
              <a:path w="742950" h="736600">
                <a:moveTo>
                  <a:pt x="732492" y="0"/>
                </a:moveTo>
                <a:lnTo>
                  <a:pt x="0" y="733019"/>
                </a:lnTo>
                <a:lnTo>
                  <a:pt x="18736" y="736325"/>
                </a:lnTo>
                <a:lnTo>
                  <a:pt x="742366" y="12695"/>
                </a:lnTo>
                <a:lnTo>
                  <a:pt x="732492" y="0"/>
                </a:lnTo>
                <a:close/>
              </a:path>
            </a:pathLst>
          </a:custGeom>
          <a:solidFill>
            <a:srgbClr val="33C0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403976" y="3272239"/>
            <a:ext cx="734695" cy="728345"/>
          </a:xfrm>
          <a:custGeom>
            <a:avLst/>
            <a:gdLst/>
            <a:ahLst/>
            <a:cxnLst/>
            <a:rect l="l" t="t" r="r" b="b"/>
            <a:pathLst>
              <a:path w="734694" h="728345">
                <a:moveTo>
                  <a:pt x="724115" y="0"/>
                </a:moveTo>
                <a:lnTo>
                  <a:pt x="0" y="724635"/>
                </a:lnTo>
                <a:lnTo>
                  <a:pt x="19426" y="728063"/>
                </a:lnTo>
                <a:lnTo>
                  <a:pt x="734117" y="12859"/>
                </a:lnTo>
                <a:lnTo>
                  <a:pt x="724115" y="0"/>
                </a:lnTo>
                <a:close/>
              </a:path>
            </a:pathLst>
          </a:custGeom>
          <a:solidFill>
            <a:srgbClr val="33C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421638" y="3284220"/>
            <a:ext cx="725805" cy="719455"/>
          </a:xfrm>
          <a:custGeom>
            <a:avLst/>
            <a:gdLst/>
            <a:ahLst/>
            <a:cxnLst/>
            <a:rect l="l" t="t" r="r" b="b"/>
            <a:pathLst>
              <a:path w="725805" h="719454">
                <a:moveTo>
                  <a:pt x="715771" y="0"/>
                </a:moveTo>
                <a:lnTo>
                  <a:pt x="0" y="715771"/>
                </a:lnTo>
                <a:lnTo>
                  <a:pt x="17271" y="718819"/>
                </a:lnTo>
                <a:lnTo>
                  <a:pt x="19124" y="719037"/>
                </a:lnTo>
                <a:lnTo>
                  <a:pt x="725311" y="12343"/>
                </a:lnTo>
                <a:lnTo>
                  <a:pt x="724661" y="11429"/>
                </a:lnTo>
                <a:lnTo>
                  <a:pt x="715771" y="0"/>
                </a:lnTo>
                <a:close/>
              </a:path>
            </a:pathLst>
          </a:custGeom>
          <a:solidFill>
            <a:srgbClr val="31C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439329" y="3296220"/>
            <a:ext cx="716915" cy="709295"/>
          </a:xfrm>
          <a:custGeom>
            <a:avLst/>
            <a:gdLst/>
            <a:ahLst/>
            <a:cxnLst/>
            <a:rect l="l" t="t" r="r" b="b"/>
            <a:pathLst>
              <a:path w="716914" h="709295">
                <a:moveTo>
                  <a:pt x="707376" y="0"/>
                </a:moveTo>
                <a:lnTo>
                  <a:pt x="0" y="706868"/>
                </a:lnTo>
                <a:lnTo>
                  <a:pt x="20034" y="709225"/>
                </a:lnTo>
                <a:lnTo>
                  <a:pt x="716470" y="12788"/>
                </a:lnTo>
                <a:lnTo>
                  <a:pt x="707376" y="0"/>
                </a:lnTo>
                <a:close/>
              </a:path>
            </a:pathLst>
          </a:custGeom>
          <a:solidFill>
            <a:srgbClr val="30B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457515" y="3308095"/>
            <a:ext cx="707390" cy="699770"/>
          </a:xfrm>
          <a:custGeom>
            <a:avLst/>
            <a:gdLst/>
            <a:ahLst/>
            <a:cxnLst/>
            <a:rect l="l" t="t" r="r" b="b"/>
            <a:pathLst>
              <a:path w="707389" h="699770">
                <a:moveTo>
                  <a:pt x="697634" y="0"/>
                </a:moveTo>
                <a:lnTo>
                  <a:pt x="0" y="697133"/>
                </a:lnTo>
                <a:lnTo>
                  <a:pt x="20459" y="699540"/>
                </a:lnTo>
                <a:lnTo>
                  <a:pt x="707133" y="13358"/>
                </a:lnTo>
                <a:lnTo>
                  <a:pt x="697634" y="0"/>
                </a:lnTo>
                <a:close/>
              </a:path>
            </a:pathLst>
          </a:custGeom>
          <a:solidFill>
            <a:srgbClr val="2FB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476408" y="3320142"/>
            <a:ext cx="697230" cy="690245"/>
          </a:xfrm>
          <a:custGeom>
            <a:avLst/>
            <a:gdLst/>
            <a:ahLst/>
            <a:cxnLst/>
            <a:rect l="l" t="t" r="r" b="b"/>
            <a:pathLst>
              <a:path w="697230" h="690245">
                <a:moveTo>
                  <a:pt x="687308" y="0"/>
                </a:moveTo>
                <a:lnTo>
                  <a:pt x="0" y="687308"/>
                </a:lnTo>
                <a:lnTo>
                  <a:pt x="21153" y="689797"/>
                </a:lnTo>
                <a:lnTo>
                  <a:pt x="696932" y="13533"/>
                </a:lnTo>
                <a:lnTo>
                  <a:pt x="687308" y="0"/>
                </a:lnTo>
                <a:close/>
              </a:path>
            </a:pathLst>
          </a:custGeom>
          <a:solidFill>
            <a:srgbClr val="2EBF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495290" y="3332191"/>
            <a:ext cx="687070" cy="680085"/>
          </a:xfrm>
          <a:custGeom>
            <a:avLst/>
            <a:gdLst/>
            <a:ahLst/>
            <a:cxnLst/>
            <a:rect l="l" t="t" r="r" b="b"/>
            <a:pathLst>
              <a:path w="687069" h="680085">
                <a:moveTo>
                  <a:pt x="676994" y="0"/>
                </a:moveTo>
                <a:lnTo>
                  <a:pt x="0" y="677481"/>
                </a:lnTo>
                <a:lnTo>
                  <a:pt x="20447" y="679886"/>
                </a:lnTo>
                <a:lnTo>
                  <a:pt x="686495" y="13360"/>
                </a:lnTo>
                <a:lnTo>
                  <a:pt x="676994" y="0"/>
                </a:lnTo>
                <a:close/>
              </a:path>
            </a:pathLst>
          </a:custGeom>
          <a:solidFill>
            <a:srgbClr val="2D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514347" y="3345203"/>
            <a:ext cx="675640" cy="669290"/>
          </a:xfrm>
          <a:custGeom>
            <a:avLst/>
            <a:gdLst/>
            <a:ahLst/>
            <a:cxnLst/>
            <a:rect l="l" t="t" r="r" b="b"/>
            <a:pathLst>
              <a:path w="675639" h="669289">
                <a:moveTo>
                  <a:pt x="667190" y="0"/>
                </a:moveTo>
                <a:lnTo>
                  <a:pt x="0" y="666711"/>
                </a:lnTo>
                <a:lnTo>
                  <a:pt x="10922" y="667996"/>
                </a:lnTo>
                <a:lnTo>
                  <a:pt x="19439" y="669140"/>
                </a:lnTo>
                <a:lnTo>
                  <a:pt x="675630" y="12478"/>
                </a:lnTo>
                <a:lnTo>
                  <a:pt x="672592" y="7596"/>
                </a:lnTo>
                <a:lnTo>
                  <a:pt x="667190" y="0"/>
                </a:lnTo>
                <a:close/>
              </a:path>
            </a:pathLst>
          </a:custGeom>
          <a:solidFill>
            <a:srgbClr val="2C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532427" y="3357312"/>
            <a:ext cx="666115" cy="659765"/>
          </a:xfrm>
          <a:custGeom>
            <a:avLst/>
            <a:gdLst/>
            <a:ahLst/>
            <a:cxnLst/>
            <a:rect l="l" t="t" r="r" b="b"/>
            <a:pathLst>
              <a:path w="666114" h="659764">
                <a:moveTo>
                  <a:pt x="657320" y="0"/>
                </a:moveTo>
                <a:lnTo>
                  <a:pt x="0" y="656848"/>
                </a:lnTo>
                <a:lnTo>
                  <a:pt x="20158" y="659556"/>
                </a:lnTo>
                <a:lnTo>
                  <a:pt x="666088" y="14090"/>
                </a:lnTo>
                <a:lnTo>
                  <a:pt x="657320" y="0"/>
                </a:lnTo>
                <a:close/>
              </a:path>
            </a:pathLst>
          </a:custGeom>
          <a:solidFill>
            <a:srgbClr val="2B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550345" y="3369837"/>
            <a:ext cx="656590" cy="649605"/>
          </a:xfrm>
          <a:custGeom>
            <a:avLst/>
            <a:gdLst/>
            <a:ahLst/>
            <a:cxnLst/>
            <a:rect l="l" t="t" r="r" b="b"/>
            <a:pathLst>
              <a:path w="656589" h="649604">
                <a:moveTo>
                  <a:pt x="647195" y="0"/>
                </a:moveTo>
                <a:lnTo>
                  <a:pt x="0" y="646730"/>
                </a:lnTo>
                <a:lnTo>
                  <a:pt x="20158" y="649438"/>
                </a:lnTo>
                <a:lnTo>
                  <a:pt x="655962" y="14090"/>
                </a:lnTo>
                <a:lnTo>
                  <a:pt x="647195" y="0"/>
                </a:lnTo>
                <a:close/>
              </a:path>
            </a:pathLst>
          </a:custGeom>
          <a:solidFill>
            <a:srgbClr val="2ABE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569604" y="3382736"/>
            <a:ext cx="644525" cy="639445"/>
          </a:xfrm>
          <a:custGeom>
            <a:avLst/>
            <a:gdLst/>
            <a:ahLst/>
            <a:cxnLst/>
            <a:rect l="l" t="t" r="r" b="b"/>
            <a:pathLst>
              <a:path w="644525" h="639445">
                <a:moveTo>
                  <a:pt x="635962" y="0"/>
                </a:moveTo>
                <a:lnTo>
                  <a:pt x="0" y="636419"/>
                </a:lnTo>
                <a:lnTo>
                  <a:pt x="18817" y="638946"/>
                </a:lnTo>
                <a:lnTo>
                  <a:pt x="644497" y="13716"/>
                </a:lnTo>
                <a:lnTo>
                  <a:pt x="635962" y="0"/>
                </a:lnTo>
                <a:close/>
              </a:path>
            </a:pathLst>
          </a:custGeom>
          <a:solidFill>
            <a:srgbClr val="29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587513" y="3395263"/>
            <a:ext cx="635000" cy="629285"/>
          </a:xfrm>
          <a:custGeom>
            <a:avLst/>
            <a:gdLst/>
            <a:ahLst/>
            <a:cxnLst/>
            <a:rect l="l" t="t" r="r" b="b"/>
            <a:pathLst>
              <a:path w="635000" h="629285">
                <a:moveTo>
                  <a:pt x="625848" y="0"/>
                </a:moveTo>
                <a:lnTo>
                  <a:pt x="0" y="626297"/>
                </a:lnTo>
                <a:lnTo>
                  <a:pt x="20147" y="629004"/>
                </a:lnTo>
                <a:lnTo>
                  <a:pt x="634617" y="14092"/>
                </a:lnTo>
                <a:lnTo>
                  <a:pt x="625848" y="0"/>
                </a:lnTo>
                <a:close/>
              </a:path>
            </a:pathLst>
          </a:custGeom>
          <a:solidFill>
            <a:srgbClr val="28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605422" y="3407790"/>
            <a:ext cx="624840" cy="618490"/>
          </a:xfrm>
          <a:custGeom>
            <a:avLst/>
            <a:gdLst/>
            <a:ahLst/>
            <a:cxnLst/>
            <a:rect l="l" t="t" r="r" b="b"/>
            <a:pathLst>
              <a:path w="624839" h="618489">
                <a:moveTo>
                  <a:pt x="615734" y="0"/>
                </a:moveTo>
                <a:lnTo>
                  <a:pt x="0" y="616176"/>
                </a:lnTo>
                <a:lnTo>
                  <a:pt x="4937" y="616839"/>
                </a:lnTo>
                <a:lnTo>
                  <a:pt x="21236" y="618321"/>
                </a:lnTo>
                <a:lnTo>
                  <a:pt x="624334" y="15222"/>
                </a:lnTo>
                <a:lnTo>
                  <a:pt x="617077" y="2159"/>
                </a:lnTo>
                <a:lnTo>
                  <a:pt x="615734" y="0"/>
                </a:lnTo>
                <a:close/>
              </a:path>
            </a:pathLst>
          </a:custGeom>
          <a:solidFill>
            <a:srgbClr val="27BD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624813" y="3421997"/>
            <a:ext cx="612775" cy="606425"/>
          </a:xfrm>
          <a:custGeom>
            <a:avLst/>
            <a:gdLst/>
            <a:ahLst/>
            <a:cxnLst/>
            <a:rect l="l" t="t" r="r" b="b"/>
            <a:pathLst>
              <a:path w="612775" h="606425">
                <a:moveTo>
                  <a:pt x="604379" y="0"/>
                </a:moveTo>
                <a:lnTo>
                  <a:pt x="0" y="603946"/>
                </a:lnTo>
                <a:lnTo>
                  <a:pt x="20961" y="605851"/>
                </a:lnTo>
                <a:lnTo>
                  <a:pt x="612543" y="14694"/>
                </a:lnTo>
                <a:lnTo>
                  <a:pt x="604379" y="0"/>
                </a:lnTo>
                <a:close/>
              </a:path>
            </a:pathLst>
          </a:custGeom>
          <a:solidFill>
            <a:srgbClr val="26B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44120" y="3435259"/>
            <a:ext cx="600710" cy="594360"/>
          </a:xfrm>
          <a:custGeom>
            <a:avLst/>
            <a:gdLst/>
            <a:ahLst/>
            <a:cxnLst/>
            <a:rect l="l" t="t" r="r" b="b"/>
            <a:pathLst>
              <a:path w="600710" h="594360">
                <a:moveTo>
                  <a:pt x="592439" y="0"/>
                </a:moveTo>
                <a:lnTo>
                  <a:pt x="0" y="592439"/>
                </a:lnTo>
                <a:lnTo>
                  <a:pt x="20286" y="594284"/>
                </a:lnTo>
                <a:lnTo>
                  <a:pt x="600492" y="14494"/>
                </a:lnTo>
                <a:lnTo>
                  <a:pt x="592439" y="0"/>
                </a:lnTo>
                <a:close/>
              </a:path>
            </a:pathLst>
          </a:custGeom>
          <a:solidFill>
            <a:srgbClr val="25B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62747" y="3448322"/>
            <a:ext cx="589280" cy="583565"/>
          </a:xfrm>
          <a:custGeom>
            <a:avLst/>
            <a:gdLst/>
            <a:ahLst/>
            <a:cxnLst/>
            <a:rect l="l" t="t" r="r" b="b"/>
            <a:pathLst>
              <a:path w="589280" h="583564">
                <a:moveTo>
                  <a:pt x="581070" y="0"/>
                </a:moveTo>
                <a:lnTo>
                  <a:pt x="0" y="581070"/>
                </a:lnTo>
                <a:lnTo>
                  <a:pt x="20955" y="582975"/>
                </a:lnTo>
                <a:lnTo>
                  <a:pt x="589234" y="14695"/>
                </a:lnTo>
                <a:lnTo>
                  <a:pt x="581070" y="0"/>
                </a:lnTo>
                <a:close/>
              </a:path>
            </a:pathLst>
          </a:custGeom>
          <a:solidFill>
            <a:srgbClr val="24BC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682037" y="3461587"/>
            <a:ext cx="577215" cy="571500"/>
          </a:xfrm>
          <a:custGeom>
            <a:avLst/>
            <a:gdLst/>
            <a:ahLst/>
            <a:cxnLst/>
            <a:rect l="l" t="t" r="r" b="b"/>
            <a:pathLst>
              <a:path w="577214" h="571500">
                <a:moveTo>
                  <a:pt x="569149" y="0"/>
                </a:moveTo>
                <a:lnTo>
                  <a:pt x="0" y="569558"/>
                </a:lnTo>
                <a:lnTo>
                  <a:pt x="12142" y="570662"/>
                </a:lnTo>
                <a:lnTo>
                  <a:pt x="21200" y="571211"/>
                </a:lnTo>
                <a:lnTo>
                  <a:pt x="576690" y="15322"/>
                </a:lnTo>
                <a:lnTo>
                  <a:pt x="572212" y="5512"/>
                </a:lnTo>
                <a:lnTo>
                  <a:pt x="569149" y="0"/>
                </a:lnTo>
                <a:close/>
              </a:path>
            </a:pathLst>
          </a:custGeom>
          <a:solidFill>
            <a:srgbClr val="23B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01364" y="3475819"/>
            <a:ext cx="564515" cy="558800"/>
          </a:xfrm>
          <a:custGeom>
            <a:avLst/>
            <a:gdLst/>
            <a:ahLst/>
            <a:cxnLst/>
            <a:rect l="l" t="t" r="r" b="b"/>
            <a:pathLst>
              <a:path w="564514" h="558800">
                <a:moveTo>
                  <a:pt x="556866" y="0"/>
                </a:moveTo>
                <a:lnTo>
                  <a:pt x="0" y="556866"/>
                </a:lnTo>
                <a:lnTo>
                  <a:pt x="22081" y="558204"/>
                </a:lnTo>
                <a:lnTo>
                  <a:pt x="564328" y="16346"/>
                </a:lnTo>
                <a:lnTo>
                  <a:pt x="556866" y="0"/>
                </a:lnTo>
                <a:close/>
              </a:path>
            </a:pathLst>
          </a:custGeom>
          <a:solidFill>
            <a:srgbClr val="22BB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21050" y="3490422"/>
            <a:ext cx="551180" cy="544830"/>
          </a:xfrm>
          <a:custGeom>
            <a:avLst/>
            <a:gdLst/>
            <a:ahLst/>
            <a:cxnLst/>
            <a:rect l="l" t="t" r="r" b="b"/>
            <a:pathLst>
              <a:path w="551180" h="544829">
                <a:moveTo>
                  <a:pt x="543846" y="0"/>
                </a:moveTo>
                <a:lnTo>
                  <a:pt x="0" y="543456"/>
                </a:lnTo>
                <a:lnTo>
                  <a:pt x="21026" y="544730"/>
                </a:lnTo>
                <a:lnTo>
                  <a:pt x="550714" y="15043"/>
                </a:lnTo>
                <a:lnTo>
                  <a:pt x="543846" y="0"/>
                </a:lnTo>
                <a:close/>
              </a:path>
            </a:pathLst>
          </a:custGeom>
          <a:solidFill>
            <a:srgbClr val="21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40215" y="3504371"/>
            <a:ext cx="538480" cy="532130"/>
          </a:xfrm>
          <a:custGeom>
            <a:avLst/>
            <a:gdLst/>
            <a:ahLst/>
            <a:cxnLst/>
            <a:rect l="l" t="t" r="r" b="b"/>
            <a:pathLst>
              <a:path w="538480" h="532129">
                <a:moveTo>
                  <a:pt x="531049" y="0"/>
                </a:moveTo>
                <a:lnTo>
                  <a:pt x="0" y="530668"/>
                </a:lnTo>
                <a:lnTo>
                  <a:pt x="21560" y="531975"/>
                </a:lnTo>
                <a:lnTo>
                  <a:pt x="538213" y="15692"/>
                </a:lnTo>
                <a:lnTo>
                  <a:pt x="531049" y="0"/>
                </a:lnTo>
                <a:close/>
              </a:path>
            </a:pathLst>
          </a:custGeom>
          <a:solidFill>
            <a:srgbClr val="20BB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60038" y="3518544"/>
            <a:ext cx="525145" cy="519430"/>
          </a:xfrm>
          <a:custGeom>
            <a:avLst/>
            <a:gdLst/>
            <a:ahLst/>
            <a:cxnLst/>
            <a:rect l="l" t="t" r="r" b="b"/>
            <a:pathLst>
              <a:path w="525144" h="519429">
                <a:moveTo>
                  <a:pt x="517696" y="0"/>
                </a:moveTo>
                <a:lnTo>
                  <a:pt x="0" y="517696"/>
                </a:lnTo>
                <a:lnTo>
                  <a:pt x="17961" y="518785"/>
                </a:lnTo>
                <a:lnTo>
                  <a:pt x="21589" y="518966"/>
                </a:lnTo>
                <a:lnTo>
                  <a:pt x="524568" y="15988"/>
                </a:lnTo>
                <a:lnTo>
                  <a:pt x="520881" y="6975"/>
                </a:lnTo>
                <a:lnTo>
                  <a:pt x="517696" y="0"/>
                </a:lnTo>
                <a:close/>
              </a:path>
            </a:pathLst>
          </a:custGeom>
          <a:solidFill>
            <a:srgbClr val="1FB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779209" y="3532730"/>
            <a:ext cx="511809" cy="506095"/>
          </a:xfrm>
          <a:custGeom>
            <a:avLst/>
            <a:gdLst/>
            <a:ahLst/>
            <a:cxnLst/>
            <a:rect l="l" t="t" r="r" b="b"/>
            <a:pathLst>
              <a:path w="511810" h="506095">
                <a:moveTo>
                  <a:pt x="504660" y="0"/>
                </a:moveTo>
                <a:lnTo>
                  <a:pt x="0" y="504660"/>
                </a:lnTo>
                <a:lnTo>
                  <a:pt x="22422" y="505781"/>
                </a:lnTo>
                <a:lnTo>
                  <a:pt x="511393" y="16459"/>
                </a:lnTo>
                <a:lnTo>
                  <a:pt x="504660" y="0"/>
                </a:lnTo>
                <a:close/>
              </a:path>
            </a:pathLst>
          </a:custGeom>
          <a:solidFill>
            <a:srgbClr val="1EB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799213" y="3547386"/>
            <a:ext cx="497840" cy="492125"/>
          </a:xfrm>
          <a:custGeom>
            <a:avLst/>
            <a:gdLst/>
            <a:ahLst/>
            <a:cxnLst/>
            <a:rect l="l" t="t" r="r" b="b"/>
            <a:pathLst>
              <a:path w="497839" h="492125">
                <a:moveTo>
                  <a:pt x="490651" y="0"/>
                </a:moveTo>
                <a:lnTo>
                  <a:pt x="0" y="491004"/>
                </a:lnTo>
                <a:lnTo>
                  <a:pt x="21764" y="492092"/>
                </a:lnTo>
                <a:lnTo>
                  <a:pt x="497289" y="16225"/>
                </a:lnTo>
                <a:lnTo>
                  <a:pt x="490651" y="0"/>
                </a:lnTo>
                <a:close/>
              </a:path>
            </a:pathLst>
          </a:custGeom>
          <a:solidFill>
            <a:srgbClr val="1DB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819687" y="3563135"/>
            <a:ext cx="483870" cy="477520"/>
          </a:xfrm>
          <a:custGeom>
            <a:avLst/>
            <a:gdLst/>
            <a:ahLst/>
            <a:cxnLst/>
            <a:rect l="l" t="t" r="r" b="b"/>
            <a:pathLst>
              <a:path w="483869" h="477520">
                <a:moveTo>
                  <a:pt x="476620" y="0"/>
                </a:moveTo>
                <a:lnTo>
                  <a:pt x="0" y="476278"/>
                </a:lnTo>
                <a:lnTo>
                  <a:pt x="21778" y="477367"/>
                </a:lnTo>
                <a:lnTo>
                  <a:pt x="483256" y="16220"/>
                </a:lnTo>
                <a:lnTo>
                  <a:pt x="476620" y="0"/>
                </a:lnTo>
                <a:close/>
              </a:path>
            </a:pathLst>
          </a:custGeom>
          <a:solidFill>
            <a:srgbClr val="1C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839046" y="3577554"/>
            <a:ext cx="469900" cy="464184"/>
          </a:xfrm>
          <a:custGeom>
            <a:avLst/>
            <a:gdLst/>
            <a:ahLst/>
            <a:cxnLst/>
            <a:rect l="l" t="t" r="r" b="b"/>
            <a:pathLst>
              <a:path w="469900" h="464185">
                <a:moveTo>
                  <a:pt x="463160" y="0"/>
                </a:moveTo>
                <a:lnTo>
                  <a:pt x="0" y="462827"/>
                </a:lnTo>
                <a:lnTo>
                  <a:pt x="15153" y="463585"/>
                </a:lnTo>
                <a:lnTo>
                  <a:pt x="22645" y="463713"/>
                </a:lnTo>
                <a:lnTo>
                  <a:pt x="469474" y="16884"/>
                </a:lnTo>
                <a:lnTo>
                  <a:pt x="464733" y="3845"/>
                </a:lnTo>
                <a:lnTo>
                  <a:pt x="463160" y="0"/>
                </a:lnTo>
                <a:close/>
              </a:path>
            </a:pathLst>
          </a:custGeom>
          <a:solidFill>
            <a:srgbClr val="1B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859194" y="3592576"/>
            <a:ext cx="455295" cy="449580"/>
          </a:xfrm>
          <a:custGeom>
            <a:avLst/>
            <a:gdLst/>
            <a:ahLst/>
            <a:cxnLst/>
            <a:rect l="l" t="t" r="r" b="b"/>
            <a:pathLst>
              <a:path w="455294" h="449579">
                <a:moveTo>
                  <a:pt x="448649" y="0"/>
                </a:moveTo>
                <a:lnTo>
                  <a:pt x="0" y="448649"/>
                </a:lnTo>
                <a:lnTo>
                  <a:pt x="22475" y="449033"/>
                </a:lnTo>
                <a:lnTo>
                  <a:pt x="454745" y="16763"/>
                </a:lnTo>
                <a:lnTo>
                  <a:pt x="448649" y="0"/>
                </a:lnTo>
                <a:close/>
              </a:path>
            </a:pathLst>
          </a:custGeom>
          <a:solidFill>
            <a:srgbClr val="1AB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879818" y="3607730"/>
            <a:ext cx="440055" cy="434340"/>
          </a:xfrm>
          <a:custGeom>
            <a:avLst/>
            <a:gdLst/>
            <a:ahLst/>
            <a:cxnLst/>
            <a:rect l="l" t="t" r="r" b="b"/>
            <a:pathLst>
              <a:path w="440055" h="434339">
                <a:moveTo>
                  <a:pt x="433535" y="0"/>
                </a:moveTo>
                <a:lnTo>
                  <a:pt x="0" y="433847"/>
                </a:lnTo>
                <a:lnTo>
                  <a:pt x="21830" y="434220"/>
                </a:lnTo>
                <a:lnTo>
                  <a:pt x="439539" y="16510"/>
                </a:lnTo>
                <a:lnTo>
                  <a:pt x="433535" y="0"/>
                </a:lnTo>
                <a:close/>
              </a:path>
            </a:pathLst>
          </a:custGeom>
          <a:solidFill>
            <a:srgbClr val="19B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899790" y="3622634"/>
            <a:ext cx="425450" cy="419734"/>
          </a:xfrm>
          <a:custGeom>
            <a:avLst/>
            <a:gdLst/>
            <a:ahLst/>
            <a:cxnLst/>
            <a:rect l="l" t="t" r="r" b="b"/>
            <a:pathLst>
              <a:path w="425450" h="419735">
                <a:moveTo>
                  <a:pt x="418983" y="0"/>
                </a:moveTo>
                <a:lnTo>
                  <a:pt x="0" y="419284"/>
                </a:lnTo>
                <a:lnTo>
                  <a:pt x="22468" y="419669"/>
                </a:lnTo>
                <a:lnTo>
                  <a:pt x="425045" y="16801"/>
                </a:lnTo>
                <a:lnTo>
                  <a:pt x="424309" y="14645"/>
                </a:lnTo>
                <a:lnTo>
                  <a:pt x="418983" y="0"/>
                </a:lnTo>
                <a:close/>
              </a:path>
            </a:pathLst>
          </a:custGeom>
          <a:solidFill>
            <a:srgbClr val="18B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919761" y="3637542"/>
            <a:ext cx="410845" cy="405130"/>
          </a:xfrm>
          <a:custGeom>
            <a:avLst/>
            <a:gdLst/>
            <a:ahLst/>
            <a:cxnLst/>
            <a:rect l="l" t="t" r="r" b="b"/>
            <a:pathLst>
              <a:path w="410844" h="405129">
                <a:moveTo>
                  <a:pt x="404427" y="0"/>
                </a:moveTo>
                <a:lnTo>
                  <a:pt x="0" y="404718"/>
                </a:lnTo>
                <a:lnTo>
                  <a:pt x="22468" y="405102"/>
                </a:lnTo>
                <a:lnTo>
                  <a:pt x="410247" y="17044"/>
                </a:lnTo>
                <a:lnTo>
                  <a:pt x="404427" y="0"/>
                </a:lnTo>
                <a:close/>
              </a:path>
            </a:pathLst>
          </a:custGeom>
          <a:solidFill>
            <a:srgbClr val="17B8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40981" y="3654055"/>
            <a:ext cx="394970" cy="389255"/>
          </a:xfrm>
          <a:custGeom>
            <a:avLst/>
            <a:gdLst/>
            <a:ahLst/>
            <a:cxnLst/>
            <a:rect l="l" t="t" r="r" b="b"/>
            <a:pathLst>
              <a:path w="394969" h="389254">
                <a:moveTo>
                  <a:pt x="388846" y="0"/>
                </a:moveTo>
                <a:lnTo>
                  <a:pt x="0" y="388567"/>
                </a:lnTo>
                <a:lnTo>
                  <a:pt x="22483" y="388952"/>
                </a:lnTo>
                <a:lnTo>
                  <a:pt x="394664" y="17038"/>
                </a:lnTo>
                <a:lnTo>
                  <a:pt x="388846" y="0"/>
                </a:lnTo>
                <a:close/>
              </a:path>
            </a:pathLst>
          </a:custGeom>
          <a:solidFill>
            <a:srgbClr val="16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60966" y="3669200"/>
            <a:ext cx="380365" cy="374650"/>
          </a:xfrm>
          <a:custGeom>
            <a:avLst/>
            <a:gdLst/>
            <a:ahLst/>
            <a:cxnLst/>
            <a:rect l="l" t="t" r="r" b="b"/>
            <a:pathLst>
              <a:path w="380364" h="374650">
                <a:moveTo>
                  <a:pt x="374032" y="0"/>
                </a:moveTo>
                <a:lnTo>
                  <a:pt x="0" y="373764"/>
                </a:lnTo>
                <a:lnTo>
                  <a:pt x="23093" y="374159"/>
                </a:lnTo>
                <a:lnTo>
                  <a:pt x="379943" y="17309"/>
                </a:lnTo>
                <a:lnTo>
                  <a:pt x="374032" y="0"/>
                </a:lnTo>
                <a:close/>
              </a:path>
            </a:pathLst>
          </a:custGeom>
          <a:solidFill>
            <a:srgbClr val="15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82173" y="3684887"/>
            <a:ext cx="363220" cy="359410"/>
          </a:xfrm>
          <a:custGeom>
            <a:avLst/>
            <a:gdLst/>
            <a:ahLst/>
            <a:cxnLst/>
            <a:rect l="l" t="t" r="r" b="b"/>
            <a:pathLst>
              <a:path w="363219" h="359410">
                <a:moveTo>
                  <a:pt x="358183" y="0"/>
                </a:moveTo>
                <a:lnTo>
                  <a:pt x="0" y="358440"/>
                </a:lnTo>
                <a:lnTo>
                  <a:pt x="20616" y="358792"/>
                </a:lnTo>
                <a:lnTo>
                  <a:pt x="21886" y="358792"/>
                </a:lnTo>
                <a:lnTo>
                  <a:pt x="362739" y="17940"/>
                </a:lnTo>
                <a:lnTo>
                  <a:pt x="359706" y="4462"/>
                </a:lnTo>
                <a:lnTo>
                  <a:pt x="358183" y="0"/>
                </a:lnTo>
                <a:close/>
              </a:path>
            </a:pathLst>
          </a:custGeom>
          <a:solidFill>
            <a:srgbClr val="14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002144" y="3701054"/>
            <a:ext cx="346710" cy="342900"/>
          </a:xfrm>
          <a:custGeom>
            <a:avLst/>
            <a:gdLst/>
            <a:ahLst/>
            <a:cxnLst/>
            <a:rect l="l" t="t" r="r" b="b"/>
            <a:pathLst>
              <a:path w="346710" h="342900">
                <a:moveTo>
                  <a:pt x="342368" y="0"/>
                </a:moveTo>
                <a:lnTo>
                  <a:pt x="0" y="342614"/>
                </a:lnTo>
                <a:lnTo>
                  <a:pt x="22851" y="342614"/>
                </a:lnTo>
                <a:lnTo>
                  <a:pt x="346568" y="18665"/>
                </a:lnTo>
                <a:lnTo>
                  <a:pt x="342368" y="0"/>
                </a:lnTo>
                <a:close/>
              </a:path>
            </a:pathLst>
          </a:custGeom>
          <a:solidFill>
            <a:srgbClr val="13B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023110" y="3718378"/>
            <a:ext cx="330200" cy="325755"/>
          </a:xfrm>
          <a:custGeom>
            <a:avLst/>
            <a:gdLst/>
            <a:ahLst/>
            <a:cxnLst/>
            <a:rect l="l" t="t" r="r" b="b"/>
            <a:pathLst>
              <a:path w="330200" h="325754">
                <a:moveTo>
                  <a:pt x="325301" y="0"/>
                </a:moveTo>
                <a:lnTo>
                  <a:pt x="0" y="325301"/>
                </a:lnTo>
                <a:lnTo>
                  <a:pt x="23532" y="325301"/>
                </a:lnTo>
                <a:lnTo>
                  <a:pt x="329664" y="19389"/>
                </a:lnTo>
                <a:lnTo>
                  <a:pt x="325301" y="0"/>
                </a:lnTo>
                <a:close/>
              </a:path>
            </a:pathLst>
          </a:custGeom>
          <a:solidFill>
            <a:srgbClr val="12B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044101" y="3735695"/>
            <a:ext cx="313055" cy="308610"/>
          </a:xfrm>
          <a:custGeom>
            <a:avLst/>
            <a:gdLst/>
            <a:ahLst/>
            <a:cxnLst/>
            <a:rect l="l" t="t" r="r" b="b"/>
            <a:pathLst>
              <a:path w="313055" h="308610">
                <a:moveTo>
                  <a:pt x="308206" y="0"/>
                </a:moveTo>
                <a:lnTo>
                  <a:pt x="0" y="307984"/>
                </a:lnTo>
                <a:lnTo>
                  <a:pt x="22188" y="307984"/>
                </a:lnTo>
                <a:lnTo>
                  <a:pt x="312914" y="17258"/>
                </a:lnTo>
                <a:lnTo>
                  <a:pt x="309208" y="4454"/>
                </a:lnTo>
                <a:lnTo>
                  <a:pt x="308206" y="0"/>
                </a:lnTo>
                <a:close/>
              </a:path>
            </a:pathLst>
          </a:custGeom>
          <a:solidFill>
            <a:srgbClr val="11B6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064428" y="3751672"/>
            <a:ext cx="297815" cy="292100"/>
          </a:xfrm>
          <a:custGeom>
            <a:avLst/>
            <a:gdLst/>
            <a:ahLst/>
            <a:cxnLst/>
            <a:rect l="l" t="t" r="r" b="b"/>
            <a:pathLst>
              <a:path w="297814" h="292100">
                <a:moveTo>
                  <a:pt x="292216" y="0"/>
                </a:moveTo>
                <a:lnTo>
                  <a:pt x="0" y="292007"/>
                </a:lnTo>
                <a:lnTo>
                  <a:pt x="5671" y="292007"/>
                </a:lnTo>
                <a:lnTo>
                  <a:pt x="23641" y="291234"/>
                </a:lnTo>
                <a:lnTo>
                  <a:pt x="297347" y="17724"/>
                </a:lnTo>
                <a:lnTo>
                  <a:pt x="292216" y="0"/>
                </a:lnTo>
                <a:close/>
              </a:path>
            </a:pathLst>
          </a:custGeom>
          <a:solidFill>
            <a:srgbClr val="10B6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086024" y="3767726"/>
            <a:ext cx="280670" cy="275590"/>
          </a:xfrm>
          <a:custGeom>
            <a:avLst/>
            <a:gdLst/>
            <a:ahLst/>
            <a:cxnLst/>
            <a:rect l="l" t="t" r="r" b="b"/>
            <a:pathLst>
              <a:path w="280669" h="275589">
                <a:moveTo>
                  <a:pt x="275267" y="0"/>
                </a:moveTo>
                <a:lnTo>
                  <a:pt x="0" y="275267"/>
                </a:lnTo>
                <a:lnTo>
                  <a:pt x="24487" y="274214"/>
                </a:lnTo>
                <a:lnTo>
                  <a:pt x="280487" y="18030"/>
                </a:lnTo>
                <a:lnTo>
                  <a:pt x="275267" y="0"/>
                </a:lnTo>
                <a:close/>
              </a:path>
            </a:pathLst>
          </a:custGeom>
          <a:solidFill>
            <a:srgbClr val="0F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107859" y="3783787"/>
            <a:ext cx="262890" cy="258445"/>
          </a:xfrm>
          <a:custGeom>
            <a:avLst/>
            <a:gdLst/>
            <a:ahLst/>
            <a:cxnLst/>
            <a:rect l="l" t="t" r="r" b="b"/>
            <a:pathLst>
              <a:path w="262889" h="258445">
                <a:moveTo>
                  <a:pt x="258082" y="0"/>
                </a:moveTo>
                <a:lnTo>
                  <a:pt x="0" y="258268"/>
                </a:lnTo>
                <a:lnTo>
                  <a:pt x="23878" y="257241"/>
                </a:lnTo>
                <a:lnTo>
                  <a:pt x="262307" y="18640"/>
                </a:lnTo>
                <a:lnTo>
                  <a:pt x="259420" y="4622"/>
                </a:lnTo>
                <a:lnTo>
                  <a:pt x="258082" y="0"/>
                </a:lnTo>
                <a:close/>
              </a:path>
            </a:pathLst>
          </a:custGeom>
          <a:solidFill>
            <a:srgbClr val="0EB5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130553" y="3801774"/>
            <a:ext cx="261009" cy="2393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233169" y="3945413"/>
            <a:ext cx="1159510" cy="1169035"/>
          </a:xfrm>
          <a:custGeom>
            <a:avLst/>
            <a:gdLst/>
            <a:ahLst/>
            <a:cxnLst/>
            <a:rect l="l" t="t" r="r" b="b"/>
            <a:pathLst>
              <a:path w="1159510" h="1169035">
                <a:moveTo>
                  <a:pt x="1096471" y="85104"/>
                </a:moveTo>
                <a:lnTo>
                  <a:pt x="1090930" y="85566"/>
                </a:lnTo>
                <a:lnTo>
                  <a:pt x="1071343" y="86872"/>
                </a:lnTo>
                <a:lnTo>
                  <a:pt x="0" y="1157446"/>
                </a:lnTo>
                <a:lnTo>
                  <a:pt x="12700" y="1168876"/>
                </a:lnTo>
                <a:lnTo>
                  <a:pt x="1096471" y="85104"/>
                </a:lnTo>
                <a:close/>
              </a:path>
              <a:path w="1159510" h="1169035">
                <a:moveTo>
                  <a:pt x="1158277" y="0"/>
                </a:moveTo>
                <a:lnTo>
                  <a:pt x="1071343" y="86872"/>
                </a:lnTo>
                <a:lnTo>
                  <a:pt x="1096471" y="85104"/>
                </a:lnTo>
                <a:lnTo>
                  <a:pt x="1159336" y="22239"/>
                </a:lnTo>
                <a:lnTo>
                  <a:pt x="1158277" y="0"/>
                </a:lnTo>
                <a:close/>
              </a:path>
            </a:pathLst>
          </a:custGeom>
          <a:solidFill>
            <a:srgbClr val="05B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327407" y="3965653"/>
            <a:ext cx="69082" cy="650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75260" y="2730500"/>
            <a:ext cx="2221230" cy="1313180"/>
          </a:xfrm>
          <a:custGeom>
            <a:avLst/>
            <a:gdLst/>
            <a:ahLst/>
            <a:cxnLst/>
            <a:rect l="l" t="t" r="r" b="b"/>
            <a:pathLst>
              <a:path w="2221230" h="1313179">
                <a:moveTo>
                  <a:pt x="1619250" y="254000"/>
                </a:moveTo>
                <a:lnTo>
                  <a:pt x="1692909" y="299720"/>
                </a:lnTo>
                <a:lnTo>
                  <a:pt x="1760220" y="347979"/>
                </a:lnTo>
                <a:lnTo>
                  <a:pt x="1821179" y="398779"/>
                </a:lnTo>
                <a:lnTo>
                  <a:pt x="1875789" y="452120"/>
                </a:lnTo>
                <a:lnTo>
                  <a:pt x="1926589" y="508000"/>
                </a:lnTo>
                <a:lnTo>
                  <a:pt x="1971039" y="565150"/>
                </a:lnTo>
                <a:lnTo>
                  <a:pt x="2011679" y="622300"/>
                </a:lnTo>
                <a:lnTo>
                  <a:pt x="2048509" y="679450"/>
                </a:lnTo>
                <a:lnTo>
                  <a:pt x="2078989" y="736600"/>
                </a:lnTo>
                <a:lnTo>
                  <a:pt x="2106929" y="795020"/>
                </a:lnTo>
                <a:lnTo>
                  <a:pt x="2128520" y="850900"/>
                </a:lnTo>
                <a:lnTo>
                  <a:pt x="2150110" y="906780"/>
                </a:lnTo>
                <a:lnTo>
                  <a:pt x="2167890" y="957580"/>
                </a:lnTo>
                <a:lnTo>
                  <a:pt x="2179320" y="1009650"/>
                </a:lnTo>
                <a:lnTo>
                  <a:pt x="2192020" y="1057910"/>
                </a:lnTo>
                <a:lnTo>
                  <a:pt x="2200910" y="1101089"/>
                </a:lnTo>
                <a:lnTo>
                  <a:pt x="2208529" y="1143000"/>
                </a:lnTo>
                <a:lnTo>
                  <a:pt x="2211070" y="1181100"/>
                </a:lnTo>
                <a:lnTo>
                  <a:pt x="2217420" y="1212850"/>
                </a:lnTo>
                <a:lnTo>
                  <a:pt x="2218690" y="1240789"/>
                </a:lnTo>
                <a:lnTo>
                  <a:pt x="2218690" y="1263650"/>
                </a:lnTo>
                <a:lnTo>
                  <a:pt x="2219960" y="1278889"/>
                </a:lnTo>
                <a:lnTo>
                  <a:pt x="2219960" y="1289050"/>
                </a:lnTo>
                <a:lnTo>
                  <a:pt x="2221229" y="1294130"/>
                </a:lnTo>
                <a:lnTo>
                  <a:pt x="2214879" y="1294130"/>
                </a:lnTo>
                <a:lnTo>
                  <a:pt x="2202179" y="1295400"/>
                </a:lnTo>
                <a:lnTo>
                  <a:pt x="2179320" y="1296670"/>
                </a:lnTo>
                <a:lnTo>
                  <a:pt x="2147570" y="1299210"/>
                </a:lnTo>
                <a:lnTo>
                  <a:pt x="2110740" y="1301750"/>
                </a:lnTo>
                <a:lnTo>
                  <a:pt x="2066289" y="1305560"/>
                </a:lnTo>
                <a:lnTo>
                  <a:pt x="2014220" y="1308100"/>
                </a:lnTo>
                <a:lnTo>
                  <a:pt x="1957070" y="1310639"/>
                </a:lnTo>
                <a:lnTo>
                  <a:pt x="1894839" y="1311910"/>
                </a:lnTo>
                <a:lnTo>
                  <a:pt x="1827529" y="1313180"/>
                </a:lnTo>
                <a:lnTo>
                  <a:pt x="1756409" y="1311910"/>
                </a:lnTo>
                <a:lnTo>
                  <a:pt x="1680209" y="1310639"/>
                </a:lnTo>
                <a:lnTo>
                  <a:pt x="1601470" y="1305560"/>
                </a:lnTo>
                <a:lnTo>
                  <a:pt x="1520190" y="1300480"/>
                </a:lnTo>
                <a:lnTo>
                  <a:pt x="1436370" y="1294130"/>
                </a:lnTo>
                <a:lnTo>
                  <a:pt x="1351280" y="1283970"/>
                </a:lnTo>
                <a:lnTo>
                  <a:pt x="1264920" y="1271270"/>
                </a:lnTo>
                <a:lnTo>
                  <a:pt x="1178560" y="1257300"/>
                </a:lnTo>
                <a:lnTo>
                  <a:pt x="1092200" y="1239520"/>
                </a:lnTo>
                <a:lnTo>
                  <a:pt x="1005840" y="1219200"/>
                </a:lnTo>
                <a:lnTo>
                  <a:pt x="920750" y="1193800"/>
                </a:lnTo>
                <a:lnTo>
                  <a:pt x="835660" y="1167130"/>
                </a:lnTo>
                <a:lnTo>
                  <a:pt x="756920" y="1134110"/>
                </a:lnTo>
                <a:lnTo>
                  <a:pt x="676910" y="1098550"/>
                </a:lnTo>
                <a:lnTo>
                  <a:pt x="601980" y="1059180"/>
                </a:lnTo>
                <a:lnTo>
                  <a:pt x="528319" y="1012189"/>
                </a:lnTo>
                <a:lnTo>
                  <a:pt x="461009" y="965200"/>
                </a:lnTo>
                <a:lnTo>
                  <a:pt x="400049" y="913130"/>
                </a:lnTo>
                <a:lnTo>
                  <a:pt x="344170" y="859789"/>
                </a:lnTo>
                <a:lnTo>
                  <a:pt x="294640" y="805179"/>
                </a:lnTo>
                <a:lnTo>
                  <a:pt x="250190" y="748029"/>
                </a:lnTo>
                <a:lnTo>
                  <a:pt x="208279" y="690879"/>
                </a:lnTo>
                <a:lnTo>
                  <a:pt x="172719" y="632460"/>
                </a:lnTo>
                <a:lnTo>
                  <a:pt x="142240" y="575310"/>
                </a:lnTo>
                <a:lnTo>
                  <a:pt x="115569" y="516889"/>
                </a:lnTo>
                <a:lnTo>
                  <a:pt x="91439" y="461010"/>
                </a:lnTo>
                <a:lnTo>
                  <a:pt x="71119" y="407670"/>
                </a:lnTo>
                <a:lnTo>
                  <a:pt x="54610" y="354329"/>
                </a:lnTo>
                <a:lnTo>
                  <a:pt x="39369" y="302260"/>
                </a:lnTo>
                <a:lnTo>
                  <a:pt x="29210" y="254000"/>
                </a:lnTo>
                <a:lnTo>
                  <a:pt x="20319" y="210820"/>
                </a:lnTo>
                <a:lnTo>
                  <a:pt x="13969" y="170179"/>
                </a:lnTo>
                <a:lnTo>
                  <a:pt x="7619" y="130810"/>
                </a:lnTo>
                <a:lnTo>
                  <a:pt x="3809" y="100329"/>
                </a:lnTo>
                <a:lnTo>
                  <a:pt x="2539" y="71120"/>
                </a:lnTo>
                <a:lnTo>
                  <a:pt x="0" y="48260"/>
                </a:lnTo>
                <a:lnTo>
                  <a:pt x="1269" y="33020"/>
                </a:lnTo>
                <a:lnTo>
                  <a:pt x="0" y="22860"/>
                </a:lnTo>
                <a:lnTo>
                  <a:pt x="0" y="19050"/>
                </a:lnTo>
                <a:lnTo>
                  <a:pt x="5079" y="17779"/>
                </a:lnTo>
                <a:lnTo>
                  <a:pt x="19050" y="17779"/>
                </a:lnTo>
                <a:lnTo>
                  <a:pt x="40639" y="13970"/>
                </a:lnTo>
                <a:lnTo>
                  <a:pt x="109219" y="8889"/>
                </a:lnTo>
                <a:lnTo>
                  <a:pt x="154940" y="6350"/>
                </a:lnTo>
                <a:lnTo>
                  <a:pt x="205740" y="3810"/>
                </a:lnTo>
                <a:lnTo>
                  <a:pt x="262890" y="2539"/>
                </a:lnTo>
                <a:lnTo>
                  <a:pt x="326390" y="1270"/>
                </a:lnTo>
                <a:lnTo>
                  <a:pt x="393699" y="0"/>
                </a:lnTo>
                <a:lnTo>
                  <a:pt x="464819" y="0"/>
                </a:lnTo>
                <a:lnTo>
                  <a:pt x="541019" y="3810"/>
                </a:lnTo>
                <a:lnTo>
                  <a:pt x="619760" y="6350"/>
                </a:lnTo>
                <a:lnTo>
                  <a:pt x="699770" y="11429"/>
                </a:lnTo>
                <a:lnTo>
                  <a:pt x="783590" y="17779"/>
                </a:lnTo>
                <a:lnTo>
                  <a:pt x="868680" y="27939"/>
                </a:lnTo>
                <a:lnTo>
                  <a:pt x="956310" y="41910"/>
                </a:lnTo>
                <a:lnTo>
                  <a:pt x="1042670" y="55879"/>
                </a:lnTo>
                <a:lnTo>
                  <a:pt x="1129030" y="73660"/>
                </a:lnTo>
                <a:lnTo>
                  <a:pt x="1215390" y="93979"/>
                </a:lnTo>
                <a:lnTo>
                  <a:pt x="1299210" y="118110"/>
                </a:lnTo>
                <a:lnTo>
                  <a:pt x="1385570" y="146050"/>
                </a:lnTo>
                <a:lnTo>
                  <a:pt x="1464310" y="177800"/>
                </a:lnTo>
                <a:lnTo>
                  <a:pt x="1543050" y="213360"/>
                </a:lnTo>
                <a:lnTo>
                  <a:pt x="1619250" y="25400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98120" y="2614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373629" y="4159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41300" y="3978909"/>
            <a:ext cx="2269490" cy="1278890"/>
          </a:xfrm>
          <a:custGeom>
            <a:avLst/>
            <a:gdLst/>
            <a:ahLst/>
            <a:cxnLst/>
            <a:rect l="l" t="t" r="r" b="b"/>
            <a:pathLst>
              <a:path w="2269490" h="1278889">
                <a:moveTo>
                  <a:pt x="1803400" y="0"/>
                </a:moveTo>
                <a:lnTo>
                  <a:pt x="1564639" y="3809"/>
                </a:lnTo>
                <a:lnTo>
                  <a:pt x="1478280" y="8889"/>
                </a:lnTo>
                <a:lnTo>
                  <a:pt x="1394460" y="17779"/>
                </a:lnTo>
                <a:lnTo>
                  <a:pt x="1308100" y="27939"/>
                </a:lnTo>
                <a:lnTo>
                  <a:pt x="1219200" y="40639"/>
                </a:lnTo>
                <a:lnTo>
                  <a:pt x="1131570" y="55879"/>
                </a:lnTo>
                <a:lnTo>
                  <a:pt x="1045210" y="72389"/>
                </a:lnTo>
                <a:lnTo>
                  <a:pt x="958850" y="95250"/>
                </a:lnTo>
                <a:lnTo>
                  <a:pt x="873760" y="121919"/>
                </a:lnTo>
                <a:lnTo>
                  <a:pt x="791210" y="152400"/>
                </a:lnTo>
                <a:lnTo>
                  <a:pt x="711200" y="185419"/>
                </a:lnTo>
                <a:lnTo>
                  <a:pt x="635000" y="223519"/>
                </a:lnTo>
                <a:lnTo>
                  <a:pt x="558800" y="266700"/>
                </a:lnTo>
                <a:lnTo>
                  <a:pt x="490220" y="313689"/>
                </a:lnTo>
                <a:lnTo>
                  <a:pt x="426720" y="364489"/>
                </a:lnTo>
                <a:lnTo>
                  <a:pt x="369570" y="415289"/>
                </a:lnTo>
                <a:lnTo>
                  <a:pt x="317500" y="469900"/>
                </a:lnTo>
                <a:lnTo>
                  <a:pt x="270509" y="524509"/>
                </a:lnTo>
                <a:lnTo>
                  <a:pt x="228600" y="580389"/>
                </a:lnTo>
                <a:lnTo>
                  <a:pt x="191770" y="638809"/>
                </a:lnTo>
                <a:lnTo>
                  <a:pt x="157479" y="694689"/>
                </a:lnTo>
                <a:lnTo>
                  <a:pt x="129539" y="751839"/>
                </a:lnTo>
                <a:lnTo>
                  <a:pt x="104139" y="807719"/>
                </a:lnTo>
                <a:lnTo>
                  <a:pt x="82550" y="862329"/>
                </a:lnTo>
                <a:lnTo>
                  <a:pt x="63500" y="914400"/>
                </a:lnTo>
                <a:lnTo>
                  <a:pt x="46989" y="965200"/>
                </a:lnTo>
                <a:lnTo>
                  <a:pt x="34289" y="1012189"/>
                </a:lnTo>
                <a:lnTo>
                  <a:pt x="25400" y="1056639"/>
                </a:lnTo>
                <a:lnTo>
                  <a:pt x="17779" y="1097279"/>
                </a:lnTo>
                <a:lnTo>
                  <a:pt x="10160" y="1135379"/>
                </a:lnTo>
                <a:lnTo>
                  <a:pt x="6350" y="1168400"/>
                </a:lnTo>
                <a:lnTo>
                  <a:pt x="2539" y="1196339"/>
                </a:lnTo>
                <a:lnTo>
                  <a:pt x="1270" y="1219200"/>
                </a:lnTo>
                <a:lnTo>
                  <a:pt x="1270" y="1234439"/>
                </a:lnTo>
                <a:lnTo>
                  <a:pt x="0" y="1244600"/>
                </a:lnTo>
                <a:lnTo>
                  <a:pt x="0" y="1248409"/>
                </a:lnTo>
                <a:lnTo>
                  <a:pt x="6350" y="1249679"/>
                </a:lnTo>
                <a:lnTo>
                  <a:pt x="19050" y="1250950"/>
                </a:lnTo>
                <a:lnTo>
                  <a:pt x="40639" y="1253489"/>
                </a:lnTo>
                <a:lnTo>
                  <a:pt x="71120" y="1256030"/>
                </a:lnTo>
                <a:lnTo>
                  <a:pt x="110489" y="1259839"/>
                </a:lnTo>
                <a:lnTo>
                  <a:pt x="154940" y="1264920"/>
                </a:lnTo>
                <a:lnTo>
                  <a:pt x="264159" y="1272539"/>
                </a:lnTo>
                <a:lnTo>
                  <a:pt x="394970" y="1277620"/>
                </a:lnTo>
                <a:lnTo>
                  <a:pt x="466090" y="1278889"/>
                </a:lnTo>
                <a:lnTo>
                  <a:pt x="546100" y="1278889"/>
                </a:lnTo>
                <a:lnTo>
                  <a:pt x="622300" y="1277620"/>
                </a:lnTo>
                <a:lnTo>
                  <a:pt x="704850" y="1275080"/>
                </a:lnTo>
                <a:lnTo>
                  <a:pt x="787400" y="1269999"/>
                </a:lnTo>
                <a:lnTo>
                  <a:pt x="962660" y="1252220"/>
                </a:lnTo>
                <a:lnTo>
                  <a:pt x="1050290" y="1239520"/>
                </a:lnTo>
                <a:lnTo>
                  <a:pt x="1136650" y="1224279"/>
                </a:lnTo>
                <a:lnTo>
                  <a:pt x="1223010" y="1205229"/>
                </a:lnTo>
                <a:lnTo>
                  <a:pt x="1310640" y="1183639"/>
                </a:lnTo>
                <a:lnTo>
                  <a:pt x="1397000" y="1158239"/>
                </a:lnTo>
                <a:lnTo>
                  <a:pt x="1478280" y="1126489"/>
                </a:lnTo>
                <a:lnTo>
                  <a:pt x="1557020" y="1094739"/>
                </a:lnTo>
                <a:lnTo>
                  <a:pt x="1633220" y="1056639"/>
                </a:lnTo>
                <a:lnTo>
                  <a:pt x="1710689" y="1012189"/>
                </a:lnTo>
                <a:lnTo>
                  <a:pt x="1778000" y="966469"/>
                </a:lnTo>
                <a:lnTo>
                  <a:pt x="1841500" y="915669"/>
                </a:lnTo>
                <a:lnTo>
                  <a:pt x="1899920" y="863600"/>
                </a:lnTo>
                <a:lnTo>
                  <a:pt x="1950720" y="808989"/>
                </a:lnTo>
                <a:lnTo>
                  <a:pt x="1998980" y="753109"/>
                </a:lnTo>
                <a:lnTo>
                  <a:pt x="2040889" y="697229"/>
                </a:lnTo>
                <a:lnTo>
                  <a:pt x="2078989" y="641350"/>
                </a:lnTo>
                <a:lnTo>
                  <a:pt x="2110740" y="584200"/>
                </a:lnTo>
                <a:lnTo>
                  <a:pt x="2139950" y="527050"/>
                </a:lnTo>
                <a:lnTo>
                  <a:pt x="2165350" y="471169"/>
                </a:lnTo>
                <a:lnTo>
                  <a:pt x="2188210" y="417829"/>
                </a:lnTo>
                <a:lnTo>
                  <a:pt x="2205990" y="364489"/>
                </a:lnTo>
                <a:lnTo>
                  <a:pt x="2219960" y="313689"/>
                </a:lnTo>
                <a:lnTo>
                  <a:pt x="2235200" y="266700"/>
                </a:lnTo>
                <a:lnTo>
                  <a:pt x="2244090" y="222250"/>
                </a:lnTo>
                <a:lnTo>
                  <a:pt x="2251710" y="181609"/>
                </a:lnTo>
                <a:lnTo>
                  <a:pt x="2256790" y="143509"/>
                </a:lnTo>
                <a:lnTo>
                  <a:pt x="2263140" y="110489"/>
                </a:lnTo>
                <a:lnTo>
                  <a:pt x="2265680" y="59689"/>
                </a:lnTo>
                <a:lnTo>
                  <a:pt x="2269490" y="31750"/>
                </a:lnTo>
                <a:lnTo>
                  <a:pt x="2263140" y="30479"/>
                </a:lnTo>
                <a:lnTo>
                  <a:pt x="2249170" y="29209"/>
                </a:lnTo>
                <a:lnTo>
                  <a:pt x="2228850" y="25400"/>
                </a:lnTo>
                <a:lnTo>
                  <a:pt x="2197100" y="21589"/>
                </a:lnTo>
                <a:lnTo>
                  <a:pt x="2159000" y="19050"/>
                </a:lnTo>
                <a:lnTo>
                  <a:pt x="2113280" y="13969"/>
                </a:lnTo>
                <a:lnTo>
                  <a:pt x="2061210" y="8889"/>
                </a:lnTo>
                <a:lnTo>
                  <a:pt x="2006600" y="7619"/>
                </a:lnTo>
                <a:lnTo>
                  <a:pt x="1940560" y="3809"/>
                </a:lnTo>
                <a:lnTo>
                  <a:pt x="1874520" y="1269"/>
                </a:lnTo>
                <a:lnTo>
                  <a:pt x="180340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41300" y="3978909"/>
            <a:ext cx="2269490" cy="1278890"/>
          </a:xfrm>
          <a:custGeom>
            <a:avLst/>
            <a:gdLst/>
            <a:ahLst/>
            <a:cxnLst/>
            <a:rect l="l" t="t" r="r" b="b"/>
            <a:pathLst>
              <a:path w="2269490" h="1278889">
                <a:moveTo>
                  <a:pt x="633730" y="222250"/>
                </a:moveTo>
                <a:lnTo>
                  <a:pt x="711200" y="185419"/>
                </a:lnTo>
                <a:lnTo>
                  <a:pt x="792480" y="151129"/>
                </a:lnTo>
                <a:lnTo>
                  <a:pt x="873760" y="120650"/>
                </a:lnTo>
                <a:lnTo>
                  <a:pt x="960119" y="93979"/>
                </a:lnTo>
                <a:lnTo>
                  <a:pt x="1045210" y="72389"/>
                </a:lnTo>
                <a:lnTo>
                  <a:pt x="1132840" y="54609"/>
                </a:lnTo>
                <a:lnTo>
                  <a:pt x="1219200" y="39369"/>
                </a:lnTo>
                <a:lnTo>
                  <a:pt x="1308100" y="26669"/>
                </a:lnTo>
                <a:lnTo>
                  <a:pt x="1395730" y="16509"/>
                </a:lnTo>
                <a:lnTo>
                  <a:pt x="1479550" y="8889"/>
                </a:lnTo>
                <a:lnTo>
                  <a:pt x="1564639" y="3809"/>
                </a:lnTo>
                <a:lnTo>
                  <a:pt x="1647189" y="1269"/>
                </a:lnTo>
                <a:lnTo>
                  <a:pt x="1725930" y="0"/>
                </a:lnTo>
                <a:lnTo>
                  <a:pt x="1802130" y="0"/>
                </a:lnTo>
                <a:lnTo>
                  <a:pt x="1874520" y="1269"/>
                </a:lnTo>
                <a:lnTo>
                  <a:pt x="1941830" y="3809"/>
                </a:lnTo>
                <a:lnTo>
                  <a:pt x="2005330" y="6350"/>
                </a:lnTo>
                <a:lnTo>
                  <a:pt x="2062480" y="10159"/>
                </a:lnTo>
                <a:lnTo>
                  <a:pt x="2114550" y="13969"/>
                </a:lnTo>
                <a:lnTo>
                  <a:pt x="2159000" y="19050"/>
                </a:lnTo>
                <a:lnTo>
                  <a:pt x="2195830" y="21589"/>
                </a:lnTo>
                <a:lnTo>
                  <a:pt x="2228850" y="25400"/>
                </a:lnTo>
                <a:lnTo>
                  <a:pt x="2250440" y="27939"/>
                </a:lnTo>
                <a:lnTo>
                  <a:pt x="2264410" y="29209"/>
                </a:lnTo>
                <a:lnTo>
                  <a:pt x="2269490" y="31750"/>
                </a:lnTo>
                <a:lnTo>
                  <a:pt x="2268220" y="34289"/>
                </a:lnTo>
                <a:lnTo>
                  <a:pt x="2268220" y="44450"/>
                </a:lnTo>
                <a:lnTo>
                  <a:pt x="2266950" y="60959"/>
                </a:lnTo>
                <a:lnTo>
                  <a:pt x="2264410" y="82550"/>
                </a:lnTo>
                <a:lnTo>
                  <a:pt x="2264410" y="110489"/>
                </a:lnTo>
                <a:lnTo>
                  <a:pt x="2258060" y="142239"/>
                </a:lnTo>
                <a:lnTo>
                  <a:pt x="2252980" y="181609"/>
                </a:lnTo>
                <a:lnTo>
                  <a:pt x="2244090" y="222250"/>
                </a:lnTo>
                <a:lnTo>
                  <a:pt x="2233930" y="266700"/>
                </a:lnTo>
                <a:lnTo>
                  <a:pt x="2219960" y="312419"/>
                </a:lnTo>
                <a:lnTo>
                  <a:pt x="2205990" y="364489"/>
                </a:lnTo>
                <a:lnTo>
                  <a:pt x="2188210" y="417829"/>
                </a:lnTo>
                <a:lnTo>
                  <a:pt x="2166620" y="471169"/>
                </a:lnTo>
                <a:lnTo>
                  <a:pt x="2139950" y="527050"/>
                </a:lnTo>
                <a:lnTo>
                  <a:pt x="2110740" y="582929"/>
                </a:lnTo>
                <a:lnTo>
                  <a:pt x="2078989" y="640079"/>
                </a:lnTo>
                <a:lnTo>
                  <a:pt x="2040889" y="697229"/>
                </a:lnTo>
                <a:lnTo>
                  <a:pt x="1998980" y="753109"/>
                </a:lnTo>
                <a:lnTo>
                  <a:pt x="1951989" y="808989"/>
                </a:lnTo>
                <a:lnTo>
                  <a:pt x="1899920" y="863600"/>
                </a:lnTo>
                <a:lnTo>
                  <a:pt x="1842770" y="914400"/>
                </a:lnTo>
                <a:lnTo>
                  <a:pt x="1779270" y="965200"/>
                </a:lnTo>
                <a:lnTo>
                  <a:pt x="1710689" y="1012189"/>
                </a:lnTo>
                <a:lnTo>
                  <a:pt x="1634489" y="1056639"/>
                </a:lnTo>
                <a:lnTo>
                  <a:pt x="1558289" y="1093470"/>
                </a:lnTo>
                <a:lnTo>
                  <a:pt x="1478280" y="1126489"/>
                </a:lnTo>
                <a:lnTo>
                  <a:pt x="1395730" y="1158239"/>
                </a:lnTo>
                <a:lnTo>
                  <a:pt x="1311910" y="1182370"/>
                </a:lnTo>
                <a:lnTo>
                  <a:pt x="1224280" y="1205229"/>
                </a:lnTo>
                <a:lnTo>
                  <a:pt x="1137920" y="1223009"/>
                </a:lnTo>
                <a:lnTo>
                  <a:pt x="1051560" y="1239520"/>
                </a:lnTo>
                <a:lnTo>
                  <a:pt x="962660" y="1250950"/>
                </a:lnTo>
                <a:lnTo>
                  <a:pt x="875030" y="1261109"/>
                </a:lnTo>
                <a:lnTo>
                  <a:pt x="788669" y="1268730"/>
                </a:lnTo>
                <a:lnTo>
                  <a:pt x="704850" y="1273809"/>
                </a:lnTo>
                <a:lnTo>
                  <a:pt x="622300" y="1276349"/>
                </a:lnTo>
                <a:lnTo>
                  <a:pt x="544830" y="1278889"/>
                </a:lnTo>
                <a:lnTo>
                  <a:pt x="467359" y="1278889"/>
                </a:lnTo>
                <a:lnTo>
                  <a:pt x="396240" y="1277620"/>
                </a:lnTo>
                <a:lnTo>
                  <a:pt x="327659" y="1275080"/>
                </a:lnTo>
                <a:lnTo>
                  <a:pt x="265430" y="1271270"/>
                </a:lnTo>
                <a:lnTo>
                  <a:pt x="207009" y="1267459"/>
                </a:lnTo>
                <a:lnTo>
                  <a:pt x="154940" y="1264920"/>
                </a:lnTo>
                <a:lnTo>
                  <a:pt x="111760" y="1259839"/>
                </a:lnTo>
                <a:lnTo>
                  <a:pt x="72389" y="1256030"/>
                </a:lnTo>
                <a:lnTo>
                  <a:pt x="41910" y="1252220"/>
                </a:lnTo>
                <a:lnTo>
                  <a:pt x="19050" y="1249679"/>
                </a:lnTo>
                <a:lnTo>
                  <a:pt x="6350" y="1248409"/>
                </a:lnTo>
                <a:lnTo>
                  <a:pt x="0" y="1248409"/>
                </a:lnTo>
                <a:lnTo>
                  <a:pt x="0" y="1243329"/>
                </a:lnTo>
                <a:lnTo>
                  <a:pt x="1270" y="1233170"/>
                </a:lnTo>
                <a:lnTo>
                  <a:pt x="2539" y="1217929"/>
                </a:lnTo>
                <a:lnTo>
                  <a:pt x="3810" y="1196339"/>
                </a:lnTo>
                <a:lnTo>
                  <a:pt x="6350" y="1167129"/>
                </a:lnTo>
                <a:lnTo>
                  <a:pt x="10160" y="1135379"/>
                </a:lnTo>
                <a:lnTo>
                  <a:pt x="19050" y="1097279"/>
                </a:lnTo>
                <a:lnTo>
                  <a:pt x="26670" y="1056639"/>
                </a:lnTo>
                <a:lnTo>
                  <a:pt x="35560" y="1012189"/>
                </a:lnTo>
                <a:lnTo>
                  <a:pt x="48260" y="965200"/>
                </a:lnTo>
                <a:lnTo>
                  <a:pt x="63500" y="913129"/>
                </a:lnTo>
                <a:lnTo>
                  <a:pt x="82550" y="861059"/>
                </a:lnTo>
                <a:lnTo>
                  <a:pt x="105410" y="807719"/>
                </a:lnTo>
                <a:lnTo>
                  <a:pt x="130810" y="750569"/>
                </a:lnTo>
                <a:lnTo>
                  <a:pt x="158750" y="694689"/>
                </a:lnTo>
                <a:lnTo>
                  <a:pt x="191770" y="637539"/>
                </a:lnTo>
                <a:lnTo>
                  <a:pt x="228600" y="580389"/>
                </a:lnTo>
                <a:lnTo>
                  <a:pt x="271780" y="524509"/>
                </a:lnTo>
                <a:lnTo>
                  <a:pt x="318770" y="468629"/>
                </a:lnTo>
                <a:lnTo>
                  <a:pt x="370840" y="415289"/>
                </a:lnTo>
                <a:lnTo>
                  <a:pt x="427990" y="363219"/>
                </a:lnTo>
                <a:lnTo>
                  <a:pt x="490220" y="312419"/>
                </a:lnTo>
                <a:lnTo>
                  <a:pt x="560070" y="266700"/>
                </a:lnTo>
                <a:lnTo>
                  <a:pt x="633730" y="22225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97789" y="42100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654300" y="50253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52400" y="4947496"/>
            <a:ext cx="22860" cy="181610"/>
          </a:xfrm>
          <a:custGeom>
            <a:avLst/>
            <a:gdLst/>
            <a:ahLst/>
            <a:cxnLst/>
            <a:rect l="l" t="t" r="r" b="b"/>
            <a:pathLst>
              <a:path w="22860" h="181610">
                <a:moveTo>
                  <a:pt x="22860" y="0"/>
                </a:moveTo>
                <a:lnTo>
                  <a:pt x="17780" y="27093"/>
                </a:lnTo>
                <a:lnTo>
                  <a:pt x="10160" y="65193"/>
                </a:lnTo>
                <a:lnTo>
                  <a:pt x="6350" y="98213"/>
                </a:lnTo>
                <a:lnTo>
                  <a:pt x="2539" y="126153"/>
                </a:lnTo>
                <a:lnTo>
                  <a:pt x="1269" y="149013"/>
                </a:lnTo>
                <a:lnTo>
                  <a:pt x="1269" y="164253"/>
                </a:lnTo>
                <a:lnTo>
                  <a:pt x="0" y="174413"/>
                </a:lnTo>
                <a:lnTo>
                  <a:pt x="0" y="178223"/>
                </a:lnTo>
                <a:lnTo>
                  <a:pt x="6350" y="179493"/>
                </a:lnTo>
                <a:lnTo>
                  <a:pt x="19050" y="180763"/>
                </a:lnTo>
                <a:lnTo>
                  <a:pt x="22860" y="181211"/>
                </a:lnTo>
                <a:lnTo>
                  <a:pt x="22860" y="0"/>
                </a:lnTo>
                <a:close/>
              </a:path>
            </a:pathLst>
          </a:custGeom>
          <a:solidFill>
            <a:srgbClr val="E8C9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84785" y="4851908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209"/>
                </a:lnTo>
              </a:path>
            </a:pathLst>
          </a:custGeom>
          <a:ln w="24130">
            <a:solidFill>
              <a:srgbClr val="E8C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6375" y="4784767"/>
            <a:ext cx="0" cy="348615"/>
          </a:xfrm>
          <a:custGeom>
            <a:avLst/>
            <a:gdLst/>
            <a:ahLst/>
            <a:cxnLst/>
            <a:rect l="l" t="t" r="r" b="b"/>
            <a:pathLst>
              <a:path h="348614">
                <a:moveTo>
                  <a:pt x="0" y="0"/>
                </a:moveTo>
                <a:lnTo>
                  <a:pt x="0" y="348149"/>
                </a:lnTo>
              </a:path>
            </a:pathLst>
          </a:custGeom>
          <a:ln w="24129">
            <a:solidFill>
              <a:srgbClr val="E8C8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27965" y="4726790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4">
                <a:moveTo>
                  <a:pt x="0" y="0"/>
                </a:moveTo>
                <a:lnTo>
                  <a:pt x="0" y="408147"/>
                </a:lnTo>
              </a:path>
            </a:pathLst>
          </a:custGeom>
          <a:ln w="24129">
            <a:solidFill>
              <a:srgbClr val="E7C7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49554" y="4673853"/>
            <a:ext cx="0" cy="463550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173"/>
                </a:lnTo>
              </a:path>
            </a:pathLst>
          </a:custGeom>
          <a:ln w="24130">
            <a:solidFill>
              <a:srgbClr val="E7C6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71145" y="4626552"/>
            <a:ext cx="0" cy="513715"/>
          </a:xfrm>
          <a:custGeom>
            <a:avLst/>
            <a:gdLst/>
            <a:ahLst/>
            <a:cxnLst/>
            <a:rect l="l" t="t" r="r" b="b"/>
            <a:pathLst>
              <a:path h="513714">
                <a:moveTo>
                  <a:pt x="0" y="0"/>
                </a:moveTo>
                <a:lnTo>
                  <a:pt x="0" y="513500"/>
                </a:lnTo>
              </a:path>
            </a:pathLst>
          </a:custGeom>
          <a:ln w="24130">
            <a:solidFill>
              <a:srgbClr val="E6C5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92734" y="4582390"/>
            <a:ext cx="0" cy="561340"/>
          </a:xfrm>
          <a:custGeom>
            <a:avLst/>
            <a:gdLst/>
            <a:ahLst/>
            <a:cxnLst/>
            <a:rect l="l" t="t" r="r" b="b"/>
            <a:pathLst>
              <a:path h="561339">
                <a:moveTo>
                  <a:pt x="0" y="0"/>
                </a:moveTo>
                <a:lnTo>
                  <a:pt x="0" y="560746"/>
                </a:lnTo>
              </a:path>
            </a:pathLst>
          </a:custGeom>
          <a:ln w="24129">
            <a:solidFill>
              <a:srgbClr val="E6C4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4325" y="4544059"/>
            <a:ext cx="0" cy="600710"/>
          </a:xfrm>
          <a:custGeom>
            <a:avLst/>
            <a:gdLst/>
            <a:ahLst/>
            <a:cxnLst/>
            <a:rect l="l" t="t" r="r" b="b"/>
            <a:pathLst>
              <a:path h="600710">
                <a:moveTo>
                  <a:pt x="0" y="0"/>
                </a:moveTo>
                <a:lnTo>
                  <a:pt x="0" y="600392"/>
                </a:lnTo>
              </a:path>
            </a:pathLst>
          </a:custGeom>
          <a:ln w="24129">
            <a:solidFill>
              <a:srgbClr val="E6C3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35915" y="4508330"/>
            <a:ext cx="0" cy="637540"/>
          </a:xfrm>
          <a:custGeom>
            <a:avLst/>
            <a:gdLst/>
            <a:ahLst/>
            <a:cxnLst/>
            <a:rect l="l" t="t" r="r" b="b"/>
            <a:pathLst>
              <a:path h="637539">
                <a:moveTo>
                  <a:pt x="0" y="0"/>
                </a:moveTo>
                <a:lnTo>
                  <a:pt x="0" y="637201"/>
                </a:lnTo>
              </a:path>
            </a:pathLst>
          </a:custGeom>
          <a:ln w="24129">
            <a:solidFill>
              <a:srgbClr val="E5C2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57504" y="4475226"/>
            <a:ext cx="0" cy="671830"/>
          </a:xfrm>
          <a:custGeom>
            <a:avLst/>
            <a:gdLst/>
            <a:ahLst/>
            <a:cxnLst/>
            <a:rect l="l" t="t" r="r" b="b"/>
            <a:pathLst>
              <a:path h="671829">
                <a:moveTo>
                  <a:pt x="0" y="0"/>
                </a:moveTo>
                <a:lnTo>
                  <a:pt x="0" y="671559"/>
                </a:lnTo>
              </a:path>
            </a:pathLst>
          </a:custGeom>
          <a:ln w="24130">
            <a:solidFill>
              <a:srgbClr val="E5C1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79095" y="4444153"/>
            <a:ext cx="0" cy="704215"/>
          </a:xfrm>
          <a:custGeom>
            <a:avLst/>
            <a:gdLst/>
            <a:ahLst/>
            <a:cxnLst/>
            <a:rect l="l" t="t" r="r" b="b"/>
            <a:pathLst>
              <a:path h="704214">
                <a:moveTo>
                  <a:pt x="0" y="0"/>
                </a:moveTo>
                <a:lnTo>
                  <a:pt x="0" y="704040"/>
                </a:lnTo>
              </a:path>
            </a:pathLst>
          </a:custGeom>
          <a:ln w="24130">
            <a:solidFill>
              <a:srgbClr val="E4C0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00684" y="4415366"/>
            <a:ext cx="0" cy="7346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234"/>
                </a:lnTo>
              </a:path>
            </a:pathLst>
          </a:custGeom>
          <a:ln w="24129">
            <a:solidFill>
              <a:srgbClr val="E4BF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22275" y="4388536"/>
            <a:ext cx="0" cy="762000"/>
          </a:xfrm>
          <a:custGeom>
            <a:avLst/>
            <a:gdLst/>
            <a:ahLst/>
            <a:cxnLst/>
            <a:rect l="l" t="t" r="r" b="b"/>
            <a:pathLst>
              <a:path h="762000">
                <a:moveTo>
                  <a:pt x="0" y="0"/>
                </a:moveTo>
                <a:lnTo>
                  <a:pt x="0" y="762003"/>
                </a:lnTo>
              </a:path>
            </a:pathLst>
          </a:custGeom>
          <a:ln w="24130">
            <a:solidFill>
              <a:srgbClr val="E3BE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43865" y="4363445"/>
            <a:ext cx="0" cy="788035"/>
          </a:xfrm>
          <a:custGeom>
            <a:avLst/>
            <a:gdLst/>
            <a:ahLst/>
            <a:cxnLst/>
            <a:rect l="l" t="t" r="r" b="b"/>
            <a:pathLst>
              <a:path h="788035">
                <a:moveTo>
                  <a:pt x="0" y="0"/>
                </a:moveTo>
                <a:lnTo>
                  <a:pt x="0" y="787933"/>
                </a:lnTo>
              </a:path>
            </a:pathLst>
          </a:custGeom>
          <a:ln w="24129">
            <a:solidFill>
              <a:srgbClr val="E3BD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65455" y="4339218"/>
            <a:ext cx="0" cy="813435"/>
          </a:xfrm>
          <a:custGeom>
            <a:avLst/>
            <a:gdLst/>
            <a:ahLst/>
            <a:cxnLst/>
            <a:rect l="l" t="t" r="r" b="b"/>
            <a:pathLst>
              <a:path h="813435">
                <a:moveTo>
                  <a:pt x="0" y="0"/>
                </a:moveTo>
                <a:lnTo>
                  <a:pt x="0" y="812999"/>
                </a:lnTo>
              </a:path>
            </a:pathLst>
          </a:custGeom>
          <a:ln w="24129">
            <a:solidFill>
              <a:srgbClr val="E3BC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487044" y="4316575"/>
            <a:ext cx="0" cy="836930"/>
          </a:xfrm>
          <a:custGeom>
            <a:avLst/>
            <a:gdLst/>
            <a:ahLst/>
            <a:cxnLst/>
            <a:rect l="l" t="t" r="r" b="b"/>
            <a:pathLst>
              <a:path h="836929">
                <a:moveTo>
                  <a:pt x="0" y="0"/>
                </a:moveTo>
                <a:lnTo>
                  <a:pt x="0" y="836480"/>
                </a:lnTo>
              </a:path>
            </a:pathLst>
          </a:custGeom>
          <a:ln w="24129">
            <a:solidFill>
              <a:srgbClr val="E2B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08634" y="4293932"/>
            <a:ext cx="0" cy="860425"/>
          </a:xfrm>
          <a:custGeom>
            <a:avLst/>
            <a:gdLst/>
            <a:ahLst/>
            <a:cxnLst/>
            <a:rect l="l" t="t" r="r" b="b"/>
            <a:pathLst>
              <a:path h="860425">
                <a:moveTo>
                  <a:pt x="0" y="0"/>
                </a:moveTo>
                <a:lnTo>
                  <a:pt x="0" y="859962"/>
                </a:lnTo>
              </a:path>
            </a:pathLst>
          </a:custGeom>
          <a:ln w="24129">
            <a:solidFill>
              <a:srgbClr val="E2BA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30225" y="4274537"/>
            <a:ext cx="0" cy="880744"/>
          </a:xfrm>
          <a:custGeom>
            <a:avLst/>
            <a:gdLst/>
            <a:ahLst/>
            <a:cxnLst/>
            <a:rect l="l" t="t" r="r" b="b"/>
            <a:pathLst>
              <a:path h="880745">
                <a:moveTo>
                  <a:pt x="0" y="0"/>
                </a:moveTo>
                <a:lnTo>
                  <a:pt x="0" y="880194"/>
                </a:lnTo>
              </a:path>
            </a:pathLst>
          </a:custGeom>
          <a:ln w="24130">
            <a:solidFill>
              <a:srgbClr val="E1B9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51815" y="4255346"/>
            <a:ext cx="0" cy="900430"/>
          </a:xfrm>
          <a:custGeom>
            <a:avLst/>
            <a:gdLst/>
            <a:ahLst/>
            <a:cxnLst/>
            <a:rect l="l" t="t" r="r" b="b"/>
            <a:pathLst>
              <a:path h="900429">
                <a:moveTo>
                  <a:pt x="0" y="0"/>
                </a:moveTo>
                <a:lnTo>
                  <a:pt x="0" y="899878"/>
                </a:lnTo>
              </a:path>
            </a:pathLst>
          </a:custGeom>
          <a:ln w="24129">
            <a:solidFill>
              <a:srgbClr val="E1B8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73405" y="4236720"/>
            <a:ext cx="0" cy="919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8890"/>
                </a:lnTo>
              </a:path>
            </a:pathLst>
          </a:custGeom>
          <a:ln w="24129">
            <a:solidFill>
              <a:srgbClr val="E0B7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95630" y="4219447"/>
            <a:ext cx="0" cy="936625"/>
          </a:xfrm>
          <a:custGeom>
            <a:avLst/>
            <a:gdLst/>
            <a:ahLst/>
            <a:cxnLst/>
            <a:rect l="l" t="t" r="r" b="b"/>
            <a:pathLst>
              <a:path h="936625">
                <a:moveTo>
                  <a:pt x="0" y="0"/>
                </a:moveTo>
                <a:lnTo>
                  <a:pt x="0" y="936547"/>
                </a:lnTo>
              </a:path>
            </a:pathLst>
          </a:custGeom>
          <a:ln w="22859">
            <a:solidFill>
              <a:srgbClr val="E0B6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17219" y="4202176"/>
            <a:ext cx="0" cy="954405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0"/>
                </a:moveTo>
                <a:lnTo>
                  <a:pt x="0" y="954024"/>
                </a:lnTo>
              </a:path>
            </a:pathLst>
          </a:custGeom>
          <a:ln w="22859">
            <a:solidFill>
              <a:srgbClr val="E0B5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39444" y="4184908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71291"/>
                </a:lnTo>
              </a:path>
            </a:pathLst>
          </a:custGeom>
          <a:ln w="24129">
            <a:solidFill>
              <a:srgbClr val="DFB4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61034" y="4170115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6084"/>
                </a:lnTo>
              </a:path>
            </a:pathLst>
          </a:custGeom>
          <a:ln w="24129">
            <a:solidFill>
              <a:srgbClr val="DFB3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2625" y="4155322"/>
            <a:ext cx="0" cy="1001394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0877"/>
                </a:lnTo>
              </a:path>
            </a:pathLst>
          </a:custGeom>
          <a:ln w="24130">
            <a:solidFill>
              <a:srgbClr val="DEB2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04215" y="4141131"/>
            <a:ext cx="0" cy="1015365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0"/>
                </a:moveTo>
                <a:lnTo>
                  <a:pt x="0" y="1015068"/>
                </a:lnTo>
              </a:path>
            </a:pathLst>
          </a:custGeom>
          <a:ln w="24129">
            <a:solidFill>
              <a:srgbClr val="DEB1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25805" y="4128896"/>
            <a:ext cx="0" cy="1027430"/>
          </a:xfrm>
          <a:custGeom>
            <a:avLst/>
            <a:gdLst/>
            <a:ahLst/>
            <a:cxnLst/>
            <a:rect l="l" t="t" r="r" b="b"/>
            <a:pathLst>
              <a:path h="1027429">
                <a:moveTo>
                  <a:pt x="0" y="0"/>
                </a:moveTo>
                <a:lnTo>
                  <a:pt x="0" y="1027048"/>
                </a:lnTo>
              </a:path>
            </a:pathLst>
          </a:custGeom>
          <a:ln w="24129">
            <a:solidFill>
              <a:srgbClr val="DDB0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47394" y="4116662"/>
            <a:ext cx="0" cy="1039494"/>
          </a:xfrm>
          <a:custGeom>
            <a:avLst/>
            <a:gdLst/>
            <a:ahLst/>
            <a:cxnLst/>
            <a:rect l="l" t="t" r="r" b="b"/>
            <a:pathLst>
              <a:path h="1039495">
                <a:moveTo>
                  <a:pt x="0" y="0"/>
                </a:moveTo>
                <a:lnTo>
                  <a:pt x="0" y="1038923"/>
                </a:lnTo>
              </a:path>
            </a:pathLst>
          </a:custGeom>
          <a:ln w="24129">
            <a:solidFill>
              <a:srgbClr val="DDAFE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56919" y="4104428"/>
            <a:ext cx="24130" cy="1050925"/>
          </a:xfrm>
          <a:custGeom>
            <a:avLst/>
            <a:gdLst/>
            <a:ahLst/>
            <a:cxnLst/>
            <a:rect l="l" t="t" r="r" b="b"/>
            <a:pathLst>
              <a:path w="24129" h="1050925">
                <a:moveTo>
                  <a:pt x="0" y="1050798"/>
                </a:moveTo>
                <a:lnTo>
                  <a:pt x="24130" y="1050798"/>
                </a:lnTo>
                <a:lnTo>
                  <a:pt x="24130" y="0"/>
                </a:lnTo>
                <a:lnTo>
                  <a:pt x="0" y="0"/>
                </a:lnTo>
                <a:lnTo>
                  <a:pt x="0" y="1050798"/>
                </a:lnTo>
                <a:close/>
              </a:path>
            </a:pathLst>
          </a:custGeom>
          <a:solidFill>
            <a:srgbClr val="DDAE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78509" y="4093209"/>
            <a:ext cx="24130" cy="1061720"/>
          </a:xfrm>
          <a:custGeom>
            <a:avLst/>
            <a:gdLst/>
            <a:ahLst/>
            <a:cxnLst/>
            <a:rect l="l" t="t" r="r" b="b"/>
            <a:pathLst>
              <a:path w="24129" h="1061720">
                <a:moveTo>
                  <a:pt x="0" y="1061602"/>
                </a:moveTo>
                <a:lnTo>
                  <a:pt x="24130" y="1061602"/>
                </a:lnTo>
                <a:lnTo>
                  <a:pt x="24130" y="0"/>
                </a:lnTo>
                <a:lnTo>
                  <a:pt x="0" y="0"/>
                </a:lnTo>
                <a:lnTo>
                  <a:pt x="0" y="1061602"/>
                </a:lnTo>
                <a:close/>
              </a:path>
            </a:pathLst>
          </a:custGeom>
          <a:solidFill>
            <a:srgbClr val="DCA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00100" y="4082415"/>
            <a:ext cx="24130" cy="1071880"/>
          </a:xfrm>
          <a:custGeom>
            <a:avLst/>
            <a:gdLst/>
            <a:ahLst/>
            <a:cxnLst/>
            <a:rect l="l" t="t" r="r" b="b"/>
            <a:pathLst>
              <a:path w="24130" h="1071879">
                <a:moveTo>
                  <a:pt x="0" y="1071733"/>
                </a:moveTo>
                <a:lnTo>
                  <a:pt x="24130" y="1071733"/>
                </a:lnTo>
                <a:lnTo>
                  <a:pt x="24130" y="0"/>
                </a:lnTo>
                <a:lnTo>
                  <a:pt x="0" y="0"/>
                </a:lnTo>
                <a:lnTo>
                  <a:pt x="0" y="1071733"/>
                </a:lnTo>
                <a:close/>
              </a:path>
            </a:pathLst>
          </a:custGeom>
          <a:solidFill>
            <a:srgbClr val="DCA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21689" y="4071620"/>
            <a:ext cx="24130" cy="1082040"/>
          </a:xfrm>
          <a:custGeom>
            <a:avLst/>
            <a:gdLst/>
            <a:ahLst/>
            <a:cxnLst/>
            <a:rect l="l" t="t" r="r" b="b"/>
            <a:pathLst>
              <a:path w="24130" h="1082039">
                <a:moveTo>
                  <a:pt x="0" y="1081864"/>
                </a:moveTo>
                <a:lnTo>
                  <a:pt x="24129" y="1081864"/>
                </a:lnTo>
                <a:lnTo>
                  <a:pt x="24129" y="0"/>
                </a:lnTo>
                <a:lnTo>
                  <a:pt x="0" y="0"/>
                </a:lnTo>
                <a:lnTo>
                  <a:pt x="0" y="1081864"/>
                </a:lnTo>
                <a:close/>
              </a:path>
            </a:pathLst>
          </a:custGeom>
          <a:solidFill>
            <a:srgbClr val="DBAB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43280" y="4061157"/>
            <a:ext cx="24130" cy="1092200"/>
          </a:xfrm>
          <a:custGeom>
            <a:avLst/>
            <a:gdLst/>
            <a:ahLst/>
            <a:cxnLst/>
            <a:rect l="l" t="t" r="r" b="b"/>
            <a:pathLst>
              <a:path w="24130" h="1092200">
                <a:moveTo>
                  <a:pt x="0" y="1091662"/>
                </a:moveTo>
                <a:lnTo>
                  <a:pt x="24129" y="1091662"/>
                </a:lnTo>
                <a:lnTo>
                  <a:pt x="24129" y="0"/>
                </a:lnTo>
                <a:lnTo>
                  <a:pt x="0" y="0"/>
                </a:lnTo>
                <a:lnTo>
                  <a:pt x="0" y="1091662"/>
                </a:lnTo>
                <a:close/>
              </a:path>
            </a:pathLst>
          </a:custGeom>
          <a:solidFill>
            <a:srgbClr val="DBAA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64869" y="4052247"/>
            <a:ext cx="24130" cy="1099820"/>
          </a:xfrm>
          <a:custGeom>
            <a:avLst/>
            <a:gdLst/>
            <a:ahLst/>
            <a:cxnLst/>
            <a:rect l="l" t="t" r="r" b="b"/>
            <a:pathLst>
              <a:path w="24130" h="1099820">
                <a:moveTo>
                  <a:pt x="0" y="1099673"/>
                </a:moveTo>
                <a:lnTo>
                  <a:pt x="24130" y="1099673"/>
                </a:lnTo>
                <a:lnTo>
                  <a:pt x="24130" y="0"/>
                </a:lnTo>
                <a:lnTo>
                  <a:pt x="0" y="0"/>
                </a:lnTo>
                <a:lnTo>
                  <a:pt x="0" y="1099673"/>
                </a:lnTo>
                <a:close/>
              </a:path>
            </a:pathLst>
          </a:custGeom>
          <a:solidFill>
            <a:srgbClr val="DAA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86460" y="4043337"/>
            <a:ext cx="24130" cy="1107440"/>
          </a:xfrm>
          <a:custGeom>
            <a:avLst/>
            <a:gdLst/>
            <a:ahLst/>
            <a:cxnLst/>
            <a:rect l="l" t="t" r="r" b="b"/>
            <a:pathLst>
              <a:path w="24130" h="1107439">
                <a:moveTo>
                  <a:pt x="0" y="1107255"/>
                </a:moveTo>
                <a:lnTo>
                  <a:pt x="24130" y="1107255"/>
                </a:lnTo>
                <a:lnTo>
                  <a:pt x="24130" y="0"/>
                </a:lnTo>
                <a:lnTo>
                  <a:pt x="0" y="0"/>
                </a:lnTo>
                <a:lnTo>
                  <a:pt x="0" y="1107255"/>
                </a:lnTo>
                <a:close/>
              </a:path>
            </a:pathLst>
          </a:custGeom>
          <a:solidFill>
            <a:srgbClr val="DAA8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908050" y="4034426"/>
            <a:ext cx="24130" cy="1115060"/>
          </a:xfrm>
          <a:custGeom>
            <a:avLst/>
            <a:gdLst/>
            <a:ahLst/>
            <a:cxnLst/>
            <a:rect l="l" t="t" r="r" b="b"/>
            <a:pathLst>
              <a:path w="24130" h="1115060">
                <a:moveTo>
                  <a:pt x="0" y="1114836"/>
                </a:moveTo>
                <a:lnTo>
                  <a:pt x="24130" y="1114836"/>
                </a:lnTo>
                <a:lnTo>
                  <a:pt x="24130" y="0"/>
                </a:lnTo>
                <a:lnTo>
                  <a:pt x="0" y="0"/>
                </a:lnTo>
                <a:lnTo>
                  <a:pt x="0" y="1114836"/>
                </a:lnTo>
                <a:close/>
              </a:path>
            </a:pathLst>
          </a:custGeom>
          <a:solidFill>
            <a:srgbClr val="DAA7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929639" y="4025958"/>
            <a:ext cx="24130" cy="1122045"/>
          </a:xfrm>
          <a:custGeom>
            <a:avLst/>
            <a:gdLst/>
            <a:ahLst/>
            <a:cxnLst/>
            <a:rect l="l" t="t" r="r" b="b"/>
            <a:pathLst>
              <a:path w="24130" h="1122045">
                <a:moveTo>
                  <a:pt x="0" y="1121976"/>
                </a:moveTo>
                <a:lnTo>
                  <a:pt x="24129" y="1121976"/>
                </a:lnTo>
                <a:lnTo>
                  <a:pt x="24129" y="0"/>
                </a:lnTo>
                <a:lnTo>
                  <a:pt x="0" y="0"/>
                </a:lnTo>
                <a:lnTo>
                  <a:pt x="0" y="1121976"/>
                </a:lnTo>
                <a:close/>
              </a:path>
            </a:pathLst>
          </a:custGeom>
          <a:solidFill>
            <a:srgbClr val="D9A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951230" y="4017986"/>
            <a:ext cx="24130" cy="1128395"/>
          </a:xfrm>
          <a:custGeom>
            <a:avLst/>
            <a:gdLst/>
            <a:ahLst/>
            <a:cxnLst/>
            <a:rect l="l" t="t" r="r" b="b"/>
            <a:pathLst>
              <a:path w="24130" h="1128395">
                <a:moveTo>
                  <a:pt x="0" y="1128163"/>
                </a:moveTo>
                <a:lnTo>
                  <a:pt x="24129" y="1128163"/>
                </a:lnTo>
                <a:lnTo>
                  <a:pt x="24129" y="0"/>
                </a:lnTo>
                <a:lnTo>
                  <a:pt x="0" y="0"/>
                </a:lnTo>
                <a:lnTo>
                  <a:pt x="0" y="1128163"/>
                </a:lnTo>
                <a:close/>
              </a:path>
            </a:pathLst>
          </a:custGeom>
          <a:solidFill>
            <a:srgbClr val="D9A5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972819" y="4010015"/>
            <a:ext cx="24130" cy="1134110"/>
          </a:xfrm>
          <a:custGeom>
            <a:avLst/>
            <a:gdLst/>
            <a:ahLst/>
            <a:cxnLst/>
            <a:rect l="l" t="t" r="r" b="b"/>
            <a:pathLst>
              <a:path w="24130" h="1134110">
                <a:moveTo>
                  <a:pt x="0" y="1133944"/>
                </a:moveTo>
                <a:lnTo>
                  <a:pt x="24130" y="1133944"/>
                </a:lnTo>
                <a:lnTo>
                  <a:pt x="24130" y="0"/>
                </a:lnTo>
                <a:lnTo>
                  <a:pt x="0" y="0"/>
                </a:lnTo>
                <a:lnTo>
                  <a:pt x="0" y="1133944"/>
                </a:lnTo>
                <a:close/>
              </a:path>
            </a:pathLst>
          </a:custGeom>
          <a:solidFill>
            <a:srgbClr val="D8A4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994410" y="4002043"/>
            <a:ext cx="24130" cy="1139825"/>
          </a:xfrm>
          <a:custGeom>
            <a:avLst/>
            <a:gdLst/>
            <a:ahLst/>
            <a:cxnLst/>
            <a:rect l="l" t="t" r="r" b="b"/>
            <a:pathLst>
              <a:path w="24130" h="1139825">
                <a:moveTo>
                  <a:pt x="0" y="1139726"/>
                </a:moveTo>
                <a:lnTo>
                  <a:pt x="24130" y="1139726"/>
                </a:lnTo>
                <a:lnTo>
                  <a:pt x="24130" y="0"/>
                </a:lnTo>
                <a:lnTo>
                  <a:pt x="0" y="0"/>
                </a:lnTo>
                <a:lnTo>
                  <a:pt x="0" y="1139726"/>
                </a:lnTo>
                <a:close/>
              </a:path>
            </a:pathLst>
          </a:custGeom>
          <a:solidFill>
            <a:srgbClr val="D8A3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017269" y="3994851"/>
            <a:ext cx="22860" cy="1144905"/>
          </a:xfrm>
          <a:custGeom>
            <a:avLst/>
            <a:gdLst/>
            <a:ahLst/>
            <a:cxnLst/>
            <a:rect l="l" t="t" r="r" b="b"/>
            <a:pathLst>
              <a:path w="22859" h="1144904">
                <a:moveTo>
                  <a:pt x="0" y="1144599"/>
                </a:moveTo>
                <a:lnTo>
                  <a:pt x="22860" y="1144599"/>
                </a:lnTo>
                <a:lnTo>
                  <a:pt x="22860" y="0"/>
                </a:lnTo>
                <a:lnTo>
                  <a:pt x="0" y="0"/>
                </a:lnTo>
                <a:lnTo>
                  <a:pt x="0" y="1144599"/>
                </a:lnTo>
                <a:close/>
              </a:path>
            </a:pathLst>
          </a:custGeom>
          <a:solidFill>
            <a:srgbClr val="D8A2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38860" y="3988084"/>
            <a:ext cx="22860" cy="1149350"/>
          </a:xfrm>
          <a:custGeom>
            <a:avLst/>
            <a:gdLst/>
            <a:ahLst/>
            <a:cxnLst/>
            <a:rect l="l" t="t" r="r" b="b"/>
            <a:pathLst>
              <a:path w="22859" h="1149350">
                <a:moveTo>
                  <a:pt x="0" y="1149176"/>
                </a:moveTo>
                <a:lnTo>
                  <a:pt x="22860" y="1149176"/>
                </a:lnTo>
                <a:lnTo>
                  <a:pt x="22860" y="0"/>
                </a:lnTo>
                <a:lnTo>
                  <a:pt x="0" y="0"/>
                </a:lnTo>
                <a:lnTo>
                  <a:pt x="0" y="1149176"/>
                </a:lnTo>
                <a:close/>
              </a:path>
            </a:pathLst>
          </a:custGeom>
          <a:solidFill>
            <a:srgbClr val="D7A1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060450" y="3981317"/>
            <a:ext cx="22860" cy="1153795"/>
          </a:xfrm>
          <a:custGeom>
            <a:avLst/>
            <a:gdLst/>
            <a:ahLst/>
            <a:cxnLst/>
            <a:rect l="l" t="t" r="r" b="b"/>
            <a:pathLst>
              <a:path w="22859" h="1153795">
                <a:moveTo>
                  <a:pt x="0" y="1153752"/>
                </a:moveTo>
                <a:lnTo>
                  <a:pt x="22860" y="1153752"/>
                </a:lnTo>
                <a:lnTo>
                  <a:pt x="22860" y="0"/>
                </a:lnTo>
                <a:lnTo>
                  <a:pt x="0" y="0"/>
                </a:lnTo>
                <a:lnTo>
                  <a:pt x="0" y="1153752"/>
                </a:lnTo>
                <a:close/>
              </a:path>
            </a:pathLst>
          </a:custGeom>
          <a:solidFill>
            <a:srgbClr val="D7A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082039" y="3974550"/>
            <a:ext cx="22860" cy="1158875"/>
          </a:xfrm>
          <a:custGeom>
            <a:avLst/>
            <a:gdLst/>
            <a:ahLst/>
            <a:cxnLst/>
            <a:rect l="l" t="t" r="r" b="b"/>
            <a:pathLst>
              <a:path w="22859" h="1158875">
                <a:moveTo>
                  <a:pt x="0" y="1158329"/>
                </a:moveTo>
                <a:lnTo>
                  <a:pt x="22860" y="1158329"/>
                </a:lnTo>
                <a:lnTo>
                  <a:pt x="22860" y="0"/>
                </a:lnTo>
                <a:lnTo>
                  <a:pt x="0" y="0"/>
                </a:lnTo>
                <a:lnTo>
                  <a:pt x="0" y="1158329"/>
                </a:lnTo>
                <a:close/>
              </a:path>
            </a:pathLst>
          </a:custGeom>
          <a:solidFill>
            <a:srgbClr val="D69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1103630" y="3968525"/>
            <a:ext cx="22860" cy="1162685"/>
          </a:xfrm>
          <a:custGeom>
            <a:avLst/>
            <a:gdLst/>
            <a:ahLst/>
            <a:cxnLst/>
            <a:rect l="l" t="t" r="r" b="b"/>
            <a:pathLst>
              <a:path w="22859" h="1162685">
                <a:moveTo>
                  <a:pt x="0" y="1162163"/>
                </a:moveTo>
                <a:lnTo>
                  <a:pt x="22860" y="1162163"/>
                </a:lnTo>
                <a:lnTo>
                  <a:pt x="22860" y="0"/>
                </a:lnTo>
                <a:lnTo>
                  <a:pt x="0" y="0"/>
                </a:lnTo>
                <a:lnTo>
                  <a:pt x="0" y="1162163"/>
                </a:lnTo>
                <a:close/>
              </a:path>
            </a:pathLst>
          </a:custGeom>
          <a:solidFill>
            <a:srgbClr val="D69E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1125219" y="3962810"/>
            <a:ext cx="22860" cy="1165860"/>
          </a:xfrm>
          <a:custGeom>
            <a:avLst/>
            <a:gdLst/>
            <a:ahLst/>
            <a:cxnLst/>
            <a:rect l="l" t="t" r="r" b="b"/>
            <a:pathLst>
              <a:path w="22859" h="1165860">
                <a:moveTo>
                  <a:pt x="0" y="1165246"/>
                </a:moveTo>
                <a:lnTo>
                  <a:pt x="22860" y="1165246"/>
                </a:lnTo>
                <a:lnTo>
                  <a:pt x="22860" y="0"/>
                </a:lnTo>
                <a:lnTo>
                  <a:pt x="0" y="0"/>
                </a:lnTo>
                <a:lnTo>
                  <a:pt x="0" y="1165246"/>
                </a:lnTo>
                <a:close/>
              </a:path>
            </a:pathLst>
          </a:custGeom>
          <a:solidFill>
            <a:srgbClr val="D59D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46810" y="3957096"/>
            <a:ext cx="22860" cy="1168400"/>
          </a:xfrm>
          <a:custGeom>
            <a:avLst/>
            <a:gdLst/>
            <a:ahLst/>
            <a:cxnLst/>
            <a:rect l="l" t="t" r="r" b="b"/>
            <a:pathLst>
              <a:path w="22859" h="1168400">
                <a:moveTo>
                  <a:pt x="0" y="1167832"/>
                </a:moveTo>
                <a:lnTo>
                  <a:pt x="22860" y="1167832"/>
                </a:lnTo>
                <a:lnTo>
                  <a:pt x="22860" y="0"/>
                </a:lnTo>
                <a:lnTo>
                  <a:pt x="0" y="0"/>
                </a:lnTo>
                <a:lnTo>
                  <a:pt x="0" y="1167832"/>
                </a:lnTo>
                <a:close/>
              </a:path>
            </a:pathLst>
          </a:custGeom>
          <a:solidFill>
            <a:srgbClr val="D59C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168400" y="3951044"/>
            <a:ext cx="24130" cy="1170940"/>
          </a:xfrm>
          <a:custGeom>
            <a:avLst/>
            <a:gdLst/>
            <a:ahLst/>
            <a:cxnLst/>
            <a:rect l="l" t="t" r="r" b="b"/>
            <a:pathLst>
              <a:path w="24130" h="1170939">
                <a:moveTo>
                  <a:pt x="0" y="1170754"/>
                </a:moveTo>
                <a:lnTo>
                  <a:pt x="24130" y="1170754"/>
                </a:lnTo>
                <a:lnTo>
                  <a:pt x="24130" y="0"/>
                </a:lnTo>
                <a:lnTo>
                  <a:pt x="0" y="0"/>
                </a:lnTo>
                <a:lnTo>
                  <a:pt x="0" y="1170754"/>
                </a:lnTo>
                <a:close/>
              </a:path>
            </a:pathLst>
          </a:custGeom>
          <a:solidFill>
            <a:srgbClr val="D59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189989" y="3946543"/>
            <a:ext cx="24130" cy="1172210"/>
          </a:xfrm>
          <a:custGeom>
            <a:avLst/>
            <a:gdLst/>
            <a:ahLst/>
            <a:cxnLst/>
            <a:rect l="l" t="t" r="r" b="b"/>
            <a:pathLst>
              <a:path w="24130" h="1172210">
                <a:moveTo>
                  <a:pt x="0" y="1172126"/>
                </a:moveTo>
                <a:lnTo>
                  <a:pt x="24129" y="1172126"/>
                </a:lnTo>
                <a:lnTo>
                  <a:pt x="24129" y="0"/>
                </a:lnTo>
                <a:lnTo>
                  <a:pt x="0" y="0"/>
                </a:lnTo>
                <a:lnTo>
                  <a:pt x="0" y="1172126"/>
                </a:lnTo>
                <a:close/>
              </a:path>
            </a:pathLst>
          </a:custGeom>
          <a:solidFill>
            <a:srgbClr val="D49A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211580" y="3942416"/>
            <a:ext cx="24130" cy="1172845"/>
          </a:xfrm>
          <a:custGeom>
            <a:avLst/>
            <a:gdLst/>
            <a:ahLst/>
            <a:cxnLst/>
            <a:rect l="l" t="t" r="r" b="b"/>
            <a:pathLst>
              <a:path w="24130" h="1172845">
                <a:moveTo>
                  <a:pt x="0" y="1172845"/>
                </a:moveTo>
                <a:lnTo>
                  <a:pt x="24129" y="1172845"/>
                </a:lnTo>
                <a:lnTo>
                  <a:pt x="24129" y="0"/>
                </a:lnTo>
                <a:lnTo>
                  <a:pt x="0" y="0"/>
                </a:lnTo>
                <a:lnTo>
                  <a:pt x="0" y="1172845"/>
                </a:lnTo>
                <a:close/>
              </a:path>
            </a:pathLst>
          </a:custGeom>
          <a:solidFill>
            <a:srgbClr val="D4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233169" y="3938288"/>
            <a:ext cx="24130" cy="1173480"/>
          </a:xfrm>
          <a:custGeom>
            <a:avLst/>
            <a:gdLst/>
            <a:ahLst/>
            <a:cxnLst/>
            <a:rect l="l" t="t" r="r" b="b"/>
            <a:pathLst>
              <a:path w="24130" h="1173479">
                <a:moveTo>
                  <a:pt x="0" y="1173162"/>
                </a:moveTo>
                <a:lnTo>
                  <a:pt x="24130" y="1173162"/>
                </a:lnTo>
                <a:lnTo>
                  <a:pt x="24130" y="0"/>
                </a:lnTo>
                <a:lnTo>
                  <a:pt x="0" y="0"/>
                </a:lnTo>
                <a:lnTo>
                  <a:pt x="0" y="1173162"/>
                </a:lnTo>
                <a:close/>
              </a:path>
            </a:pathLst>
          </a:custGeom>
          <a:solidFill>
            <a:srgbClr val="D399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254760" y="3934161"/>
            <a:ext cx="24130" cy="1173480"/>
          </a:xfrm>
          <a:custGeom>
            <a:avLst/>
            <a:gdLst/>
            <a:ahLst/>
            <a:cxnLst/>
            <a:rect l="l" t="t" r="r" b="b"/>
            <a:pathLst>
              <a:path w="24130" h="1173479">
                <a:moveTo>
                  <a:pt x="0" y="1173480"/>
                </a:moveTo>
                <a:lnTo>
                  <a:pt x="24130" y="1173480"/>
                </a:lnTo>
                <a:lnTo>
                  <a:pt x="24130" y="0"/>
                </a:lnTo>
                <a:lnTo>
                  <a:pt x="0" y="0"/>
                </a:lnTo>
                <a:lnTo>
                  <a:pt x="0" y="1173480"/>
                </a:lnTo>
                <a:close/>
              </a:path>
            </a:pathLst>
          </a:custGeom>
          <a:solidFill>
            <a:srgbClr val="D39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276350" y="3930318"/>
            <a:ext cx="24130" cy="1174115"/>
          </a:xfrm>
          <a:custGeom>
            <a:avLst/>
            <a:gdLst/>
            <a:ahLst/>
            <a:cxnLst/>
            <a:rect l="l" t="t" r="r" b="b"/>
            <a:pathLst>
              <a:path w="24130" h="1174114">
                <a:moveTo>
                  <a:pt x="0" y="1173512"/>
                </a:moveTo>
                <a:lnTo>
                  <a:pt x="24130" y="1173512"/>
                </a:lnTo>
                <a:lnTo>
                  <a:pt x="24130" y="0"/>
                </a:lnTo>
                <a:lnTo>
                  <a:pt x="0" y="0"/>
                </a:lnTo>
                <a:lnTo>
                  <a:pt x="0" y="1173512"/>
                </a:lnTo>
                <a:close/>
              </a:path>
            </a:pathLst>
          </a:custGeom>
          <a:solidFill>
            <a:srgbClr val="D296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297939" y="3926563"/>
            <a:ext cx="24130" cy="1173480"/>
          </a:xfrm>
          <a:custGeom>
            <a:avLst/>
            <a:gdLst/>
            <a:ahLst/>
            <a:cxnLst/>
            <a:rect l="l" t="t" r="r" b="b"/>
            <a:pathLst>
              <a:path w="24130" h="1173479">
                <a:moveTo>
                  <a:pt x="0" y="1173065"/>
                </a:moveTo>
                <a:lnTo>
                  <a:pt x="24129" y="1173065"/>
                </a:lnTo>
                <a:lnTo>
                  <a:pt x="24129" y="0"/>
                </a:lnTo>
                <a:lnTo>
                  <a:pt x="0" y="0"/>
                </a:lnTo>
                <a:lnTo>
                  <a:pt x="0" y="1173065"/>
                </a:lnTo>
                <a:close/>
              </a:path>
            </a:pathLst>
          </a:custGeom>
          <a:solidFill>
            <a:srgbClr val="D295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319530" y="3922809"/>
            <a:ext cx="24130" cy="1172210"/>
          </a:xfrm>
          <a:custGeom>
            <a:avLst/>
            <a:gdLst/>
            <a:ahLst/>
            <a:cxnLst/>
            <a:rect l="l" t="t" r="r" b="b"/>
            <a:pathLst>
              <a:path w="24130" h="1172210">
                <a:moveTo>
                  <a:pt x="0" y="1172057"/>
                </a:moveTo>
                <a:lnTo>
                  <a:pt x="24129" y="1172057"/>
                </a:lnTo>
                <a:lnTo>
                  <a:pt x="24129" y="0"/>
                </a:lnTo>
                <a:lnTo>
                  <a:pt x="0" y="0"/>
                </a:lnTo>
                <a:lnTo>
                  <a:pt x="0" y="1172057"/>
                </a:lnTo>
                <a:close/>
              </a:path>
            </a:pathLst>
          </a:custGeom>
          <a:solidFill>
            <a:srgbClr val="D294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341119" y="3919054"/>
            <a:ext cx="24130" cy="1171575"/>
          </a:xfrm>
          <a:custGeom>
            <a:avLst/>
            <a:gdLst/>
            <a:ahLst/>
            <a:cxnLst/>
            <a:rect l="l" t="t" r="r" b="b"/>
            <a:pathLst>
              <a:path w="24130" h="1171575">
                <a:moveTo>
                  <a:pt x="0" y="1171049"/>
                </a:moveTo>
                <a:lnTo>
                  <a:pt x="24130" y="1171049"/>
                </a:lnTo>
                <a:lnTo>
                  <a:pt x="24130" y="0"/>
                </a:lnTo>
                <a:lnTo>
                  <a:pt x="0" y="0"/>
                </a:lnTo>
                <a:lnTo>
                  <a:pt x="0" y="1171049"/>
                </a:lnTo>
                <a:close/>
              </a:path>
            </a:pathLst>
          </a:custGeom>
          <a:solidFill>
            <a:srgbClr val="D193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62710" y="3915773"/>
            <a:ext cx="24130" cy="1169670"/>
          </a:xfrm>
          <a:custGeom>
            <a:avLst/>
            <a:gdLst/>
            <a:ahLst/>
            <a:cxnLst/>
            <a:rect l="l" t="t" r="r" b="b"/>
            <a:pathLst>
              <a:path w="24130" h="1169670">
                <a:moveTo>
                  <a:pt x="0" y="1169568"/>
                </a:moveTo>
                <a:lnTo>
                  <a:pt x="24130" y="1169568"/>
                </a:lnTo>
                <a:lnTo>
                  <a:pt x="24130" y="0"/>
                </a:lnTo>
                <a:lnTo>
                  <a:pt x="0" y="0"/>
                </a:lnTo>
                <a:lnTo>
                  <a:pt x="0" y="1169568"/>
                </a:lnTo>
                <a:close/>
              </a:path>
            </a:pathLst>
          </a:custGeom>
          <a:solidFill>
            <a:srgbClr val="D192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384300" y="3912688"/>
            <a:ext cx="24130" cy="1167765"/>
          </a:xfrm>
          <a:custGeom>
            <a:avLst/>
            <a:gdLst/>
            <a:ahLst/>
            <a:cxnLst/>
            <a:rect l="l" t="t" r="r" b="b"/>
            <a:pathLst>
              <a:path w="24130" h="1167764">
                <a:moveTo>
                  <a:pt x="0" y="1167661"/>
                </a:moveTo>
                <a:lnTo>
                  <a:pt x="24130" y="1167661"/>
                </a:lnTo>
                <a:lnTo>
                  <a:pt x="24130" y="0"/>
                </a:lnTo>
                <a:lnTo>
                  <a:pt x="0" y="0"/>
                </a:lnTo>
                <a:lnTo>
                  <a:pt x="0" y="1167661"/>
                </a:lnTo>
                <a:close/>
              </a:path>
            </a:pathLst>
          </a:custGeom>
          <a:solidFill>
            <a:srgbClr val="D09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405889" y="3909604"/>
            <a:ext cx="24130" cy="1165860"/>
          </a:xfrm>
          <a:custGeom>
            <a:avLst/>
            <a:gdLst/>
            <a:ahLst/>
            <a:cxnLst/>
            <a:rect l="l" t="t" r="r" b="b"/>
            <a:pathLst>
              <a:path w="24130" h="1165860">
                <a:moveTo>
                  <a:pt x="0" y="1165426"/>
                </a:moveTo>
                <a:lnTo>
                  <a:pt x="24129" y="1165426"/>
                </a:lnTo>
                <a:lnTo>
                  <a:pt x="24129" y="0"/>
                </a:lnTo>
                <a:lnTo>
                  <a:pt x="0" y="0"/>
                </a:lnTo>
                <a:lnTo>
                  <a:pt x="0" y="1165426"/>
                </a:lnTo>
                <a:close/>
              </a:path>
            </a:pathLst>
          </a:custGeom>
          <a:solidFill>
            <a:srgbClr val="D090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427480" y="3906520"/>
            <a:ext cx="24130" cy="1163320"/>
          </a:xfrm>
          <a:custGeom>
            <a:avLst/>
            <a:gdLst/>
            <a:ahLst/>
            <a:cxnLst/>
            <a:rect l="l" t="t" r="r" b="b"/>
            <a:pathLst>
              <a:path w="24130" h="1163320">
                <a:moveTo>
                  <a:pt x="0" y="1163191"/>
                </a:moveTo>
                <a:lnTo>
                  <a:pt x="24129" y="1163191"/>
                </a:lnTo>
                <a:lnTo>
                  <a:pt x="24129" y="0"/>
                </a:lnTo>
                <a:lnTo>
                  <a:pt x="0" y="0"/>
                </a:lnTo>
                <a:lnTo>
                  <a:pt x="0" y="1163191"/>
                </a:lnTo>
                <a:close/>
              </a:path>
            </a:pathLst>
          </a:custGeom>
          <a:solidFill>
            <a:srgbClr val="CF8F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449069" y="3903755"/>
            <a:ext cx="24130" cy="1160780"/>
          </a:xfrm>
          <a:custGeom>
            <a:avLst/>
            <a:gdLst/>
            <a:ahLst/>
            <a:cxnLst/>
            <a:rect l="l" t="t" r="r" b="b"/>
            <a:pathLst>
              <a:path w="24130" h="1160779">
                <a:moveTo>
                  <a:pt x="0" y="1160636"/>
                </a:moveTo>
                <a:lnTo>
                  <a:pt x="24130" y="1160636"/>
                </a:lnTo>
                <a:lnTo>
                  <a:pt x="24130" y="0"/>
                </a:lnTo>
                <a:lnTo>
                  <a:pt x="0" y="0"/>
                </a:lnTo>
                <a:lnTo>
                  <a:pt x="0" y="1160636"/>
                </a:lnTo>
                <a:close/>
              </a:path>
            </a:pathLst>
          </a:custGeom>
          <a:solidFill>
            <a:srgbClr val="CF8E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470660" y="3901215"/>
            <a:ext cx="24130" cy="1157605"/>
          </a:xfrm>
          <a:custGeom>
            <a:avLst/>
            <a:gdLst/>
            <a:ahLst/>
            <a:cxnLst/>
            <a:rect l="l" t="t" r="r" b="b"/>
            <a:pathLst>
              <a:path w="24130" h="1157604">
                <a:moveTo>
                  <a:pt x="0" y="1157492"/>
                </a:moveTo>
                <a:lnTo>
                  <a:pt x="24130" y="1157492"/>
                </a:lnTo>
                <a:lnTo>
                  <a:pt x="24130" y="0"/>
                </a:lnTo>
                <a:lnTo>
                  <a:pt x="0" y="0"/>
                </a:lnTo>
                <a:lnTo>
                  <a:pt x="0" y="1157492"/>
                </a:lnTo>
                <a:close/>
              </a:path>
            </a:pathLst>
          </a:custGeom>
          <a:solidFill>
            <a:srgbClr val="CF8D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92250" y="3898675"/>
            <a:ext cx="24130" cy="1153795"/>
          </a:xfrm>
          <a:custGeom>
            <a:avLst/>
            <a:gdLst/>
            <a:ahLst/>
            <a:cxnLst/>
            <a:rect l="l" t="t" r="r" b="b"/>
            <a:pathLst>
              <a:path w="24130" h="1153795">
                <a:moveTo>
                  <a:pt x="0" y="1153682"/>
                </a:moveTo>
                <a:lnTo>
                  <a:pt x="24130" y="1153682"/>
                </a:lnTo>
                <a:lnTo>
                  <a:pt x="24130" y="0"/>
                </a:lnTo>
                <a:lnTo>
                  <a:pt x="0" y="0"/>
                </a:lnTo>
                <a:lnTo>
                  <a:pt x="0" y="1153682"/>
                </a:lnTo>
                <a:close/>
              </a:path>
            </a:pathLst>
          </a:custGeom>
          <a:solidFill>
            <a:srgbClr val="CE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513839" y="3896135"/>
            <a:ext cx="24130" cy="1149985"/>
          </a:xfrm>
          <a:custGeom>
            <a:avLst/>
            <a:gdLst/>
            <a:ahLst/>
            <a:cxnLst/>
            <a:rect l="l" t="t" r="r" b="b"/>
            <a:pathLst>
              <a:path w="24130" h="1149985">
                <a:moveTo>
                  <a:pt x="0" y="1149872"/>
                </a:moveTo>
                <a:lnTo>
                  <a:pt x="24129" y="1149872"/>
                </a:lnTo>
                <a:lnTo>
                  <a:pt x="24129" y="0"/>
                </a:lnTo>
                <a:lnTo>
                  <a:pt x="0" y="0"/>
                </a:lnTo>
                <a:lnTo>
                  <a:pt x="0" y="1149872"/>
                </a:lnTo>
                <a:close/>
              </a:path>
            </a:pathLst>
          </a:custGeom>
          <a:solidFill>
            <a:srgbClr val="CE8B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35430" y="3893742"/>
            <a:ext cx="24130" cy="1146175"/>
          </a:xfrm>
          <a:custGeom>
            <a:avLst/>
            <a:gdLst/>
            <a:ahLst/>
            <a:cxnLst/>
            <a:rect l="l" t="t" r="r" b="b"/>
            <a:pathLst>
              <a:path w="24130" h="1146175">
                <a:moveTo>
                  <a:pt x="0" y="1145915"/>
                </a:moveTo>
                <a:lnTo>
                  <a:pt x="24129" y="1145915"/>
                </a:lnTo>
                <a:lnTo>
                  <a:pt x="24129" y="0"/>
                </a:lnTo>
                <a:lnTo>
                  <a:pt x="0" y="0"/>
                </a:lnTo>
                <a:lnTo>
                  <a:pt x="0" y="1145915"/>
                </a:lnTo>
                <a:close/>
              </a:path>
            </a:pathLst>
          </a:custGeom>
          <a:solidFill>
            <a:srgbClr val="CD8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557019" y="3891453"/>
            <a:ext cx="24130" cy="1141730"/>
          </a:xfrm>
          <a:custGeom>
            <a:avLst/>
            <a:gdLst/>
            <a:ahLst/>
            <a:cxnLst/>
            <a:rect l="l" t="t" r="r" b="b"/>
            <a:pathLst>
              <a:path w="24130" h="1141729">
                <a:moveTo>
                  <a:pt x="0" y="1141120"/>
                </a:moveTo>
                <a:lnTo>
                  <a:pt x="24130" y="1141120"/>
                </a:lnTo>
                <a:lnTo>
                  <a:pt x="24130" y="0"/>
                </a:lnTo>
                <a:lnTo>
                  <a:pt x="0" y="0"/>
                </a:lnTo>
                <a:lnTo>
                  <a:pt x="0" y="1141120"/>
                </a:lnTo>
                <a:close/>
              </a:path>
            </a:pathLst>
          </a:custGeom>
          <a:solidFill>
            <a:srgbClr val="CD89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578610" y="3889163"/>
            <a:ext cx="24130" cy="1135380"/>
          </a:xfrm>
          <a:custGeom>
            <a:avLst/>
            <a:gdLst/>
            <a:ahLst/>
            <a:cxnLst/>
            <a:rect l="l" t="t" r="r" b="b"/>
            <a:pathLst>
              <a:path w="24130" h="1135379">
                <a:moveTo>
                  <a:pt x="0" y="1134976"/>
                </a:moveTo>
                <a:lnTo>
                  <a:pt x="24130" y="1134976"/>
                </a:lnTo>
                <a:lnTo>
                  <a:pt x="24130" y="0"/>
                </a:lnTo>
                <a:lnTo>
                  <a:pt x="0" y="0"/>
                </a:lnTo>
                <a:lnTo>
                  <a:pt x="0" y="1134976"/>
                </a:lnTo>
                <a:close/>
              </a:path>
            </a:pathLst>
          </a:custGeom>
          <a:solidFill>
            <a:srgbClr val="CC8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601469" y="3886873"/>
            <a:ext cx="22860" cy="1128395"/>
          </a:xfrm>
          <a:custGeom>
            <a:avLst/>
            <a:gdLst/>
            <a:ahLst/>
            <a:cxnLst/>
            <a:rect l="l" t="t" r="r" b="b"/>
            <a:pathLst>
              <a:path w="22859" h="1128395">
                <a:moveTo>
                  <a:pt x="0" y="1128336"/>
                </a:moveTo>
                <a:lnTo>
                  <a:pt x="22860" y="1128336"/>
                </a:lnTo>
                <a:lnTo>
                  <a:pt x="22860" y="0"/>
                </a:lnTo>
                <a:lnTo>
                  <a:pt x="0" y="0"/>
                </a:lnTo>
                <a:lnTo>
                  <a:pt x="0" y="1128336"/>
                </a:lnTo>
                <a:close/>
              </a:path>
            </a:pathLst>
          </a:custGeom>
          <a:solidFill>
            <a:srgbClr val="CC8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623060" y="3885527"/>
            <a:ext cx="22860" cy="1121410"/>
          </a:xfrm>
          <a:custGeom>
            <a:avLst/>
            <a:gdLst/>
            <a:ahLst/>
            <a:cxnLst/>
            <a:rect l="l" t="t" r="r" b="b"/>
            <a:pathLst>
              <a:path w="22860" h="1121410">
                <a:moveTo>
                  <a:pt x="0" y="1121248"/>
                </a:moveTo>
                <a:lnTo>
                  <a:pt x="22860" y="1121248"/>
                </a:lnTo>
                <a:lnTo>
                  <a:pt x="22860" y="0"/>
                </a:lnTo>
                <a:lnTo>
                  <a:pt x="0" y="0"/>
                </a:lnTo>
                <a:lnTo>
                  <a:pt x="0" y="1121248"/>
                </a:lnTo>
                <a:close/>
              </a:path>
            </a:pathLst>
          </a:custGeom>
          <a:solidFill>
            <a:srgbClr val="CC86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644650" y="3884575"/>
            <a:ext cx="22860" cy="1113790"/>
          </a:xfrm>
          <a:custGeom>
            <a:avLst/>
            <a:gdLst/>
            <a:ahLst/>
            <a:cxnLst/>
            <a:rect l="l" t="t" r="r" b="b"/>
            <a:pathLst>
              <a:path w="22860" h="1113789">
                <a:moveTo>
                  <a:pt x="0" y="1113591"/>
                </a:moveTo>
                <a:lnTo>
                  <a:pt x="22860" y="1113591"/>
                </a:lnTo>
                <a:lnTo>
                  <a:pt x="22860" y="0"/>
                </a:lnTo>
                <a:lnTo>
                  <a:pt x="0" y="0"/>
                </a:lnTo>
                <a:lnTo>
                  <a:pt x="0" y="1113591"/>
                </a:lnTo>
                <a:close/>
              </a:path>
            </a:pathLst>
          </a:custGeom>
          <a:solidFill>
            <a:srgbClr val="CC85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666239" y="3883622"/>
            <a:ext cx="22860" cy="1106170"/>
          </a:xfrm>
          <a:custGeom>
            <a:avLst/>
            <a:gdLst/>
            <a:ahLst/>
            <a:cxnLst/>
            <a:rect l="l" t="t" r="r" b="b"/>
            <a:pathLst>
              <a:path w="22860" h="1106170">
                <a:moveTo>
                  <a:pt x="0" y="1105838"/>
                </a:moveTo>
                <a:lnTo>
                  <a:pt x="22860" y="1105838"/>
                </a:lnTo>
                <a:lnTo>
                  <a:pt x="22860" y="0"/>
                </a:lnTo>
                <a:lnTo>
                  <a:pt x="0" y="0"/>
                </a:lnTo>
                <a:lnTo>
                  <a:pt x="0" y="1105838"/>
                </a:lnTo>
                <a:close/>
              </a:path>
            </a:pathLst>
          </a:custGeom>
          <a:solidFill>
            <a:srgbClr val="CC84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687829" y="3882669"/>
            <a:ext cx="22860" cy="1098550"/>
          </a:xfrm>
          <a:custGeom>
            <a:avLst/>
            <a:gdLst/>
            <a:ahLst/>
            <a:cxnLst/>
            <a:rect l="l" t="t" r="r" b="b"/>
            <a:pathLst>
              <a:path w="22860" h="1098550">
                <a:moveTo>
                  <a:pt x="0" y="1098085"/>
                </a:moveTo>
                <a:lnTo>
                  <a:pt x="22859" y="1098085"/>
                </a:lnTo>
                <a:lnTo>
                  <a:pt x="22859" y="0"/>
                </a:lnTo>
                <a:lnTo>
                  <a:pt x="0" y="0"/>
                </a:lnTo>
                <a:lnTo>
                  <a:pt x="0" y="1098085"/>
                </a:lnTo>
                <a:close/>
              </a:path>
            </a:pathLst>
          </a:custGeom>
          <a:solidFill>
            <a:srgbClr val="CA8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709420" y="3881913"/>
            <a:ext cx="22860" cy="1090295"/>
          </a:xfrm>
          <a:custGeom>
            <a:avLst/>
            <a:gdLst/>
            <a:ahLst/>
            <a:cxnLst/>
            <a:rect l="l" t="t" r="r" b="b"/>
            <a:pathLst>
              <a:path w="22860" h="1090295">
                <a:moveTo>
                  <a:pt x="0" y="1090136"/>
                </a:moveTo>
                <a:lnTo>
                  <a:pt x="22860" y="1090136"/>
                </a:lnTo>
                <a:lnTo>
                  <a:pt x="22860" y="0"/>
                </a:lnTo>
                <a:lnTo>
                  <a:pt x="0" y="0"/>
                </a:lnTo>
                <a:lnTo>
                  <a:pt x="0" y="1090136"/>
                </a:lnTo>
                <a:close/>
              </a:path>
            </a:pathLst>
          </a:custGeom>
          <a:solidFill>
            <a:srgbClr val="CA82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731010" y="3881239"/>
            <a:ext cx="22860" cy="1080135"/>
          </a:xfrm>
          <a:custGeom>
            <a:avLst/>
            <a:gdLst/>
            <a:ahLst/>
            <a:cxnLst/>
            <a:rect l="l" t="t" r="r" b="b"/>
            <a:pathLst>
              <a:path w="22860" h="1080135">
                <a:moveTo>
                  <a:pt x="0" y="1080015"/>
                </a:moveTo>
                <a:lnTo>
                  <a:pt x="22859" y="1080015"/>
                </a:lnTo>
                <a:lnTo>
                  <a:pt x="22859" y="0"/>
                </a:lnTo>
                <a:lnTo>
                  <a:pt x="0" y="0"/>
                </a:lnTo>
                <a:lnTo>
                  <a:pt x="0" y="1080015"/>
                </a:lnTo>
                <a:close/>
              </a:path>
            </a:pathLst>
          </a:custGeom>
          <a:solidFill>
            <a:srgbClr val="CA81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752600" y="3880564"/>
            <a:ext cx="22860" cy="1069975"/>
          </a:xfrm>
          <a:custGeom>
            <a:avLst/>
            <a:gdLst/>
            <a:ahLst/>
            <a:cxnLst/>
            <a:rect l="l" t="t" r="r" b="b"/>
            <a:pathLst>
              <a:path w="22860" h="1069975">
                <a:moveTo>
                  <a:pt x="0" y="1069895"/>
                </a:moveTo>
                <a:lnTo>
                  <a:pt x="22860" y="1069895"/>
                </a:lnTo>
                <a:lnTo>
                  <a:pt x="22860" y="0"/>
                </a:lnTo>
                <a:lnTo>
                  <a:pt x="0" y="0"/>
                </a:lnTo>
                <a:lnTo>
                  <a:pt x="0" y="1069895"/>
                </a:lnTo>
                <a:close/>
              </a:path>
            </a:pathLst>
          </a:custGeom>
          <a:solidFill>
            <a:srgbClr val="C980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774189" y="3879889"/>
            <a:ext cx="22860" cy="1059815"/>
          </a:xfrm>
          <a:custGeom>
            <a:avLst/>
            <a:gdLst/>
            <a:ahLst/>
            <a:cxnLst/>
            <a:rect l="l" t="t" r="r" b="b"/>
            <a:pathLst>
              <a:path w="22860" h="1059814">
                <a:moveTo>
                  <a:pt x="0" y="1059775"/>
                </a:moveTo>
                <a:lnTo>
                  <a:pt x="22860" y="1059775"/>
                </a:lnTo>
                <a:lnTo>
                  <a:pt x="22860" y="0"/>
                </a:lnTo>
                <a:lnTo>
                  <a:pt x="0" y="0"/>
                </a:lnTo>
                <a:lnTo>
                  <a:pt x="0" y="1059775"/>
                </a:lnTo>
                <a:close/>
              </a:path>
            </a:pathLst>
          </a:custGeom>
          <a:solidFill>
            <a:srgbClr val="C97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1807845" y="3879501"/>
            <a:ext cx="0" cy="1049020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8618"/>
                </a:lnTo>
              </a:path>
            </a:pathLst>
          </a:custGeom>
          <a:ln w="24130">
            <a:solidFill>
              <a:srgbClr val="C8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829435" y="3879153"/>
            <a:ext cx="0" cy="1036955"/>
          </a:xfrm>
          <a:custGeom>
            <a:avLst/>
            <a:gdLst/>
            <a:ahLst/>
            <a:cxnLst/>
            <a:rect l="l" t="t" r="r" b="b"/>
            <a:pathLst>
              <a:path h="1036954">
                <a:moveTo>
                  <a:pt x="0" y="0"/>
                </a:moveTo>
                <a:lnTo>
                  <a:pt x="0" y="1036579"/>
                </a:lnTo>
              </a:path>
            </a:pathLst>
          </a:custGeom>
          <a:ln w="24130">
            <a:solidFill>
              <a:srgbClr val="C87D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851025" y="3878805"/>
            <a:ext cx="0" cy="1024890"/>
          </a:xfrm>
          <a:custGeom>
            <a:avLst/>
            <a:gdLst/>
            <a:ahLst/>
            <a:cxnLst/>
            <a:rect l="l" t="t" r="r" b="b"/>
            <a:pathLst>
              <a:path h="1024889">
                <a:moveTo>
                  <a:pt x="0" y="0"/>
                </a:moveTo>
                <a:lnTo>
                  <a:pt x="0" y="1024539"/>
                </a:lnTo>
              </a:path>
            </a:pathLst>
          </a:custGeom>
          <a:ln w="24129">
            <a:solidFill>
              <a:srgbClr val="C77C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872614" y="3878457"/>
            <a:ext cx="0" cy="1012825"/>
          </a:xfrm>
          <a:custGeom>
            <a:avLst/>
            <a:gdLst/>
            <a:ahLst/>
            <a:cxnLst/>
            <a:rect l="l" t="t" r="r" b="b"/>
            <a:pathLst>
              <a:path h="1012825">
                <a:moveTo>
                  <a:pt x="0" y="0"/>
                </a:moveTo>
                <a:lnTo>
                  <a:pt x="0" y="1012500"/>
                </a:lnTo>
              </a:path>
            </a:pathLst>
          </a:custGeom>
          <a:ln w="24130">
            <a:solidFill>
              <a:srgbClr val="C77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894204" y="3878109"/>
            <a:ext cx="0" cy="998855"/>
          </a:xfrm>
          <a:custGeom>
            <a:avLst/>
            <a:gdLst/>
            <a:ahLst/>
            <a:cxnLst/>
            <a:rect l="l" t="t" r="r" b="b"/>
            <a:pathLst>
              <a:path h="998854">
                <a:moveTo>
                  <a:pt x="0" y="0"/>
                </a:moveTo>
                <a:lnTo>
                  <a:pt x="0" y="998451"/>
                </a:lnTo>
              </a:path>
            </a:pathLst>
          </a:custGeom>
          <a:ln w="24130">
            <a:solidFill>
              <a:srgbClr val="C77A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915795" y="3877760"/>
            <a:ext cx="0" cy="984250"/>
          </a:xfrm>
          <a:custGeom>
            <a:avLst/>
            <a:gdLst/>
            <a:ahLst/>
            <a:cxnLst/>
            <a:rect l="l" t="t" r="r" b="b"/>
            <a:pathLst>
              <a:path h="984250">
                <a:moveTo>
                  <a:pt x="0" y="0"/>
                </a:moveTo>
                <a:lnTo>
                  <a:pt x="0" y="984134"/>
                </a:lnTo>
              </a:path>
            </a:pathLst>
          </a:custGeom>
          <a:ln w="24130">
            <a:solidFill>
              <a:srgbClr val="C679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937385" y="3877412"/>
            <a:ext cx="0" cy="970280"/>
          </a:xfrm>
          <a:custGeom>
            <a:avLst/>
            <a:gdLst/>
            <a:ahLst/>
            <a:cxnLst/>
            <a:rect l="l" t="t" r="r" b="b"/>
            <a:pathLst>
              <a:path h="970279">
                <a:moveTo>
                  <a:pt x="0" y="0"/>
                </a:moveTo>
                <a:lnTo>
                  <a:pt x="0" y="969818"/>
                </a:lnTo>
              </a:path>
            </a:pathLst>
          </a:custGeom>
          <a:ln w="24130">
            <a:solidFill>
              <a:srgbClr val="C678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958975" y="3877309"/>
            <a:ext cx="0" cy="953769"/>
          </a:xfrm>
          <a:custGeom>
            <a:avLst/>
            <a:gdLst/>
            <a:ahLst/>
            <a:cxnLst/>
            <a:rect l="l" t="t" r="r" b="b"/>
            <a:pathLst>
              <a:path h="953770">
                <a:moveTo>
                  <a:pt x="0" y="0"/>
                </a:moveTo>
                <a:lnTo>
                  <a:pt x="0" y="953261"/>
                </a:lnTo>
              </a:path>
            </a:pathLst>
          </a:custGeom>
          <a:ln w="24129">
            <a:solidFill>
              <a:srgbClr val="C577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980564" y="3877536"/>
            <a:ext cx="0" cy="935990"/>
          </a:xfrm>
          <a:custGeom>
            <a:avLst/>
            <a:gdLst/>
            <a:ahLst/>
            <a:cxnLst/>
            <a:rect l="l" t="t" r="r" b="b"/>
            <a:pathLst>
              <a:path h="935989">
                <a:moveTo>
                  <a:pt x="0" y="0"/>
                </a:moveTo>
                <a:lnTo>
                  <a:pt x="0" y="935763"/>
                </a:lnTo>
              </a:path>
            </a:pathLst>
          </a:custGeom>
          <a:ln w="24130">
            <a:solidFill>
              <a:srgbClr val="C57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002154" y="3877922"/>
            <a:ext cx="0" cy="918210"/>
          </a:xfrm>
          <a:custGeom>
            <a:avLst/>
            <a:gdLst/>
            <a:ahLst/>
            <a:cxnLst/>
            <a:rect l="l" t="t" r="r" b="b"/>
            <a:pathLst>
              <a:path h="918210">
                <a:moveTo>
                  <a:pt x="0" y="0"/>
                </a:moveTo>
                <a:lnTo>
                  <a:pt x="0" y="918105"/>
                </a:lnTo>
              </a:path>
            </a:pathLst>
          </a:custGeom>
          <a:ln w="24130">
            <a:solidFill>
              <a:srgbClr val="C47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023745" y="3878307"/>
            <a:ext cx="0" cy="899160"/>
          </a:xfrm>
          <a:custGeom>
            <a:avLst/>
            <a:gdLst/>
            <a:ahLst/>
            <a:cxnLst/>
            <a:rect l="l" t="t" r="r" b="b"/>
            <a:pathLst>
              <a:path h="899160">
                <a:moveTo>
                  <a:pt x="0" y="0"/>
                </a:moveTo>
                <a:lnTo>
                  <a:pt x="0" y="898824"/>
                </a:lnTo>
              </a:path>
            </a:pathLst>
          </a:custGeom>
          <a:ln w="24130">
            <a:solidFill>
              <a:srgbClr val="C474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045335" y="3878946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8943"/>
                </a:lnTo>
              </a:path>
            </a:pathLst>
          </a:custGeom>
          <a:ln w="24130">
            <a:solidFill>
              <a:srgbClr val="C473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066925" y="3880191"/>
            <a:ext cx="0" cy="858519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7987"/>
                </a:lnTo>
              </a:path>
            </a:pathLst>
          </a:custGeom>
          <a:ln w="24129">
            <a:solidFill>
              <a:srgbClr val="C372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088514" y="3881437"/>
            <a:ext cx="0" cy="833755"/>
          </a:xfrm>
          <a:custGeom>
            <a:avLst/>
            <a:gdLst/>
            <a:ahLst/>
            <a:cxnLst/>
            <a:rect l="l" t="t" r="r" b="b"/>
            <a:pathLst>
              <a:path h="833754">
                <a:moveTo>
                  <a:pt x="0" y="0"/>
                </a:moveTo>
                <a:lnTo>
                  <a:pt x="0" y="833532"/>
                </a:lnTo>
              </a:path>
            </a:pathLst>
          </a:custGeom>
          <a:ln w="24130">
            <a:solidFill>
              <a:srgbClr val="C37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110104" y="3882585"/>
            <a:ext cx="0" cy="809625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175"/>
                </a:lnTo>
              </a:path>
            </a:pathLst>
          </a:custGeom>
          <a:ln w="24130">
            <a:solidFill>
              <a:srgbClr val="C27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131695" y="3883415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0"/>
                </a:moveTo>
                <a:lnTo>
                  <a:pt x="0" y="783250"/>
                </a:lnTo>
              </a:path>
            </a:pathLst>
          </a:custGeom>
          <a:ln w="24130">
            <a:solidFill>
              <a:srgbClr val="C26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153285" y="3884246"/>
            <a:ext cx="0" cy="756920"/>
          </a:xfrm>
          <a:custGeom>
            <a:avLst/>
            <a:gdLst/>
            <a:ahLst/>
            <a:cxnLst/>
            <a:rect l="l" t="t" r="r" b="b"/>
            <a:pathLst>
              <a:path h="756920">
                <a:moveTo>
                  <a:pt x="0" y="0"/>
                </a:moveTo>
                <a:lnTo>
                  <a:pt x="0" y="756745"/>
                </a:lnTo>
              </a:path>
            </a:pathLst>
          </a:custGeom>
          <a:ln w="24130">
            <a:solidFill>
              <a:srgbClr val="C16E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174875" y="3885018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66"/>
                </a:lnTo>
              </a:path>
            </a:pathLst>
          </a:custGeom>
          <a:ln w="24129">
            <a:solidFill>
              <a:srgbClr val="C16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196464" y="3885520"/>
            <a:ext cx="0" cy="701040"/>
          </a:xfrm>
          <a:custGeom>
            <a:avLst/>
            <a:gdLst/>
            <a:ahLst/>
            <a:cxnLst/>
            <a:rect l="l" t="t" r="r" b="b"/>
            <a:pathLst>
              <a:path h="701039">
                <a:moveTo>
                  <a:pt x="0" y="0"/>
                </a:moveTo>
                <a:lnTo>
                  <a:pt x="0" y="700524"/>
                </a:lnTo>
              </a:path>
            </a:pathLst>
          </a:custGeom>
          <a:ln w="24130">
            <a:solidFill>
              <a:srgbClr val="C16C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218054" y="3886022"/>
            <a:ext cx="0" cy="669925"/>
          </a:xfrm>
          <a:custGeom>
            <a:avLst/>
            <a:gdLst/>
            <a:ahLst/>
            <a:cxnLst/>
            <a:rect l="l" t="t" r="r" b="b"/>
            <a:pathLst>
              <a:path h="669925">
                <a:moveTo>
                  <a:pt x="0" y="0"/>
                </a:moveTo>
                <a:lnTo>
                  <a:pt x="0" y="669890"/>
                </a:lnTo>
              </a:path>
            </a:pathLst>
          </a:custGeom>
          <a:ln w="24130">
            <a:solidFill>
              <a:srgbClr val="C06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240279" y="3887686"/>
            <a:ext cx="0" cy="635000"/>
          </a:xfrm>
          <a:custGeom>
            <a:avLst/>
            <a:gdLst/>
            <a:ahLst/>
            <a:cxnLst/>
            <a:rect l="l" t="t" r="r" b="b"/>
            <a:pathLst>
              <a:path h="635000">
                <a:moveTo>
                  <a:pt x="0" y="0"/>
                </a:moveTo>
                <a:lnTo>
                  <a:pt x="0" y="634698"/>
                </a:lnTo>
              </a:path>
            </a:pathLst>
          </a:custGeom>
          <a:ln w="22860">
            <a:solidFill>
              <a:srgbClr val="C06A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261870" y="3889793"/>
            <a:ext cx="0" cy="594995"/>
          </a:xfrm>
          <a:custGeom>
            <a:avLst/>
            <a:gdLst/>
            <a:ahLst/>
            <a:cxnLst/>
            <a:rect l="l" t="t" r="r" b="b"/>
            <a:pathLst>
              <a:path h="594995">
                <a:moveTo>
                  <a:pt x="0" y="0"/>
                </a:moveTo>
                <a:lnTo>
                  <a:pt x="0" y="594576"/>
                </a:lnTo>
              </a:path>
            </a:pathLst>
          </a:custGeom>
          <a:ln w="22860">
            <a:solidFill>
              <a:srgbClr val="BF69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283460" y="3891985"/>
            <a:ext cx="0" cy="552450"/>
          </a:xfrm>
          <a:custGeom>
            <a:avLst/>
            <a:gdLst/>
            <a:ahLst/>
            <a:cxnLst/>
            <a:rect l="l" t="t" r="r" b="b"/>
            <a:pathLst>
              <a:path h="552450">
                <a:moveTo>
                  <a:pt x="0" y="0"/>
                </a:moveTo>
                <a:lnTo>
                  <a:pt x="0" y="552130"/>
                </a:lnTo>
              </a:path>
            </a:pathLst>
          </a:custGeom>
          <a:ln w="22859">
            <a:solidFill>
              <a:srgbClr val="BF68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305050" y="3894384"/>
            <a:ext cx="0" cy="507365"/>
          </a:xfrm>
          <a:custGeom>
            <a:avLst/>
            <a:gdLst/>
            <a:ahLst/>
            <a:cxnLst/>
            <a:rect l="l" t="t" r="r" b="b"/>
            <a:pathLst>
              <a:path h="507364">
                <a:moveTo>
                  <a:pt x="0" y="0"/>
                </a:moveTo>
                <a:lnTo>
                  <a:pt x="0" y="507181"/>
                </a:lnTo>
              </a:path>
            </a:pathLst>
          </a:custGeom>
          <a:ln w="22860">
            <a:solidFill>
              <a:srgbClr val="BE67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326639" y="3896614"/>
            <a:ext cx="0" cy="457834"/>
          </a:xfrm>
          <a:custGeom>
            <a:avLst/>
            <a:gdLst/>
            <a:ahLst/>
            <a:cxnLst/>
            <a:rect l="l" t="t" r="r" b="b"/>
            <a:pathLst>
              <a:path h="457835">
                <a:moveTo>
                  <a:pt x="0" y="0"/>
                </a:moveTo>
                <a:lnTo>
                  <a:pt x="0" y="457453"/>
                </a:lnTo>
              </a:path>
            </a:pathLst>
          </a:custGeom>
          <a:ln w="22859">
            <a:solidFill>
              <a:srgbClr val="BE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348229" y="3898053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5976"/>
                </a:lnTo>
              </a:path>
            </a:pathLst>
          </a:custGeom>
          <a:ln w="22860">
            <a:solidFill>
              <a:srgbClr val="BE6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369820" y="3899966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1833"/>
                </a:lnTo>
              </a:path>
            </a:pathLst>
          </a:custGeom>
          <a:ln w="22860">
            <a:solidFill>
              <a:srgbClr val="BD6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391410" y="3902557"/>
            <a:ext cx="0" cy="265430"/>
          </a:xfrm>
          <a:custGeom>
            <a:avLst/>
            <a:gdLst/>
            <a:ahLst/>
            <a:cxnLst/>
            <a:rect l="l" t="t" r="r" b="b"/>
            <a:pathLst>
              <a:path h="265429">
                <a:moveTo>
                  <a:pt x="0" y="0"/>
                </a:moveTo>
                <a:lnTo>
                  <a:pt x="0" y="264947"/>
                </a:lnTo>
              </a:path>
            </a:pathLst>
          </a:custGeom>
          <a:ln w="22859">
            <a:solidFill>
              <a:srgbClr val="BD6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401570" y="3906520"/>
            <a:ext cx="20320" cy="166370"/>
          </a:xfrm>
          <a:custGeom>
            <a:avLst/>
            <a:gdLst/>
            <a:ahLst/>
            <a:cxnLst/>
            <a:rect l="l" t="t" r="r" b="b"/>
            <a:pathLst>
              <a:path w="20319" h="166370">
                <a:moveTo>
                  <a:pt x="0" y="0"/>
                </a:moveTo>
                <a:lnTo>
                  <a:pt x="0" y="165946"/>
                </a:lnTo>
                <a:lnTo>
                  <a:pt x="2540" y="152399"/>
                </a:lnTo>
                <a:lnTo>
                  <a:pt x="7619" y="114299"/>
                </a:lnTo>
                <a:lnTo>
                  <a:pt x="13969" y="81279"/>
                </a:lnTo>
                <a:lnTo>
                  <a:pt x="16510" y="30479"/>
                </a:lnTo>
                <a:lnTo>
                  <a:pt x="20319" y="2539"/>
                </a:lnTo>
                <a:lnTo>
                  <a:pt x="1396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BC6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52400" y="3877309"/>
            <a:ext cx="2269490" cy="1278890"/>
          </a:xfrm>
          <a:custGeom>
            <a:avLst/>
            <a:gdLst/>
            <a:ahLst/>
            <a:cxnLst/>
            <a:rect l="l" t="t" r="r" b="b"/>
            <a:pathLst>
              <a:path w="2269490" h="1278889">
                <a:moveTo>
                  <a:pt x="633730" y="222250"/>
                </a:moveTo>
                <a:lnTo>
                  <a:pt x="711200" y="185419"/>
                </a:lnTo>
                <a:lnTo>
                  <a:pt x="792480" y="151129"/>
                </a:lnTo>
                <a:lnTo>
                  <a:pt x="873760" y="120650"/>
                </a:lnTo>
                <a:lnTo>
                  <a:pt x="960119" y="93979"/>
                </a:lnTo>
                <a:lnTo>
                  <a:pt x="1045210" y="72389"/>
                </a:lnTo>
                <a:lnTo>
                  <a:pt x="1132840" y="54609"/>
                </a:lnTo>
                <a:lnTo>
                  <a:pt x="1219200" y="39369"/>
                </a:lnTo>
                <a:lnTo>
                  <a:pt x="1308100" y="26669"/>
                </a:lnTo>
                <a:lnTo>
                  <a:pt x="1395730" y="17779"/>
                </a:lnTo>
                <a:lnTo>
                  <a:pt x="1479550" y="8889"/>
                </a:lnTo>
                <a:lnTo>
                  <a:pt x="1564639" y="3809"/>
                </a:lnTo>
                <a:lnTo>
                  <a:pt x="1647189" y="1269"/>
                </a:lnTo>
                <a:lnTo>
                  <a:pt x="1725930" y="0"/>
                </a:lnTo>
                <a:lnTo>
                  <a:pt x="1802130" y="0"/>
                </a:lnTo>
                <a:lnTo>
                  <a:pt x="1874520" y="1269"/>
                </a:lnTo>
                <a:lnTo>
                  <a:pt x="1941830" y="3809"/>
                </a:lnTo>
                <a:lnTo>
                  <a:pt x="2005330" y="6350"/>
                </a:lnTo>
                <a:lnTo>
                  <a:pt x="2062480" y="10159"/>
                </a:lnTo>
                <a:lnTo>
                  <a:pt x="2114550" y="13969"/>
                </a:lnTo>
                <a:lnTo>
                  <a:pt x="2159000" y="19050"/>
                </a:lnTo>
                <a:lnTo>
                  <a:pt x="2195830" y="21589"/>
                </a:lnTo>
                <a:lnTo>
                  <a:pt x="2228850" y="25400"/>
                </a:lnTo>
                <a:lnTo>
                  <a:pt x="2250440" y="27939"/>
                </a:lnTo>
                <a:lnTo>
                  <a:pt x="2264410" y="29209"/>
                </a:lnTo>
                <a:lnTo>
                  <a:pt x="2269490" y="31750"/>
                </a:lnTo>
                <a:lnTo>
                  <a:pt x="2268220" y="34289"/>
                </a:lnTo>
                <a:lnTo>
                  <a:pt x="2268220" y="44450"/>
                </a:lnTo>
                <a:lnTo>
                  <a:pt x="2266950" y="60959"/>
                </a:lnTo>
                <a:lnTo>
                  <a:pt x="2264410" y="82550"/>
                </a:lnTo>
                <a:lnTo>
                  <a:pt x="2264410" y="111759"/>
                </a:lnTo>
                <a:lnTo>
                  <a:pt x="2258060" y="142239"/>
                </a:lnTo>
                <a:lnTo>
                  <a:pt x="2252980" y="181609"/>
                </a:lnTo>
                <a:lnTo>
                  <a:pt x="2244090" y="222250"/>
                </a:lnTo>
                <a:lnTo>
                  <a:pt x="2233930" y="266700"/>
                </a:lnTo>
                <a:lnTo>
                  <a:pt x="2219960" y="313689"/>
                </a:lnTo>
                <a:lnTo>
                  <a:pt x="2205990" y="364489"/>
                </a:lnTo>
                <a:lnTo>
                  <a:pt x="2188210" y="417829"/>
                </a:lnTo>
                <a:lnTo>
                  <a:pt x="2166620" y="471169"/>
                </a:lnTo>
                <a:lnTo>
                  <a:pt x="2139950" y="527050"/>
                </a:lnTo>
                <a:lnTo>
                  <a:pt x="2110740" y="582929"/>
                </a:lnTo>
                <a:lnTo>
                  <a:pt x="2078989" y="640079"/>
                </a:lnTo>
                <a:lnTo>
                  <a:pt x="2040889" y="697229"/>
                </a:lnTo>
                <a:lnTo>
                  <a:pt x="1998980" y="753109"/>
                </a:lnTo>
                <a:lnTo>
                  <a:pt x="1951989" y="808989"/>
                </a:lnTo>
                <a:lnTo>
                  <a:pt x="1899920" y="863600"/>
                </a:lnTo>
                <a:lnTo>
                  <a:pt x="1842770" y="914400"/>
                </a:lnTo>
                <a:lnTo>
                  <a:pt x="1779270" y="965200"/>
                </a:lnTo>
                <a:lnTo>
                  <a:pt x="1710689" y="1012189"/>
                </a:lnTo>
                <a:lnTo>
                  <a:pt x="1634489" y="1056639"/>
                </a:lnTo>
                <a:lnTo>
                  <a:pt x="1558289" y="1093470"/>
                </a:lnTo>
                <a:lnTo>
                  <a:pt x="1478280" y="1126489"/>
                </a:lnTo>
                <a:lnTo>
                  <a:pt x="1395730" y="1158239"/>
                </a:lnTo>
                <a:lnTo>
                  <a:pt x="1311910" y="1182370"/>
                </a:lnTo>
                <a:lnTo>
                  <a:pt x="1224280" y="1205229"/>
                </a:lnTo>
                <a:lnTo>
                  <a:pt x="1137920" y="1223009"/>
                </a:lnTo>
                <a:lnTo>
                  <a:pt x="1051560" y="1239520"/>
                </a:lnTo>
                <a:lnTo>
                  <a:pt x="962660" y="1250950"/>
                </a:lnTo>
                <a:lnTo>
                  <a:pt x="875030" y="1261109"/>
                </a:lnTo>
                <a:lnTo>
                  <a:pt x="788669" y="1268729"/>
                </a:lnTo>
                <a:lnTo>
                  <a:pt x="704850" y="1273809"/>
                </a:lnTo>
                <a:lnTo>
                  <a:pt x="622300" y="1276350"/>
                </a:lnTo>
                <a:lnTo>
                  <a:pt x="544830" y="1278889"/>
                </a:lnTo>
                <a:lnTo>
                  <a:pt x="467359" y="1278889"/>
                </a:lnTo>
                <a:lnTo>
                  <a:pt x="396240" y="1277620"/>
                </a:lnTo>
                <a:lnTo>
                  <a:pt x="327659" y="1275079"/>
                </a:lnTo>
                <a:lnTo>
                  <a:pt x="265430" y="1271270"/>
                </a:lnTo>
                <a:lnTo>
                  <a:pt x="207010" y="1268729"/>
                </a:lnTo>
                <a:lnTo>
                  <a:pt x="154940" y="1264920"/>
                </a:lnTo>
                <a:lnTo>
                  <a:pt x="110489" y="1259839"/>
                </a:lnTo>
                <a:lnTo>
                  <a:pt x="72389" y="1256029"/>
                </a:lnTo>
                <a:lnTo>
                  <a:pt x="41910" y="1252220"/>
                </a:lnTo>
                <a:lnTo>
                  <a:pt x="19050" y="1249679"/>
                </a:lnTo>
                <a:lnTo>
                  <a:pt x="6350" y="1249679"/>
                </a:lnTo>
                <a:lnTo>
                  <a:pt x="0" y="1248409"/>
                </a:lnTo>
                <a:lnTo>
                  <a:pt x="0" y="1243329"/>
                </a:lnTo>
                <a:lnTo>
                  <a:pt x="1269" y="1233170"/>
                </a:lnTo>
                <a:lnTo>
                  <a:pt x="2539" y="1217929"/>
                </a:lnTo>
                <a:lnTo>
                  <a:pt x="3810" y="1196339"/>
                </a:lnTo>
                <a:lnTo>
                  <a:pt x="6350" y="1167129"/>
                </a:lnTo>
                <a:lnTo>
                  <a:pt x="10160" y="1135379"/>
                </a:lnTo>
                <a:lnTo>
                  <a:pt x="19050" y="1097279"/>
                </a:lnTo>
                <a:lnTo>
                  <a:pt x="26669" y="1056639"/>
                </a:lnTo>
                <a:lnTo>
                  <a:pt x="35560" y="1012189"/>
                </a:lnTo>
                <a:lnTo>
                  <a:pt x="48260" y="965200"/>
                </a:lnTo>
                <a:lnTo>
                  <a:pt x="63500" y="913129"/>
                </a:lnTo>
                <a:lnTo>
                  <a:pt x="82550" y="862329"/>
                </a:lnTo>
                <a:lnTo>
                  <a:pt x="105410" y="807719"/>
                </a:lnTo>
                <a:lnTo>
                  <a:pt x="130810" y="750569"/>
                </a:lnTo>
                <a:lnTo>
                  <a:pt x="158750" y="694689"/>
                </a:lnTo>
                <a:lnTo>
                  <a:pt x="191770" y="637539"/>
                </a:lnTo>
                <a:lnTo>
                  <a:pt x="228600" y="580389"/>
                </a:lnTo>
                <a:lnTo>
                  <a:pt x="271780" y="524509"/>
                </a:lnTo>
                <a:lnTo>
                  <a:pt x="317500" y="468629"/>
                </a:lnTo>
                <a:lnTo>
                  <a:pt x="370840" y="415289"/>
                </a:lnTo>
                <a:lnTo>
                  <a:pt x="427990" y="363219"/>
                </a:lnTo>
                <a:lnTo>
                  <a:pt x="490220" y="313689"/>
                </a:lnTo>
                <a:lnTo>
                  <a:pt x="560070" y="266700"/>
                </a:lnTo>
                <a:lnTo>
                  <a:pt x="633730" y="22225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8889" y="4108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565400" y="49250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623060" y="4011929"/>
            <a:ext cx="1318260" cy="2033270"/>
          </a:xfrm>
          <a:custGeom>
            <a:avLst/>
            <a:gdLst/>
            <a:ahLst/>
            <a:cxnLst/>
            <a:rect l="l" t="t" r="r" b="b"/>
            <a:pathLst>
              <a:path w="1318260" h="2033270">
                <a:moveTo>
                  <a:pt x="659129" y="0"/>
                </a:moveTo>
                <a:lnTo>
                  <a:pt x="656590" y="1270"/>
                </a:lnTo>
                <a:lnTo>
                  <a:pt x="647700" y="7620"/>
                </a:lnTo>
                <a:lnTo>
                  <a:pt x="637540" y="16510"/>
                </a:lnTo>
                <a:lnTo>
                  <a:pt x="617220" y="30480"/>
                </a:lnTo>
                <a:lnTo>
                  <a:pt x="595629" y="48260"/>
                </a:lnTo>
                <a:lnTo>
                  <a:pt x="570229" y="68580"/>
                </a:lnTo>
                <a:lnTo>
                  <a:pt x="541020" y="90170"/>
                </a:lnTo>
                <a:lnTo>
                  <a:pt x="441959" y="181610"/>
                </a:lnTo>
                <a:lnTo>
                  <a:pt x="405129" y="217170"/>
                </a:lnTo>
                <a:lnTo>
                  <a:pt x="367029" y="255270"/>
                </a:lnTo>
                <a:lnTo>
                  <a:pt x="328929" y="297180"/>
                </a:lnTo>
                <a:lnTo>
                  <a:pt x="290829" y="341630"/>
                </a:lnTo>
                <a:lnTo>
                  <a:pt x="254000" y="386080"/>
                </a:lnTo>
                <a:lnTo>
                  <a:pt x="218440" y="435610"/>
                </a:lnTo>
                <a:lnTo>
                  <a:pt x="182879" y="483870"/>
                </a:lnTo>
                <a:lnTo>
                  <a:pt x="148590" y="538480"/>
                </a:lnTo>
                <a:lnTo>
                  <a:pt x="116840" y="593090"/>
                </a:lnTo>
                <a:lnTo>
                  <a:pt x="91440" y="648970"/>
                </a:lnTo>
                <a:lnTo>
                  <a:pt x="63500" y="707390"/>
                </a:lnTo>
                <a:lnTo>
                  <a:pt x="43179" y="765810"/>
                </a:lnTo>
                <a:lnTo>
                  <a:pt x="24129" y="826770"/>
                </a:lnTo>
                <a:lnTo>
                  <a:pt x="11429" y="889000"/>
                </a:lnTo>
                <a:lnTo>
                  <a:pt x="2540" y="952500"/>
                </a:lnTo>
                <a:lnTo>
                  <a:pt x="0" y="1017270"/>
                </a:lnTo>
                <a:lnTo>
                  <a:pt x="2540" y="1080770"/>
                </a:lnTo>
                <a:lnTo>
                  <a:pt x="11429" y="1143000"/>
                </a:lnTo>
                <a:lnTo>
                  <a:pt x="24129" y="1205230"/>
                </a:lnTo>
                <a:lnTo>
                  <a:pt x="43179" y="1267460"/>
                </a:lnTo>
                <a:lnTo>
                  <a:pt x="63500" y="1325880"/>
                </a:lnTo>
                <a:lnTo>
                  <a:pt x="91440" y="1384300"/>
                </a:lnTo>
                <a:lnTo>
                  <a:pt x="116840" y="1440180"/>
                </a:lnTo>
                <a:lnTo>
                  <a:pt x="148590" y="1494790"/>
                </a:lnTo>
                <a:lnTo>
                  <a:pt x="182879" y="1546860"/>
                </a:lnTo>
                <a:lnTo>
                  <a:pt x="218440" y="1597660"/>
                </a:lnTo>
                <a:lnTo>
                  <a:pt x="254000" y="1645920"/>
                </a:lnTo>
                <a:lnTo>
                  <a:pt x="290829" y="1690370"/>
                </a:lnTo>
                <a:lnTo>
                  <a:pt x="328929" y="1734820"/>
                </a:lnTo>
                <a:lnTo>
                  <a:pt x="367029" y="1776730"/>
                </a:lnTo>
                <a:lnTo>
                  <a:pt x="405129" y="1814830"/>
                </a:lnTo>
                <a:lnTo>
                  <a:pt x="477520" y="1884680"/>
                </a:lnTo>
                <a:lnTo>
                  <a:pt x="510540" y="1912620"/>
                </a:lnTo>
                <a:lnTo>
                  <a:pt x="541020" y="1941830"/>
                </a:lnTo>
                <a:lnTo>
                  <a:pt x="570229" y="1964690"/>
                </a:lnTo>
                <a:lnTo>
                  <a:pt x="595629" y="1986280"/>
                </a:lnTo>
                <a:lnTo>
                  <a:pt x="617220" y="2002790"/>
                </a:lnTo>
                <a:lnTo>
                  <a:pt x="637540" y="2016760"/>
                </a:lnTo>
                <a:lnTo>
                  <a:pt x="647700" y="2024380"/>
                </a:lnTo>
                <a:lnTo>
                  <a:pt x="656590" y="2030730"/>
                </a:lnTo>
                <a:lnTo>
                  <a:pt x="659129" y="2033270"/>
                </a:lnTo>
                <a:lnTo>
                  <a:pt x="662940" y="2030730"/>
                </a:lnTo>
                <a:lnTo>
                  <a:pt x="670560" y="2024380"/>
                </a:lnTo>
                <a:lnTo>
                  <a:pt x="684529" y="2016760"/>
                </a:lnTo>
                <a:lnTo>
                  <a:pt x="702310" y="2002790"/>
                </a:lnTo>
                <a:lnTo>
                  <a:pt x="777240" y="1941830"/>
                </a:lnTo>
                <a:lnTo>
                  <a:pt x="807720" y="1912620"/>
                </a:lnTo>
                <a:lnTo>
                  <a:pt x="842010" y="1884680"/>
                </a:lnTo>
                <a:lnTo>
                  <a:pt x="876300" y="1850390"/>
                </a:lnTo>
                <a:lnTo>
                  <a:pt x="913129" y="1814830"/>
                </a:lnTo>
                <a:lnTo>
                  <a:pt x="949960" y="1776730"/>
                </a:lnTo>
                <a:lnTo>
                  <a:pt x="988060" y="1734820"/>
                </a:lnTo>
                <a:lnTo>
                  <a:pt x="1064260" y="1645920"/>
                </a:lnTo>
                <a:lnTo>
                  <a:pt x="1101090" y="1597660"/>
                </a:lnTo>
                <a:lnTo>
                  <a:pt x="1136650" y="1546860"/>
                </a:lnTo>
                <a:lnTo>
                  <a:pt x="1170940" y="1494790"/>
                </a:lnTo>
                <a:lnTo>
                  <a:pt x="1200150" y="1440180"/>
                </a:lnTo>
                <a:lnTo>
                  <a:pt x="1229360" y="1384300"/>
                </a:lnTo>
                <a:lnTo>
                  <a:pt x="1254760" y="1325880"/>
                </a:lnTo>
                <a:lnTo>
                  <a:pt x="1276350" y="1267460"/>
                </a:lnTo>
                <a:lnTo>
                  <a:pt x="1295400" y="1205230"/>
                </a:lnTo>
                <a:lnTo>
                  <a:pt x="1306830" y="1143000"/>
                </a:lnTo>
                <a:lnTo>
                  <a:pt x="1315720" y="1080770"/>
                </a:lnTo>
                <a:lnTo>
                  <a:pt x="1318260" y="1017270"/>
                </a:lnTo>
                <a:lnTo>
                  <a:pt x="1315720" y="952500"/>
                </a:lnTo>
                <a:lnTo>
                  <a:pt x="1306830" y="889000"/>
                </a:lnTo>
                <a:lnTo>
                  <a:pt x="1295400" y="826770"/>
                </a:lnTo>
                <a:lnTo>
                  <a:pt x="1276350" y="765810"/>
                </a:lnTo>
                <a:lnTo>
                  <a:pt x="1254760" y="707390"/>
                </a:lnTo>
                <a:lnTo>
                  <a:pt x="1229360" y="648970"/>
                </a:lnTo>
                <a:lnTo>
                  <a:pt x="1200150" y="593090"/>
                </a:lnTo>
                <a:lnTo>
                  <a:pt x="1170940" y="538480"/>
                </a:lnTo>
                <a:lnTo>
                  <a:pt x="1136650" y="483870"/>
                </a:lnTo>
                <a:lnTo>
                  <a:pt x="1101090" y="435610"/>
                </a:lnTo>
                <a:lnTo>
                  <a:pt x="1064260" y="386080"/>
                </a:lnTo>
                <a:lnTo>
                  <a:pt x="988060" y="297180"/>
                </a:lnTo>
                <a:lnTo>
                  <a:pt x="949960" y="255270"/>
                </a:lnTo>
                <a:lnTo>
                  <a:pt x="913129" y="217170"/>
                </a:lnTo>
                <a:lnTo>
                  <a:pt x="842010" y="148590"/>
                </a:lnTo>
                <a:lnTo>
                  <a:pt x="807720" y="118110"/>
                </a:lnTo>
                <a:lnTo>
                  <a:pt x="777240" y="90170"/>
                </a:lnTo>
                <a:lnTo>
                  <a:pt x="749300" y="68580"/>
                </a:lnTo>
                <a:lnTo>
                  <a:pt x="722629" y="48260"/>
                </a:lnTo>
                <a:lnTo>
                  <a:pt x="702310" y="30480"/>
                </a:lnTo>
                <a:lnTo>
                  <a:pt x="684529" y="16510"/>
                </a:lnTo>
                <a:lnTo>
                  <a:pt x="670560" y="7620"/>
                </a:lnTo>
                <a:lnTo>
                  <a:pt x="662940" y="1270"/>
                </a:lnTo>
                <a:lnTo>
                  <a:pt x="659129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623060" y="4011929"/>
            <a:ext cx="1318260" cy="2033270"/>
          </a:xfrm>
          <a:custGeom>
            <a:avLst/>
            <a:gdLst/>
            <a:ahLst/>
            <a:cxnLst/>
            <a:rect l="l" t="t" r="r" b="b"/>
            <a:pathLst>
              <a:path w="1318260" h="2033270">
                <a:moveTo>
                  <a:pt x="1318260" y="1016000"/>
                </a:moveTo>
                <a:lnTo>
                  <a:pt x="1315720" y="1079500"/>
                </a:lnTo>
                <a:lnTo>
                  <a:pt x="1308100" y="1143000"/>
                </a:lnTo>
                <a:lnTo>
                  <a:pt x="1295400" y="1203960"/>
                </a:lnTo>
                <a:lnTo>
                  <a:pt x="1276350" y="1266190"/>
                </a:lnTo>
                <a:lnTo>
                  <a:pt x="1256030" y="1324610"/>
                </a:lnTo>
                <a:lnTo>
                  <a:pt x="1229360" y="1383030"/>
                </a:lnTo>
                <a:lnTo>
                  <a:pt x="1201420" y="1440180"/>
                </a:lnTo>
                <a:lnTo>
                  <a:pt x="1170940" y="1494790"/>
                </a:lnTo>
                <a:lnTo>
                  <a:pt x="1136650" y="1545590"/>
                </a:lnTo>
                <a:lnTo>
                  <a:pt x="1102360" y="1596390"/>
                </a:lnTo>
                <a:lnTo>
                  <a:pt x="1065530" y="1644650"/>
                </a:lnTo>
                <a:lnTo>
                  <a:pt x="1027429" y="1691640"/>
                </a:lnTo>
                <a:lnTo>
                  <a:pt x="989329" y="1734820"/>
                </a:lnTo>
                <a:lnTo>
                  <a:pt x="951229" y="1776730"/>
                </a:lnTo>
                <a:lnTo>
                  <a:pt x="914400" y="1814830"/>
                </a:lnTo>
                <a:lnTo>
                  <a:pt x="877570" y="1850390"/>
                </a:lnTo>
                <a:lnTo>
                  <a:pt x="842010" y="1883410"/>
                </a:lnTo>
                <a:lnTo>
                  <a:pt x="808990" y="1912620"/>
                </a:lnTo>
                <a:lnTo>
                  <a:pt x="777240" y="1940560"/>
                </a:lnTo>
                <a:lnTo>
                  <a:pt x="722629" y="1985010"/>
                </a:lnTo>
                <a:lnTo>
                  <a:pt x="702310" y="2001520"/>
                </a:lnTo>
                <a:lnTo>
                  <a:pt x="684529" y="2015490"/>
                </a:lnTo>
                <a:lnTo>
                  <a:pt x="671829" y="2024380"/>
                </a:lnTo>
                <a:lnTo>
                  <a:pt x="662940" y="2030730"/>
                </a:lnTo>
                <a:lnTo>
                  <a:pt x="659129" y="2033270"/>
                </a:lnTo>
                <a:lnTo>
                  <a:pt x="656590" y="2030730"/>
                </a:lnTo>
                <a:lnTo>
                  <a:pt x="648970" y="2024380"/>
                </a:lnTo>
                <a:lnTo>
                  <a:pt x="636270" y="2015490"/>
                </a:lnTo>
                <a:lnTo>
                  <a:pt x="617220" y="2001520"/>
                </a:lnTo>
                <a:lnTo>
                  <a:pt x="596900" y="1985010"/>
                </a:lnTo>
                <a:lnTo>
                  <a:pt x="570229" y="1963420"/>
                </a:lnTo>
                <a:lnTo>
                  <a:pt x="542290" y="1940560"/>
                </a:lnTo>
                <a:lnTo>
                  <a:pt x="511809" y="1912620"/>
                </a:lnTo>
                <a:lnTo>
                  <a:pt x="477520" y="1883410"/>
                </a:lnTo>
                <a:lnTo>
                  <a:pt x="443229" y="1850390"/>
                </a:lnTo>
                <a:lnTo>
                  <a:pt x="406400" y="1814830"/>
                </a:lnTo>
                <a:lnTo>
                  <a:pt x="368300" y="1776730"/>
                </a:lnTo>
                <a:lnTo>
                  <a:pt x="330200" y="1734820"/>
                </a:lnTo>
                <a:lnTo>
                  <a:pt x="292100" y="1691640"/>
                </a:lnTo>
                <a:lnTo>
                  <a:pt x="255270" y="1644650"/>
                </a:lnTo>
                <a:lnTo>
                  <a:pt x="218440" y="1596390"/>
                </a:lnTo>
                <a:lnTo>
                  <a:pt x="182879" y="1545590"/>
                </a:lnTo>
                <a:lnTo>
                  <a:pt x="148590" y="1494790"/>
                </a:lnTo>
                <a:lnTo>
                  <a:pt x="118109" y="1440180"/>
                </a:lnTo>
                <a:lnTo>
                  <a:pt x="90170" y="1383030"/>
                </a:lnTo>
                <a:lnTo>
                  <a:pt x="63500" y="1324610"/>
                </a:lnTo>
                <a:lnTo>
                  <a:pt x="43179" y="1266190"/>
                </a:lnTo>
                <a:lnTo>
                  <a:pt x="24129" y="1203960"/>
                </a:lnTo>
                <a:lnTo>
                  <a:pt x="11429" y="1143000"/>
                </a:lnTo>
                <a:lnTo>
                  <a:pt x="3809" y="1079500"/>
                </a:lnTo>
                <a:lnTo>
                  <a:pt x="0" y="1016000"/>
                </a:lnTo>
                <a:lnTo>
                  <a:pt x="3809" y="952500"/>
                </a:lnTo>
                <a:lnTo>
                  <a:pt x="11429" y="889000"/>
                </a:lnTo>
                <a:lnTo>
                  <a:pt x="24129" y="826770"/>
                </a:lnTo>
                <a:lnTo>
                  <a:pt x="43179" y="765810"/>
                </a:lnTo>
                <a:lnTo>
                  <a:pt x="63500" y="706120"/>
                </a:lnTo>
                <a:lnTo>
                  <a:pt x="90170" y="647700"/>
                </a:lnTo>
                <a:lnTo>
                  <a:pt x="118109" y="593090"/>
                </a:lnTo>
                <a:lnTo>
                  <a:pt x="148590" y="537210"/>
                </a:lnTo>
                <a:lnTo>
                  <a:pt x="182879" y="485140"/>
                </a:lnTo>
                <a:lnTo>
                  <a:pt x="218440" y="434340"/>
                </a:lnTo>
                <a:lnTo>
                  <a:pt x="255270" y="386080"/>
                </a:lnTo>
                <a:lnTo>
                  <a:pt x="292100" y="340360"/>
                </a:lnTo>
                <a:lnTo>
                  <a:pt x="330200" y="297180"/>
                </a:lnTo>
                <a:lnTo>
                  <a:pt x="368300" y="255270"/>
                </a:lnTo>
                <a:lnTo>
                  <a:pt x="406400" y="217170"/>
                </a:lnTo>
                <a:lnTo>
                  <a:pt x="443229" y="181610"/>
                </a:lnTo>
                <a:lnTo>
                  <a:pt x="477520" y="147320"/>
                </a:lnTo>
                <a:lnTo>
                  <a:pt x="511809" y="118110"/>
                </a:lnTo>
                <a:lnTo>
                  <a:pt x="542290" y="90170"/>
                </a:lnTo>
                <a:lnTo>
                  <a:pt x="570229" y="68580"/>
                </a:lnTo>
                <a:lnTo>
                  <a:pt x="596900" y="46990"/>
                </a:lnTo>
                <a:lnTo>
                  <a:pt x="617220" y="29210"/>
                </a:lnTo>
                <a:lnTo>
                  <a:pt x="636270" y="15240"/>
                </a:lnTo>
                <a:lnTo>
                  <a:pt x="648970" y="7620"/>
                </a:lnTo>
                <a:lnTo>
                  <a:pt x="656590" y="0"/>
                </a:lnTo>
                <a:lnTo>
                  <a:pt x="659129" y="0"/>
                </a:lnTo>
                <a:lnTo>
                  <a:pt x="662940" y="0"/>
                </a:lnTo>
                <a:lnTo>
                  <a:pt x="671829" y="7620"/>
                </a:lnTo>
                <a:lnTo>
                  <a:pt x="684529" y="15240"/>
                </a:lnTo>
                <a:lnTo>
                  <a:pt x="702310" y="29210"/>
                </a:lnTo>
                <a:lnTo>
                  <a:pt x="722629" y="46990"/>
                </a:lnTo>
                <a:lnTo>
                  <a:pt x="749300" y="68580"/>
                </a:lnTo>
                <a:lnTo>
                  <a:pt x="808990" y="118110"/>
                </a:lnTo>
                <a:lnTo>
                  <a:pt x="842010" y="147320"/>
                </a:lnTo>
                <a:lnTo>
                  <a:pt x="877570" y="181610"/>
                </a:lnTo>
                <a:lnTo>
                  <a:pt x="914400" y="217170"/>
                </a:lnTo>
                <a:lnTo>
                  <a:pt x="951229" y="255270"/>
                </a:lnTo>
                <a:lnTo>
                  <a:pt x="989329" y="297180"/>
                </a:lnTo>
                <a:lnTo>
                  <a:pt x="1027429" y="340360"/>
                </a:lnTo>
                <a:lnTo>
                  <a:pt x="1065530" y="386080"/>
                </a:lnTo>
                <a:lnTo>
                  <a:pt x="1102360" y="434340"/>
                </a:lnTo>
                <a:lnTo>
                  <a:pt x="1136650" y="485140"/>
                </a:lnTo>
                <a:lnTo>
                  <a:pt x="1170940" y="537210"/>
                </a:lnTo>
                <a:lnTo>
                  <a:pt x="1201420" y="593090"/>
                </a:lnTo>
                <a:lnTo>
                  <a:pt x="1229360" y="647700"/>
                </a:lnTo>
                <a:lnTo>
                  <a:pt x="1256030" y="706120"/>
                </a:lnTo>
                <a:lnTo>
                  <a:pt x="1276350" y="765810"/>
                </a:lnTo>
                <a:lnTo>
                  <a:pt x="1295400" y="826770"/>
                </a:lnTo>
                <a:lnTo>
                  <a:pt x="1308100" y="889000"/>
                </a:lnTo>
                <a:lnTo>
                  <a:pt x="1315720" y="952500"/>
                </a:lnTo>
                <a:lnTo>
                  <a:pt x="1318260" y="101600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623060" y="4011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941320" y="6045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069676" y="3910329"/>
            <a:ext cx="247265" cy="95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55918" y="401192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5">
                <a:moveTo>
                  <a:pt x="0" y="0"/>
                </a:moveTo>
                <a:lnTo>
                  <a:pt x="274878" y="0"/>
                </a:lnTo>
              </a:path>
            </a:pathLst>
          </a:custGeom>
          <a:ln w="12700">
            <a:solidFill>
              <a:srgbClr val="FF06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43535" y="4023359"/>
            <a:ext cx="300355" cy="0"/>
          </a:xfrm>
          <a:custGeom>
            <a:avLst/>
            <a:gdLst/>
            <a:ahLst/>
            <a:cxnLst/>
            <a:rect l="l" t="t" r="r" b="b"/>
            <a:pathLst>
              <a:path w="300355">
                <a:moveTo>
                  <a:pt x="0" y="0"/>
                </a:moveTo>
                <a:lnTo>
                  <a:pt x="299772" y="0"/>
                </a:lnTo>
              </a:path>
            </a:pathLst>
          </a:custGeom>
          <a:ln w="12700">
            <a:solidFill>
              <a:srgbClr val="FF07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31153" y="4034790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0" y="0"/>
                </a:moveTo>
                <a:lnTo>
                  <a:pt x="325014" y="0"/>
                </a:lnTo>
              </a:path>
            </a:pathLst>
          </a:custGeom>
          <a:ln w="12700">
            <a:solidFill>
              <a:srgbClr val="FF08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017395" y="4047490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3059" y="0"/>
                </a:lnTo>
              </a:path>
            </a:pathLst>
          </a:custGeom>
          <a:ln w="12700">
            <a:solidFill>
              <a:srgbClr val="FF09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005012" y="4058920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742" y="0"/>
                </a:lnTo>
              </a:path>
            </a:pathLst>
          </a:custGeom>
          <a:ln w="12700">
            <a:solidFill>
              <a:srgbClr val="FF0A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991254" y="4071620"/>
            <a:ext cx="405130" cy="0"/>
          </a:xfrm>
          <a:custGeom>
            <a:avLst/>
            <a:gdLst/>
            <a:ahLst/>
            <a:cxnLst/>
            <a:rect l="l" t="t" r="r" b="b"/>
            <a:pathLst>
              <a:path w="405130">
                <a:moveTo>
                  <a:pt x="0" y="0"/>
                </a:moveTo>
                <a:lnTo>
                  <a:pt x="404671" y="0"/>
                </a:lnTo>
              </a:path>
            </a:pathLst>
          </a:custGeom>
          <a:ln w="12700">
            <a:solidFill>
              <a:srgbClr val="FF0B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978871" y="4083050"/>
            <a:ext cx="429259" cy="0"/>
          </a:xfrm>
          <a:custGeom>
            <a:avLst/>
            <a:gdLst/>
            <a:ahLst/>
            <a:cxnLst/>
            <a:rect l="l" t="t" r="r" b="b"/>
            <a:pathLst>
              <a:path w="429260">
                <a:moveTo>
                  <a:pt x="0" y="0"/>
                </a:moveTo>
                <a:lnTo>
                  <a:pt x="428907" y="0"/>
                </a:lnTo>
              </a:path>
            </a:pathLst>
          </a:custGeom>
          <a:ln w="12700">
            <a:solidFill>
              <a:srgbClr val="FF0C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965597" y="4095115"/>
            <a:ext cx="455930" cy="0"/>
          </a:xfrm>
          <a:custGeom>
            <a:avLst/>
            <a:gdLst/>
            <a:ahLst/>
            <a:cxnLst/>
            <a:rect l="l" t="t" r="r" b="b"/>
            <a:pathLst>
              <a:path w="455930">
                <a:moveTo>
                  <a:pt x="0" y="0"/>
                </a:moveTo>
                <a:lnTo>
                  <a:pt x="455352" y="0"/>
                </a:lnTo>
              </a:path>
            </a:pathLst>
          </a:custGeom>
          <a:ln w="13969">
            <a:solidFill>
              <a:srgbClr val="FF0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953758" y="4107179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>
                <a:moveTo>
                  <a:pt x="0" y="0"/>
                </a:moveTo>
                <a:lnTo>
                  <a:pt x="479043" y="0"/>
                </a:lnTo>
              </a:path>
            </a:pathLst>
          </a:custGeom>
          <a:ln w="12700">
            <a:solidFill>
              <a:srgbClr val="FF0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40605" y="4119245"/>
            <a:ext cx="505459" cy="0"/>
          </a:xfrm>
          <a:custGeom>
            <a:avLst/>
            <a:gdLst/>
            <a:ahLst/>
            <a:cxnLst/>
            <a:rect l="l" t="t" r="r" b="b"/>
            <a:pathLst>
              <a:path w="505460">
                <a:moveTo>
                  <a:pt x="0" y="0"/>
                </a:moveTo>
                <a:lnTo>
                  <a:pt x="505367" y="0"/>
                </a:lnTo>
              </a:path>
            </a:pathLst>
          </a:custGeom>
          <a:ln w="13969">
            <a:solidFill>
              <a:srgbClr val="FF0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29129" y="4124959"/>
            <a:ext cx="528320" cy="12700"/>
          </a:xfrm>
          <a:custGeom>
            <a:avLst/>
            <a:gdLst/>
            <a:ahLst/>
            <a:cxnLst/>
            <a:rect l="l" t="t" r="r" b="b"/>
            <a:pathLst>
              <a:path w="528319" h="12700">
                <a:moveTo>
                  <a:pt x="0" y="12700"/>
                </a:moveTo>
                <a:lnTo>
                  <a:pt x="527981" y="12700"/>
                </a:lnTo>
                <a:lnTo>
                  <a:pt x="52798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1917700" y="4136390"/>
            <a:ext cx="550545" cy="12700"/>
          </a:xfrm>
          <a:custGeom>
            <a:avLst/>
            <a:gdLst/>
            <a:ahLst/>
            <a:cxnLst/>
            <a:rect l="l" t="t" r="r" b="b"/>
            <a:pathLst>
              <a:path w="550544" h="12700">
                <a:moveTo>
                  <a:pt x="0" y="12700"/>
                </a:moveTo>
                <a:lnTo>
                  <a:pt x="550460" y="12700"/>
                </a:lnTo>
                <a:lnTo>
                  <a:pt x="5504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1905000" y="4149090"/>
            <a:ext cx="575945" cy="12700"/>
          </a:xfrm>
          <a:custGeom>
            <a:avLst/>
            <a:gdLst/>
            <a:ahLst/>
            <a:cxnLst/>
            <a:rect l="l" t="t" r="r" b="b"/>
            <a:pathLst>
              <a:path w="575944" h="12700">
                <a:moveTo>
                  <a:pt x="0" y="12700"/>
                </a:moveTo>
                <a:lnTo>
                  <a:pt x="575436" y="12700"/>
                </a:lnTo>
                <a:lnTo>
                  <a:pt x="57543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1894262" y="4160520"/>
            <a:ext cx="596900" cy="12700"/>
          </a:xfrm>
          <a:custGeom>
            <a:avLst/>
            <a:gdLst/>
            <a:ahLst/>
            <a:cxnLst/>
            <a:rect l="l" t="t" r="r" b="b"/>
            <a:pathLst>
              <a:path w="596900" h="12700">
                <a:moveTo>
                  <a:pt x="0" y="12699"/>
                </a:moveTo>
                <a:lnTo>
                  <a:pt x="596784" y="12699"/>
                </a:lnTo>
                <a:lnTo>
                  <a:pt x="59678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13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882717" y="4171950"/>
            <a:ext cx="620395" cy="13970"/>
          </a:xfrm>
          <a:custGeom>
            <a:avLst/>
            <a:gdLst/>
            <a:ahLst/>
            <a:cxnLst/>
            <a:rect l="l" t="t" r="r" b="b"/>
            <a:pathLst>
              <a:path w="620394" h="13970">
                <a:moveTo>
                  <a:pt x="0" y="13970"/>
                </a:moveTo>
                <a:lnTo>
                  <a:pt x="619875" y="13970"/>
                </a:lnTo>
                <a:lnTo>
                  <a:pt x="61987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14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872326" y="4184650"/>
            <a:ext cx="640715" cy="12700"/>
          </a:xfrm>
          <a:custGeom>
            <a:avLst/>
            <a:gdLst/>
            <a:ahLst/>
            <a:cxnLst/>
            <a:rect l="l" t="t" r="r" b="b"/>
            <a:pathLst>
              <a:path w="640714" h="12700">
                <a:moveTo>
                  <a:pt x="0" y="12700"/>
                </a:moveTo>
                <a:lnTo>
                  <a:pt x="640657" y="12700"/>
                </a:lnTo>
                <a:lnTo>
                  <a:pt x="64065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5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1860912" y="4196079"/>
            <a:ext cx="663575" cy="13970"/>
          </a:xfrm>
          <a:custGeom>
            <a:avLst/>
            <a:gdLst/>
            <a:ahLst/>
            <a:cxnLst/>
            <a:rect l="l" t="t" r="r" b="b"/>
            <a:pathLst>
              <a:path w="663575" h="13970">
                <a:moveTo>
                  <a:pt x="0" y="13970"/>
                </a:moveTo>
                <a:lnTo>
                  <a:pt x="663484" y="13970"/>
                </a:lnTo>
                <a:lnTo>
                  <a:pt x="66348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16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1851115" y="4208779"/>
            <a:ext cx="683260" cy="12700"/>
          </a:xfrm>
          <a:custGeom>
            <a:avLst/>
            <a:gdLst/>
            <a:ahLst/>
            <a:cxnLst/>
            <a:rect l="l" t="t" r="r" b="b"/>
            <a:pathLst>
              <a:path w="683260" h="12700">
                <a:moveTo>
                  <a:pt x="0" y="12700"/>
                </a:moveTo>
                <a:lnTo>
                  <a:pt x="683078" y="12700"/>
                </a:lnTo>
                <a:lnTo>
                  <a:pt x="68307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7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841318" y="4220209"/>
            <a:ext cx="702945" cy="12700"/>
          </a:xfrm>
          <a:custGeom>
            <a:avLst/>
            <a:gdLst/>
            <a:ahLst/>
            <a:cxnLst/>
            <a:rect l="l" t="t" r="r" b="b"/>
            <a:pathLst>
              <a:path w="702944" h="12700">
                <a:moveTo>
                  <a:pt x="0" y="12700"/>
                </a:moveTo>
                <a:lnTo>
                  <a:pt x="702672" y="12700"/>
                </a:lnTo>
                <a:lnTo>
                  <a:pt x="70267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830432" y="4231640"/>
            <a:ext cx="724535" cy="13970"/>
          </a:xfrm>
          <a:custGeom>
            <a:avLst/>
            <a:gdLst/>
            <a:ahLst/>
            <a:cxnLst/>
            <a:rect l="l" t="t" r="r" b="b"/>
            <a:pathLst>
              <a:path w="724535" h="13970">
                <a:moveTo>
                  <a:pt x="0" y="13970"/>
                </a:moveTo>
                <a:lnTo>
                  <a:pt x="724444" y="13970"/>
                </a:lnTo>
                <a:lnTo>
                  <a:pt x="72444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19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820780" y="4244340"/>
            <a:ext cx="744220" cy="12700"/>
          </a:xfrm>
          <a:custGeom>
            <a:avLst/>
            <a:gdLst/>
            <a:ahLst/>
            <a:cxnLst/>
            <a:rect l="l" t="t" r="r" b="b"/>
            <a:pathLst>
              <a:path w="744219" h="12700">
                <a:moveTo>
                  <a:pt x="0" y="12700"/>
                </a:moveTo>
                <a:lnTo>
                  <a:pt x="743893" y="12700"/>
                </a:lnTo>
                <a:lnTo>
                  <a:pt x="7438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A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810257" y="4255770"/>
            <a:ext cx="765810" cy="13970"/>
          </a:xfrm>
          <a:custGeom>
            <a:avLst/>
            <a:gdLst/>
            <a:ahLst/>
            <a:cxnLst/>
            <a:rect l="l" t="t" r="r" b="b"/>
            <a:pathLst>
              <a:path w="765810" h="13970">
                <a:moveTo>
                  <a:pt x="0" y="13970"/>
                </a:moveTo>
                <a:lnTo>
                  <a:pt x="765301" y="13970"/>
                </a:lnTo>
                <a:lnTo>
                  <a:pt x="765301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1B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800787" y="4268470"/>
            <a:ext cx="784860" cy="12700"/>
          </a:xfrm>
          <a:custGeom>
            <a:avLst/>
            <a:gdLst/>
            <a:ahLst/>
            <a:cxnLst/>
            <a:rect l="l" t="t" r="r" b="b"/>
            <a:pathLst>
              <a:path w="784860" h="12700">
                <a:moveTo>
                  <a:pt x="0" y="12699"/>
                </a:moveTo>
                <a:lnTo>
                  <a:pt x="784569" y="12699"/>
                </a:lnTo>
                <a:lnTo>
                  <a:pt x="78456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1C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790264" y="4279900"/>
            <a:ext cx="806450" cy="13970"/>
          </a:xfrm>
          <a:custGeom>
            <a:avLst/>
            <a:gdLst/>
            <a:ahLst/>
            <a:cxnLst/>
            <a:rect l="l" t="t" r="r" b="b"/>
            <a:pathLst>
              <a:path w="806450" h="13970">
                <a:moveTo>
                  <a:pt x="0" y="13970"/>
                </a:moveTo>
                <a:lnTo>
                  <a:pt x="805978" y="13970"/>
                </a:lnTo>
                <a:lnTo>
                  <a:pt x="805978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1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781777" y="4292600"/>
            <a:ext cx="823594" cy="12700"/>
          </a:xfrm>
          <a:custGeom>
            <a:avLst/>
            <a:gdLst/>
            <a:ahLst/>
            <a:cxnLst/>
            <a:rect l="l" t="t" r="r" b="b"/>
            <a:pathLst>
              <a:path w="823594" h="12700">
                <a:moveTo>
                  <a:pt x="0" y="12700"/>
                </a:moveTo>
                <a:lnTo>
                  <a:pt x="823253" y="12700"/>
                </a:lnTo>
                <a:lnTo>
                  <a:pt x="82325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773571" y="4304029"/>
            <a:ext cx="840105" cy="12700"/>
          </a:xfrm>
          <a:custGeom>
            <a:avLst/>
            <a:gdLst/>
            <a:ahLst/>
            <a:cxnLst/>
            <a:rect l="l" t="t" r="r" b="b"/>
            <a:pathLst>
              <a:path w="840105" h="12700">
                <a:moveTo>
                  <a:pt x="0" y="12700"/>
                </a:moveTo>
                <a:lnTo>
                  <a:pt x="839958" y="12700"/>
                </a:lnTo>
                <a:lnTo>
                  <a:pt x="83995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1F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764453" y="4315459"/>
            <a:ext cx="858519" cy="13970"/>
          </a:xfrm>
          <a:custGeom>
            <a:avLst/>
            <a:gdLst/>
            <a:ahLst/>
            <a:cxnLst/>
            <a:rect l="l" t="t" r="r" b="b"/>
            <a:pathLst>
              <a:path w="858519" h="13970">
                <a:moveTo>
                  <a:pt x="0" y="13970"/>
                </a:moveTo>
                <a:lnTo>
                  <a:pt x="858519" y="13970"/>
                </a:lnTo>
                <a:lnTo>
                  <a:pt x="85851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756247" y="4328159"/>
            <a:ext cx="875665" cy="12700"/>
          </a:xfrm>
          <a:custGeom>
            <a:avLst/>
            <a:gdLst/>
            <a:ahLst/>
            <a:cxnLst/>
            <a:rect l="l" t="t" r="r" b="b"/>
            <a:pathLst>
              <a:path w="875664" h="12700">
                <a:moveTo>
                  <a:pt x="0" y="12700"/>
                </a:moveTo>
                <a:lnTo>
                  <a:pt x="875225" y="12700"/>
                </a:lnTo>
                <a:lnTo>
                  <a:pt x="87522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1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46985" y="4339590"/>
            <a:ext cx="894080" cy="13970"/>
          </a:xfrm>
          <a:custGeom>
            <a:avLst/>
            <a:gdLst/>
            <a:ahLst/>
            <a:cxnLst/>
            <a:rect l="l" t="t" r="r" b="b"/>
            <a:pathLst>
              <a:path w="894080" h="13970">
                <a:moveTo>
                  <a:pt x="0" y="13970"/>
                </a:moveTo>
                <a:lnTo>
                  <a:pt x="893879" y="13970"/>
                </a:lnTo>
                <a:lnTo>
                  <a:pt x="89387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22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738563" y="4352290"/>
            <a:ext cx="911225" cy="12700"/>
          </a:xfrm>
          <a:custGeom>
            <a:avLst/>
            <a:gdLst/>
            <a:ahLst/>
            <a:cxnLst/>
            <a:rect l="l" t="t" r="r" b="b"/>
            <a:pathLst>
              <a:path w="911225" h="12700">
                <a:moveTo>
                  <a:pt x="0" y="12700"/>
                </a:moveTo>
                <a:lnTo>
                  <a:pt x="910723" y="12700"/>
                </a:lnTo>
                <a:lnTo>
                  <a:pt x="91072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29205" y="4363720"/>
            <a:ext cx="929640" cy="13970"/>
          </a:xfrm>
          <a:custGeom>
            <a:avLst/>
            <a:gdLst/>
            <a:ahLst/>
            <a:cxnLst/>
            <a:rect l="l" t="t" r="r" b="b"/>
            <a:pathLst>
              <a:path w="929639" h="13970">
                <a:moveTo>
                  <a:pt x="0" y="13970"/>
                </a:moveTo>
                <a:lnTo>
                  <a:pt x="929439" y="13970"/>
                </a:lnTo>
                <a:lnTo>
                  <a:pt x="92943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24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720783" y="4376420"/>
            <a:ext cx="946785" cy="12700"/>
          </a:xfrm>
          <a:custGeom>
            <a:avLst/>
            <a:gdLst/>
            <a:ahLst/>
            <a:cxnLst/>
            <a:rect l="l" t="t" r="r" b="b"/>
            <a:pathLst>
              <a:path w="946785" h="12700">
                <a:moveTo>
                  <a:pt x="0" y="12699"/>
                </a:moveTo>
                <a:lnTo>
                  <a:pt x="946283" y="12699"/>
                </a:lnTo>
                <a:lnTo>
                  <a:pt x="94628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25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713052" y="4387850"/>
            <a:ext cx="962025" cy="12700"/>
          </a:xfrm>
          <a:custGeom>
            <a:avLst/>
            <a:gdLst/>
            <a:ahLst/>
            <a:cxnLst/>
            <a:rect l="l" t="t" r="r" b="b"/>
            <a:pathLst>
              <a:path w="962025" h="12700">
                <a:moveTo>
                  <a:pt x="0" y="12700"/>
                </a:moveTo>
                <a:lnTo>
                  <a:pt x="961744" y="12700"/>
                </a:lnTo>
                <a:lnTo>
                  <a:pt x="96174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6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705078" y="4400550"/>
            <a:ext cx="977900" cy="12700"/>
          </a:xfrm>
          <a:custGeom>
            <a:avLst/>
            <a:gdLst/>
            <a:ahLst/>
            <a:cxnLst/>
            <a:rect l="l" t="t" r="r" b="b"/>
            <a:pathLst>
              <a:path w="977900" h="12700">
                <a:moveTo>
                  <a:pt x="0" y="12700"/>
                </a:moveTo>
                <a:lnTo>
                  <a:pt x="977693" y="12700"/>
                </a:lnTo>
                <a:lnTo>
                  <a:pt x="97769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7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697901" y="4411979"/>
            <a:ext cx="992505" cy="12700"/>
          </a:xfrm>
          <a:custGeom>
            <a:avLst/>
            <a:gdLst/>
            <a:ahLst/>
            <a:cxnLst/>
            <a:rect l="l" t="t" r="r" b="b"/>
            <a:pathLst>
              <a:path w="992505" h="12700">
                <a:moveTo>
                  <a:pt x="0" y="12700"/>
                </a:moveTo>
                <a:lnTo>
                  <a:pt x="992047" y="12700"/>
                </a:lnTo>
                <a:lnTo>
                  <a:pt x="99204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8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689926" y="4423409"/>
            <a:ext cx="1008380" cy="13970"/>
          </a:xfrm>
          <a:custGeom>
            <a:avLst/>
            <a:gdLst/>
            <a:ahLst/>
            <a:cxnLst/>
            <a:rect l="l" t="t" r="r" b="b"/>
            <a:pathLst>
              <a:path w="1008380" h="13970">
                <a:moveTo>
                  <a:pt x="0" y="13970"/>
                </a:moveTo>
                <a:lnTo>
                  <a:pt x="1007996" y="13970"/>
                </a:lnTo>
                <a:lnTo>
                  <a:pt x="100799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2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1682750" y="4436109"/>
            <a:ext cx="1022350" cy="12700"/>
          </a:xfrm>
          <a:custGeom>
            <a:avLst/>
            <a:gdLst/>
            <a:ahLst/>
            <a:cxnLst/>
            <a:rect l="l" t="t" r="r" b="b"/>
            <a:pathLst>
              <a:path w="1022350" h="12700">
                <a:moveTo>
                  <a:pt x="0" y="12700"/>
                </a:moveTo>
                <a:lnTo>
                  <a:pt x="1022350" y="12700"/>
                </a:lnTo>
                <a:lnTo>
                  <a:pt x="102235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A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1676104" y="4447540"/>
            <a:ext cx="1035685" cy="12700"/>
          </a:xfrm>
          <a:custGeom>
            <a:avLst/>
            <a:gdLst/>
            <a:ahLst/>
            <a:cxnLst/>
            <a:rect l="l" t="t" r="r" b="b"/>
            <a:pathLst>
              <a:path w="1035685" h="12700">
                <a:moveTo>
                  <a:pt x="0" y="12700"/>
                </a:moveTo>
                <a:lnTo>
                  <a:pt x="1035109" y="12700"/>
                </a:lnTo>
                <a:lnTo>
                  <a:pt x="103510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B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668721" y="4460240"/>
            <a:ext cx="1049655" cy="12700"/>
          </a:xfrm>
          <a:custGeom>
            <a:avLst/>
            <a:gdLst/>
            <a:ahLst/>
            <a:cxnLst/>
            <a:rect l="l" t="t" r="r" b="b"/>
            <a:pathLst>
              <a:path w="1049655" h="12700">
                <a:moveTo>
                  <a:pt x="0" y="12700"/>
                </a:moveTo>
                <a:lnTo>
                  <a:pt x="1049285" y="12700"/>
                </a:lnTo>
                <a:lnTo>
                  <a:pt x="104928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C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662075" y="4471670"/>
            <a:ext cx="1062355" cy="12700"/>
          </a:xfrm>
          <a:custGeom>
            <a:avLst/>
            <a:gdLst/>
            <a:ahLst/>
            <a:cxnLst/>
            <a:rect l="l" t="t" r="r" b="b"/>
            <a:pathLst>
              <a:path w="1062355" h="12700">
                <a:moveTo>
                  <a:pt x="0" y="12699"/>
                </a:moveTo>
                <a:lnTo>
                  <a:pt x="1062044" y="12699"/>
                </a:lnTo>
                <a:lnTo>
                  <a:pt x="106204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2D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654691" y="4484370"/>
            <a:ext cx="1076325" cy="12700"/>
          </a:xfrm>
          <a:custGeom>
            <a:avLst/>
            <a:gdLst/>
            <a:ahLst/>
            <a:cxnLst/>
            <a:rect l="l" t="t" r="r" b="b"/>
            <a:pathLst>
              <a:path w="1076325" h="12700">
                <a:moveTo>
                  <a:pt x="0" y="12699"/>
                </a:moveTo>
                <a:lnTo>
                  <a:pt x="1076221" y="12699"/>
                </a:lnTo>
                <a:lnTo>
                  <a:pt x="1076221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2E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648460" y="4495800"/>
            <a:ext cx="1089025" cy="12700"/>
          </a:xfrm>
          <a:custGeom>
            <a:avLst/>
            <a:gdLst/>
            <a:ahLst/>
            <a:cxnLst/>
            <a:rect l="l" t="t" r="r" b="b"/>
            <a:pathLst>
              <a:path w="1089025" h="12700">
                <a:moveTo>
                  <a:pt x="0" y="12700"/>
                </a:moveTo>
                <a:lnTo>
                  <a:pt x="1088505" y="12700"/>
                </a:lnTo>
                <a:lnTo>
                  <a:pt x="108850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2F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642110" y="4507229"/>
            <a:ext cx="1101725" cy="13970"/>
          </a:xfrm>
          <a:custGeom>
            <a:avLst/>
            <a:gdLst/>
            <a:ahLst/>
            <a:cxnLst/>
            <a:rect l="l" t="t" r="r" b="b"/>
            <a:pathLst>
              <a:path w="1101725" h="13970">
                <a:moveTo>
                  <a:pt x="0" y="13970"/>
                </a:moveTo>
                <a:lnTo>
                  <a:pt x="1101494" y="13970"/>
                </a:lnTo>
                <a:lnTo>
                  <a:pt x="110149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3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636395" y="4519929"/>
            <a:ext cx="1113790" cy="12700"/>
          </a:xfrm>
          <a:custGeom>
            <a:avLst/>
            <a:gdLst/>
            <a:ahLst/>
            <a:cxnLst/>
            <a:rect l="l" t="t" r="r" b="b"/>
            <a:pathLst>
              <a:path w="1113789" h="12700">
                <a:moveTo>
                  <a:pt x="0" y="12700"/>
                </a:moveTo>
                <a:lnTo>
                  <a:pt x="1113183" y="12700"/>
                </a:lnTo>
                <a:lnTo>
                  <a:pt x="111318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630679" y="4531359"/>
            <a:ext cx="1125220" cy="12700"/>
          </a:xfrm>
          <a:custGeom>
            <a:avLst/>
            <a:gdLst/>
            <a:ahLst/>
            <a:cxnLst/>
            <a:rect l="l" t="t" r="r" b="b"/>
            <a:pathLst>
              <a:path w="1125220" h="12700">
                <a:moveTo>
                  <a:pt x="0" y="12700"/>
                </a:moveTo>
                <a:lnTo>
                  <a:pt x="1124873" y="12700"/>
                </a:lnTo>
                <a:lnTo>
                  <a:pt x="112487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624330" y="4544059"/>
            <a:ext cx="1137920" cy="12700"/>
          </a:xfrm>
          <a:custGeom>
            <a:avLst/>
            <a:gdLst/>
            <a:ahLst/>
            <a:cxnLst/>
            <a:rect l="l" t="t" r="r" b="b"/>
            <a:pathLst>
              <a:path w="1137920" h="12700">
                <a:moveTo>
                  <a:pt x="0" y="12700"/>
                </a:moveTo>
                <a:lnTo>
                  <a:pt x="1137862" y="12700"/>
                </a:lnTo>
                <a:lnTo>
                  <a:pt x="113786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3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619194" y="4555490"/>
            <a:ext cx="1148715" cy="12700"/>
          </a:xfrm>
          <a:custGeom>
            <a:avLst/>
            <a:gdLst/>
            <a:ahLst/>
            <a:cxnLst/>
            <a:rect l="l" t="t" r="r" b="b"/>
            <a:pathLst>
              <a:path w="1148714" h="12700">
                <a:moveTo>
                  <a:pt x="0" y="12700"/>
                </a:moveTo>
                <a:lnTo>
                  <a:pt x="1148190" y="12700"/>
                </a:lnTo>
                <a:lnTo>
                  <a:pt x="114819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4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613673" y="4568190"/>
            <a:ext cx="1159510" cy="12700"/>
          </a:xfrm>
          <a:custGeom>
            <a:avLst/>
            <a:gdLst/>
            <a:ahLst/>
            <a:cxnLst/>
            <a:rect l="l" t="t" r="r" b="b"/>
            <a:pathLst>
              <a:path w="1159510" h="12700">
                <a:moveTo>
                  <a:pt x="0" y="12700"/>
                </a:moveTo>
                <a:lnTo>
                  <a:pt x="1159233" y="12700"/>
                </a:lnTo>
                <a:lnTo>
                  <a:pt x="115923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608703" y="4579620"/>
            <a:ext cx="1169670" cy="12700"/>
          </a:xfrm>
          <a:custGeom>
            <a:avLst/>
            <a:gdLst/>
            <a:ahLst/>
            <a:cxnLst/>
            <a:rect l="l" t="t" r="r" b="b"/>
            <a:pathLst>
              <a:path w="1169670" h="12700">
                <a:moveTo>
                  <a:pt x="0" y="12699"/>
                </a:moveTo>
                <a:lnTo>
                  <a:pt x="1169173" y="12699"/>
                </a:lnTo>
                <a:lnTo>
                  <a:pt x="116917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3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603181" y="4591050"/>
            <a:ext cx="1180465" cy="13970"/>
          </a:xfrm>
          <a:custGeom>
            <a:avLst/>
            <a:gdLst/>
            <a:ahLst/>
            <a:cxnLst/>
            <a:rect l="l" t="t" r="r" b="b"/>
            <a:pathLst>
              <a:path w="1180464" h="13970">
                <a:moveTo>
                  <a:pt x="0" y="13970"/>
                </a:moveTo>
                <a:lnTo>
                  <a:pt x="1180216" y="13970"/>
                </a:lnTo>
                <a:lnTo>
                  <a:pt x="118021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37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598212" y="4603750"/>
            <a:ext cx="1190625" cy="12700"/>
          </a:xfrm>
          <a:custGeom>
            <a:avLst/>
            <a:gdLst/>
            <a:ahLst/>
            <a:cxnLst/>
            <a:rect l="l" t="t" r="r" b="b"/>
            <a:pathLst>
              <a:path w="1190625" h="12700">
                <a:moveTo>
                  <a:pt x="0" y="12700"/>
                </a:moveTo>
                <a:lnTo>
                  <a:pt x="1190155" y="12700"/>
                </a:lnTo>
                <a:lnTo>
                  <a:pt x="119015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593684" y="4615179"/>
            <a:ext cx="1199515" cy="13970"/>
          </a:xfrm>
          <a:custGeom>
            <a:avLst/>
            <a:gdLst/>
            <a:ahLst/>
            <a:cxnLst/>
            <a:rect l="l" t="t" r="r" b="b"/>
            <a:pathLst>
              <a:path w="1199514" h="13970">
                <a:moveTo>
                  <a:pt x="0" y="13970"/>
                </a:moveTo>
                <a:lnTo>
                  <a:pt x="1199459" y="13970"/>
                </a:lnTo>
                <a:lnTo>
                  <a:pt x="119945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589708" y="4627879"/>
            <a:ext cx="1207770" cy="12700"/>
          </a:xfrm>
          <a:custGeom>
            <a:avLst/>
            <a:gdLst/>
            <a:ahLst/>
            <a:cxnLst/>
            <a:rect l="l" t="t" r="r" b="b"/>
            <a:pathLst>
              <a:path w="1207770" h="12700">
                <a:moveTo>
                  <a:pt x="0" y="12700"/>
                </a:moveTo>
                <a:lnTo>
                  <a:pt x="1207659" y="12700"/>
                </a:lnTo>
                <a:lnTo>
                  <a:pt x="12076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A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585733" y="4639309"/>
            <a:ext cx="1216025" cy="12700"/>
          </a:xfrm>
          <a:custGeom>
            <a:avLst/>
            <a:gdLst/>
            <a:ahLst/>
            <a:cxnLst/>
            <a:rect l="l" t="t" r="r" b="b"/>
            <a:pathLst>
              <a:path w="1216025" h="12700">
                <a:moveTo>
                  <a:pt x="0" y="12700"/>
                </a:moveTo>
                <a:lnTo>
                  <a:pt x="1215859" y="12700"/>
                </a:lnTo>
                <a:lnTo>
                  <a:pt x="12158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B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581315" y="4652009"/>
            <a:ext cx="1225550" cy="12700"/>
          </a:xfrm>
          <a:custGeom>
            <a:avLst/>
            <a:gdLst/>
            <a:ahLst/>
            <a:cxnLst/>
            <a:rect l="l" t="t" r="r" b="b"/>
            <a:pathLst>
              <a:path w="1225550" h="12700">
                <a:moveTo>
                  <a:pt x="0" y="12700"/>
                </a:moveTo>
                <a:lnTo>
                  <a:pt x="1224970" y="12700"/>
                </a:lnTo>
                <a:lnTo>
                  <a:pt x="12249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577339" y="4663440"/>
            <a:ext cx="1233170" cy="12700"/>
          </a:xfrm>
          <a:custGeom>
            <a:avLst/>
            <a:gdLst/>
            <a:ahLst/>
            <a:cxnLst/>
            <a:rect l="l" t="t" r="r" b="b"/>
            <a:pathLst>
              <a:path w="1233170" h="12700">
                <a:moveTo>
                  <a:pt x="0" y="12700"/>
                </a:moveTo>
                <a:lnTo>
                  <a:pt x="1233170" y="12700"/>
                </a:lnTo>
                <a:lnTo>
                  <a:pt x="12331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3D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573371" y="4674870"/>
            <a:ext cx="1241425" cy="13970"/>
          </a:xfrm>
          <a:custGeom>
            <a:avLst/>
            <a:gdLst/>
            <a:ahLst/>
            <a:cxnLst/>
            <a:rect l="l" t="t" r="r" b="b"/>
            <a:pathLst>
              <a:path w="1241425" h="13970">
                <a:moveTo>
                  <a:pt x="0" y="13970"/>
                </a:moveTo>
                <a:lnTo>
                  <a:pt x="1241107" y="13970"/>
                </a:lnTo>
                <a:lnTo>
                  <a:pt x="124110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3E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569799" y="4687570"/>
            <a:ext cx="1248410" cy="12700"/>
          </a:xfrm>
          <a:custGeom>
            <a:avLst/>
            <a:gdLst/>
            <a:ahLst/>
            <a:cxnLst/>
            <a:rect l="l" t="t" r="r" b="b"/>
            <a:pathLst>
              <a:path w="1248410" h="12700">
                <a:moveTo>
                  <a:pt x="0" y="12699"/>
                </a:moveTo>
                <a:lnTo>
                  <a:pt x="1248251" y="12699"/>
                </a:lnTo>
                <a:lnTo>
                  <a:pt x="1248251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3F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565830" y="4699000"/>
            <a:ext cx="1256665" cy="13970"/>
          </a:xfrm>
          <a:custGeom>
            <a:avLst/>
            <a:gdLst/>
            <a:ahLst/>
            <a:cxnLst/>
            <a:rect l="l" t="t" r="r" b="b"/>
            <a:pathLst>
              <a:path w="1256664" h="13970">
                <a:moveTo>
                  <a:pt x="0" y="13970"/>
                </a:moveTo>
                <a:lnTo>
                  <a:pt x="1256188" y="13970"/>
                </a:lnTo>
                <a:lnTo>
                  <a:pt x="1256188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40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562258" y="4711700"/>
            <a:ext cx="1263650" cy="12700"/>
          </a:xfrm>
          <a:custGeom>
            <a:avLst/>
            <a:gdLst/>
            <a:ahLst/>
            <a:cxnLst/>
            <a:rect l="l" t="t" r="r" b="b"/>
            <a:pathLst>
              <a:path w="1263650" h="12700">
                <a:moveTo>
                  <a:pt x="0" y="12700"/>
                </a:moveTo>
                <a:lnTo>
                  <a:pt x="1263332" y="12700"/>
                </a:lnTo>
                <a:lnTo>
                  <a:pt x="126333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1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558686" y="4723129"/>
            <a:ext cx="1270635" cy="12700"/>
          </a:xfrm>
          <a:custGeom>
            <a:avLst/>
            <a:gdLst/>
            <a:ahLst/>
            <a:cxnLst/>
            <a:rect l="l" t="t" r="r" b="b"/>
            <a:pathLst>
              <a:path w="1270635" h="12700">
                <a:moveTo>
                  <a:pt x="0" y="12700"/>
                </a:moveTo>
                <a:lnTo>
                  <a:pt x="1270476" y="12700"/>
                </a:lnTo>
                <a:lnTo>
                  <a:pt x="127047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2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555957" y="4734559"/>
            <a:ext cx="1275715" cy="13970"/>
          </a:xfrm>
          <a:custGeom>
            <a:avLst/>
            <a:gdLst/>
            <a:ahLst/>
            <a:cxnLst/>
            <a:rect l="l" t="t" r="r" b="b"/>
            <a:pathLst>
              <a:path w="1275714" h="13970">
                <a:moveTo>
                  <a:pt x="0" y="13970"/>
                </a:moveTo>
                <a:lnTo>
                  <a:pt x="1275702" y="13970"/>
                </a:lnTo>
                <a:lnTo>
                  <a:pt x="1275702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4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553624" y="4747259"/>
            <a:ext cx="1280160" cy="12700"/>
          </a:xfrm>
          <a:custGeom>
            <a:avLst/>
            <a:gdLst/>
            <a:ahLst/>
            <a:cxnLst/>
            <a:rect l="l" t="t" r="r" b="b"/>
            <a:pathLst>
              <a:path w="1280160" h="12700">
                <a:moveTo>
                  <a:pt x="0" y="12700"/>
                </a:moveTo>
                <a:lnTo>
                  <a:pt x="1280134" y="12700"/>
                </a:lnTo>
                <a:lnTo>
                  <a:pt x="128013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4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551032" y="4758690"/>
            <a:ext cx="1285240" cy="13970"/>
          </a:xfrm>
          <a:custGeom>
            <a:avLst/>
            <a:gdLst/>
            <a:ahLst/>
            <a:cxnLst/>
            <a:rect l="l" t="t" r="r" b="b"/>
            <a:pathLst>
              <a:path w="1285239" h="13970">
                <a:moveTo>
                  <a:pt x="0" y="13970"/>
                </a:moveTo>
                <a:lnTo>
                  <a:pt x="1285058" y="13970"/>
                </a:lnTo>
                <a:lnTo>
                  <a:pt x="1285058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45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548700" y="4771390"/>
            <a:ext cx="1289685" cy="12700"/>
          </a:xfrm>
          <a:custGeom>
            <a:avLst/>
            <a:gdLst/>
            <a:ahLst/>
            <a:cxnLst/>
            <a:rect l="l" t="t" r="r" b="b"/>
            <a:pathLst>
              <a:path w="1289685" h="12700">
                <a:moveTo>
                  <a:pt x="0" y="12700"/>
                </a:moveTo>
                <a:lnTo>
                  <a:pt x="1289490" y="12700"/>
                </a:lnTo>
                <a:lnTo>
                  <a:pt x="128949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6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546108" y="4782820"/>
            <a:ext cx="1294765" cy="13970"/>
          </a:xfrm>
          <a:custGeom>
            <a:avLst/>
            <a:gdLst/>
            <a:ahLst/>
            <a:cxnLst/>
            <a:rect l="l" t="t" r="r" b="b"/>
            <a:pathLst>
              <a:path w="1294764" h="13970">
                <a:moveTo>
                  <a:pt x="0" y="13970"/>
                </a:moveTo>
                <a:lnTo>
                  <a:pt x="1294415" y="13970"/>
                </a:lnTo>
                <a:lnTo>
                  <a:pt x="129441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47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544967" y="4803775"/>
            <a:ext cx="1296670" cy="0"/>
          </a:xfrm>
          <a:custGeom>
            <a:avLst/>
            <a:gdLst/>
            <a:ahLst/>
            <a:cxnLst/>
            <a:rect l="l" t="t" r="r" b="b"/>
            <a:pathLst>
              <a:path w="1296670">
                <a:moveTo>
                  <a:pt x="0" y="0"/>
                </a:moveTo>
                <a:lnTo>
                  <a:pt x="1296644" y="0"/>
                </a:lnTo>
              </a:path>
            </a:pathLst>
          </a:custGeom>
          <a:ln w="8890">
            <a:solidFill>
              <a:srgbClr val="FF48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545978" y="4797425"/>
            <a:ext cx="1294765" cy="0"/>
          </a:xfrm>
          <a:custGeom>
            <a:avLst/>
            <a:gdLst/>
            <a:ahLst/>
            <a:cxnLst/>
            <a:rect l="l" t="t" r="r" b="b"/>
            <a:pathLst>
              <a:path w="1294764">
                <a:moveTo>
                  <a:pt x="0" y="0"/>
                </a:moveTo>
                <a:lnTo>
                  <a:pt x="1294661" y="0"/>
                </a:lnTo>
              </a:path>
            </a:pathLst>
          </a:custGeom>
          <a:ln w="3809">
            <a:solidFill>
              <a:srgbClr val="FF48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542745" y="4806950"/>
            <a:ext cx="1301115" cy="12700"/>
          </a:xfrm>
          <a:custGeom>
            <a:avLst/>
            <a:gdLst/>
            <a:ahLst/>
            <a:cxnLst/>
            <a:rect l="l" t="t" r="r" b="b"/>
            <a:pathLst>
              <a:path w="1301114" h="12700">
                <a:moveTo>
                  <a:pt x="0" y="12700"/>
                </a:moveTo>
                <a:lnTo>
                  <a:pt x="1301089" y="12700"/>
                </a:lnTo>
                <a:lnTo>
                  <a:pt x="130108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9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40967" y="4818379"/>
            <a:ext cx="1304925" cy="13970"/>
          </a:xfrm>
          <a:custGeom>
            <a:avLst/>
            <a:gdLst/>
            <a:ahLst/>
            <a:cxnLst/>
            <a:rect l="l" t="t" r="r" b="b"/>
            <a:pathLst>
              <a:path w="1304925" h="13970">
                <a:moveTo>
                  <a:pt x="0" y="13970"/>
                </a:moveTo>
                <a:lnTo>
                  <a:pt x="1304645" y="13970"/>
                </a:lnTo>
                <a:lnTo>
                  <a:pt x="130464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4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39366" y="4831079"/>
            <a:ext cx="1308100" cy="12700"/>
          </a:xfrm>
          <a:custGeom>
            <a:avLst/>
            <a:gdLst/>
            <a:ahLst/>
            <a:cxnLst/>
            <a:rect l="l" t="t" r="r" b="b"/>
            <a:pathLst>
              <a:path w="1308100" h="12700">
                <a:moveTo>
                  <a:pt x="0" y="12700"/>
                </a:moveTo>
                <a:lnTo>
                  <a:pt x="1307845" y="12700"/>
                </a:lnTo>
                <a:lnTo>
                  <a:pt x="13078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B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37588" y="4842509"/>
            <a:ext cx="1311910" cy="13970"/>
          </a:xfrm>
          <a:custGeom>
            <a:avLst/>
            <a:gdLst/>
            <a:ahLst/>
            <a:cxnLst/>
            <a:rect l="l" t="t" r="r" b="b"/>
            <a:pathLst>
              <a:path w="1311910" h="13970">
                <a:moveTo>
                  <a:pt x="0" y="13970"/>
                </a:moveTo>
                <a:lnTo>
                  <a:pt x="1311402" y="13970"/>
                </a:lnTo>
                <a:lnTo>
                  <a:pt x="1311402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4C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36600" y="4865370"/>
            <a:ext cx="1313815" cy="0"/>
          </a:xfrm>
          <a:custGeom>
            <a:avLst/>
            <a:gdLst/>
            <a:ahLst/>
            <a:cxnLst/>
            <a:rect l="l" t="t" r="r" b="b"/>
            <a:pathLst>
              <a:path w="1313814">
                <a:moveTo>
                  <a:pt x="0" y="0"/>
                </a:moveTo>
                <a:lnTo>
                  <a:pt x="1313379" y="0"/>
                </a:lnTo>
              </a:path>
            </a:pathLst>
          </a:custGeom>
          <a:ln w="5080">
            <a:solidFill>
              <a:srgbClr val="FF4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37233" y="4859020"/>
            <a:ext cx="1312545" cy="0"/>
          </a:xfrm>
          <a:custGeom>
            <a:avLst/>
            <a:gdLst/>
            <a:ahLst/>
            <a:cxnLst/>
            <a:rect l="l" t="t" r="r" b="b"/>
            <a:pathLst>
              <a:path w="1312545">
                <a:moveTo>
                  <a:pt x="0" y="0"/>
                </a:moveTo>
                <a:lnTo>
                  <a:pt x="1312113" y="0"/>
                </a:lnTo>
              </a:path>
            </a:pathLst>
          </a:custGeom>
          <a:ln w="7619">
            <a:solidFill>
              <a:srgbClr val="FF4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536052" y="4866640"/>
            <a:ext cx="1315085" cy="12700"/>
          </a:xfrm>
          <a:custGeom>
            <a:avLst/>
            <a:gdLst/>
            <a:ahLst/>
            <a:cxnLst/>
            <a:rect l="l" t="t" r="r" b="b"/>
            <a:pathLst>
              <a:path w="1315085" h="12700">
                <a:moveTo>
                  <a:pt x="0" y="12700"/>
                </a:moveTo>
                <a:lnTo>
                  <a:pt x="1314474" y="12700"/>
                </a:lnTo>
                <a:lnTo>
                  <a:pt x="131447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E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535554" y="4879340"/>
            <a:ext cx="1315720" cy="12700"/>
          </a:xfrm>
          <a:custGeom>
            <a:avLst/>
            <a:gdLst/>
            <a:ahLst/>
            <a:cxnLst/>
            <a:rect l="l" t="t" r="r" b="b"/>
            <a:pathLst>
              <a:path w="1315720" h="12700">
                <a:moveTo>
                  <a:pt x="0" y="12700"/>
                </a:moveTo>
                <a:lnTo>
                  <a:pt x="1315470" y="12700"/>
                </a:lnTo>
                <a:lnTo>
                  <a:pt x="131547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4F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535106" y="4890770"/>
            <a:ext cx="1316990" cy="12700"/>
          </a:xfrm>
          <a:custGeom>
            <a:avLst/>
            <a:gdLst/>
            <a:ahLst/>
            <a:cxnLst/>
            <a:rect l="l" t="t" r="r" b="b"/>
            <a:pathLst>
              <a:path w="1316989" h="12700">
                <a:moveTo>
                  <a:pt x="0" y="12699"/>
                </a:moveTo>
                <a:lnTo>
                  <a:pt x="1316367" y="12699"/>
                </a:lnTo>
                <a:lnTo>
                  <a:pt x="131636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5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534608" y="4903470"/>
            <a:ext cx="1317625" cy="12700"/>
          </a:xfrm>
          <a:custGeom>
            <a:avLst/>
            <a:gdLst/>
            <a:ahLst/>
            <a:cxnLst/>
            <a:rect l="l" t="t" r="r" b="b"/>
            <a:pathLst>
              <a:path w="1317625" h="12700">
                <a:moveTo>
                  <a:pt x="0" y="12699"/>
                </a:moveTo>
                <a:lnTo>
                  <a:pt x="1317363" y="12699"/>
                </a:lnTo>
                <a:lnTo>
                  <a:pt x="131736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51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534160" y="4914900"/>
            <a:ext cx="1318260" cy="12700"/>
          </a:xfrm>
          <a:custGeom>
            <a:avLst/>
            <a:gdLst/>
            <a:ahLst/>
            <a:cxnLst/>
            <a:rect l="l" t="t" r="r" b="b"/>
            <a:pathLst>
              <a:path w="1318260" h="12700">
                <a:moveTo>
                  <a:pt x="0" y="12700"/>
                </a:moveTo>
                <a:lnTo>
                  <a:pt x="1318260" y="12700"/>
                </a:lnTo>
                <a:lnTo>
                  <a:pt x="131826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2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534413" y="4927600"/>
            <a:ext cx="1318260" cy="12700"/>
          </a:xfrm>
          <a:custGeom>
            <a:avLst/>
            <a:gdLst/>
            <a:ahLst/>
            <a:cxnLst/>
            <a:rect l="l" t="t" r="r" b="b"/>
            <a:pathLst>
              <a:path w="1318260" h="12700">
                <a:moveTo>
                  <a:pt x="0" y="12700"/>
                </a:moveTo>
                <a:lnTo>
                  <a:pt x="1317752" y="12700"/>
                </a:lnTo>
                <a:lnTo>
                  <a:pt x="131775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3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534184" y="4926965"/>
            <a:ext cx="1318260" cy="0"/>
          </a:xfrm>
          <a:custGeom>
            <a:avLst/>
            <a:gdLst/>
            <a:ahLst/>
            <a:cxnLst/>
            <a:rect l="l" t="t" r="r" b="b"/>
            <a:pathLst>
              <a:path w="1318260">
                <a:moveTo>
                  <a:pt x="0" y="0"/>
                </a:moveTo>
                <a:lnTo>
                  <a:pt x="1318210" y="0"/>
                </a:lnTo>
              </a:path>
            </a:pathLst>
          </a:custGeom>
          <a:ln w="3175">
            <a:solidFill>
              <a:srgbClr val="FF53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534617" y="4939029"/>
            <a:ext cx="1317625" cy="12700"/>
          </a:xfrm>
          <a:custGeom>
            <a:avLst/>
            <a:gdLst/>
            <a:ahLst/>
            <a:cxnLst/>
            <a:rect l="l" t="t" r="r" b="b"/>
            <a:pathLst>
              <a:path w="1317625" h="12700">
                <a:moveTo>
                  <a:pt x="0" y="12700"/>
                </a:moveTo>
                <a:lnTo>
                  <a:pt x="1317345" y="12700"/>
                </a:lnTo>
                <a:lnTo>
                  <a:pt x="131734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4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535074" y="4950459"/>
            <a:ext cx="1316990" cy="12700"/>
          </a:xfrm>
          <a:custGeom>
            <a:avLst/>
            <a:gdLst/>
            <a:ahLst/>
            <a:cxnLst/>
            <a:rect l="l" t="t" r="r" b="b"/>
            <a:pathLst>
              <a:path w="1316989" h="12700">
                <a:moveTo>
                  <a:pt x="0" y="12700"/>
                </a:moveTo>
                <a:lnTo>
                  <a:pt x="1316431" y="12700"/>
                </a:lnTo>
                <a:lnTo>
                  <a:pt x="131643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535582" y="4963159"/>
            <a:ext cx="1315720" cy="12700"/>
          </a:xfrm>
          <a:custGeom>
            <a:avLst/>
            <a:gdLst/>
            <a:ahLst/>
            <a:cxnLst/>
            <a:rect l="l" t="t" r="r" b="b"/>
            <a:pathLst>
              <a:path w="1315720" h="12700">
                <a:moveTo>
                  <a:pt x="0" y="12700"/>
                </a:moveTo>
                <a:lnTo>
                  <a:pt x="1315415" y="12700"/>
                </a:lnTo>
                <a:lnTo>
                  <a:pt x="131541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536039" y="4974590"/>
            <a:ext cx="1315085" cy="12700"/>
          </a:xfrm>
          <a:custGeom>
            <a:avLst/>
            <a:gdLst/>
            <a:ahLst/>
            <a:cxnLst/>
            <a:rect l="l" t="t" r="r" b="b"/>
            <a:pathLst>
              <a:path w="1315085" h="12700">
                <a:moveTo>
                  <a:pt x="0" y="12700"/>
                </a:moveTo>
                <a:lnTo>
                  <a:pt x="1314500" y="12700"/>
                </a:lnTo>
                <a:lnTo>
                  <a:pt x="13145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7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536547" y="4987290"/>
            <a:ext cx="1313815" cy="12700"/>
          </a:xfrm>
          <a:custGeom>
            <a:avLst/>
            <a:gdLst/>
            <a:ahLst/>
            <a:cxnLst/>
            <a:rect l="l" t="t" r="r" b="b"/>
            <a:pathLst>
              <a:path w="1313814" h="12700">
                <a:moveTo>
                  <a:pt x="0" y="12700"/>
                </a:moveTo>
                <a:lnTo>
                  <a:pt x="1313484" y="12700"/>
                </a:lnTo>
                <a:lnTo>
                  <a:pt x="13134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537788" y="4998720"/>
            <a:ext cx="1311275" cy="12700"/>
          </a:xfrm>
          <a:custGeom>
            <a:avLst/>
            <a:gdLst/>
            <a:ahLst/>
            <a:cxnLst/>
            <a:rect l="l" t="t" r="r" b="b"/>
            <a:pathLst>
              <a:path w="1311275" h="12700">
                <a:moveTo>
                  <a:pt x="0" y="12699"/>
                </a:moveTo>
                <a:lnTo>
                  <a:pt x="1311002" y="12699"/>
                </a:lnTo>
                <a:lnTo>
                  <a:pt x="1311002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59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539421" y="5010150"/>
            <a:ext cx="1308100" cy="13970"/>
          </a:xfrm>
          <a:custGeom>
            <a:avLst/>
            <a:gdLst/>
            <a:ahLst/>
            <a:cxnLst/>
            <a:rect l="l" t="t" r="r" b="b"/>
            <a:pathLst>
              <a:path w="1308100" h="13970">
                <a:moveTo>
                  <a:pt x="0" y="13970"/>
                </a:moveTo>
                <a:lnTo>
                  <a:pt x="1307737" y="13970"/>
                </a:lnTo>
                <a:lnTo>
                  <a:pt x="1307737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5A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541235" y="5022850"/>
            <a:ext cx="1304290" cy="12700"/>
          </a:xfrm>
          <a:custGeom>
            <a:avLst/>
            <a:gdLst/>
            <a:ahLst/>
            <a:cxnLst/>
            <a:rect l="l" t="t" r="r" b="b"/>
            <a:pathLst>
              <a:path w="1304289" h="12700">
                <a:moveTo>
                  <a:pt x="0" y="12700"/>
                </a:moveTo>
                <a:lnTo>
                  <a:pt x="1304108" y="12700"/>
                </a:lnTo>
                <a:lnTo>
                  <a:pt x="130410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B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542868" y="5034279"/>
            <a:ext cx="1301115" cy="12700"/>
          </a:xfrm>
          <a:custGeom>
            <a:avLst/>
            <a:gdLst/>
            <a:ahLst/>
            <a:cxnLst/>
            <a:rect l="l" t="t" r="r" b="b"/>
            <a:pathLst>
              <a:path w="1301114" h="12700">
                <a:moveTo>
                  <a:pt x="0" y="12700"/>
                </a:moveTo>
                <a:lnTo>
                  <a:pt x="1300842" y="12700"/>
                </a:lnTo>
                <a:lnTo>
                  <a:pt x="130084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C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544682" y="5046979"/>
            <a:ext cx="1297305" cy="12700"/>
          </a:xfrm>
          <a:custGeom>
            <a:avLst/>
            <a:gdLst/>
            <a:ahLst/>
            <a:cxnLst/>
            <a:rect l="l" t="t" r="r" b="b"/>
            <a:pathLst>
              <a:path w="1297305" h="12700">
                <a:moveTo>
                  <a:pt x="0" y="12700"/>
                </a:moveTo>
                <a:lnTo>
                  <a:pt x="1297214" y="12700"/>
                </a:lnTo>
                <a:lnTo>
                  <a:pt x="129721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546626" y="5058409"/>
            <a:ext cx="1293495" cy="12700"/>
          </a:xfrm>
          <a:custGeom>
            <a:avLst/>
            <a:gdLst/>
            <a:ahLst/>
            <a:cxnLst/>
            <a:rect l="l" t="t" r="r" b="b"/>
            <a:pathLst>
              <a:path w="1293495" h="12700">
                <a:moveTo>
                  <a:pt x="0" y="12700"/>
                </a:moveTo>
                <a:lnTo>
                  <a:pt x="1293430" y="12700"/>
                </a:lnTo>
                <a:lnTo>
                  <a:pt x="129343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549218" y="5071109"/>
            <a:ext cx="1289050" cy="12700"/>
          </a:xfrm>
          <a:custGeom>
            <a:avLst/>
            <a:gdLst/>
            <a:ahLst/>
            <a:cxnLst/>
            <a:rect l="l" t="t" r="r" b="b"/>
            <a:pathLst>
              <a:path w="1289050" h="12700">
                <a:moveTo>
                  <a:pt x="0" y="12700"/>
                </a:moveTo>
                <a:lnTo>
                  <a:pt x="1288505" y="12700"/>
                </a:lnTo>
                <a:lnTo>
                  <a:pt x="128850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5F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551551" y="5082540"/>
            <a:ext cx="1284605" cy="12700"/>
          </a:xfrm>
          <a:custGeom>
            <a:avLst/>
            <a:gdLst/>
            <a:ahLst/>
            <a:cxnLst/>
            <a:rect l="l" t="t" r="r" b="b"/>
            <a:pathLst>
              <a:path w="1284605" h="12700">
                <a:moveTo>
                  <a:pt x="0" y="12700"/>
                </a:moveTo>
                <a:lnTo>
                  <a:pt x="1284073" y="12700"/>
                </a:lnTo>
                <a:lnTo>
                  <a:pt x="128407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0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553883" y="5093970"/>
            <a:ext cx="1280160" cy="13970"/>
          </a:xfrm>
          <a:custGeom>
            <a:avLst/>
            <a:gdLst/>
            <a:ahLst/>
            <a:cxnLst/>
            <a:rect l="l" t="t" r="r" b="b"/>
            <a:pathLst>
              <a:path w="1280160" h="13970">
                <a:moveTo>
                  <a:pt x="0" y="13970"/>
                </a:moveTo>
                <a:lnTo>
                  <a:pt x="1279641" y="13970"/>
                </a:lnTo>
                <a:lnTo>
                  <a:pt x="1279641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1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556475" y="5106670"/>
            <a:ext cx="1275080" cy="12700"/>
          </a:xfrm>
          <a:custGeom>
            <a:avLst/>
            <a:gdLst/>
            <a:ahLst/>
            <a:cxnLst/>
            <a:rect l="l" t="t" r="r" b="b"/>
            <a:pathLst>
              <a:path w="1275080" h="12700">
                <a:moveTo>
                  <a:pt x="0" y="12699"/>
                </a:moveTo>
                <a:lnTo>
                  <a:pt x="1274717" y="12699"/>
                </a:lnTo>
                <a:lnTo>
                  <a:pt x="1274717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62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559067" y="5118100"/>
            <a:ext cx="1270000" cy="13970"/>
          </a:xfrm>
          <a:custGeom>
            <a:avLst/>
            <a:gdLst/>
            <a:ahLst/>
            <a:cxnLst/>
            <a:rect l="l" t="t" r="r" b="b"/>
            <a:pathLst>
              <a:path w="1270000" h="13970">
                <a:moveTo>
                  <a:pt x="0" y="13970"/>
                </a:moveTo>
                <a:lnTo>
                  <a:pt x="1269714" y="13970"/>
                </a:lnTo>
                <a:lnTo>
                  <a:pt x="126971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562955" y="5130800"/>
            <a:ext cx="1262380" cy="12700"/>
          </a:xfrm>
          <a:custGeom>
            <a:avLst/>
            <a:gdLst/>
            <a:ahLst/>
            <a:cxnLst/>
            <a:rect l="l" t="t" r="r" b="b"/>
            <a:pathLst>
              <a:path w="1262380" h="12700">
                <a:moveTo>
                  <a:pt x="0" y="12700"/>
                </a:moveTo>
                <a:lnTo>
                  <a:pt x="1261939" y="12700"/>
                </a:lnTo>
                <a:lnTo>
                  <a:pt x="126193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4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566454" y="5142229"/>
            <a:ext cx="1255395" cy="12700"/>
          </a:xfrm>
          <a:custGeom>
            <a:avLst/>
            <a:gdLst/>
            <a:ahLst/>
            <a:cxnLst/>
            <a:rect l="l" t="t" r="r" b="b"/>
            <a:pathLst>
              <a:path w="1255395" h="12700">
                <a:moveTo>
                  <a:pt x="0" y="12700"/>
                </a:moveTo>
                <a:lnTo>
                  <a:pt x="1254941" y="12700"/>
                </a:lnTo>
                <a:lnTo>
                  <a:pt x="1254941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6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569953" y="5153659"/>
            <a:ext cx="1248410" cy="13970"/>
          </a:xfrm>
          <a:custGeom>
            <a:avLst/>
            <a:gdLst/>
            <a:ahLst/>
            <a:cxnLst/>
            <a:rect l="l" t="t" r="r" b="b"/>
            <a:pathLst>
              <a:path w="1248410" h="13970">
                <a:moveTo>
                  <a:pt x="0" y="13970"/>
                </a:moveTo>
                <a:lnTo>
                  <a:pt x="1247943" y="13970"/>
                </a:lnTo>
                <a:lnTo>
                  <a:pt x="1247943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6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573841" y="5166359"/>
            <a:ext cx="1240790" cy="12700"/>
          </a:xfrm>
          <a:custGeom>
            <a:avLst/>
            <a:gdLst/>
            <a:ahLst/>
            <a:cxnLst/>
            <a:rect l="l" t="t" r="r" b="b"/>
            <a:pathLst>
              <a:path w="1240789" h="12700">
                <a:moveTo>
                  <a:pt x="0" y="12700"/>
                </a:moveTo>
                <a:lnTo>
                  <a:pt x="1240167" y="12700"/>
                </a:lnTo>
                <a:lnTo>
                  <a:pt x="124016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7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577339" y="5177790"/>
            <a:ext cx="1233170" cy="13970"/>
          </a:xfrm>
          <a:custGeom>
            <a:avLst/>
            <a:gdLst/>
            <a:ahLst/>
            <a:cxnLst/>
            <a:rect l="l" t="t" r="r" b="b"/>
            <a:pathLst>
              <a:path w="1233170" h="13970">
                <a:moveTo>
                  <a:pt x="0" y="13970"/>
                </a:moveTo>
                <a:lnTo>
                  <a:pt x="1233170" y="13970"/>
                </a:lnTo>
                <a:lnTo>
                  <a:pt x="123317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8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1581757" y="5190490"/>
            <a:ext cx="1224280" cy="12700"/>
          </a:xfrm>
          <a:custGeom>
            <a:avLst/>
            <a:gdLst/>
            <a:ahLst/>
            <a:cxnLst/>
            <a:rect l="l" t="t" r="r" b="b"/>
            <a:pathLst>
              <a:path w="1224280" h="12700">
                <a:moveTo>
                  <a:pt x="0" y="12700"/>
                </a:moveTo>
                <a:lnTo>
                  <a:pt x="1224059" y="12700"/>
                </a:lnTo>
                <a:lnTo>
                  <a:pt x="122405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9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585733" y="5201920"/>
            <a:ext cx="1216025" cy="13970"/>
          </a:xfrm>
          <a:custGeom>
            <a:avLst/>
            <a:gdLst/>
            <a:ahLst/>
            <a:cxnLst/>
            <a:rect l="l" t="t" r="r" b="b"/>
            <a:pathLst>
              <a:path w="1216025" h="13970">
                <a:moveTo>
                  <a:pt x="0" y="13970"/>
                </a:moveTo>
                <a:lnTo>
                  <a:pt x="1215859" y="13970"/>
                </a:lnTo>
                <a:lnTo>
                  <a:pt x="1215859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A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590150" y="5214620"/>
            <a:ext cx="1207135" cy="12700"/>
          </a:xfrm>
          <a:custGeom>
            <a:avLst/>
            <a:gdLst/>
            <a:ahLst/>
            <a:cxnLst/>
            <a:rect l="l" t="t" r="r" b="b"/>
            <a:pathLst>
              <a:path w="1207135" h="12700">
                <a:moveTo>
                  <a:pt x="0" y="12699"/>
                </a:moveTo>
                <a:lnTo>
                  <a:pt x="1206748" y="12699"/>
                </a:lnTo>
                <a:lnTo>
                  <a:pt x="120674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6B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1594126" y="5226050"/>
            <a:ext cx="1198880" cy="12700"/>
          </a:xfrm>
          <a:custGeom>
            <a:avLst/>
            <a:gdLst/>
            <a:ahLst/>
            <a:cxnLst/>
            <a:rect l="l" t="t" r="r" b="b"/>
            <a:pathLst>
              <a:path w="1198880" h="12700">
                <a:moveTo>
                  <a:pt x="0" y="12700"/>
                </a:moveTo>
                <a:lnTo>
                  <a:pt x="1198548" y="12700"/>
                </a:lnTo>
                <a:lnTo>
                  <a:pt x="119854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C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1598212" y="5237479"/>
            <a:ext cx="1190625" cy="13970"/>
          </a:xfrm>
          <a:custGeom>
            <a:avLst/>
            <a:gdLst/>
            <a:ahLst/>
            <a:cxnLst/>
            <a:rect l="l" t="t" r="r" b="b"/>
            <a:pathLst>
              <a:path w="1190625" h="13970">
                <a:moveTo>
                  <a:pt x="0" y="13970"/>
                </a:moveTo>
                <a:lnTo>
                  <a:pt x="1190155" y="13970"/>
                </a:lnTo>
                <a:lnTo>
                  <a:pt x="119015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D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1603733" y="5250179"/>
            <a:ext cx="1179195" cy="12700"/>
          </a:xfrm>
          <a:custGeom>
            <a:avLst/>
            <a:gdLst/>
            <a:ahLst/>
            <a:cxnLst/>
            <a:rect l="l" t="t" r="r" b="b"/>
            <a:pathLst>
              <a:path w="1179195" h="12700">
                <a:moveTo>
                  <a:pt x="0" y="12700"/>
                </a:moveTo>
                <a:lnTo>
                  <a:pt x="1179112" y="12700"/>
                </a:lnTo>
                <a:lnTo>
                  <a:pt x="117911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6E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1608703" y="5261609"/>
            <a:ext cx="1169670" cy="13970"/>
          </a:xfrm>
          <a:custGeom>
            <a:avLst/>
            <a:gdLst/>
            <a:ahLst/>
            <a:cxnLst/>
            <a:rect l="l" t="t" r="r" b="b"/>
            <a:pathLst>
              <a:path w="1169670" h="13970">
                <a:moveTo>
                  <a:pt x="0" y="13970"/>
                </a:moveTo>
                <a:lnTo>
                  <a:pt x="1169173" y="13970"/>
                </a:lnTo>
                <a:lnTo>
                  <a:pt x="1169173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6F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1614225" y="5274309"/>
            <a:ext cx="1158240" cy="12700"/>
          </a:xfrm>
          <a:custGeom>
            <a:avLst/>
            <a:gdLst/>
            <a:ahLst/>
            <a:cxnLst/>
            <a:rect l="l" t="t" r="r" b="b"/>
            <a:pathLst>
              <a:path w="1158239" h="12700">
                <a:moveTo>
                  <a:pt x="0" y="12699"/>
                </a:moveTo>
                <a:lnTo>
                  <a:pt x="1158129" y="12699"/>
                </a:lnTo>
                <a:lnTo>
                  <a:pt x="115812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70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1619194" y="5285740"/>
            <a:ext cx="1148715" cy="13970"/>
          </a:xfrm>
          <a:custGeom>
            <a:avLst/>
            <a:gdLst/>
            <a:ahLst/>
            <a:cxnLst/>
            <a:rect l="l" t="t" r="r" b="b"/>
            <a:pathLst>
              <a:path w="1148714" h="13970">
                <a:moveTo>
                  <a:pt x="0" y="13970"/>
                </a:moveTo>
                <a:lnTo>
                  <a:pt x="1148190" y="13970"/>
                </a:lnTo>
                <a:lnTo>
                  <a:pt x="114819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71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1624964" y="5298440"/>
            <a:ext cx="1136650" cy="12700"/>
          </a:xfrm>
          <a:custGeom>
            <a:avLst/>
            <a:gdLst/>
            <a:ahLst/>
            <a:cxnLst/>
            <a:rect l="l" t="t" r="r" b="b"/>
            <a:pathLst>
              <a:path w="1136650" h="12700">
                <a:moveTo>
                  <a:pt x="0" y="12700"/>
                </a:moveTo>
                <a:lnTo>
                  <a:pt x="1136563" y="12700"/>
                </a:lnTo>
                <a:lnTo>
                  <a:pt x="113656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1630679" y="5309870"/>
            <a:ext cx="1125220" cy="12700"/>
          </a:xfrm>
          <a:custGeom>
            <a:avLst/>
            <a:gdLst/>
            <a:ahLst/>
            <a:cxnLst/>
            <a:rect l="l" t="t" r="r" b="b"/>
            <a:pathLst>
              <a:path w="1125220" h="12700">
                <a:moveTo>
                  <a:pt x="0" y="12699"/>
                </a:moveTo>
                <a:lnTo>
                  <a:pt x="1124873" y="12699"/>
                </a:lnTo>
                <a:lnTo>
                  <a:pt x="112487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7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1636395" y="5321300"/>
            <a:ext cx="1113790" cy="13970"/>
          </a:xfrm>
          <a:custGeom>
            <a:avLst/>
            <a:gdLst/>
            <a:ahLst/>
            <a:cxnLst/>
            <a:rect l="l" t="t" r="r" b="b"/>
            <a:pathLst>
              <a:path w="1113789" h="13970">
                <a:moveTo>
                  <a:pt x="0" y="13969"/>
                </a:moveTo>
                <a:lnTo>
                  <a:pt x="1113183" y="13969"/>
                </a:lnTo>
                <a:lnTo>
                  <a:pt x="111318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74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1642745" y="5334000"/>
            <a:ext cx="1100455" cy="12700"/>
          </a:xfrm>
          <a:custGeom>
            <a:avLst/>
            <a:gdLst/>
            <a:ahLst/>
            <a:cxnLst/>
            <a:rect l="l" t="t" r="r" b="b"/>
            <a:pathLst>
              <a:path w="1100455" h="12700">
                <a:moveTo>
                  <a:pt x="0" y="12700"/>
                </a:moveTo>
                <a:lnTo>
                  <a:pt x="1100195" y="12700"/>
                </a:lnTo>
                <a:lnTo>
                  <a:pt x="110019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5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1648460" y="5345429"/>
            <a:ext cx="1089025" cy="13970"/>
          </a:xfrm>
          <a:custGeom>
            <a:avLst/>
            <a:gdLst/>
            <a:ahLst/>
            <a:cxnLst/>
            <a:rect l="l" t="t" r="r" b="b"/>
            <a:pathLst>
              <a:path w="1089025" h="13970">
                <a:moveTo>
                  <a:pt x="0" y="13970"/>
                </a:moveTo>
                <a:lnTo>
                  <a:pt x="1088505" y="13970"/>
                </a:lnTo>
                <a:lnTo>
                  <a:pt x="1088505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7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1655430" y="5358129"/>
            <a:ext cx="1075055" cy="12700"/>
          </a:xfrm>
          <a:custGeom>
            <a:avLst/>
            <a:gdLst/>
            <a:ahLst/>
            <a:cxnLst/>
            <a:rect l="l" t="t" r="r" b="b"/>
            <a:pathLst>
              <a:path w="1075055" h="12700">
                <a:moveTo>
                  <a:pt x="0" y="12700"/>
                </a:moveTo>
                <a:lnTo>
                  <a:pt x="1074803" y="12700"/>
                </a:lnTo>
                <a:lnTo>
                  <a:pt x="107480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7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662075" y="5369559"/>
            <a:ext cx="1062355" cy="12700"/>
          </a:xfrm>
          <a:custGeom>
            <a:avLst/>
            <a:gdLst/>
            <a:ahLst/>
            <a:cxnLst/>
            <a:rect l="l" t="t" r="r" b="b"/>
            <a:pathLst>
              <a:path w="1062355" h="12700">
                <a:moveTo>
                  <a:pt x="0" y="12699"/>
                </a:moveTo>
                <a:lnTo>
                  <a:pt x="1062044" y="12699"/>
                </a:lnTo>
                <a:lnTo>
                  <a:pt x="1062044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7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669459" y="5382259"/>
            <a:ext cx="1048385" cy="12700"/>
          </a:xfrm>
          <a:custGeom>
            <a:avLst/>
            <a:gdLst/>
            <a:ahLst/>
            <a:cxnLst/>
            <a:rect l="l" t="t" r="r" b="b"/>
            <a:pathLst>
              <a:path w="1048385" h="12700">
                <a:moveTo>
                  <a:pt x="0" y="12699"/>
                </a:moveTo>
                <a:lnTo>
                  <a:pt x="1047868" y="12699"/>
                </a:lnTo>
                <a:lnTo>
                  <a:pt x="1047868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7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676104" y="5393690"/>
            <a:ext cx="1035685" cy="12700"/>
          </a:xfrm>
          <a:custGeom>
            <a:avLst/>
            <a:gdLst/>
            <a:ahLst/>
            <a:cxnLst/>
            <a:rect l="l" t="t" r="r" b="b"/>
            <a:pathLst>
              <a:path w="1035685" h="12700">
                <a:moveTo>
                  <a:pt x="0" y="12700"/>
                </a:moveTo>
                <a:lnTo>
                  <a:pt x="1035109" y="12700"/>
                </a:lnTo>
                <a:lnTo>
                  <a:pt x="103510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A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683586" y="5406390"/>
            <a:ext cx="1021080" cy="12700"/>
          </a:xfrm>
          <a:custGeom>
            <a:avLst/>
            <a:gdLst/>
            <a:ahLst/>
            <a:cxnLst/>
            <a:rect l="l" t="t" r="r" b="b"/>
            <a:pathLst>
              <a:path w="1021080" h="12700">
                <a:moveTo>
                  <a:pt x="0" y="12700"/>
                </a:moveTo>
                <a:lnTo>
                  <a:pt x="1020677" y="12700"/>
                </a:lnTo>
                <a:lnTo>
                  <a:pt x="102067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B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691113" y="5417820"/>
            <a:ext cx="1005840" cy="12700"/>
          </a:xfrm>
          <a:custGeom>
            <a:avLst/>
            <a:gdLst/>
            <a:ahLst/>
            <a:cxnLst/>
            <a:rect l="l" t="t" r="r" b="b"/>
            <a:pathLst>
              <a:path w="1005839" h="12700">
                <a:moveTo>
                  <a:pt x="0" y="12699"/>
                </a:moveTo>
                <a:lnTo>
                  <a:pt x="1005623" y="12699"/>
                </a:lnTo>
                <a:lnTo>
                  <a:pt x="1005623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7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698640" y="5429250"/>
            <a:ext cx="990600" cy="13970"/>
          </a:xfrm>
          <a:custGeom>
            <a:avLst/>
            <a:gdLst/>
            <a:ahLst/>
            <a:cxnLst/>
            <a:rect l="l" t="t" r="r" b="b"/>
            <a:pathLst>
              <a:path w="990600" h="13970">
                <a:moveTo>
                  <a:pt x="0" y="13969"/>
                </a:moveTo>
                <a:lnTo>
                  <a:pt x="990569" y="13969"/>
                </a:lnTo>
                <a:lnTo>
                  <a:pt x="990569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7D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707003" y="5441950"/>
            <a:ext cx="974090" cy="12700"/>
          </a:xfrm>
          <a:custGeom>
            <a:avLst/>
            <a:gdLst/>
            <a:ahLst/>
            <a:cxnLst/>
            <a:rect l="l" t="t" r="r" b="b"/>
            <a:pathLst>
              <a:path w="974089" h="12700">
                <a:moveTo>
                  <a:pt x="0" y="12700"/>
                </a:moveTo>
                <a:lnTo>
                  <a:pt x="973842" y="12700"/>
                </a:lnTo>
                <a:lnTo>
                  <a:pt x="973842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E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714531" y="5453379"/>
            <a:ext cx="958850" cy="12700"/>
          </a:xfrm>
          <a:custGeom>
            <a:avLst/>
            <a:gdLst/>
            <a:ahLst/>
            <a:cxnLst/>
            <a:rect l="l" t="t" r="r" b="b"/>
            <a:pathLst>
              <a:path w="958850" h="12700">
                <a:moveTo>
                  <a:pt x="0" y="12700"/>
                </a:moveTo>
                <a:lnTo>
                  <a:pt x="958788" y="12700"/>
                </a:lnTo>
                <a:lnTo>
                  <a:pt x="958788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7F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1723263" y="5466079"/>
            <a:ext cx="941705" cy="12700"/>
          </a:xfrm>
          <a:custGeom>
            <a:avLst/>
            <a:gdLst/>
            <a:ahLst/>
            <a:cxnLst/>
            <a:rect l="l" t="t" r="r" b="b"/>
            <a:pathLst>
              <a:path w="941705" h="12700">
                <a:moveTo>
                  <a:pt x="0" y="12700"/>
                </a:moveTo>
                <a:lnTo>
                  <a:pt x="941324" y="12700"/>
                </a:lnTo>
                <a:lnTo>
                  <a:pt x="9413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0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1731264" y="5477509"/>
            <a:ext cx="925830" cy="12700"/>
          </a:xfrm>
          <a:custGeom>
            <a:avLst/>
            <a:gdLst/>
            <a:ahLst/>
            <a:cxnLst/>
            <a:rect l="l" t="t" r="r" b="b"/>
            <a:pathLst>
              <a:path w="925830" h="12700">
                <a:moveTo>
                  <a:pt x="0" y="12699"/>
                </a:moveTo>
                <a:lnTo>
                  <a:pt x="925322" y="12699"/>
                </a:lnTo>
                <a:lnTo>
                  <a:pt x="925322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8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740154" y="5490209"/>
            <a:ext cx="908050" cy="12700"/>
          </a:xfrm>
          <a:custGeom>
            <a:avLst/>
            <a:gdLst/>
            <a:ahLst/>
            <a:cxnLst/>
            <a:rect l="l" t="t" r="r" b="b"/>
            <a:pathLst>
              <a:path w="908050" h="12700">
                <a:moveTo>
                  <a:pt x="0" y="12699"/>
                </a:moveTo>
                <a:lnTo>
                  <a:pt x="907542" y="12699"/>
                </a:lnTo>
                <a:lnTo>
                  <a:pt x="907542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82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748154" y="5501640"/>
            <a:ext cx="891540" cy="12700"/>
          </a:xfrm>
          <a:custGeom>
            <a:avLst/>
            <a:gdLst/>
            <a:ahLst/>
            <a:cxnLst/>
            <a:rect l="l" t="t" r="r" b="b"/>
            <a:pathLst>
              <a:path w="891539" h="12700">
                <a:moveTo>
                  <a:pt x="0" y="12700"/>
                </a:moveTo>
                <a:lnTo>
                  <a:pt x="891540" y="12700"/>
                </a:lnTo>
                <a:lnTo>
                  <a:pt x="89154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756343" y="5513070"/>
            <a:ext cx="875030" cy="12700"/>
          </a:xfrm>
          <a:custGeom>
            <a:avLst/>
            <a:gdLst/>
            <a:ahLst/>
            <a:cxnLst/>
            <a:rect l="l" t="t" r="r" b="b"/>
            <a:pathLst>
              <a:path w="875030" h="12700">
                <a:moveTo>
                  <a:pt x="0" y="12699"/>
                </a:moveTo>
                <a:lnTo>
                  <a:pt x="875030" y="12699"/>
                </a:lnTo>
                <a:lnTo>
                  <a:pt x="87503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8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765701" y="5525770"/>
            <a:ext cx="855980" cy="12700"/>
          </a:xfrm>
          <a:custGeom>
            <a:avLst/>
            <a:gdLst/>
            <a:ahLst/>
            <a:cxnLst/>
            <a:rect l="l" t="t" r="r" b="b"/>
            <a:pathLst>
              <a:path w="855980" h="12700">
                <a:moveTo>
                  <a:pt x="0" y="12699"/>
                </a:moveTo>
                <a:lnTo>
                  <a:pt x="855980" y="12699"/>
                </a:lnTo>
                <a:lnTo>
                  <a:pt x="855980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8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774123" y="5537200"/>
            <a:ext cx="838835" cy="12700"/>
          </a:xfrm>
          <a:custGeom>
            <a:avLst/>
            <a:gdLst/>
            <a:ahLst/>
            <a:cxnLst/>
            <a:rect l="l" t="t" r="r" b="b"/>
            <a:pathLst>
              <a:path w="838835" h="12700">
                <a:moveTo>
                  <a:pt x="0" y="12700"/>
                </a:moveTo>
                <a:lnTo>
                  <a:pt x="838835" y="12700"/>
                </a:lnTo>
                <a:lnTo>
                  <a:pt x="838835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783481" y="5549900"/>
            <a:ext cx="819785" cy="12700"/>
          </a:xfrm>
          <a:custGeom>
            <a:avLst/>
            <a:gdLst/>
            <a:ahLst/>
            <a:cxnLst/>
            <a:rect l="l" t="t" r="r" b="b"/>
            <a:pathLst>
              <a:path w="819785" h="12700">
                <a:moveTo>
                  <a:pt x="0" y="12700"/>
                </a:moveTo>
                <a:lnTo>
                  <a:pt x="819784" y="12700"/>
                </a:lnTo>
                <a:lnTo>
                  <a:pt x="8197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7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792381" y="5561329"/>
            <a:ext cx="802005" cy="12700"/>
          </a:xfrm>
          <a:custGeom>
            <a:avLst/>
            <a:gdLst/>
            <a:ahLst/>
            <a:cxnLst/>
            <a:rect l="l" t="t" r="r" b="b"/>
            <a:pathLst>
              <a:path w="802005" h="12700">
                <a:moveTo>
                  <a:pt x="0" y="12700"/>
                </a:moveTo>
                <a:lnTo>
                  <a:pt x="801684" y="12700"/>
                </a:lnTo>
                <a:lnTo>
                  <a:pt x="80168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8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801879" y="5572759"/>
            <a:ext cx="782955" cy="13970"/>
          </a:xfrm>
          <a:custGeom>
            <a:avLst/>
            <a:gdLst/>
            <a:ahLst/>
            <a:cxnLst/>
            <a:rect l="l" t="t" r="r" b="b"/>
            <a:pathLst>
              <a:path w="782955" h="13970">
                <a:moveTo>
                  <a:pt x="0" y="13970"/>
                </a:moveTo>
                <a:lnTo>
                  <a:pt x="782388" y="13970"/>
                </a:lnTo>
                <a:lnTo>
                  <a:pt x="782388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89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812433" y="5585459"/>
            <a:ext cx="761365" cy="12700"/>
          </a:xfrm>
          <a:custGeom>
            <a:avLst/>
            <a:gdLst/>
            <a:ahLst/>
            <a:cxnLst/>
            <a:rect l="l" t="t" r="r" b="b"/>
            <a:pathLst>
              <a:path w="761364" h="12700">
                <a:moveTo>
                  <a:pt x="0" y="12699"/>
                </a:moveTo>
                <a:lnTo>
                  <a:pt x="760949" y="12699"/>
                </a:lnTo>
                <a:lnTo>
                  <a:pt x="760949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8A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821931" y="5596890"/>
            <a:ext cx="741680" cy="13970"/>
          </a:xfrm>
          <a:custGeom>
            <a:avLst/>
            <a:gdLst/>
            <a:ahLst/>
            <a:cxnLst/>
            <a:rect l="l" t="t" r="r" b="b"/>
            <a:pathLst>
              <a:path w="741680" h="13970">
                <a:moveTo>
                  <a:pt x="0" y="13970"/>
                </a:moveTo>
                <a:lnTo>
                  <a:pt x="741654" y="13970"/>
                </a:lnTo>
                <a:lnTo>
                  <a:pt x="741654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8B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832484" y="5609590"/>
            <a:ext cx="720725" cy="12700"/>
          </a:xfrm>
          <a:custGeom>
            <a:avLst/>
            <a:gdLst/>
            <a:ahLst/>
            <a:cxnLst/>
            <a:rect l="l" t="t" r="r" b="b"/>
            <a:pathLst>
              <a:path w="720725" h="12700">
                <a:moveTo>
                  <a:pt x="0" y="12700"/>
                </a:moveTo>
                <a:lnTo>
                  <a:pt x="720426" y="12700"/>
                </a:lnTo>
                <a:lnTo>
                  <a:pt x="720426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C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841982" y="5621020"/>
            <a:ext cx="701675" cy="13970"/>
          </a:xfrm>
          <a:custGeom>
            <a:avLst/>
            <a:gdLst/>
            <a:ahLst/>
            <a:cxnLst/>
            <a:rect l="l" t="t" r="r" b="b"/>
            <a:pathLst>
              <a:path w="701675" h="13970">
                <a:moveTo>
                  <a:pt x="0" y="13969"/>
                </a:moveTo>
                <a:lnTo>
                  <a:pt x="701403" y="13969"/>
                </a:lnTo>
                <a:lnTo>
                  <a:pt x="701403" y="0"/>
                </a:lnTo>
                <a:lnTo>
                  <a:pt x="0" y="0"/>
                </a:lnTo>
                <a:lnTo>
                  <a:pt x="0" y="13969"/>
                </a:lnTo>
                <a:close/>
              </a:path>
            </a:pathLst>
          </a:custGeom>
          <a:solidFill>
            <a:srgbClr val="FF8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852536" y="5633720"/>
            <a:ext cx="680720" cy="12700"/>
          </a:xfrm>
          <a:custGeom>
            <a:avLst/>
            <a:gdLst/>
            <a:ahLst/>
            <a:cxnLst/>
            <a:rect l="l" t="t" r="r" b="b"/>
            <a:pathLst>
              <a:path w="680719" h="12700">
                <a:moveTo>
                  <a:pt x="0" y="12699"/>
                </a:moveTo>
                <a:lnTo>
                  <a:pt x="680266" y="12699"/>
                </a:lnTo>
                <a:lnTo>
                  <a:pt x="680266" y="0"/>
                </a:lnTo>
                <a:lnTo>
                  <a:pt x="0" y="0"/>
                </a:lnTo>
                <a:lnTo>
                  <a:pt x="0" y="12699"/>
                </a:lnTo>
                <a:close/>
              </a:path>
            </a:pathLst>
          </a:custGeom>
          <a:solidFill>
            <a:srgbClr val="FF8E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862034" y="5645150"/>
            <a:ext cx="661670" cy="12700"/>
          </a:xfrm>
          <a:custGeom>
            <a:avLst/>
            <a:gdLst/>
            <a:ahLst/>
            <a:cxnLst/>
            <a:rect l="l" t="t" r="r" b="b"/>
            <a:pathLst>
              <a:path w="661669" h="12700">
                <a:moveTo>
                  <a:pt x="0" y="12700"/>
                </a:moveTo>
                <a:lnTo>
                  <a:pt x="661243" y="12700"/>
                </a:lnTo>
                <a:lnTo>
                  <a:pt x="661243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8F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872614" y="5656579"/>
            <a:ext cx="640080" cy="13970"/>
          </a:xfrm>
          <a:custGeom>
            <a:avLst/>
            <a:gdLst/>
            <a:ahLst/>
            <a:cxnLst/>
            <a:rect l="l" t="t" r="r" b="b"/>
            <a:pathLst>
              <a:path w="640080" h="13970">
                <a:moveTo>
                  <a:pt x="0" y="13970"/>
                </a:moveTo>
                <a:lnTo>
                  <a:pt x="640080" y="13970"/>
                </a:lnTo>
                <a:lnTo>
                  <a:pt x="64008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9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884521" y="5669279"/>
            <a:ext cx="616585" cy="12700"/>
          </a:xfrm>
          <a:custGeom>
            <a:avLst/>
            <a:gdLst/>
            <a:ahLst/>
            <a:cxnLst/>
            <a:rect l="l" t="t" r="r" b="b"/>
            <a:pathLst>
              <a:path w="616585" h="12700">
                <a:moveTo>
                  <a:pt x="0" y="12700"/>
                </a:moveTo>
                <a:lnTo>
                  <a:pt x="616267" y="12700"/>
                </a:lnTo>
                <a:lnTo>
                  <a:pt x="616267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9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895236" y="5680709"/>
            <a:ext cx="594995" cy="13970"/>
          </a:xfrm>
          <a:custGeom>
            <a:avLst/>
            <a:gdLst/>
            <a:ahLst/>
            <a:cxnLst/>
            <a:rect l="l" t="t" r="r" b="b"/>
            <a:pathLst>
              <a:path w="594994" h="13970">
                <a:moveTo>
                  <a:pt x="0" y="13970"/>
                </a:moveTo>
                <a:lnTo>
                  <a:pt x="594836" y="13970"/>
                </a:lnTo>
                <a:lnTo>
                  <a:pt x="594836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FF92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1907539" y="5699759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4">
                <a:moveTo>
                  <a:pt x="0" y="0"/>
                </a:moveTo>
                <a:lnTo>
                  <a:pt x="570441" y="0"/>
                </a:lnTo>
              </a:path>
            </a:pathLst>
          </a:custGeom>
          <a:ln w="12700">
            <a:solidFill>
              <a:srgbClr val="FF93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918970" y="5711825"/>
            <a:ext cx="548005" cy="0"/>
          </a:xfrm>
          <a:custGeom>
            <a:avLst/>
            <a:gdLst/>
            <a:ahLst/>
            <a:cxnLst/>
            <a:rect l="l" t="t" r="r" b="b"/>
            <a:pathLst>
              <a:path w="548005">
                <a:moveTo>
                  <a:pt x="0" y="0"/>
                </a:moveTo>
                <a:lnTo>
                  <a:pt x="547962" y="0"/>
                </a:lnTo>
              </a:path>
            </a:pathLst>
          </a:custGeom>
          <a:ln w="13969">
            <a:solidFill>
              <a:srgbClr val="FF94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931670" y="5723890"/>
            <a:ext cx="523240" cy="0"/>
          </a:xfrm>
          <a:custGeom>
            <a:avLst/>
            <a:gdLst/>
            <a:ahLst/>
            <a:cxnLst/>
            <a:rect l="l" t="t" r="r" b="b"/>
            <a:pathLst>
              <a:path w="523239">
                <a:moveTo>
                  <a:pt x="0" y="0"/>
                </a:moveTo>
                <a:lnTo>
                  <a:pt x="522985" y="0"/>
                </a:lnTo>
              </a:path>
            </a:pathLst>
          </a:custGeom>
          <a:ln w="12700">
            <a:solidFill>
              <a:srgbClr val="FF95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943238" y="5735320"/>
            <a:ext cx="500380" cy="0"/>
          </a:xfrm>
          <a:custGeom>
            <a:avLst/>
            <a:gdLst/>
            <a:ahLst/>
            <a:cxnLst/>
            <a:rect l="l" t="t" r="r" b="b"/>
            <a:pathLst>
              <a:path w="500380">
                <a:moveTo>
                  <a:pt x="0" y="0"/>
                </a:moveTo>
                <a:lnTo>
                  <a:pt x="500105" y="0"/>
                </a:lnTo>
              </a:path>
            </a:pathLst>
          </a:custGeom>
          <a:ln w="12700">
            <a:solidFill>
              <a:srgbClr val="FF96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955084" y="5747384"/>
            <a:ext cx="476884" cy="0"/>
          </a:xfrm>
          <a:custGeom>
            <a:avLst/>
            <a:gdLst/>
            <a:ahLst/>
            <a:cxnLst/>
            <a:rect l="l" t="t" r="r" b="b"/>
            <a:pathLst>
              <a:path w="476885">
                <a:moveTo>
                  <a:pt x="0" y="0"/>
                </a:moveTo>
                <a:lnTo>
                  <a:pt x="476421" y="0"/>
                </a:lnTo>
              </a:path>
            </a:pathLst>
          </a:custGeom>
          <a:ln w="13969">
            <a:solidFill>
              <a:srgbClr val="FF97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968245" y="5759450"/>
            <a:ext cx="450215" cy="0"/>
          </a:xfrm>
          <a:custGeom>
            <a:avLst/>
            <a:gdLst/>
            <a:ahLst/>
            <a:cxnLst/>
            <a:rect l="l" t="t" r="r" b="b"/>
            <a:pathLst>
              <a:path w="450214">
                <a:moveTo>
                  <a:pt x="0" y="0"/>
                </a:moveTo>
                <a:lnTo>
                  <a:pt x="450106" y="0"/>
                </a:lnTo>
              </a:path>
            </a:pathLst>
          </a:custGeom>
          <a:ln w="12700">
            <a:solidFill>
              <a:srgbClr val="FF99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980091" y="5771515"/>
            <a:ext cx="426720" cy="0"/>
          </a:xfrm>
          <a:custGeom>
            <a:avLst/>
            <a:gdLst/>
            <a:ahLst/>
            <a:cxnLst/>
            <a:rect l="l" t="t" r="r" b="b"/>
            <a:pathLst>
              <a:path w="426719">
                <a:moveTo>
                  <a:pt x="0" y="0"/>
                </a:moveTo>
                <a:lnTo>
                  <a:pt x="426558" y="0"/>
                </a:lnTo>
              </a:path>
            </a:pathLst>
          </a:custGeom>
          <a:ln w="13969">
            <a:solidFill>
              <a:srgbClr val="FF99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993253" y="5783579"/>
            <a:ext cx="40132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0696" y="0"/>
                </a:lnTo>
              </a:path>
            </a:pathLst>
          </a:custGeom>
          <a:ln w="12700">
            <a:solidFill>
              <a:srgbClr val="FF9A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005099" y="5795009"/>
            <a:ext cx="377825" cy="0"/>
          </a:xfrm>
          <a:custGeom>
            <a:avLst/>
            <a:gdLst/>
            <a:ahLst/>
            <a:cxnLst/>
            <a:rect l="l" t="t" r="r" b="b"/>
            <a:pathLst>
              <a:path w="377825">
                <a:moveTo>
                  <a:pt x="0" y="0"/>
                </a:moveTo>
                <a:lnTo>
                  <a:pt x="377420" y="0"/>
                </a:lnTo>
              </a:path>
            </a:pathLst>
          </a:custGeom>
          <a:ln w="12700">
            <a:solidFill>
              <a:srgbClr val="FF9B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017422" y="5807075"/>
            <a:ext cx="353060" cy="0"/>
          </a:xfrm>
          <a:custGeom>
            <a:avLst/>
            <a:gdLst/>
            <a:ahLst/>
            <a:cxnLst/>
            <a:rect l="l" t="t" r="r" b="b"/>
            <a:pathLst>
              <a:path w="353060">
                <a:moveTo>
                  <a:pt x="0" y="0"/>
                </a:moveTo>
                <a:lnTo>
                  <a:pt x="352783" y="0"/>
                </a:lnTo>
              </a:path>
            </a:pathLst>
          </a:custGeom>
          <a:ln w="13969">
            <a:solidFill>
              <a:srgbClr val="FF9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031779" y="5819140"/>
            <a:ext cx="323850" cy="0"/>
          </a:xfrm>
          <a:custGeom>
            <a:avLst/>
            <a:gdLst/>
            <a:ahLst/>
            <a:cxnLst/>
            <a:rect l="l" t="t" r="r" b="b"/>
            <a:pathLst>
              <a:path w="323850">
                <a:moveTo>
                  <a:pt x="0" y="0"/>
                </a:moveTo>
                <a:lnTo>
                  <a:pt x="323518" y="0"/>
                </a:lnTo>
              </a:path>
            </a:pathLst>
          </a:custGeom>
          <a:ln w="12700">
            <a:solidFill>
              <a:srgbClr val="FF9D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044700" y="5831204"/>
            <a:ext cx="297180" cy="0"/>
          </a:xfrm>
          <a:custGeom>
            <a:avLst/>
            <a:gdLst/>
            <a:ahLst/>
            <a:cxnLst/>
            <a:rect l="l" t="t" r="r" b="b"/>
            <a:pathLst>
              <a:path w="297180">
                <a:moveTo>
                  <a:pt x="0" y="0"/>
                </a:moveTo>
                <a:lnTo>
                  <a:pt x="297180" y="0"/>
                </a:lnTo>
              </a:path>
            </a:pathLst>
          </a:custGeom>
          <a:ln w="13970">
            <a:solidFill>
              <a:srgbClr val="FF9E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058554" y="5843270"/>
            <a:ext cx="269875" cy="0"/>
          </a:xfrm>
          <a:custGeom>
            <a:avLst/>
            <a:gdLst/>
            <a:ahLst/>
            <a:cxnLst/>
            <a:rect l="l" t="t" r="r" b="b"/>
            <a:pathLst>
              <a:path w="269875">
                <a:moveTo>
                  <a:pt x="0" y="0"/>
                </a:moveTo>
                <a:lnTo>
                  <a:pt x="269470" y="0"/>
                </a:lnTo>
              </a:path>
            </a:pathLst>
          </a:custGeom>
          <a:ln w="12700">
            <a:solidFill>
              <a:srgbClr val="FF9F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071023" y="5848350"/>
            <a:ext cx="244532" cy="95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1534160" y="3910329"/>
            <a:ext cx="1318260" cy="2033270"/>
          </a:xfrm>
          <a:custGeom>
            <a:avLst/>
            <a:gdLst/>
            <a:ahLst/>
            <a:cxnLst/>
            <a:rect l="l" t="t" r="r" b="b"/>
            <a:pathLst>
              <a:path w="1318260" h="2033270">
                <a:moveTo>
                  <a:pt x="1318260" y="1016000"/>
                </a:moveTo>
                <a:lnTo>
                  <a:pt x="1315720" y="1079500"/>
                </a:lnTo>
                <a:lnTo>
                  <a:pt x="1308100" y="1143000"/>
                </a:lnTo>
                <a:lnTo>
                  <a:pt x="1295400" y="1203960"/>
                </a:lnTo>
                <a:lnTo>
                  <a:pt x="1276350" y="1267460"/>
                </a:lnTo>
                <a:lnTo>
                  <a:pt x="1256030" y="1324610"/>
                </a:lnTo>
                <a:lnTo>
                  <a:pt x="1229360" y="1383030"/>
                </a:lnTo>
                <a:lnTo>
                  <a:pt x="1201420" y="1440180"/>
                </a:lnTo>
                <a:lnTo>
                  <a:pt x="1170940" y="1494790"/>
                </a:lnTo>
                <a:lnTo>
                  <a:pt x="1136650" y="1545590"/>
                </a:lnTo>
                <a:lnTo>
                  <a:pt x="1102360" y="1596390"/>
                </a:lnTo>
                <a:lnTo>
                  <a:pt x="1065530" y="1644650"/>
                </a:lnTo>
                <a:lnTo>
                  <a:pt x="1027429" y="1691640"/>
                </a:lnTo>
                <a:lnTo>
                  <a:pt x="989329" y="1734820"/>
                </a:lnTo>
                <a:lnTo>
                  <a:pt x="951229" y="1776730"/>
                </a:lnTo>
                <a:lnTo>
                  <a:pt x="914400" y="1814830"/>
                </a:lnTo>
                <a:lnTo>
                  <a:pt x="877570" y="1850390"/>
                </a:lnTo>
                <a:lnTo>
                  <a:pt x="842010" y="1883410"/>
                </a:lnTo>
                <a:lnTo>
                  <a:pt x="808990" y="1912620"/>
                </a:lnTo>
                <a:lnTo>
                  <a:pt x="777240" y="1940560"/>
                </a:lnTo>
                <a:lnTo>
                  <a:pt x="722629" y="1985010"/>
                </a:lnTo>
                <a:lnTo>
                  <a:pt x="702310" y="2001520"/>
                </a:lnTo>
                <a:lnTo>
                  <a:pt x="684529" y="2015490"/>
                </a:lnTo>
                <a:lnTo>
                  <a:pt x="671829" y="2024380"/>
                </a:lnTo>
                <a:lnTo>
                  <a:pt x="662940" y="2030730"/>
                </a:lnTo>
                <a:lnTo>
                  <a:pt x="659129" y="2033270"/>
                </a:lnTo>
                <a:lnTo>
                  <a:pt x="656590" y="2030730"/>
                </a:lnTo>
                <a:lnTo>
                  <a:pt x="648970" y="2024380"/>
                </a:lnTo>
                <a:lnTo>
                  <a:pt x="636270" y="2015490"/>
                </a:lnTo>
                <a:lnTo>
                  <a:pt x="617220" y="2001520"/>
                </a:lnTo>
                <a:lnTo>
                  <a:pt x="596900" y="1985010"/>
                </a:lnTo>
                <a:lnTo>
                  <a:pt x="570229" y="1963420"/>
                </a:lnTo>
                <a:lnTo>
                  <a:pt x="542290" y="1940560"/>
                </a:lnTo>
                <a:lnTo>
                  <a:pt x="511809" y="1912620"/>
                </a:lnTo>
                <a:lnTo>
                  <a:pt x="477520" y="1883410"/>
                </a:lnTo>
                <a:lnTo>
                  <a:pt x="443229" y="1850390"/>
                </a:lnTo>
                <a:lnTo>
                  <a:pt x="406400" y="1814830"/>
                </a:lnTo>
                <a:lnTo>
                  <a:pt x="368300" y="1776730"/>
                </a:lnTo>
                <a:lnTo>
                  <a:pt x="328929" y="1734820"/>
                </a:lnTo>
                <a:lnTo>
                  <a:pt x="292100" y="1691640"/>
                </a:lnTo>
                <a:lnTo>
                  <a:pt x="255270" y="1644650"/>
                </a:lnTo>
                <a:lnTo>
                  <a:pt x="218440" y="1596390"/>
                </a:lnTo>
                <a:lnTo>
                  <a:pt x="182879" y="1545590"/>
                </a:lnTo>
                <a:lnTo>
                  <a:pt x="148590" y="1494790"/>
                </a:lnTo>
                <a:lnTo>
                  <a:pt x="118109" y="1440180"/>
                </a:lnTo>
                <a:lnTo>
                  <a:pt x="90170" y="1383030"/>
                </a:lnTo>
                <a:lnTo>
                  <a:pt x="63500" y="1324610"/>
                </a:lnTo>
                <a:lnTo>
                  <a:pt x="43180" y="1267460"/>
                </a:lnTo>
                <a:lnTo>
                  <a:pt x="24130" y="1203960"/>
                </a:lnTo>
                <a:lnTo>
                  <a:pt x="11430" y="1143000"/>
                </a:lnTo>
                <a:lnTo>
                  <a:pt x="3809" y="1079500"/>
                </a:lnTo>
                <a:lnTo>
                  <a:pt x="0" y="1016000"/>
                </a:lnTo>
                <a:lnTo>
                  <a:pt x="3809" y="952500"/>
                </a:lnTo>
                <a:lnTo>
                  <a:pt x="11430" y="889000"/>
                </a:lnTo>
                <a:lnTo>
                  <a:pt x="24130" y="826770"/>
                </a:lnTo>
                <a:lnTo>
                  <a:pt x="43180" y="765810"/>
                </a:lnTo>
                <a:lnTo>
                  <a:pt x="63500" y="706120"/>
                </a:lnTo>
                <a:lnTo>
                  <a:pt x="90170" y="647700"/>
                </a:lnTo>
                <a:lnTo>
                  <a:pt x="118109" y="593090"/>
                </a:lnTo>
                <a:lnTo>
                  <a:pt x="148590" y="537210"/>
                </a:lnTo>
                <a:lnTo>
                  <a:pt x="182879" y="485140"/>
                </a:lnTo>
                <a:lnTo>
                  <a:pt x="218440" y="434340"/>
                </a:lnTo>
                <a:lnTo>
                  <a:pt x="255270" y="386080"/>
                </a:lnTo>
                <a:lnTo>
                  <a:pt x="292100" y="340360"/>
                </a:lnTo>
                <a:lnTo>
                  <a:pt x="328929" y="297180"/>
                </a:lnTo>
                <a:lnTo>
                  <a:pt x="368300" y="255270"/>
                </a:lnTo>
                <a:lnTo>
                  <a:pt x="406400" y="217170"/>
                </a:lnTo>
                <a:lnTo>
                  <a:pt x="443229" y="181610"/>
                </a:lnTo>
                <a:lnTo>
                  <a:pt x="477520" y="147320"/>
                </a:lnTo>
                <a:lnTo>
                  <a:pt x="511809" y="118110"/>
                </a:lnTo>
                <a:lnTo>
                  <a:pt x="542290" y="90170"/>
                </a:lnTo>
                <a:lnTo>
                  <a:pt x="570229" y="68580"/>
                </a:lnTo>
                <a:lnTo>
                  <a:pt x="596900" y="46990"/>
                </a:lnTo>
                <a:lnTo>
                  <a:pt x="617220" y="30480"/>
                </a:lnTo>
                <a:lnTo>
                  <a:pt x="636270" y="15240"/>
                </a:lnTo>
                <a:lnTo>
                  <a:pt x="648970" y="7620"/>
                </a:lnTo>
                <a:lnTo>
                  <a:pt x="656590" y="0"/>
                </a:lnTo>
                <a:lnTo>
                  <a:pt x="659129" y="0"/>
                </a:lnTo>
                <a:lnTo>
                  <a:pt x="662940" y="0"/>
                </a:lnTo>
                <a:lnTo>
                  <a:pt x="671829" y="7620"/>
                </a:lnTo>
                <a:lnTo>
                  <a:pt x="684529" y="15240"/>
                </a:lnTo>
                <a:lnTo>
                  <a:pt x="702310" y="30480"/>
                </a:lnTo>
                <a:lnTo>
                  <a:pt x="722629" y="46990"/>
                </a:lnTo>
                <a:lnTo>
                  <a:pt x="749300" y="68580"/>
                </a:lnTo>
                <a:lnTo>
                  <a:pt x="777240" y="90170"/>
                </a:lnTo>
                <a:lnTo>
                  <a:pt x="808990" y="118110"/>
                </a:lnTo>
                <a:lnTo>
                  <a:pt x="842010" y="147320"/>
                </a:lnTo>
                <a:lnTo>
                  <a:pt x="877570" y="181610"/>
                </a:lnTo>
                <a:lnTo>
                  <a:pt x="914400" y="217170"/>
                </a:lnTo>
                <a:lnTo>
                  <a:pt x="951229" y="255270"/>
                </a:lnTo>
                <a:lnTo>
                  <a:pt x="989329" y="297180"/>
                </a:lnTo>
                <a:lnTo>
                  <a:pt x="1027429" y="340360"/>
                </a:lnTo>
                <a:lnTo>
                  <a:pt x="1065530" y="386080"/>
                </a:lnTo>
                <a:lnTo>
                  <a:pt x="1102360" y="434340"/>
                </a:lnTo>
                <a:lnTo>
                  <a:pt x="1136650" y="485140"/>
                </a:lnTo>
                <a:lnTo>
                  <a:pt x="1170940" y="537210"/>
                </a:lnTo>
                <a:lnTo>
                  <a:pt x="1201420" y="593090"/>
                </a:lnTo>
                <a:lnTo>
                  <a:pt x="1229360" y="647700"/>
                </a:lnTo>
                <a:lnTo>
                  <a:pt x="1256030" y="706120"/>
                </a:lnTo>
                <a:lnTo>
                  <a:pt x="1276350" y="765810"/>
                </a:lnTo>
                <a:lnTo>
                  <a:pt x="1295400" y="826770"/>
                </a:lnTo>
                <a:lnTo>
                  <a:pt x="1308100" y="889000"/>
                </a:lnTo>
                <a:lnTo>
                  <a:pt x="1315720" y="952500"/>
                </a:lnTo>
                <a:lnTo>
                  <a:pt x="1318260" y="101600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1534160" y="3910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85242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155189" y="4042409"/>
            <a:ext cx="2155190" cy="1212850"/>
          </a:xfrm>
          <a:custGeom>
            <a:avLst/>
            <a:gdLst/>
            <a:ahLst/>
            <a:cxnLst/>
            <a:rect l="l" t="t" r="r" b="b"/>
            <a:pathLst>
              <a:path w="2155190" h="1212850">
                <a:moveTo>
                  <a:pt x="445770" y="0"/>
                </a:moveTo>
                <a:lnTo>
                  <a:pt x="377190" y="0"/>
                </a:lnTo>
                <a:lnTo>
                  <a:pt x="313690" y="1269"/>
                </a:lnTo>
                <a:lnTo>
                  <a:pt x="252730" y="3809"/>
                </a:lnTo>
                <a:lnTo>
                  <a:pt x="196850" y="5079"/>
                </a:lnTo>
                <a:lnTo>
                  <a:pt x="147320" y="8889"/>
                </a:lnTo>
                <a:lnTo>
                  <a:pt x="105410" y="12700"/>
                </a:lnTo>
                <a:lnTo>
                  <a:pt x="67310" y="15239"/>
                </a:lnTo>
                <a:lnTo>
                  <a:pt x="39370" y="17779"/>
                </a:lnTo>
                <a:lnTo>
                  <a:pt x="19050" y="20319"/>
                </a:lnTo>
                <a:lnTo>
                  <a:pt x="5080" y="21589"/>
                </a:lnTo>
                <a:lnTo>
                  <a:pt x="0" y="21589"/>
                </a:lnTo>
                <a:lnTo>
                  <a:pt x="0" y="25400"/>
                </a:lnTo>
                <a:lnTo>
                  <a:pt x="1270" y="34289"/>
                </a:lnTo>
                <a:lnTo>
                  <a:pt x="0" y="49529"/>
                </a:lnTo>
                <a:lnTo>
                  <a:pt x="3810" y="71119"/>
                </a:lnTo>
                <a:lnTo>
                  <a:pt x="5080" y="97789"/>
                </a:lnTo>
                <a:lnTo>
                  <a:pt x="8890" y="127000"/>
                </a:lnTo>
                <a:lnTo>
                  <a:pt x="16510" y="161289"/>
                </a:lnTo>
                <a:lnTo>
                  <a:pt x="22860" y="199389"/>
                </a:lnTo>
                <a:lnTo>
                  <a:pt x="31750" y="242569"/>
                </a:lnTo>
                <a:lnTo>
                  <a:pt x="43180" y="287019"/>
                </a:lnTo>
                <a:lnTo>
                  <a:pt x="58420" y="335279"/>
                </a:lnTo>
                <a:lnTo>
                  <a:pt x="74930" y="384809"/>
                </a:lnTo>
                <a:lnTo>
                  <a:pt x="95250" y="434339"/>
                </a:lnTo>
                <a:lnTo>
                  <a:pt x="119380" y="487679"/>
                </a:lnTo>
                <a:lnTo>
                  <a:pt x="147320" y="541019"/>
                </a:lnTo>
                <a:lnTo>
                  <a:pt x="176530" y="593089"/>
                </a:lnTo>
                <a:lnTo>
                  <a:pt x="212090" y="647700"/>
                </a:lnTo>
                <a:lnTo>
                  <a:pt x="252730" y="701039"/>
                </a:lnTo>
                <a:lnTo>
                  <a:pt x="297180" y="754379"/>
                </a:lnTo>
                <a:lnTo>
                  <a:pt x="346710" y="805179"/>
                </a:lnTo>
                <a:lnTo>
                  <a:pt x="400050" y="853439"/>
                </a:lnTo>
                <a:lnTo>
                  <a:pt x="461010" y="901700"/>
                </a:lnTo>
                <a:lnTo>
                  <a:pt x="524510" y="946150"/>
                </a:lnTo>
                <a:lnTo>
                  <a:pt x="595630" y="986789"/>
                </a:lnTo>
                <a:lnTo>
                  <a:pt x="669290" y="1024889"/>
                </a:lnTo>
                <a:lnTo>
                  <a:pt x="745490" y="1056639"/>
                </a:lnTo>
                <a:lnTo>
                  <a:pt x="824230" y="1087120"/>
                </a:lnTo>
                <a:lnTo>
                  <a:pt x="905510" y="1111250"/>
                </a:lnTo>
                <a:lnTo>
                  <a:pt x="988060" y="1134109"/>
                </a:lnTo>
                <a:lnTo>
                  <a:pt x="1070610" y="1151889"/>
                </a:lnTo>
                <a:lnTo>
                  <a:pt x="1154430" y="1168400"/>
                </a:lnTo>
                <a:lnTo>
                  <a:pt x="1236980" y="1179829"/>
                </a:lnTo>
                <a:lnTo>
                  <a:pt x="1320800" y="1189989"/>
                </a:lnTo>
                <a:lnTo>
                  <a:pt x="1402080" y="1198880"/>
                </a:lnTo>
                <a:lnTo>
                  <a:pt x="1482089" y="1205230"/>
                </a:lnTo>
                <a:lnTo>
                  <a:pt x="1560830" y="1209039"/>
                </a:lnTo>
                <a:lnTo>
                  <a:pt x="1635760" y="1211580"/>
                </a:lnTo>
                <a:lnTo>
                  <a:pt x="1709420" y="1212849"/>
                </a:lnTo>
                <a:lnTo>
                  <a:pt x="1778000" y="1212849"/>
                </a:lnTo>
                <a:lnTo>
                  <a:pt x="1842770" y="1211580"/>
                </a:lnTo>
                <a:lnTo>
                  <a:pt x="1957070" y="1206499"/>
                </a:lnTo>
                <a:lnTo>
                  <a:pt x="2007870" y="1202689"/>
                </a:lnTo>
                <a:lnTo>
                  <a:pt x="2049780" y="1200149"/>
                </a:lnTo>
                <a:lnTo>
                  <a:pt x="2086610" y="1196339"/>
                </a:lnTo>
                <a:lnTo>
                  <a:pt x="2115820" y="1193799"/>
                </a:lnTo>
                <a:lnTo>
                  <a:pt x="2137410" y="1192530"/>
                </a:lnTo>
                <a:lnTo>
                  <a:pt x="2150110" y="1192530"/>
                </a:lnTo>
                <a:lnTo>
                  <a:pt x="2155190" y="1189989"/>
                </a:lnTo>
                <a:lnTo>
                  <a:pt x="2153920" y="1186179"/>
                </a:lnTo>
                <a:lnTo>
                  <a:pt x="2153920" y="1177289"/>
                </a:lnTo>
                <a:lnTo>
                  <a:pt x="2152650" y="1163320"/>
                </a:lnTo>
                <a:lnTo>
                  <a:pt x="2150110" y="1141729"/>
                </a:lnTo>
                <a:lnTo>
                  <a:pt x="2150110" y="1113789"/>
                </a:lnTo>
                <a:lnTo>
                  <a:pt x="2143760" y="1084579"/>
                </a:lnTo>
                <a:lnTo>
                  <a:pt x="2139950" y="1050289"/>
                </a:lnTo>
                <a:lnTo>
                  <a:pt x="2132330" y="1012189"/>
                </a:lnTo>
                <a:lnTo>
                  <a:pt x="2124710" y="970279"/>
                </a:lnTo>
                <a:lnTo>
                  <a:pt x="2109470" y="923289"/>
                </a:lnTo>
                <a:lnTo>
                  <a:pt x="2099310" y="877569"/>
                </a:lnTo>
                <a:lnTo>
                  <a:pt x="2078989" y="829309"/>
                </a:lnTo>
                <a:lnTo>
                  <a:pt x="2058670" y="778509"/>
                </a:lnTo>
                <a:lnTo>
                  <a:pt x="2035810" y="725169"/>
                </a:lnTo>
                <a:lnTo>
                  <a:pt x="2007870" y="671829"/>
                </a:lnTo>
                <a:lnTo>
                  <a:pt x="1977389" y="618489"/>
                </a:lnTo>
                <a:lnTo>
                  <a:pt x="1941830" y="565150"/>
                </a:lnTo>
                <a:lnTo>
                  <a:pt x="1902460" y="511809"/>
                </a:lnTo>
                <a:lnTo>
                  <a:pt x="1858010" y="458469"/>
                </a:lnTo>
                <a:lnTo>
                  <a:pt x="1808480" y="407669"/>
                </a:lnTo>
                <a:lnTo>
                  <a:pt x="1753870" y="359409"/>
                </a:lnTo>
                <a:lnTo>
                  <a:pt x="1695450" y="311150"/>
                </a:lnTo>
                <a:lnTo>
                  <a:pt x="1629410" y="266700"/>
                </a:lnTo>
                <a:lnTo>
                  <a:pt x="1558289" y="224789"/>
                </a:lnTo>
                <a:lnTo>
                  <a:pt x="1484630" y="186689"/>
                </a:lnTo>
                <a:lnTo>
                  <a:pt x="1408430" y="154939"/>
                </a:lnTo>
                <a:lnTo>
                  <a:pt x="1330960" y="127000"/>
                </a:lnTo>
                <a:lnTo>
                  <a:pt x="1249680" y="100329"/>
                </a:lnTo>
                <a:lnTo>
                  <a:pt x="1167130" y="78739"/>
                </a:lnTo>
                <a:lnTo>
                  <a:pt x="1084580" y="59689"/>
                </a:lnTo>
                <a:lnTo>
                  <a:pt x="1000760" y="45719"/>
                </a:lnTo>
                <a:lnTo>
                  <a:pt x="918210" y="33019"/>
                </a:lnTo>
                <a:lnTo>
                  <a:pt x="834390" y="21589"/>
                </a:lnTo>
                <a:lnTo>
                  <a:pt x="753110" y="12700"/>
                </a:lnTo>
                <a:lnTo>
                  <a:pt x="671830" y="7619"/>
                </a:lnTo>
                <a:lnTo>
                  <a:pt x="594360" y="3809"/>
                </a:lnTo>
                <a:lnTo>
                  <a:pt x="519430" y="1269"/>
                </a:lnTo>
                <a:lnTo>
                  <a:pt x="445770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155189" y="4041140"/>
            <a:ext cx="2156460" cy="1214120"/>
          </a:xfrm>
          <a:custGeom>
            <a:avLst/>
            <a:gdLst/>
            <a:ahLst/>
            <a:cxnLst/>
            <a:rect l="l" t="t" r="r" b="b"/>
            <a:pathLst>
              <a:path w="2156460" h="1214120">
                <a:moveTo>
                  <a:pt x="1558289" y="224790"/>
                </a:moveTo>
                <a:lnTo>
                  <a:pt x="1629410" y="267970"/>
                </a:lnTo>
                <a:lnTo>
                  <a:pt x="1695450" y="312420"/>
                </a:lnTo>
                <a:lnTo>
                  <a:pt x="1755139" y="359410"/>
                </a:lnTo>
                <a:lnTo>
                  <a:pt x="1809750" y="408940"/>
                </a:lnTo>
                <a:lnTo>
                  <a:pt x="1859280" y="459740"/>
                </a:lnTo>
                <a:lnTo>
                  <a:pt x="1902460" y="511810"/>
                </a:lnTo>
                <a:lnTo>
                  <a:pt x="1943100" y="565150"/>
                </a:lnTo>
                <a:lnTo>
                  <a:pt x="1978660" y="618490"/>
                </a:lnTo>
                <a:lnTo>
                  <a:pt x="2009139" y="673100"/>
                </a:lnTo>
                <a:lnTo>
                  <a:pt x="2035810" y="725170"/>
                </a:lnTo>
                <a:lnTo>
                  <a:pt x="2059939" y="778510"/>
                </a:lnTo>
                <a:lnTo>
                  <a:pt x="2080260" y="830580"/>
                </a:lnTo>
                <a:lnTo>
                  <a:pt x="2098040" y="878840"/>
                </a:lnTo>
                <a:lnTo>
                  <a:pt x="2110740" y="925830"/>
                </a:lnTo>
                <a:lnTo>
                  <a:pt x="2124710" y="971550"/>
                </a:lnTo>
                <a:lnTo>
                  <a:pt x="2133600" y="1012190"/>
                </a:lnTo>
                <a:lnTo>
                  <a:pt x="2141220" y="1050290"/>
                </a:lnTo>
                <a:lnTo>
                  <a:pt x="2145030" y="1085850"/>
                </a:lnTo>
                <a:lnTo>
                  <a:pt x="2150110" y="1116330"/>
                </a:lnTo>
                <a:lnTo>
                  <a:pt x="2151380" y="1141730"/>
                </a:lnTo>
                <a:lnTo>
                  <a:pt x="2153920" y="1163320"/>
                </a:lnTo>
                <a:lnTo>
                  <a:pt x="2155190" y="1178560"/>
                </a:lnTo>
                <a:lnTo>
                  <a:pt x="2153920" y="1187450"/>
                </a:lnTo>
                <a:lnTo>
                  <a:pt x="2156460" y="1191260"/>
                </a:lnTo>
                <a:lnTo>
                  <a:pt x="2150110" y="1192530"/>
                </a:lnTo>
                <a:lnTo>
                  <a:pt x="2137410" y="1193800"/>
                </a:lnTo>
                <a:lnTo>
                  <a:pt x="2115820" y="1195070"/>
                </a:lnTo>
                <a:lnTo>
                  <a:pt x="2085339" y="1197610"/>
                </a:lnTo>
                <a:lnTo>
                  <a:pt x="2049780" y="1201420"/>
                </a:lnTo>
                <a:lnTo>
                  <a:pt x="2007870" y="1205230"/>
                </a:lnTo>
                <a:lnTo>
                  <a:pt x="1957070" y="1207770"/>
                </a:lnTo>
                <a:lnTo>
                  <a:pt x="1902460" y="1209040"/>
                </a:lnTo>
                <a:lnTo>
                  <a:pt x="1842770" y="1211580"/>
                </a:lnTo>
                <a:lnTo>
                  <a:pt x="1778000" y="1212850"/>
                </a:lnTo>
                <a:lnTo>
                  <a:pt x="1710689" y="1214120"/>
                </a:lnTo>
                <a:lnTo>
                  <a:pt x="1635760" y="1212850"/>
                </a:lnTo>
                <a:lnTo>
                  <a:pt x="1560830" y="1210310"/>
                </a:lnTo>
                <a:lnTo>
                  <a:pt x="1483360" y="1205230"/>
                </a:lnTo>
                <a:lnTo>
                  <a:pt x="1402080" y="1200150"/>
                </a:lnTo>
                <a:lnTo>
                  <a:pt x="1320800" y="1191260"/>
                </a:lnTo>
                <a:lnTo>
                  <a:pt x="1236980" y="1181100"/>
                </a:lnTo>
                <a:lnTo>
                  <a:pt x="1154430" y="1168400"/>
                </a:lnTo>
                <a:lnTo>
                  <a:pt x="1070610" y="1153160"/>
                </a:lnTo>
                <a:lnTo>
                  <a:pt x="988060" y="1134110"/>
                </a:lnTo>
                <a:lnTo>
                  <a:pt x="905510" y="1112520"/>
                </a:lnTo>
                <a:lnTo>
                  <a:pt x="824230" y="1088390"/>
                </a:lnTo>
                <a:lnTo>
                  <a:pt x="746760" y="1057910"/>
                </a:lnTo>
                <a:lnTo>
                  <a:pt x="669290" y="1024890"/>
                </a:lnTo>
                <a:lnTo>
                  <a:pt x="595630" y="989330"/>
                </a:lnTo>
                <a:lnTo>
                  <a:pt x="525780" y="947420"/>
                </a:lnTo>
                <a:lnTo>
                  <a:pt x="461010" y="902970"/>
                </a:lnTo>
                <a:lnTo>
                  <a:pt x="401320" y="854710"/>
                </a:lnTo>
                <a:lnTo>
                  <a:pt x="346710" y="805180"/>
                </a:lnTo>
                <a:lnTo>
                  <a:pt x="297180" y="754380"/>
                </a:lnTo>
                <a:lnTo>
                  <a:pt x="254000" y="701040"/>
                </a:lnTo>
                <a:lnTo>
                  <a:pt x="213360" y="648970"/>
                </a:lnTo>
                <a:lnTo>
                  <a:pt x="177800" y="595630"/>
                </a:lnTo>
                <a:lnTo>
                  <a:pt x="147320" y="541020"/>
                </a:lnTo>
                <a:lnTo>
                  <a:pt x="119380" y="487680"/>
                </a:lnTo>
                <a:lnTo>
                  <a:pt x="96520" y="435610"/>
                </a:lnTo>
                <a:lnTo>
                  <a:pt x="76200" y="384810"/>
                </a:lnTo>
                <a:lnTo>
                  <a:pt x="58420" y="336550"/>
                </a:lnTo>
                <a:lnTo>
                  <a:pt x="44450" y="287020"/>
                </a:lnTo>
                <a:lnTo>
                  <a:pt x="31750" y="243840"/>
                </a:lnTo>
                <a:lnTo>
                  <a:pt x="24130" y="201930"/>
                </a:lnTo>
                <a:lnTo>
                  <a:pt x="15240" y="163830"/>
                </a:lnTo>
                <a:lnTo>
                  <a:pt x="10160" y="128270"/>
                </a:lnTo>
                <a:lnTo>
                  <a:pt x="5080" y="97790"/>
                </a:lnTo>
                <a:lnTo>
                  <a:pt x="3810" y="72390"/>
                </a:lnTo>
                <a:lnTo>
                  <a:pt x="1270" y="50800"/>
                </a:lnTo>
                <a:lnTo>
                  <a:pt x="2540" y="36830"/>
                </a:lnTo>
                <a:lnTo>
                  <a:pt x="0" y="26670"/>
                </a:lnTo>
                <a:lnTo>
                  <a:pt x="1270" y="22860"/>
                </a:lnTo>
                <a:lnTo>
                  <a:pt x="5080" y="21590"/>
                </a:lnTo>
                <a:lnTo>
                  <a:pt x="19050" y="21590"/>
                </a:lnTo>
                <a:lnTo>
                  <a:pt x="39370" y="19050"/>
                </a:lnTo>
                <a:lnTo>
                  <a:pt x="68580" y="15240"/>
                </a:lnTo>
                <a:lnTo>
                  <a:pt x="105410" y="13970"/>
                </a:lnTo>
                <a:lnTo>
                  <a:pt x="148590" y="10160"/>
                </a:lnTo>
                <a:lnTo>
                  <a:pt x="196850" y="6350"/>
                </a:lnTo>
                <a:lnTo>
                  <a:pt x="252730" y="5080"/>
                </a:lnTo>
                <a:lnTo>
                  <a:pt x="313690" y="2540"/>
                </a:lnTo>
                <a:lnTo>
                  <a:pt x="377190" y="1270"/>
                </a:lnTo>
                <a:lnTo>
                  <a:pt x="445770" y="0"/>
                </a:lnTo>
                <a:lnTo>
                  <a:pt x="519430" y="2540"/>
                </a:lnTo>
                <a:lnTo>
                  <a:pt x="595630" y="5080"/>
                </a:lnTo>
                <a:lnTo>
                  <a:pt x="673100" y="7620"/>
                </a:lnTo>
                <a:lnTo>
                  <a:pt x="751840" y="13970"/>
                </a:lnTo>
                <a:lnTo>
                  <a:pt x="834390" y="22860"/>
                </a:lnTo>
                <a:lnTo>
                  <a:pt x="919480" y="34290"/>
                </a:lnTo>
                <a:lnTo>
                  <a:pt x="1002030" y="45720"/>
                </a:lnTo>
                <a:lnTo>
                  <a:pt x="1084580" y="60960"/>
                </a:lnTo>
                <a:lnTo>
                  <a:pt x="1168400" y="80010"/>
                </a:lnTo>
                <a:lnTo>
                  <a:pt x="1249680" y="101600"/>
                </a:lnTo>
                <a:lnTo>
                  <a:pt x="1332230" y="127000"/>
                </a:lnTo>
                <a:lnTo>
                  <a:pt x="1409700" y="156210"/>
                </a:lnTo>
                <a:lnTo>
                  <a:pt x="1484630" y="187960"/>
                </a:lnTo>
                <a:lnTo>
                  <a:pt x="1558289" y="22479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175510" y="3937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291329" y="5359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066289" y="3959176"/>
            <a:ext cx="34290" cy="33655"/>
          </a:xfrm>
          <a:custGeom>
            <a:avLst/>
            <a:gdLst/>
            <a:ahLst/>
            <a:cxnLst/>
            <a:rect l="l" t="t" r="r" b="b"/>
            <a:pathLst>
              <a:path w="34289" h="33654">
                <a:moveTo>
                  <a:pt x="33703" y="0"/>
                </a:moveTo>
                <a:lnTo>
                  <a:pt x="19050" y="1953"/>
                </a:lnTo>
                <a:lnTo>
                  <a:pt x="5080" y="3223"/>
                </a:lnTo>
                <a:lnTo>
                  <a:pt x="2540" y="3223"/>
                </a:lnTo>
                <a:lnTo>
                  <a:pt x="0" y="5763"/>
                </a:lnTo>
                <a:lnTo>
                  <a:pt x="0" y="7033"/>
                </a:lnTo>
                <a:lnTo>
                  <a:pt x="1270" y="15923"/>
                </a:lnTo>
                <a:lnTo>
                  <a:pt x="0" y="31163"/>
                </a:lnTo>
                <a:lnTo>
                  <a:pt x="381" y="33322"/>
                </a:lnTo>
                <a:lnTo>
                  <a:pt x="33703" y="0"/>
                </a:lnTo>
                <a:close/>
              </a:path>
            </a:pathLst>
          </a:custGeom>
          <a:solidFill>
            <a:srgbClr val="FF7D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066289" y="3956412"/>
            <a:ext cx="63500" cy="59690"/>
          </a:xfrm>
          <a:custGeom>
            <a:avLst/>
            <a:gdLst/>
            <a:ahLst/>
            <a:cxnLst/>
            <a:rect l="l" t="t" r="r" b="b"/>
            <a:pathLst>
              <a:path w="63500" h="59689">
                <a:moveTo>
                  <a:pt x="63137" y="0"/>
                </a:moveTo>
                <a:lnTo>
                  <a:pt x="38100" y="2177"/>
                </a:lnTo>
                <a:lnTo>
                  <a:pt x="30773" y="3154"/>
                </a:lnTo>
                <a:lnTo>
                  <a:pt x="0" y="33927"/>
                </a:lnTo>
                <a:lnTo>
                  <a:pt x="3810" y="55517"/>
                </a:lnTo>
                <a:lnTo>
                  <a:pt x="3983" y="59153"/>
                </a:lnTo>
                <a:lnTo>
                  <a:pt x="63137" y="0"/>
                </a:lnTo>
                <a:close/>
              </a:path>
            </a:pathLst>
          </a:custGeom>
          <a:solidFill>
            <a:srgbClr val="FF7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070157" y="3954472"/>
            <a:ext cx="87630" cy="85725"/>
          </a:xfrm>
          <a:custGeom>
            <a:avLst/>
            <a:gdLst/>
            <a:ahLst/>
            <a:cxnLst/>
            <a:rect l="l" t="t" r="r" b="b"/>
            <a:pathLst>
              <a:path w="87630" h="85725">
                <a:moveTo>
                  <a:pt x="87095" y="0"/>
                </a:moveTo>
                <a:lnTo>
                  <a:pt x="63442" y="1576"/>
                </a:lnTo>
                <a:lnTo>
                  <a:pt x="56487" y="2181"/>
                </a:lnTo>
                <a:lnTo>
                  <a:pt x="0" y="58669"/>
                </a:lnTo>
                <a:lnTo>
                  <a:pt x="1212" y="84126"/>
                </a:lnTo>
                <a:lnTo>
                  <a:pt x="1407" y="85623"/>
                </a:lnTo>
                <a:lnTo>
                  <a:pt x="87095" y="0"/>
                </a:lnTo>
                <a:close/>
              </a:path>
            </a:pathLst>
          </a:custGeom>
          <a:solidFill>
            <a:srgbClr val="FF7E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071331" y="3952317"/>
            <a:ext cx="113664" cy="110489"/>
          </a:xfrm>
          <a:custGeom>
            <a:avLst/>
            <a:gdLst/>
            <a:ahLst/>
            <a:cxnLst/>
            <a:rect l="l" t="t" r="r" b="b"/>
            <a:pathLst>
              <a:path w="113664" h="110489">
                <a:moveTo>
                  <a:pt x="113488" y="0"/>
                </a:moveTo>
                <a:lnTo>
                  <a:pt x="100368" y="1192"/>
                </a:lnTo>
                <a:lnTo>
                  <a:pt x="83199" y="2337"/>
                </a:lnTo>
                <a:lnTo>
                  <a:pt x="0" y="85473"/>
                </a:lnTo>
                <a:lnTo>
                  <a:pt x="38" y="86282"/>
                </a:lnTo>
                <a:lnTo>
                  <a:pt x="3163" y="110242"/>
                </a:lnTo>
                <a:lnTo>
                  <a:pt x="113488" y="0"/>
                </a:lnTo>
                <a:close/>
              </a:path>
            </a:pathLst>
          </a:custGeom>
          <a:solidFill>
            <a:srgbClr val="FF7F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074300" y="3949636"/>
            <a:ext cx="140335" cy="135890"/>
          </a:xfrm>
          <a:custGeom>
            <a:avLst/>
            <a:gdLst/>
            <a:ahLst/>
            <a:cxnLst/>
            <a:rect l="l" t="t" r="r" b="b"/>
            <a:pathLst>
              <a:path w="140335" h="135889">
                <a:moveTo>
                  <a:pt x="140132" y="0"/>
                </a:moveTo>
                <a:lnTo>
                  <a:pt x="108575" y="2857"/>
                </a:lnTo>
                <a:lnTo>
                  <a:pt x="0" y="111432"/>
                </a:lnTo>
                <a:lnTo>
                  <a:pt x="879" y="118173"/>
                </a:lnTo>
                <a:lnTo>
                  <a:pt x="4730" y="135504"/>
                </a:lnTo>
                <a:lnTo>
                  <a:pt x="140132" y="0"/>
                </a:lnTo>
                <a:close/>
              </a:path>
            </a:pathLst>
          </a:custGeom>
          <a:solidFill>
            <a:srgbClr val="FF8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078643" y="3947433"/>
            <a:ext cx="164465" cy="159385"/>
          </a:xfrm>
          <a:custGeom>
            <a:avLst/>
            <a:gdLst/>
            <a:ahLst/>
            <a:cxnLst/>
            <a:rect l="l" t="t" r="r" b="b"/>
            <a:pathLst>
              <a:path w="164464" h="159385">
                <a:moveTo>
                  <a:pt x="164423" y="0"/>
                </a:moveTo>
                <a:lnTo>
                  <a:pt x="134966" y="2265"/>
                </a:lnTo>
                <a:lnTo>
                  <a:pt x="133569" y="2392"/>
                </a:lnTo>
                <a:lnTo>
                  <a:pt x="0" y="135962"/>
                </a:lnTo>
                <a:lnTo>
                  <a:pt x="4156" y="154665"/>
                </a:lnTo>
                <a:lnTo>
                  <a:pt x="4939" y="159364"/>
                </a:lnTo>
                <a:lnTo>
                  <a:pt x="164423" y="0"/>
                </a:lnTo>
                <a:close/>
              </a:path>
            </a:pathLst>
          </a:custGeom>
          <a:solidFill>
            <a:srgbClr val="FF8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083162" y="3945730"/>
            <a:ext cx="187325" cy="182880"/>
          </a:xfrm>
          <a:custGeom>
            <a:avLst/>
            <a:gdLst/>
            <a:ahLst/>
            <a:cxnLst/>
            <a:rect l="l" t="t" r="r" b="b"/>
            <a:pathLst>
              <a:path w="187325" h="182879">
                <a:moveTo>
                  <a:pt x="187019" y="0"/>
                </a:moveTo>
                <a:lnTo>
                  <a:pt x="179977" y="160"/>
                </a:lnTo>
                <a:lnTo>
                  <a:pt x="156587" y="1959"/>
                </a:lnTo>
                <a:lnTo>
                  <a:pt x="0" y="158547"/>
                </a:lnTo>
                <a:lnTo>
                  <a:pt x="4047" y="182833"/>
                </a:lnTo>
                <a:lnTo>
                  <a:pt x="187019" y="0"/>
                </a:lnTo>
                <a:close/>
              </a:path>
            </a:pathLst>
          </a:custGeom>
          <a:solidFill>
            <a:srgbClr val="FF81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2086972" y="3945105"/>
            <a:ext cx="210820" cy="206375"/>
          </a:xfrm>
          <a:custGeom>
            <a:avLst/>
            <a:gdLst/>
            <a:ahLst/>
            <a:cxnLst/>
            <a:rect l="l" t="t" r="r" b="b"/>
            <a:pathLst>
              <a:path w="210819" h="206375">
                <a:moveTo>
                  <a:pt x="210699" y="0"/>
                </a:moveTo>
                <a:lnTo>
                  <a:pt x="181365" y="666"/>
                </a:lnTo>
                <a:lnTo>
                  <a:pt x="0" y="182031"/>
                </a:lnTo>
                <a:lnTo>
                  <a:pt x="2177" y="195094"/>
                </a:lnTo>
                <a:lnTo>
                  <a:pt x="4496" y="206358"/>
                </a:lnTo>
                <a:lnTo>
                  <a:pt x="210699" y="0"/>
                </a:lnTo>
                <a:close/>
              </a:path>
            </a:pathLst>
          </a:custGeom>
          <a:solidFill>
            <a:srgbClr val="FF82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2091035" y="3944394"/>
            <a:ext cx="233679" cy="228600"/>
          </a:xfrm>
          <a:custGeom>
            <a:avLst/>
            <a:gdLst/>
            <a:ahLst/>
            <a:cxnLst/>
            <a:rect l="l" t="t" r="r" b="b"/>
            <a:pathLst>
              <a:path w="233680" h="228600">
                <a:moveTo>
                  <a:pt x="233290" y="0"/>
                </a:moveTo>
                <a:lnTo>
                  <a:pt x="227984" y="225"/>
                </a:lnTo>
                <a:lnTo>
                  <a:pt x="204038" y="770"/>
                </a:lnTo>
                <a:lnTo>
                  <a:pt x="0" y="204962"/>
                </a:lnTo>
                <a:lnTo>
                  <a:pt x="4836" y="228454"/>
                </a:lnTo>
                <a:lnTo>
                  <a:pt x="233290" y="0"/>
                </a:lnTo>
                <a:close/>
              </a:path>
            </a:pathLst>
          </a:custGeom>
          <a:solidFill>
            <a:srgbClr val="FF82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2095437" y="3943265"/>
            <a:ext cx="255904" cy="250825"/>
          </a:xfrm>
          <a:custGeom>
            <a:avLst/>
            <a:gdLst/>
            <a:ahLst/>
            <a:cxnLst/>
            <a:rect l="l" t="t" r="r" b="b"/>
            <a:pathLst>
              <a:path w="255905" h="250825">
                <a:moveTo>
                  <a:pt x="255416" y="0"/>
                </a:moveTo>
                <a:lnTo>
                  <a:pt x="226234" y="1241"/>
                </a:lnTo>
                <a:lnTo>
                  <a:pt x="0" y="227476"/>
                </a:lnTo>
                <a:lnTo>
                  <a:pt x="2601" y="240114"/>
                </a:lnTo>
                <a:lnTo>
                  <a:pt x="5199" y="250216"/>
                </a:lnTo>
                <a:lnTo>
                  <a:pt x="255416" y="0"/>
                </a:lnTo>
                <a:close/>
              </a:path>
            </a:pathLst>
          </a:custGeom>
          <a:solidFill>
            <a:srgbClr val="FF83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2100195" y="3942079"/>
            <a:ext cx="278765" cy="273050"/>
          </a:xfrm>
          <a:custGeom>
            <a:avLst/>
            <a:gdLst/>
            <a:ahLst/>
            <a:cxnLst/>
            <a:rect l="l" t="t" r="r" b="b"/>
            <a:pathLst>
              <a:path w="278764" h="273050">
                <a:moveTo>
                  <a:pt x="278515" y="0"/>
                </a:moveTo>
                <a:lnTo>
                  <a:pt x="248594" y="1273"/>
                </a:lnTo>
                <a:lnTo>
                  <a:pt x="0" y="249680"/>
                </a:lnTo>
                <a:lnTo>
                  <a:pt x="5897" y="272617"/>
                </a:lnTo>
                <a:lnTo>
                  <a:pt x="278515" y="0"/>
                </a:lnTo>
                <a:close/>
              </a:path>
            </a:pathLst>
          </a:custGeom>
          <a:solidFill>
            <a:srgbClr val="FF84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2105573" y="3941558"/>
            <a:ext cx="300355" cy="294005"/>
          </a:xfrm>
          <a:custGeom>
            <a:avLst/>
            <a:gdLst/>
            <a:ahLst/>
            <a:cxnLst/>
            <a:rect l="l" t="t" r="r" b="b"/>
            <a:pathLst>
              <a:path w="300355" h="294004">
                <a:moveTo>
                  <a:pt x="299743" y="0"/>
                </a:moveTo>
                <a:lnTo>
                  <a:pt x="273136" y="521"/>
                </a:lnTo>
                <a:lnTo>
                  <a:pt x="270483" y="634"/>
                </a:lnTo>
                <a:lnTo>
                  <a:pt x="0" y="271118"/>
                </a:lnTo>
                <a:lnTo>
                  <a:pt x="3896" y="286271"/>
                </a:lnTo>
                <a:lnTo>
                  <a:pt x="6247" y="293717"/>
                </a:lnTo>
                <a:lnTo>
                  <a:pt x="299743" y="0"/>
                </a:lnTo>
                <a:close/>
              </a:path>
            </a:pathLst>
          </a:custGeom>
          <a:solidFill>
            <a:srgbClr val="FF84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2111298" y="3941038"/>
            <a:ext cx="320675" cy="314325"/>
          </a:xfrm>
          <a:custGeom>
            <a:avLst/>
            <a:gdLst/>
            <a:ahLst/>
            <a:cxnLst/>
            <a:rect l="l" t="t" r="r" b="b"/>
            <a:pathLst>
              <a:path w="320675" h="314325">
                <a:moveTo>
                  <a:pt x="320522" y="0"/>
                </a:moveTo>
                <a:lnTo>
                  <a:pt x="292023" y="558"/>
                </a:lnTo>
                <a:lnTo>
                  <a:pt x="0" y="292582"/>
                </a:lnTo>
                <a:lnTo>
                  <a:pt x="6705" y="313817"/>
                </a:lnTo>
                <a:lnTo>
                  <a:pt x="320522" y="0"/>
                </a:lnTo>
                <a:close/>
              </a:path>
            </a:pathLst>
          </a:custGeom>
          <a:solidFill>
            <a:srgbClr val="FF8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2117394" y="3940809"/>
            <a:ext cx="341630" cy="334645"/>
          </a:xfrm>
          <a:custGeom>
            <a:avLst/>
            <a:gdLst/>
            <a:ahLst/>
            <a:cxnLst/>
            <a:rect l="l" t="t" r="r" b="b"/>
            <a:pathLst>
              <a:path w="341630" h="334645">
                <a:moveTo>
                  <a:pt x="341325" y="0"/>
                </a:moveTo>
                <a:lnTo>
                  <a:pt x="326085" y="0"/>
                </a:lnTo>
                <a:lnTo>
                  <a:pt x="311835" y="279"/>
                </a:lnTo>
                <a:lnTo>
                  <a:pt x="0" y="312115"/>
                </a:lnTo>
                <a:lnTo>
                  <a:pt x="7010" y="334314"/>
                </a:lnTo>
                <a:lnTo>
                  <a:pt x="341325" y="0"/>
                </a:lnTo>
                <a:close/>
              </a:path>
            </a:pathLst>
          </a:custGeom>
          <a:solidFill>
            <a:srgbClr val="FF86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123795" y="3940809"/>
            <a:ext cx="360680" cy="353695"/>
          </a:xfrm>
          <a:custGeom>
            <a:avLst/>
            <a:gdLst/>
            <a:ahLst/>
            <a:cxnLst/>
            <a:rect l="l" t="t" r="r" b="b"/>
            <a:pathLst>
              <a:path w="360680" h="353695">
                <a:moveTo>
                  <a:pt x="360324" y="0"/>
                </a:moveTo>
                <a:lnTo>
                  <a:pt x="332384" y="0"/>
                </a:lnTo>
                <a:lnTo>
                  <a:pt x="0" y="332384"/>
                </a:lnTo>
                <a:lnTo>
                  <a:pt x="914" y="335279"/>
                </a:lnTo>
                <a:lnTo>
                  <a:pt x="6946" y="353377"/>
                </a:lnTo>
                <a:lnTo>
                  <a:pt x="360324" y="0"/>
                </a:lnTo>
                <a:close/>
              </a:path>
            </a:pathLst>
          </a:custGeom>
          <a:solidFill>
            <a:srgbClr val="FF86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130337" y="3940809"/>
            <a:ext cx="381000" cy="373380"/>
          </a:xfrm>
          <a:custGeom>
            <a:avLst/>
            <a:gdLst/>
            <a:ahLst/>
            <a:cxnLst/>
            <a:rect l="l" t="t" r="r" b="b"/>
            <a:pathLst>
              <a:path w="381000" h="373379">
                <a:moveTo>
                  <a:pt x="380452" y="0"/>
                </a:moveTo>
                <a:lnTo>
                  <a:pt x="351898" y="0"/>
                </a:lnTo>
                <a:lnTo>
                  <a:pt x="0" y="352163"/>
                </a:lnTo>
                <a:lnTo>
                  <a:pt x="7072" y="373379"/>
                </a:lnTo>
                <a:lnTo>
                  <a:pt x="380452" y="0"/>
                </a:lnTo>
                <a:close/>
              </a:path>
            </a:pathLst>
          </a:custGeom>
          <a:solidFill>
            <a:srgbClr val="FF87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136775" y="3940809"/>
            <a:ext cx="400685" cy="393065"/>
          </a:xfrm>
          <a:custGeom>
            <a:avLst/>
            <a:gdLst/>
            <a:ahLst/>
            <a:cxnLst/>
            <a:rect l="l" t="t" r="r" b="b"/>
            <a:pathLst>
              <a:path w="400685" h="393064">
                <a:moveTo>
                  <a:pt x="375285" y="0"/>
                </a:moveTo>
                <a:lnTo>
                  <a:pt x="371475" y="0"/>
                </a:lnTo>
                <a:lnTo>
                  <a:pt x="0" y="371475"/>
                </a:lnTo>
                <a:lnTo>
                  <a:pt x="4444" y="384809"/>
                </a:lnTo>
                <a:lnTo>
                  <a:pt x="7770" y="392914"/>
                </a:lnTo>
                <a:lnTo>
                  <a:pt x="400254" y="430"/>
                </a:lnTo>
                <a:lnTo>
                  <a:pt x="375285" y="0"/>
                </a:lnTo>
                <a:close/>
              </a:path>
            </a:pathLst>
          </a:custGeom>
          <a:solidFill>
            <a:srgbClr val="FF8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143535" y="3941186"/>
            <a:ext cx="418465" cy="410845"/>
          </a:xfrm>
          <a:custGeom>
            <a:avLst/>
            <a:gdLst/>
            <a:ahLst/>
            <a:cxnLst/>
            <a:rect l="l" t="t" r="r" b="b"/>
            <a:pathLst>
              <a:path w="418464" h="410845">
                <a:moveTo>
                  <a:pt x="390371" y="0"/>
                </a:moveTo>
                <a:lnTo>
                  <a:pt x="0" y="390077"/>
                </a:lnTo>
                <a:lnTo>
                  <a:pt x="8398" y="410549"/>
                </a:lnTo>
                <a:lnTo>
                  <a:pt x="418463" y="484"/>
                </a:lnTo>
                <a:lnTo>
                  <a:pt x="390371" y="0"/>
                </a:lnTo>
                <a:close/>
              </a:path>
            </a:pathLst>
          </a:custGeom>
          <a:solidFill>
            <a:srgbClr val="FF88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2151195" y="3941628"/>
            <a:ext cx="437515" cy="429259"/>
          </a:xfrm>
          <a:custGeom>
            <a:avLst/>
            <a:gdLst/>
            <a:ahLst/>
            <a:cxnLst/>
            <a:rect l="l" t="t" r="r" b="b"/>
            <a:pathLst>
              <a:path w="437514" h="429260">
                <a:moveTo>
                  <a:pt x="408306" y="0"/>
                </a:moveTo>
                <a:lnTo>
                  <a:pt x="0" y="408306"/>
                </a:lnTo>
                <a:lnTo>
                  <a:pt x="8497" y="429019"/>
                </a:lnTo>
                <a:lnTo>
                  <a:pt x="436981" y="535"/>
                </a:lnTo>
                <a:lnTo>
                  <a:pt x="434524" y="452"/>
                </a:lnTo>
                <a:lnTo>
                  <a:pt x="408306" y="0"/>
                </a:lnTo>
                <a:close/>
              </a:path>
            </a:pathLst>
          </a:custGeom>
          <a:solidFill>
            <a:srgbClr val="FF89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2158953" y="3942079"/>
            <a:ext cx="454659" cy="447040"/>
          </a:xfrm>
          <a:custGeom>
            <a:avLst/>
            <a:gdLst/>
            <a:ahLst/>
            <a:cxnLst/>
            <a:rect l="l" t="t" r="r" b="b"/>
            <a:pathLst>
              <a:path w="454660" h="447039">
                <a:moveTo>
                  <a:pt x="426766" y="0"/>
                </a:moveTo>
                <a:lnTo>
                  <a:pt x="0" y="426766"/>
                </a:lnTo>
                <a:lnTo>
                  <a:pt x="2586" y="433070"/>
                </a:lnTo>
                <a:lnTo>
                  <a:pt x="8621" y="446411"/>
                </a:lnTo>
                <a:lnTo>
                  <a:pt x="454430" y="937"/>
                </a:lnTo>
                <a:lnTo>
                  <a:pt x="426766" y="0"/>
                </a:lnTo>
                <a:close/>
              </a:path>
            </a:pathLst>
          </a:custGeom>
          <a:solidFill>
            <a:srgbClr val="FF8A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2166682" y="3942912"/>
            <a:ext cx="472440" cy="464184"/>
          </a:xfrm>
          <a:custGeom>
            <a:avLst/>
            <a:gdLst/>
            <a:ahLst/>
            <a:cxnLst/>
            <a:rect l="l" t="t" r="r" b="b"/>
            <a:pathLst>
              <a:path w="472439" h="464185">
                <a:moveTo>
                  <a:pt x="443604" y="0"/>
                </a:moveTo>
                <a:lnTo>
                  <a:pt x="0" y="443604"/>
                </a:lnTo>
                <a:lnTo>
                  <a:pt x="9098" y="463716"/>
                </a:lnTo>
                <a:lnTo>
                  <a:pt x="471857" y="957"/>
                </a:lnTo>
                <a:lnTo>
                  <a:pt x="443604" y="0"/>
                </a:lnTo>
                <a:close/>
              </a:path>
            </a:pathLst>
          </a:custGeom>
          <a:solidFill>
            <a:srgbClr val="FF8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2174989" y="3943787"/>
            <a:ext cx="489584" cy="481330"/>
          </a:xfrm>
          <a:custGeom>
            <a:avLst/>
            <a:gdLst/>
            <a:ahLst/>
            <a:cxnLst/>
            <a:rect l="l" t="t" r="r" b="b"/>
            <a:pathLst>
              <a:path w="489585" h="481329">
                <a:moveTo>
                  <a:pt x="461093" y="0"/>
                </a:moveTo>
                <a:lnTo>
                  <a:pt x="0" y="461093"/>
                </a:lnTo>
                <a:lnTo>
                  <a:pt x="9098" y="481205"/>
                </a:lnTo>
                <a:lnTo>
                  <a:pt x="489291" y="1011"/>
                </a:lnTo>
                <a:lnTo>
                  <a:pt x="485660" y="832"/>
                </a:lnTo>
                <a:lnTo>
                  <a:pt x="461093" y="0"/>
                </a:lnTo>
                <a:close/>
              </a:path>
            </a:pathLst>
          </a:custGeom>
          <a:solidFill>
            <a:srgbClr val="FF8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2183196" y="3944647"/>
            <a:ext cx="505459" cy="497205"/>
          </a:xfrm>
          <a:custGeom>
            <a:avLst/>
            <a:gdLst/>
            <a:ahLst/>
            <a:cxnLst/>
            <a:rect l="l" t="t" r="r" b="b"/>
            <a:pathLst>
              <a:path w="505460" h="497204">
                <a:moveTo>
                  <a:pt x="478015" y="0"/>
                </a:moveTo>
                <a:lnTo>
                  <a:pt x="0" y="478375"/>
                </a:lnTo>
                <a:lnTo>
                  <a:pt x="2473" y="483842"/>
                </a:lnTo>
                <a:lnTo>
                  <a:pt x="9458" y="497177"/>
                </a:lnTo>
                <a:lnTo>
                  <a:pt x="505293" y="1341"/>
                </a:lnTo>
                <a:lnTo>
                  <a:pt x="478015" y="0"/>
                </a:lnTo>
                <a:close/>
              </a:path>
            </a:pathLst>
          </a:custGeom>
          <a:solidFill>
            <a:srgbClr val="FF8C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2191781" y="3945870"/>
            <a:ext cx="522605" cy="513715"/>
          </a:xfrm>
          <a:custGeom>
            <a:avLst/>
            <a:gdLst/>
            <a:ahLst/>
            <a:cxnLst/>
            <a:rect l="l" t="t" r="r" b="b"/>
            <a:pathLst>
              <a:path w="522605" h="513714">
                <a:moveTo>
                  <a:pt x="494287" y="0"/>
                </a:moveTo>
                <a:lnTo>
                  <a:pt x="0" y="494287"/>
                </a:lnTo>
                <a:lnTo>
                  <a:pt x="10040" y="513457"/>
                </a:lnTo>
                <a:lnTo>
                  <a:pt x="522128" y="1369"/>
                </a:lnTo>
                <a:lnTo>
                  <a:pt x="494287" y="0"/>
                </a:lnTo>
                <a:close/>
              </a:path>
            </a:pathLst>
          </a:custGeom>
          <a:solidFill>
            <a:srgbClr val="FF8C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2200620" y="3947093"/>
            <a:ext cx="539115" cy="530225"/>
          </a:xfrm>
          <a:custGeom>
            <a:avLst/>
            <a:gdLst/>
            <a:ahLst/>
            <a:cxnLst/>
            <a:rect l="l" t="t" r="r" b="b"/>
            <a:pathLst>
              <a:path w="539114" h="530225">
                <a:moveTo>
                  <a:pt x="510323" y="0"/>
                </a:moveTo>
                <a:lnTo>
                  <a:pt x="0" y="509939"/>
                </a:lnTo>
                <a:lnTo>
                  <a:pt x="10369" y="529735"/>
                </a:lnTo>
                <a:lnTo>
                  <a:pt x="538694" y="1411"/>
                </a:lnTo>
                <a:lnTo>
                  <a:pt x="537499" y="1336"/>
                </a:lnTo>
                <a:lnTo>
                  <a:pt x="510323" y="0"/>
                </a:lnTo>
                <a:close/>
              </a:path>
            </a:pathLst>
          </a:custGeom>
          <a:solidFill>
            <a:srgbClr val="FF8D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2209681" y="3948310"/>
            <a:ext cx="553720" cy="545465"/>
          </a:xfrm>
          <a:custGeom>
            <a:avLst/>
            <a:gdLst/>
            <a:ahLst/>
            <a:cxnLst/>
            <a:rect l="l" t="t" r="r" b="b"/>
            <a:pathLst>
              <a:path w="553719" h="545464">
                <a:moveTo>
                  <a:pt x="526018" y="0"/>
                </a:moveTo>
                <a:lnTo>
                  <a:pt x="0" y="526018"/>
                </a:lnTo>
                <a:lnTo>
                  <a:pt x="3929" y="533519"/>
                </a:lnTo>
                <a:lnTo>
                  <a:pt x="10318" y="544909"/>
                </a:lnTo>
                <a:lnTo>
                  <a:pt x="553540" y="1687"/>
                </a:lnTo>
                <a:lnTo>
                  <a:pt x="528439" y="119"/>
                </a:lnTo>
                <a:lnTo>
                  <a:pt x="526018" y="0"/>
                </a:lnTo>
                <a:close/>
              </a:path>
            </a:pathLst>
          </a:custGeom>
          <a:solidFill>
            <a:srgbClr val="FF8E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2219086" y="3949849"/>
            <a:ext cx="568960" cy="560070"/>
          </a:xfrm>
          <a:custGeom>
            <a:avLst/>
            <a:gdLst/>
            <a:ahLst/>
            <a:cxnLst/>
            <a:rect l="l" t="t" r="r" b="b"/>
            <a:pathLst>
              <a:path w="568960" h="560070">
                <a:moveTo>
                  <a:pt x="541743" y="0"/>
                </a:moveTo>
                <a:lnTo>
                  <a:pt x="0" y="541743"/>
                </a:lnTo>
                <a:lnTo>
                  <a:pt x="10150" y="559837"/>
                </a:lnTo>
                <a:lnTo>
                  <a:pt x="568722" y="1686"/>
                </a:lnTo>
                <a:lnTo>
                  <a:pt x="541743" y="0"/>
                </a:lnTo>
                <a:close/>
              </a:path>
            </a:pathLst>
          </a:custGeom>
          <a:solidFill>
            <a:srgbClr val="FF8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2228214" y="3951343"/>
            <a:ext cx="584200" cy="575310"/>
          </a:xfrm>
          <a:custGeom>
            <a:avLst/>
            <a:gdLst/>
            <a:ahLst/>
            <a:cxnLst/>
            <a:rect l="l" t="t" r="r" b="b"/>
            <a:pathLst>
              <a:path w="584200" h="575310">
                <a:moveTo>
                  <a:pt x="556521" y="0"/>
                </a:moveTo>
                <a:lnTo>
                  <a:pt x="0" y="556521"/>
                </a:lnTo>
                <a:lnTo>
                  <a:pt x="10497" y="575234"/>
                </a:lnTo>
                <a:lnTo>
                  <a:pt x="584013" y="1718"/>
                </a:lnTo>
                <a:lnTo>
                  <a:pt x="556521" y="0"/>
                </a:lnTo>
                <a:close/>
              </a:path>
            </a:pathLst>
          </a:custGeom>
          <a:solidFill>
            <a:srgbClr val="FF8F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237799" y="3952912"/>
            <a:ext cx="598170" cy="590550"/>
          </a:xfrm>
          <a:custGeom>
            <a:avLst/>
            <a:gdLst/>
            <a:ahLst/>
            <a:cxnLst/>
            <a:rect l="l" t="t" r="r" b="b"/>
            <a:pathLst>
              <a:path w="598169" h="590550">
                <a:moveTo>
                  <a:pt x="572038" y="0"/>
                </a:moveTo>
                <a:lnTo>
                  <a:pt x="0" y="572038"/>
                </a:lnTo>
                <a:lnTo>
                  <a:pt x="5020" y="580987"/>
                </a:lnTo>
                <a:lnTo>
                  <a:pt x="10912" y="590036"/>
                </a:lnTo>
                <a:lnTo>
                  <a:pt x="598103" y="2402"/>
                </a:lnTo>
                <a:lnTo>
                  <a:pt x="581600" y="597"/>
                </a:lnTo>
                <a:lnTo>
                  <a:pt x="572038" y="0"/>
                </a:lnTo>
                <a:close/>
              </a:path>
            </a:pathLst>
          </a:custGeom>
          <a:solidFill>
            <a:srgbClr val="FF90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247710" y="3955064"/>
            <a:ext cx="612140" cy="603885"/>
          </a:xfrm>
          <a:custGeom>
            <a:avLst/>
            <a:gdLst/>
            <a:ahLst/>
            <a:cxnLst/>
            <a:rect l="l" t="t" r="r" b="b"/>
            <a:pathLst>
              <a:path w="612139" h="603885">
                <a:moveTo>
                  <a:pt x="585903" y="0"/>
                </a:moveTo>
                <a:lnTo>
                  <a:pt x="0" y="586345"/>
                </a:lnTo>
                <a:lnTo>
                  <a:pt x="11136" y="603448"/>
                </a:lnTo>
                <a:lnTo>
                  <a:pt x="611757" y="2827"/>
                </a:lnTo>
                <a:lnTo>
                  <a:pt x="585903" y="0"/>
                </a:lnTo>
                <a:close/>
              </a:path>
            </a:pathLst>
          </a:custGeom>
          <a:solidFill>
            <a:srgbClr val="FF90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257962" y="3957715"/>
            <a:ext cx="626110" cy="617220"/>
          </a:xfrm>
          <a:custGeom>
            <a:avLst/>
            <a:gdLst/>
            <a:ahLst/>
            <a:cxnLst/>
            <a:rect l="l" t="t" r="r" b="b"/>
            <a:pathLst>
              <a:path w="626110" h="617220">
                <a:moveTo>
                  <a:pt x="599890" y="0"/>
                </a:moveTo>
                <a:lnTo>
                  <a:pt x="0" y="599438"/>
                </a:lnTo>
                <a:lnTo>
                  <a:pt x="11402" y="616949"/>
                </a:lnTo>
                <a:lnTo>
                  <a:pt x="625545" y="2806"/>
                </a:lnTo>
                <a:lnTo>
                  <a:pt x="599890" y="0"/>
                </a:lnTo>
                <a:close/>
              </a:path>
            </a:pathLst>
          </a:custGeom>
          <a:solidFill>
            <a:srgbClr val="FF91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268363" y="3960271"/>
            <a:ext cx="638810" cy="630555"/>
          </a:xfrm>
          <a:custGeom>
            <a:avLst/>
            <a:gdLst/>
            <a:ahLst/>
            <a:cxnLst/>
            <a:rect l="l" t="t" r="r" b="b"/>
            <a:pathLst>
              <a:path w="638810" h="630554">
                <a:moveTo>
                  <a:pt x="612855" y="0"/>
                </a:moveTo>
                <a:lnTo>
                  <a:pt x="0" y="612855"/>
                </a:lnTo>
                <a:lnTo>
                  <a:pt x="10016" y="628238"/>
                </a:lnTo>
                <a:lnTo>
                  <a:pt x="11537" y="630234"/>
                </a:lnTo>
                <a:lnTo>
                  <a:pt x="638348" y="2951"/>
                </a:lnTo>
                <a:lnTo>
                  <a:pt x="632316" y="2128"/>
                </a:lnTo>
                <a:lnTo>
                  <a:pt x="612855" y="0"/>
                </a:lnTo>
                <a:close/>
              </a:path>
            </a:pathLst>
          </a:custGeom>
          <a:solidFill>
            <a:srgbClr val="FF9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278379" y="3962857"/>
            <a:ext cx="651510" cy="642620"/>
          </a:xfrm>
          <a:custGeom>
            <a:avLst/>
            <a:gdLst/>
            <a:ahLst/>
            <a:cxnLst/>
            <a:rect l="l" t="t" r="r" b="b"/>
            <a:pathLst>
              <a:path w="651510" h="642620">
                <a:moveTo>
                  <a:pt x="625652" y="0"/>
                </a:moveTo>
                <a:lnTo>
                  <a:pt x="0" y="625652"/>
                </a:lnTo>
                <a:lnTo>
                  <a:pt x="12631" y="642231"/>
                </a:lnTo>
                <a:lnTo>
                  <a:pt x="651357" y="3505"/>
                </a:lnTo>
                <a:lnTo>
                  <a:pt x="625652" y="0"/>
                </a:lnTo>
                <a:close/>
              </a:path>
            </a:pathLst>
          </a:custGeom>
          <a:solidFill>
            <a:srgbClr val="FF9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2289912" y="3966057"/>
            <a:ext cx="662940" cy="654050"/>
          </a:xfrm>
          <a:custGeom>
            <a:avLst/>
            <a:gdLst/>
            <a:ahLst/>
            <a:cxnLst/>
            <a:rect l="l" t="t" r="r" b="b"/>
            <a:pathLst>
              <a:path w="662939" h="654050">
                <a:moveTo>
                  <a:pt x="637589" y="0"/>
                </a:moveTo>
                <a:lnTo>
                  <a:pt x="0" y="637589"/>
                </a:lnTo>
                <a:lnTo>
                  <a:pt x="12207" y="653612"/>
                </a:lnTo>
                <a:lnTo>
                  <a:pt x="662863" y="3446"/>
                </a:lnTo>
                <a:lnTo>
                  <a:pt x="637589" y="0"/>
                </a:lnTo>
                <a:close/>
              </a:path>
            </a:pathLst>
          </a:custGeom>
          <a:solidFill>
            <a:srgbClr val="FF93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301445" y="3969258"/>
            <a:ext cx="674370" cy="665480"/>
          </a:xfrm>
          <a:custGeom>
            <a:avLst/>
            <a:gdLst/>
            <a:ahLst/>
            <a:cxnLst/>
            <a:rect l="l" t="t" r="r" b="b"/>
            <a:pathLst>
              <a:path w="674369" h="665479">
                <a:moveTo>
                  <a:pt x="649526" y="0"/>
                </a:moveTo>
                <a:lnTo>
                  <a:pt x="0" y="649526"/>
                </a:lnTo>
                <a:lnTo>
                  <a:pt x="12082" y="665383"/>
                </a:lnTo>
                <a:lnTo>
                  <a:pt x="674113" y="3352"/>
                </a:lnTo>
                <a:lnTo>
                  <a:pt x="649526" y="0"/>
                </a:lnTo>
                <a:close/>
              </a:path>
            </a:pathLst>
          </a:custGeom>
          <a:solidFill>
            <a:srgbClr val="FF94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312429" y="3972305"/>
            <a:ext cx="686435" cy="677545"/>
          </a:xfrm>
          <a:custGeom>
            <a:avLst/>
            <a:gdLst/>
            <a:ahLst/>
            <a:cxnLst/>
            <a:rect l="l" t="t" r="r" b="b"/>
            <a:pathLst>
              <a:path w="686435" h="677545">
                <a:moveTo>
                  <a:pt x="660894" y="0"/>
                </a:moveTo>
                <a:lnTo>
                  <a:pt x="0" y="660894"/>
                </a:lnTo>
                <a:lnTo>
                  <a:pt x="6590" y="669543"/>
                </a:lnTo>
                <a:lnTo>
                  <a:pt x="12940" y="677163"/>
                </a:lnTo>
                <a:lnTo>
                  <a:pt x="686378" y="3725"/>
                </a:lnTo>
                <a:lnTo>
                  <a:pt x="672070" y="1523"/>
                </a:lnTo>
                <a:lnTo>
                  <a:pt x="660894" y="0"/>
                </a:lnTo>
                <a:close/>
              </a:path>
            </a:pathLst>
          </a:custGeom>
          <a:solidFill>
            <a:srgbClr val="FF9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324215" y="3975692"/>
            <a:ext cx="697230" cy="687705"/>
          </a:xfrm>
          <a:custGeom>
            <a:avLst/>
            <a:gdLst/>
            <a:ahLst/>
            <a:cxnLst/>
            <a:rect l="l" t="t" r="r" b="b"/>
            <a:pathLst>
              <a:path w="697230" h="687704">
                <a:moveTo>
                  <a:pt x="672391" y="0"/>
                </a:moveTo>
                <a:lnTo>
                  <a:pt x="0" y="672391"/>
                </a:lnTo>
                <a:lnTo>
                  <a:pt x="12700" y="687631"/>
                </a:lnTo>
                <a:lnTo>
                  <a:pt x="696606" y="3725"/>
                </a:lnTo>
                <a:lnTo>
                  <a:pt x="672391" y="0"/>
                </a:lnTo>
                <a:close/>
              </a:path>
            </a:pathLst>
          </a:custGeom>
          <a:solidFill>
            <a:srgbClr val="FF95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335891" y="3979186"/>
            <a:ext cx="708660" cy="699135"/>
          </a:xfrm>
          <a:custGeom>
            <a:avLst/>
            <a:gdLst/>
            <a:ahLst/>
            <a:cxnLst/>
            <a:rect l="l" t="t" r="r" b="b"/>
            <a:pathLst>
              <a:path w="708660" h="699135">
                <a:moveTo>
                  <a:pt x="683424" y="0"/>
                </a:moveTo>
                <a:lnTo>
                  <a:pt x="0" y="682909"/>
                </a:lnTo>
                <a:lnTo>
                  <a:pt x="13146" y="698685"/>
                </a:lnTo>
                <a:lnTo>
                  <a:pt x="708044" y="3787"/>
                </a:lnTo>
                <a:lnTo>
                  <a:pt x="683424" y="0"/>
                </a:lnTo>
                <a:close/>
              </a:path>
            </a:pathLst>
          </a:custGeom>
          <a:solidFill>
            <a:srgbClr val="FF96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347436" y="3982573"/>
            <a:ext cx="720090" cy="709930"/>
          </a:xfrm>
          <a:custGeom>
            <a:avLst/>
            <a:gdLst/>
            <a:ahLst/>
            <a:cxnLst/>
            <a:rect l="l" t="t" r="r" b="b"/>
            <a:pathLst>
              <a:path w="720089" h="709929">
                <a:moveTo>
                  <a:pt x="693898" y="0"/>
                </a:moveTo>
                <a:lnTo>
                  <a:pt x="0" y="693375"/>
                </a:lnTo>
                <a:lnTo>
                  <a:pt x="13724" y="709845"/>
                </a:lnTo>
                <a:lnTo>
                  <a:pt x="719613" y="3956"/>
                </a:lnTo>
                <a:lnTo>
                  <a:pt x="693898" y="0"/>
                </a:lnTo>
                <a:close/>
              </a:path>
            </a:pathLst>
          </a:custGeom>
          <a:solidFill>
            <a:srgbClr val="FF96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359876" y="3986082"/>
            <a:ext cx="728980" cy="719455"/>
          </a:xfrm>
          <a:custGeom>
            <a:avLst/>
            <a:gdLst/>
            <a:ahLst/>
            <a:cxnLst/>
            <a:rect l="l" t="t" r="r" b="b"/>
            <a:pathLst>
              <a:path w="728980" h="719454">
                <a:moveTo>
                  <a:pt x="704264" y="0"/>
                </a:moveTo>
                <a:lnTo>
                  <a:pt x="0" y="704795"/>
                </a:lnTo>
                <a:lnTo>
                  <a:pt x="3593" y="709107"/>
                </a:lnTo>
                <a:lnTo>
                  <a:pt x="13624" y="719396"/>
                </a:lnTo>
                <a:lnTo>
                  <a:pt x="728944" y="4076"/>
                </a:lnTo>
                <a:lnTo>
                  <a:pt x="707173" y="447"/>
                </a:lnTo>
                <a:lnTo>
                  <a:pt x="704264" y="0"/>
                </a:lnTo>
                <a:close/>
              </a:path>
            </a:pathLst>
          </a:custGeom>
          <a:solidFill>
            <a:srgbClr val="FF97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372247" y="3989795"/>
            <a:ext cx="739140" cy="728980"/>
          </a:xfrm>
          <a:custGeom>
            <a:avLst/>
            <a:gdLst/>
            <a:ahLst/>
            <a:cxnLst/>
            <a:rect l="l" t="t" r="r" b="b"/>
            <a:pathLst>
              <a:path w="739139" h="728979">
                <a:moveTo>
                  <a:pt x="714396" y="0"/>
                </a:moveTo>
                <a:lnTo>
                  <a:pt x="0" y="714396"/>
                </a:lnTo>
                <a:lnTo>
                  <a:pt x="13933" y="728687"/>
                </a:lnTo>
                <a:lnTo>
                  <a:pt x="739057" y="4110"/>
                </a:lnTo>
                <a:lnTo>
                  <a:pt x="714396" y="0"/>
                </a:lnTo>
                <a:close/>
              </a:path>
            </a:pathLst>
          </a:custGeom>
          <a:solidFill>
            <a:srgbClr val="FF99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384927" y="3993543"/>
            <a:ext cx="748665" cy="738505"/>
          </a:xfrm>
          <a:custGeom>
            <a:avLst/>
            <a:gdLst/>
            <a:ahLst/>
            <a:cxnLst/>
            <a:rect l="l" t="t" r="r" b="b"/>
            <a:pathLst>
              <a:path w="748664" h="738504">
                <a:moveTo>
                  <a:pt x="724199" y="0"/>
                </a:moveTo>
                <a:lnTo>
                  <a:pt x="0" y="723654"/>
                </a:lnTo>
                <a:lnTo>
                  <a:pt x="14279" y="738300"/>
                </a:lnTo>
                <a:lnTo>
                  <a:pt x="748525" y="4054"/>
                </a:lnTo>
                <a:lnTo>
                  <a:pt x="724199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398439" y="3997295"/>
            <a:ext cx="758190" cy="748665"/>
          </a:xfrm>
          <a:custGeom>
            <a:avLst/>
            <a:gdLst/>
            <a:ahLst/>
            <a:cxnLst/>
            <a:rect l="l" t="t" r="r" b="b"/>
            <a:pathLst>
              <a:path w="758189" h="748664">
                <a:moveTo>
                  <a:pt x="733207" y="0"/>
                </a:moveTo>
                <a:lnTo>
                  <a:pt x="0" y="733759"/>
                </a:lnTo>
                <a:lnTo>
                  <a:pt x="13933" y="748050"/>
                </a:lnTo>
                <a:lnTo>
                  <a:pt x="757590" y="4394"/>
                </a:lnTo>
                <a:lnTo>
                  <a:pt x="752430" y="3203"/>
                </a:lnTo>
                <a:lnTo>
                  <a:pt x="733207" y="0"/>
                </a:lnTo>
                <a:close/>
              </a:path>
            </a:pathLst>
          </a:custGeom>
          <a:solidFill>
            <a:srgbClr val="FF9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410978" y="4001056"/>
            <a:ext cx="766445" cy="756920"/>
          </a:xfrm>
          <a:custGeom>
            <a:avLst/>
            <a:gdLst/>
            <a:ahLst/>
            <a:cxnLst/>
            <a:rect l="l" t="t" r="r" b="b"/>
            <a:pathLst>
              <a:path w="766444" h="756920">
                <a:moveTo>
                  <a:pt x="742301" y="0"/>
                </a:moveTo>
                <a:lnTo>
                  <a:pt x="0" y="742860"/>
                </a:lnTo>
                <a:lnTo>
                  <a:pt x="2021" y="744933"/>
                </a:lnTo>
                <a:lnTo>
                  <a:pt x="14839" y="756531"/>
                </a:lnTo>
                <a:lnTo>
                  <a:pt x="766379" y="5556"/>
                </a:lnTo>
                <a:lnTo>
                  <a:pt x="742301" y="0"/>
                </a:lnTo>
                <a:close/>
              </a:path>
            </a:pathLst>
          </a:custGeom>
          <a:solidFill>
            <a:srgbClr val="FF9A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424484" y="4006136"/>
            <a:ext cx="774065" cy="764540"/>
          </a:xfrm>
          <a:custGeom>
            <a:avLst/>
            <a:gdLst/>
            <a:ahLst/>
            <a:cxnLst/>
            <a:rect l="l" t="t" r="r" b="b"/>
            <a:pathLst>
              <a:path w="774064" h="764539">
                <a:moveTo>
                  <a:pt x="750809" y="0"/>
                </a:moveTo>
                <a:lnTo>
                  <a:pt x="0" y="750244"/>
                </a:lnTo>
                <a:lnTo>
                  <a:pt x="15185" y="763983"/>
                </a:lnTo>
                <a:lnTo>
                  <a:pt x="773851" y="5317"/>
                </a:lnTo>
                <a:lnTo>
                  <a:pt x="750809" y="0"/>
                </a:lnTo>
                <a:close/>
              </a:path>
            </a:pathLst>
          </a:custGeom>
          <a:solidFill>
            <a:srgbClr val="FF9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438336" y="4010977"/>
            <a:ext cx="781685" cy="772160"/>
          </a:xfrm>
          <a:custGeom>
            <a:avLst/>
            <a:gdLst/>
            <a:ahLst/>
            <a:cxnLst/>
            <a:rect l="l" t="t" r="r" b="b"/>
            <a:pathLst>
              <a:path w="781685" h="772160">
                <a:moveTo>
                  <a:pt x="757935" y="0"/>
                </a:moveTo>
                <a:lnTo>
                  <a:pt x="0" y="757935"/>
                </a:lnTo>
                <a:lnTo>
                  <a:pt x="15335" y="771810"/>
                </a:lnTo>
                <a:lnTo>
                  <a:pt x="781669" y="5476"/>
                </a:lnTo>
                <a:lnTo>
                  <a:pt x="757935" y="0"/>
                </a:lnTo>
                <a:close/>
              </a:path>
            </a:pathLst>
          </a:custGeom>
          <a:solidFill>
            <a:srgbClr val="FF9B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452188" y="4015816"/>
            <a:ext cx="789305" cy="779145"/>
          </a:xfrm>
          <a:custGeom>
            <a:avLst/>
            <a:gdLst/>
            <a:ahLst/>
            <a:cxnLst/>
            <a:rect l="l" t="t" r="r" b="b"/>
            <a:pathLst>
              <a:path w="789305" h="779145">
                <a:moveTo>
                  <a:pt x="765052" y="0"/>
                </a:moveTo>
                <a:lnTo>
                  <a:pt x="0" y="765629"/>
                </a:lnTo>
                <a:lnTo>
                  <a:pt x="14151" y="778433"/>
                </a:lnTo>
                <a:lnTo>
                  <a:pt x="15020" y="779121"/>
                </a:lnTo>
                <a:lnTo>
                  <a:pt x="788968" y="5756"/>
                </a:lnTo>
                <a:lnTo>
                  <a:pt x="781231" y="3733"/>
                </a:lnTo>
                <a:lnTo>
                  <a:pt x="765052" y="0"/>
                </a:lnTo>
                <a:close/>
              </a:path>
            </a:pathLst>
          </a:custGeom>
          <a:solidFill>
            <a:srgbClr val="FF9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465673" y="4020866"/>
            <a:ext cx="795655" cy="785495"/>
          </a:xfrm>
          <a:custGeom>
            <a:avLst/>
            <a:gdLst/>
            <a:ahLst/>
            <a:cxnLst/>
            <a:rect l="l" t="t" r="r" b="b"/>
            <a:pathLst>
              <a:path w="795654" h="785495">
                <a:moveTo>
                  <a:pt x="772780" y="0"/>
                </a:moveTo>
                <a:lnTo>
                  <a:pt x="0" y="772780"/>
                </a:lnTo>
                <a:lnTo>
                  <a:pt x="666" y="773383"/>
                </a:lnTo>
                <a:lnTo>
                  <a:pt x="15712" y="785295"/>
                </a:lnTo>
                <a:lnTo>
                  <a:pt x="795621" y="5973"/>
                </a:lnTo>
                <a:lnTo>
                  <a:pt x="772780" y="0"/>
                </a:lnTo>
                <a:close/>
              </a:path>
            </a:pathLst>
          </a:custGeom>
          <a:solidFill>
            <a:srgbClr val="FF9C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480516" y="4026395"/>
            <a:ext cx="801370" cy="791845"/>
          </a:xfrm>
          <a:custGeom>
            <a:avLst/>
            <a:gdLst/>
            <a:ahLst/>
            <a:cxnLst/>
            <a:rect l="l" t="t" r="r" b="b"/>
            <a:pathLst>
              <a:path w="801370" h="791845">
                <a:moveTo>
                  <a:pt x="779077" y="0"/>
                </a:moveTo>
                <a:lnTo>
                  <a:pt x="0" y="779077"/>
                </a:lnTo>
                <a:lnTo>
                  <a:pt x="15594" y="791423"/>
                </a:lnTo>
                <a:lnTo>
                  <a:pt x="801225" y="5792"/>
                </a:lnTo>
                <a:lnTo>
                  <a:pt x="779077" y="0"/>
                </a:lnTo>
                <a:close/>
              </a:path>
            </a:pathLst>
          </a:custGeom>
          <a:solidFill>
            <a:srgbClr val="FF9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494693" y="4031661"/>
            <a:ext cx="808990" cy="798195"/>
          </a:xfrm>
          <a:custGeom>
            <a:avLst/>
            <a:gdLst/>
            <a:ahLst/>
            <a:cxnLst/>
            <a:rect l="l" t="t" r="r" b="b"/>
            <a:pathLst>
              <a:path w="808989" h="798195">
                <a:moveTo>
                  <a:pt x="785035" y="0"/>
                </a:moveTo>
                <a:lnTo>
                  <a:pt x="0" y="785035"/>
                </a:lnTo>
                <a:lnTo>
                  <a:pt x="16465" y="798069"/>
                </a:lnTo>
                <a:lnTo>
                  <a:pt x="808892" y="6239"/>
                </a:lnTo>
                <a:lnTo>
                  <a:pt x="785035" y="0"/>
                </a:lnTo>
                <a:close/>
              </a:path>
            </a:pathLst>
          </a:custGeom>
          <a:solidFill>
            <a:srgbClr val="FF9E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509578" y="4037190"/>
            <a:ext cx="814069" cy="803910"/>
          </a:xfrm>
          <a:custGeom>
            <a:avLst/>
            <a:gdLst/>
            <a:ahLst/>
            <a:cxnLst/>
            <a:rect l="l" t="t" r="r" b="b"/>
            <a:pathLst>
              <a:path w="814070" h="803910">
                <a:moveTo>
                  <a:pt x="791290" y="0"/>
                </a:moveTo>
                <a:lnTo>
                  <a:pt x="0" y="791290"/>
                </a:lnTo>
                <a:lnTo>
                  <a:pt x="15756" y="803764"/>
                </a:lnTo>
                <a:lnTo>
                  <a:pt x="813756" y="6366"/>
                </a:lnTo>
                <a:lnTo>
                  <a:pt x="806390" y="3949"/>
                </a:lnTo>
                <a:lnTo>
                  <a:pt x="791290" y="0"/>
                </a:lnTo>
                <a:close/>
              </a:path>
            </a:pathLst>
          </a:custGeom>
          <a:solidFill>
            <a:srgbClr val="FF9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523918" y="4042929"/>
            <a:ext cx="819150" cy="808990"/>
          </a:xfrm>
          <a:custGeom>
            <a:avLst/>
            <a:gdLst/>
            <a:ahLst/>
            <a:cxnLst/>
            <a:rect l="l" t="t" r="r" b="b"/>
            <a:pathLst>
              <a:path w="819150" h="808989">
                <a:moveTo>
                  <a:pt x="797504" y="0"/>
                </a:moveTo>
                <a:lnTo>
                  <a:pt x="0" y="796903"/>
                </a:lnTo>
                <a:lnTo>
                  <a:pt x="3381" y="799580"/>
                </a:lnTo>
                <a:lnTo>
                  <a:pt x="16828" y="808993"/>
                </a:lnTo>
                <a:lnTo>
                  <a:pt x="818826" y="6996"/>
                </a:lnTo>
                <a:lnTo>
                  <a:pt x="797504" y="0"/>
                </a:lnTo>
                <a:close/>
              </a:path>
            </a:pathLst>
          </a:custGeom>
          <a:solidFill>
            <a:srgbClr val="FF9F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539252" y="4049297"/>
            <a:ext cx="823594" cy="814069"/>
          </a:xfrm>
          <a:custGeom>
            <a:avLst/>
            <a:gdLst/>
            <a:ahLst/>
            <a:cxnLst/>
            <a:rect l="l" t="t" r="r" b="b"/>
            <a:pathLst>
              <a:path w="823595" h="814070">
                <a:moveTo>
                  <a:pt x="801579" y="0"/>
                </a:moveTo>
                <a:lnTo>
                  <a:pt x="0" y="801579"/>
                </a:lnTo>
                <a:lnTo>
                  <a:pt x="17182" y="813606"/>
                </a:lnTo>
                <a:lnTo>
                  <a:pt x="823572" y="7216"/>
                </a:lnTo>
                <a:lnTo>
                  <a:pt x="801579" y="0"/>
                </a:lnTo>
                <a:close/>
              </a:path>
            </a:pathLst>
          </a:custGeom>
          <a:solidFill>
            <a:srgbClr val="FFA0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2554941" y="4055886"/>
            <a:ext cx="828040" cy="817880"/>
          </a:xfrm>
          <a:custGeom>
            <a:avLst/>
            <a:gdLst/>
            <a:ahLst/>
            <a:cxnLst/>
            <a:rect l="l" t="t" r="r" b="b"/>
            <a:pathLst>
              <a:path w="828039" h="817879">
                <a:moveTo>
                  <a:pt x="805971" y="0"/>
                </a:moveTo>
                <a:lnTo>
                  <a:pt x="0" y="805971"/>
                </a:lnTo>
                <a:lnTo>
                  <a:pt x="16609" y="817598"/>
                </a:lnTo>
                <a:lnTo>
                  <a:pt x="827692" y="7126"/>
                </a:lnTo>
                <a:lnTo>
                  <a:pt x="805971" y="0"/>
                </a:lnTo>
                <a:close/>
              </a:path>
            </a:pathLst>
          </a:custGeom>
          <a:solidFill>
            <a:srgbClr val="FFA0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2569882" y="4062162"/>
            <a:ext cx="831850" cy="822325"/>
          </a:xfrm>
          <a:custGeom>
            <a:avLst/>
            <a:gdLst/>
            <a:ahLst/>
            <a:cxnLst/>
            <a:rect l="l" t="t" r="r" b="b"/>
            <a:pathLst>
              <a:path w="831850" h="822325">
                <a:moveTo>
                  <a:pt x="810155" y="0"/>
                </a:moveTo>
                <a:lnTo>
                  <a:pt x="0" y="810155"/>
                </a:lnTo>
                <a:lnTo>
                  <a:pt x="16610" y="821782"/>
                </a:lnTo>
                <a:lnTo>
                  <a:pt x="831771" y="7235"/>
                </a:lnTo>
                <a:lnTo>
                  <a:pt x="827367" y="5647"/>
                </a:lnTo>
                <a:lnTo>
                  <a:pt x="810155" y="0"/>
                </a:lnTo>
                <a:close/>
              </a:path>
            </a:pathLst>
          </a:custGeom>
          <a:solidFill>
            <a:srgbClr val="FFA1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585570" y="4068819"/>
            <a:ext cx="835660" cy="825500"/>
          </a:xfrm>
          <a:custGeom>
            <a:avLst/>
            <a:gdLst/>
            <a:ahLst/>
            <a:cxnLst/>
            <a:rect l="l" t="t" r="r" b="b"/>
            <a:pathLst>
              <a:path w="835660" h="825500">
                <a:moveTo>
                  <a:pt x="814479" y="0"/>
                </a:moveTo>
                <a:lnTo>
                  <a:pt x="0" y="814479"/>
                </a:lnTo>
                <a:lnTo>
                  <a:pt x="5229" y="818140"/>
                </a:lnTo>
                <a:lnTo>
                  <a:pt x="17969" y="825419"/>
                </a:lnTo>
                <a:lnTo>
                  <a:pt x="835273" y="7499"/>
                </a:lnTo>
                <a:lnTo>
                  <a:pt x="814479" y="0"/>
                </a:lnTo>
                <a:close/>
              </a:path>
            </a:pathLst>
          </a:custGeom>
          <a:solidFill>
            <a:srgbClr val="FFA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602114" y="4075889"/>
            <a:ext cx="838200" cy="828040"/>
          </a:xfrm>
          <a:custGeom>
            <a:avLst/>
            <a:gdLst/>
            <a:ahLst/>
            <a:cxnLst/>
            <a:rect l="l" t="t" r="r" b="b"/>
            <a:pathLst>
              <a:path w="838200" h="828039">
                <a:moveTo>
                  <a:pt x="817536" y="0"/>
                </a:moveTo>
                <a:lnTo>
                  <a:pt x="0" y="817536"/>
                </a:lnTo>
                <a:lnTo>
                  <a:pt x="17779" y="827696"/>
                </a:lnTo>
                <a:lnTo>
                  <a:pt x="838070" y="7405"/>
                </a:lnTo>
                <a:lnTo>
                  <a:pt x="817536" y="0"/>
                </a:lnTo>
                <a:close/>
              </a:path>
            </a:pathLst>
          </a:custGeom>
          <a:solidFill>
            <a:srgbClr val="FFA2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2618278" y="4082621"/>
            <a:ext cx="842010" cy="831215"/>
          </a:xfrm>
          <a:custGeom>
            <a:avLst/>
            <a:gdLst/>
            <a:ahLst/>
            <a:cxnLst/>
            <a:rect l="l" t="t" r="r" b="b"/>
            <a:pathLst>
              <a:path w="842010" h="831214">
                <a:moveTo>
                  <a:pt x="820040" y="0"/>
                </a:moveTo>
                <a:lnTo>
                  <a:pt x="0" y="820040"/>
                </a:lnTo>
                <a:lnTo>
                  <a:pt x="18588" y="830662"/>
                </a:lnTo>
                <a:lnTo>
                  <a:pt x="841507" y="7742"/>
                </a:lnTo>
                <a:lnTo>
                  <a:pt x="820040" y="0"/>
                </a:lnTo>
                <a:close/>
              </a:path>
            </a:pathLst>
          </a:custGeom>
          <a:solidFill>
            <a:srgbClr val="FFA3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2634636" y="4089599"/>
            <a:ext cx="843915" cy="833119"/>
          </a:xfrm>
          <a:custGeom>
            <a:avLst/>
            <a:gdLst/>
            <a:ahLst/>
            <a:cxnLst/>
            <a:rect l="l" t="t" r="r" b="b"/>
            <a:pathLst>
              <a:path w="843914" h="833120">
                <a:moveTo>
                  <a:pt x="823029" y="0"/>
                </a:moveTo>
                <a:lnTo>
                  <a:pt x="0" y="822409"/>
                </a:lnTo>
                <a:lnTo>
                  <a:pt x="18393" y="832920"/>
                </a:lnTo>
                <a:lnTo>
                  <a:pt x="843669" y="7644"/>
                </a:lnTo>
                <a:lnTo>
                  <a:pt x="840083" y="6150"/>
                </a:lnTo>
                <a:lnTo>
                  <a:pt x="823029" y="0"/>
                </a:lnTo>
                <a:close/>
              </a:path>
            </a:pathLst>
          </a:custGeom>
          <a:solidFill>
            <a:srgbClr val="FFA4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2652025" y="4096597"/>
            <a:ext cx="845185" cy="835660"/>
          </a:xfrm>
          <a:custGeom>
            <a:avLst/>
            <a:gdLst/>
            <a:ahLst/>
            <a:cxnLst/>
            <a:rect l="l" t="t" r="r" b="b"/>
            <a:pathLst>
              <a:path w="845185" h="835660">
                <a:moveTo>
                  <a:pt x="824727" y="0"/>
                </a:moveTo>
                <a:lnTo>
                  <a:pt x="0" y="825348"/>
                </a:lnTo>
                <a:lnTo>
                  <a:pt x="9894" y="831002"/>
                </a:lnTo>
                <a:lnTo>
                  <a:pt x="18264" y="835332"/>
                </a:lnTo>
                <a:lnTo>
                  <a:pt x="845106" y="8491"/>
                </a:lnTo>
                <a:lnTo>
                  <a:pt x="824727" y="0"/>
                </a:lnTo>
                <a:close/>
              </a:path>
            </a:pathLst>
          </a:custGeom>
          <a:solidFill>
            <a:srgbClr val="FFA4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2668616" y="4104341"/>
            <a:ext cx="847725" cy="836930"/>
          </a:xfrm>
          <a:custGeom>
            <a:avLst/>
            <a:gdLst/>
            <a:ahLst/>
            <a:cxnLst/>
            <a:rect l="l" t="t" r="r" b="b"/>
            <a:pathLst>
              <a:path w="847725" h="836929">
                <a:moveTo>
                  <a:pt x="826722" y="0"/>
                </a:moveTo>
                <a:lnTo>
                  <a:pt x="0" y="826722"/>
                </a:lnTo>
                <a:lnTo>
                  <a:pt x="19252" y="836680"/>
                </a:lnTo>
                <a:lnTo>
                  <a:pt x="847341" y="8591"/>
                </a:lnTo>
                <a:lnTo>
                  <a:pt x="826722" y="0"/>
                </a:lnTo>
                <a:close/>
              </a:path>
            </a:pathLst>
          </a:custGeom>
          <a:solidFill>
            <a:srgbClr val="FFA5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2685564" y="4112087"/>
            <a:ext cx="848360" cy="838200"/>
          </a:xfrm>
          <a:custGeom>
            <a:avLst/>
            <a:gdLst/>
            <a:ahLst/>
            <a:cxnLst/>
            <a:rect l="l" t="t" r="r" b="b"/>
            <a:pathLst>
              <a:path w="848360" h="838200">
                <a:moveTo>
                  <a:pt x="828365" y="0"/>
                </a:moveTo>
                <a:lnTo>
                  <a:pt x="0" y="827742"/>
                </a:lnTo>
                <a:lnTo>
                  <a:pt x="19044" y="837593"/>
                </a:lnTo>
                <a:lnTo>
                  <a:pt x="848322" y="8315"/>
                </a:lnTo>
                <a:lnTo>
                  <a:pt x="828365" y="0"/>
                </a:lnTo>
                <a:close/>
              </a:path>
            </a:pathLst>
          </a:custGeom>
          <a:solidFill>
            <a:srgbClr val="FFA6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2702935" y="4119655"/>
            <a:ext cx="848994" cy="838835"/>
          </a:xfrm>
          <a:custGeom>
            <a:avLst/>
            <a:gdLst/>
            <a:ahLst/>
            <a:cxnLst/>
            <a:rect l="l" t="t" r="r" b="b"/>
            <a:pathLst>
              <a:path w="848995" h="838835">
                <a:moveTo>
                  <a:pt x="829158" y="0"/>
                </a:moveTo>
                <a:lnTo>
                  <a:pt x="0" y="829158"/>
                </a:lnTo>
                <a:lnTo>
                  <a:pt x="18415" y="838683"/>
                </a:lnTo>
                <a:lnTo>
                  <a:pt x="848821" y="8277"/>
                </a:lnTo>
                <a:lnTo>
                  <a:pt x="847984" y="7844"/>
                </a:lnTo>
                <a:lnTo>
                  <a:pt x="829158" y="0"/>
                </a:lnTo>
                <a:close/>
              </a:path>
            </a:pathLst>
          </a:custGeom>
          <a:solidFill>
            <a:srgbClr val="FFA6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2720513" y="4127500"/>
            <a:ext cx="849630" cy="840105"/>
          </a:xfrm>
          <a:custGeom>
            <a:avLst/>
            <a:gdLst/>
            <a:ahLst/>
            <a:cxnLst/>
            <a:rect l="l" t="t" r="r" b="b"/>
            <a:pathLst>
              <a:path w="849629" h="840104">
                <a:moveTo>
                  <a:pt x="830406" y="0"/>
                </a:moveTo>
                <a:lnTo>
                  <a:pt x="0" y="830406"/>
                </a:lnTo>
                <a:lnTo>
                  <a:pt x="15066" y="838200"/>
                </a:lnTo>
                <a:lnTo>
                  <a:pt x="18837" y="839833"/>
                </a:lnTo>
                <a:lnTo>
                  <a:pt x="849447" y="9848"/>
                </a:lnTo>
                <a:lnTo>
                  <a:pt x="830406" y="0"/>
                </a:lnTo>
                <a:close/>
              </a:path>
            </a:pathLst>
          </a:custGeom>
          <a:solidFill>
            <a:srgbClr val="FFA7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2737352" y="4136159"/>
            <a:ext cx="849630" cy="839469"/>
          </a:xfrm>
          <a:custGeom>
            <a:avLst/>
            <a:gdLst/>
            <a:ahLst/>
            <a:cxnLst/>
            <a:rect l="l" t="t" r="r" b="b"/>
            <a:pathLst>
              <a:path w="849629" h="839470">
                <a:moveTo>
                  <a:pt x="830308" y="0"/>
                </a:moveTo>
                <a:lnTo>
                  <a:pt x="0" y="830308"/>
                </a:lnTo>
                <a:lnTo>
                  <a:pt x="20379" y="839139"/>
                </a:lnTo>
                <a:lnTo>
                  <a:pt x="849560" y="9957"/>
                </a:lnTo>
                <a:lnTo>
                  <a:pt x="830308" y="0"/>
                </a:lnTo>
                <a:close/>
              </a:path>
            </a:pathLst>
          </a:custGeom>
          <a:solidFill>
            <a:srgbClr val="FFA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2755301" y="4145142"/>
            <a:ext cx="848360" cy="838200"/>
          </a:xfrm>
          <a:custGeom>
            <a:avLst/>
            <a:gdLst/>
            <a:ahLst/>
            <a:cxnLst/>
            <a:rect l="l" t="t" r="r" b="b"/>
            <a:pathLst>
              <a:path w="848360" h="838200">
                <a:moveTo>
                  <a:pt x="829727" y="0"/>
                </a:moveTo>
                <a:lnTo>
                  <a:pt x="0" y="829103"/>
                </a:lnTo>
                <a:lnTo>
                  <a:pt x="20150" y="837835"/>
                </a:lnTo>
                <a:lnTo>
                  <a:pt x="848352" y="9633"/>
                </a:lnTo>
                <a:lnTo>
                  <a:pt x="829727" y="0"/>
                </a:lnTo>
                <a:close/>
              </a:path>
            </a:pathLst>
          </a:custGeom>
          <a:solidFill>
            <a:srgbClr val="FFA8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2774334" y="4154017"/>
            <a:ext cx="847090" cy="837565"/>
          </a:xfrm>
          <a:custGeom>
            <a:avLst/>
            <a:gdLst/>
            <a:ahLst/>
            <a:cxnLst/>
            <a:rect l="l" t="t" r="r" b="b"/>
            <a:pathLst>
              <a:path w="847089" h="837564">
                <a:moveTo>
                  <a:pt x="827852" y="0"/>
                </a:moveTo>
                <a:lnTo>
                  <a:pt x="0" y="828476"/>
                </a:lnTo>
                <a:lnTo>
                  <a:pt x="19724" y="837023"/>
                </a:lnTo>
                <a:lnTo>
                  <a:pt x="846897" y="9850"/>
                </a:lnTo>
                <a:lnTo>
                  <a:pt x="827852" y="0"/>
                </a:lnTo>
                <a:close/>
              </a:path>
            </a:pathLst>
          </a:custGeom>
          <a:solidFill>
            <a:srgbClr val="FFA9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792286" y="4163002"/>
            <a:ext cx="846455" cy="836294"/>
          </a:xfrm>
          <a:custGeom>
            <a:avLst/>
            <a:gdLst/>
            <a:ahLst/>
            <a:cxnLst/>
            <a:rect l="l" t="t" r="r" b="b"/>
            <a:pathLst>
              <a:path w="846454" h="836295">
                <a:moveTo>
                  <a:pt x="827270" y="0"/>
                </a:moveTo>
                <a:lnTo>
                  <a:pt x="0" y="827270"/>
                </a:lnTo>
                <a:lnTo>
                  <a:pt x="19493" y="835717"/>
                </a:lnTo>
                <a:lnTo>
                  <a:pt x="20419" y="836061"/>
                </a:lnTo>
                <a:lnTo>
                  <a:pt x="845877" y="10603"/>
                </a:lnTo>
                <a:lnTo>
                  <a:pt x="832293" y="2597"/>
                </a:lnTo>
                <a:lnTo>
                  <a:pt x="827270" y="0"/>
                </a:lnTo>
                <a:close/>
              </a:path>
            </a:pathLst>
          </a:custGeom>
          <a:solidFill>
            <a:srgbClr val="FFA9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2810007" y="4172192"/>
            <a:ext cx="844550" cy="833755"/>
          </a:xfrm>
          <a:custGeom>
            <a:avLst/>
            <a:gdLst/>
            <a:ahLst/>
            <a:cxnLst/>
            <a:rect l="l" t="t" r="r" b="b"/>
            <a:pathLst>
              <a:path w="844550" h="833754">
                <a:moveTo>
                  <a:pt x="825759" y="0"/>
                </a:moveTo>
                <a:lnTo>
                  <a:pt x="0" y="825759"/>
                </a:lnTo>
                <a:lnTo>
                  <a:pt x="1772" y="826527"/>
                </a:lnTo>
                <a:lnTo>
                  <a:pt x="21225" y="833744"/>
                </a:lnTo>
                <a:lnTo>
                  <a:pt x="844138" y="10830"/>
                </a:lnTo>
                <a:lnTo>
                  <a:pt x="825759" y="0"/>
                </a:lnTo>
                <a:close/>
              </a:path>
            </a:pathLst>
          </a:custGeom>
          <a:solidFill>
            <a:srgbClr val="FFAA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2829380" y="4182081"/>
            <a:ext cx="842010" cy="831215"/>
          </a:xfrm>
          <a:custGeom>
            <a:avLst/>
            <a:gdLst/>
            <a:ahLst/>
            <a:cxnLst/>
            <a:rect l="l" t="t" r="r" b="b"/>
            <a:pathLst>
              <a:path w="842010" h="831214">
                <a:moveTo>
                  <a:pt x="823167" y="0"/>
                </a:moveTo>
                <a:lnTo>
                  <a:pt x="0" y="823167"/>
                </a:lnTo>
                <a:lnTo>
                  <a:pt x="21306" y="831071"/>
                </a:lnTo>
                <a:lnTo>
                  <a:pt x="841547" y="10830"/>
                </a:lnTo>
                <a:lnTo>
                  <a:pt x="823167" y="0"/>
                </a:lnTo>
                <a:close/>
              </a:path>
            </a:pathLst>
          </a:custGeom>
          <a:solidFill>
            <a:srgbClr val="FFAB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2848834" y="4191970"/>
            <a:ext cx="838835" cy="828675"/>
          </a:xfrm>
          <a:custGeom>
            <a:avLst/>
            <a:gdLst/>
            <a:ahLst/>
            <a:cxnLst/>
            <a:rect l="l" t="t" r="r" b="b"/>
            <a:pathLst>
              <a:path w="838835" h="828675">
                <a:moveTo>
                  <a:pt x="820495" y="0"/>
                </a:moveTo>
                <a:lnTo>
                  <a:pt x="0" y="820495"/>
                </a:lnTo>
                <a:lnTo>
                  <a:pt x="20637" y="828151"/>
                </a:lnTo>
                <a:lnTo>
                  <a:pt x="838685" y="10719"/>
                </a:lnTo>
                <a:lnTo>
                  <a:pt x="820495" y="0"/>
                </a:lnTo>
                <a:close/>
              </a:path>
            </a:pathLst>
          </a:custGeom>
          <a:solidFill>
            <a:srgbClr val="FFAB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2867361" y="4201388"/>
            <a:ext cx="836294" cy="826135"/>
          </a:xfrm>
          <a:custGeom>
            <a:avLst/>
            <a:gdLst/>
            <a:ahLst/>
            <a:cxnLst/>
            <a:rect l="l" t="t" r="r" b="b"/>
            <a:pathLst>
              <a:path w="836295" h="826135">
                <a:moveTo>
                  <a:pt x="817950" y="0"/>
                </a:moveTo>
                <a:lnTo>
                  <a:pt x="0" y="817950"/>
                </a:lnTo>
                <a:lnTo>
                  <a:pt x="21306" y="825854"/>
                </a:lnTo>
                <a:lnTo>
                  <a:pt x="835929" y="11230"/>
                </a:lnTo>
                <a:lnTo>
                  <a:pt x="828338" y="6121"/>
                </a:lnTo>
                <a:lnTo>
                  <a:pt x="817950" y="0"/>
                </a:lnTo>
                <a:close/>
              </a:path>
            </a:pathLst>
          </a:custGeom>
          <a:solidFill>
            <a:srgbClr val="FFAC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2886814" y="4211597"/>
            <a:ext cx="832485" cy="822325"/>
          </a:xfrm>
          <a:custGeom>
            <a:avLst/>
            <a:gdLst/>
            <a:ahLst/>
            <a:cxnLst/>
            <a:rect l="l" t="t" r="r" b="b"/>
            <a:pathLst>
              <a:path w="832485" h="822325">
                <a:moveTo>
                  <a:pt x="814958" y="0"/>
                </a:moveTo>
                <a:lnTo>
                  <a:pt x="0" y="814958"/>
                </a:lnTo>
                <a:lnTo>
                  <a:pt x="3705" y="816332"/>
                </a:lnTo>
                <a:lnTo>
                  <a:pt x="22311" y="821856"/>
                </a:lnTo>
                <a:lnTo>
                  <a:pt x="832416" y="11751"/>
                </a:lnTo>
                <a:lnTo>
                  <a:pt x="814958" y="0"/>
                </a:lnTo>
                <a:close/>
              </a:path>
            </a:pathLst>
          </a:custGeom>
          <a:solidFill>
            <a:srgbClr val="FFAD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2906888" y="4221935"/>
            <a:ext cx="828040" cy="817880"/>
          </a:xfrm>
          <a:custGeom>
            <a:avLst/>
            <a:gdLst/>
            <a:ahLst/>
            <a:cxnLst/>
            <a:rect l="l" t="t" r="r" b="b"/>
            <a:pathLst>
              <a:path w="828039" h="817879">
                <a:moveTo>
                  <a:pt x="810243" y="0"/>
                </a:moveTo>
                <a:lnTo>
                  <a:pt x="0" y="810854"/>
                </a:lnTo>
                <a:lnTo>
                  <a:pt x="21823" y="817333"/>
                </a:lnTo>
                <a:lnTo>
                  <a:pt x="827524" y="11631"/>
                </a:lnTo>
                <a:lnTo>
                  <a:pt x="810243" y="0"/>
                </a:lnTo>
                <a:close/>
              </a:path>
            </a:pathLst>
          </a:custGeom>
          <a:solidFill>
            <a:srgbClr val="FFAD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2926753" y="4232545"/>
            <a:ext cx="823594" cy="813435"/>
          </a:xfrm>
          <a:custGeom>
            <a:avLst/>
            <a:gdLst/>
            <a:ahLst/>
            <a:cxnLst/>
            <a:rect l="l" t="t" r="r" b="b"/>
            <a:pathLst>
              <a:path w="823595" h="813435">
                <a:moveTo>
                  <a:pt x="806141" y="0"/>
                </a:moveTo>
                <a:lnTo>
                  <a:pt x="0" y="806141"/>
                </a:lnTo>
                <a:lnTo>
                  <a:pt x="22523" y="812828"/>
                </a:lnTo>
                <a:lnTo>
                  <a:pt x="823600" y="11751"/>
                </a:lnTo>
                <a:lnTo>
                  <a:pt x="806141" y="0"/>
                </a:lnTo>
                <a:close/>
              </a:path>
            </a:pathLst>
          </a:custGeom>
          <a:solidFill>
            <a:srgbClr val="FFA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2947318" y="4243274"/>
            <a:ext cx="818515" cy="808355"/>
          </a:xfrm>
          <a:custGeom>
            <a:avLst/>
            <a:gdLst/>
            <a:ahLst/>
            <a:cxnLst/>
            <a:rect l="l" t="t" r="r" b="b"/>
            <a:pathLst>
              <a:path w="818514" h="808354">
                <a:moveTo>
                  <a:pt x="801517" y="0"/>
                </a:moveTo>
                <a:lnTo>
                  <a:pt x="0" y="801517"/>
                </a:lnTo>
                <a:lnTo>
                  <a:pt x="22230" y="808117"/>
                </a:lnTo>
                <a:lnTo>
                  <a:pt x="818058" y="11689"/>
                </a:lnTo>
                <a:lnTo>
                  <a:pt x="814421" y="8685"/>
                </a:lnTo>
                <a:lnTo>
                  <a:pt x="801517" y="0"/>
                </a:lnTo>
                <a:close/>
              </a:path>
            </a:pathLst>
          </a:custGeom>
          <a:solidFill>
            <a:srgbClr val="FFAF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2966903" y="4253683"/>
            <a:ext cx="812800" cy="803275"/>
          </a:xfrm>
          <a:custGeom>
            <a:avLst/>
            <a:gdLst/>
            <a:ahLst/>
            <a:cxnLst/>
            <a:rect l="l" t="t" r="r" b="b"/>
            <a:pathLst>
              <a:path w="812800" h="803275">
                <a:moveTo>
                  <a:pt x="796922" y="0"/>
                </a:moveTo>
                <a:lnTo>
                  <a:pt x="0" y="796922"/>
                </a:lnTo>
                <a:lnTo>
                  <a:pt x="4896" y="798376"/>
                </a:lnTo>
                <a:lnTo>
                  <a:pt x="22497" y="803250"/>
                </a:lnTo>
                <a:lnTo>
                  <a:pt x="812382" y="12770"/>
                </a:lnTo>
                <a:lnTo>
                  <a:pt x="796922" y="0"/>
                </a:lnTo>
                <a:close/>
              </a:path>
            </a:pathLst>
          </a:custGeom>
          <a:solidFill>
            <a:srgbClr val="FFA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2987713" y="4265748"/>
            <a:ext cx="807085" cy="796925"/>
          </a:xfrm>
          <a:custGeom>
            <a:avLst/>
            <a:gdLst/>
            <a:ahLst/>
            <a:cxnLst/>
            <a:rect l="l" t="t" r="r" b="b"/>
            <a:pathLst>
              <a:path w="807085" h="796925">
                <a:moveTo>
                  <a:pt x="790718" y="0"/>
                </a:moveTo>
                <a:lnTo>
                  <a:pt x="0" y="790718"/>
                </a:lnTo>
                <a:lnTo>
                  <a:pt x="22186" y="796862"/>
                </a:lnTo>
                <a:lnTo>
                  <a:pt x="806555" y="13083"/>
                </a:lnTo>
                <a:lnTo>
                  <a:pt x="790718" y="0"/>
                </a:lnTo>
                <a:close/>
              </a:path>
            </a:pathLst>
          </a:custGeom>
          <a:solidFill>
            <a:srgbClr val="FFB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3008599" y="4277813"/>
            <a:ext cx="800100" cy="790575"/>
          </a:xfrm>
          <a:custGeom>
            <a:avLst/>
            <a:gdLst/>
            <a:ahLst/>
            <a:cxnLst/>
            <a:rect l="l" t="t" r="r" b="b"/>
            <a:pathLst>
              <a:path w="800100" h="790575">
                <a:moveTo>
                  <a:pt x="784437" y="0"/>
                </a:moveTo>
                <a:lnTo>
                  <a:pt x="0" y="784437"/>
                </a:lnTo>
                <a:lnTo>
                  <a:pt x="21880" y="790496"/>
                </a:lnTo>
                <a:lnTo>
                  <a:pt x="799737" y="12639"/>
                </a:lnTo>
                <a:lnTo>
                  <a:pt x="784437" y="0"/>
                </a:lnTo>
                <a:close/>
              </a:path>
            </a:pathLst>
          </a:custGeom>
          <a:solidFill>
            <a:srgbClr val="FFB1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028490" y="4289304"/>
            <a:ext cx="794385" cy="784860"/>
          </a:xfrm>
          <a:custGeom>
            <a:avLst/>
            <a:gdLst/>
            <a:ahLst/>
            <a:cxnLst/>
            <a:rect l="l" t="t" r="r" b="b"/>
            <a:pathLst>
              <a:path w="794385" h="784860">
                <a:moveTo>
                  <a:pt x="778454" y="0"/>
                </a:moveTo>
                <a:lnTo>
                  <a:pt x="0" y="778454"/>
                </a:lnTo>
                <a:lnTo>
                  <a:pt x="22560" y="784702"/>
                </a:lnTo>
                <a:lnTo>
                  <a:pt x="793844" y="12838"/>
                </a:lnTo>
                <a:lnTo>
                  <a:pt x="791669" y="10915"/>
                </a:lnTo>
                <a:lnTo>
                  <a:pt x="778454" y="0"/>
                </a:lnTo>
                <a:close/>
              </a:path>
            </a:pathLst>
          </a:custGeom>
          <a:solidFill>
            <a:srgbClr val="FFB1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049063" y="4300950"/>
            <a:ext cx="787400" cy="777875"/>
          </a:xfrm>
          <a:custGeom>
            <a:avLst/>
            <a:gdLst/>
            <a:ahLst/>
            <a:cxnLst/>
            <a:rect l="l" t="t" r="r" b="b"/>
            <a:pathLst>
              <a:path w="787400" h="777875">
                <a:moveTo>
                  <a:pt x="771923" y="0"/>
                </a:moveTo>
                <a:lnTo>
                  <a:pt x="0" y="772505"/>
                </a:lnTo>
                <a:lnTo>
                  <a:pt x="5286" y="773969"/>
                </a:lnTo>
                <a:lnTo>
                  <a:pt x="23050" y="777795"/>
                </a:lnTo>
                <a:lnTo>
                  <a:pt x="787277" y="13568"/>
                </a:lnTo>
                <a:lnTo>
                  <a:pt x="771923" y="0"/>
                </a:lnTo>
                <a:close/>
              </a:path>
            </a:pathLst>
          </a:custGeom>
          <a:solidFill>
            <a:srgbClr val="FFB2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3070358" y="4313789"/>
            <a:ext cx="780415" cy="770255"/>
          </a:xfrm>
          <a:custGeom>
            <a:avLst/>
            <a:gdLst/>
            <a:ahLst/>
            <a:cxnLst/>
            <a:rect l="l" t="t" r="r" b="b"/>
            <a:pathLst>
              <a:path w="780414" h="770254">
                <a:moveTo>
                  <a:pt x="765155" y="0"/>
                </a:moveTo>
                <a:lnTo>
                  <a:pt x="0" y="764579"/>
                </a:lnTo>
                <a:lnTo>
                  <a:pt x="23698" y="769683"/>
                </a:lnTo>
                <a:lnTo>
                  <a:pt x="780139" y="13242"/>
                </a:lnTo>
                <a:lnTo>
                  <a:pt x="765155" y="0"/>
                </a:lnTo>
                <a:close/>
              </a:path>
            </a:pathLst>
          </a:custGeom>
          <a:solidFill>
            <a:srgbClr val="FFB3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3091967" y="4325839"/>
            <a:ext cx="772795" cy="762635"/>
          </a:xfrm>
          <a:custGeom>
            <a:avLst/>
            <a:gdLst/>
            <a:ahLst/>
            <a:cxnLst/>
            <a:rect l="l" t="t" r="r" b="b"/>
            <a:pathLst>
              <a:path w="772795" h="762635">
                <a:moveTo>
                  <a:pt x="757182" y="0"/>
                </a:moveTo>
                <a:lnTo>
                  <a:pt x="0" y="757182"/>
                </a:lnTo>
                <a:lnTo>
                  <a:pt x="23687" y="762284"/>
                </a:lnTo>
                <a:lnTo>
                  <a:pt x="772166" y="13241"/>
                </a:lnTo>
                <a:lnTo>
                  <a:pt x="757182" y="0"/>
                </a:lnTo>
                <a:close/>
              </a:path>
            </a:pathLst>
          </a:custGeom>
          <a:solidFill>
            <a:srgbClr val="FFB3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3112866" y="4337755"/>
            <a:ext cx="765175" cy="755015"/>
          </a:xfrm>
          <a:custGeom>
            <a:avLst/>
            <a:gdLst/>
            <a:ahLst/>
            <a:cxnLst/>
            <a:rect l="l" t="t" r="r" b="b"/>
            <a:pathLst>
              <a:path w="765175" h="755014">
                <a:moveTo>
                  <a:pt x="749767" y="0"/>
                </a:moveTo>
                <a:lnTo>
                  <a:pt x="0" y="749767"/>
                </a:lnTo>
                <a:lnTo>
                  <a:pt x="24033" y="754944"/>
                </a:lnTo>
                <a:lnTo>
                  <a:pt x="765038" y="13939"/>
                </a:lnTo>
                <a:lnTo>
                  <a:pt x="761903" y="10724"/>
                </a:lnTo>
                <a:lnTo>
                  <a:pt x="749767" y="0"/>
                </a:lnTo>
                <a:close/>
              </a:path>
            </a:pathLst>
          </a:custGeom>
          <a:solidFill>
            <a:srgbClr val="FF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3134810" y="4350409"/>
            <a:ext cx="756285" cy="746760"/>
          </a:xfrm>
          <a:custGeom>
            <a:avLst/>
            <a:gdLst/>
            <a:ahLst/>
            <a:cxnLst/>
            <a:rect l="l" t="t" r="r" b="b"/>
            <a:pathLst>
              <a:path w="756285" h="746760">
                <a:moveTo>
                  <a:pt x="741840" y="0"/>
                </a:moveTo>
                <a:lnTo>
                  <a:pt x="0" y="741840"/>
                </a:lnTo>
                <a:lnTo>
                  <a:pt x="2089" y="742290"/>
                </a:lnTo>
                <a:lnTo>
                  <a:pt x="23672" y="746541"/>
                </a:lnTo>
                <a:lnTo>
                  <a:pt x="756120" y="14645"/>
                </a:lnTo>
                <a:lnTo>
                  <a:pt x="741840" y="0"/>
                </a:lnTo>
                <a:close/>
              </a:path>
            </a:pathLst>
          </a:custGeom>
          <a:solidFill>
            <a:srgbClr val="FFB5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3156359" y="4363768"/>
            <a:ext cx="747395" cy="737870"/>
          </a:xfrm>
          <a:custGeom>
            <a:avLst/>
            <a:gdLst/>
            <a:ahLst/>
            <a:cxnLst/>
            <a:rect l="l" t="t" r="r" b="b"/>
            <a:pathLst>
              <a:path w="747395" h="737870">
                <a:moveTo>
                  <a:pt x="733316" y="0"/>
                </a:moveTo>
                <a:lnTo>
                  <a:pt x="0" y="732764"/>
                </a:lnTo>
                <a:lnTo>
                  <a:pt x="24041" y="737499"/>
                </a:lnTo>
                <a:lnTo>
                  <a:pt x="747250" y="14291"/>
                </a:lnTo>
                <a:lnTo>
                  <a:pt x="733316" y="0"/>
                </a:lnTo>
                <a:close/>
              </a:path>
            </a:pathLst>
          </a:custGeom>
          <a:solidFill>
            <a:srgbClr val="FFB5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3178973" y="4376918"/>
            <a:ext cx="737870" cy="728980"/>
          </a:xfrm>
          <a:custGeom>
            <a:avLst/>
            <a:gdLst/>
            <a:ahLst/>
            <a:cxnLst/>
            <a:rect l="l" t="t" r="r" b="b"/>
            <a:pathLst>
              <a:path w="737870" h="728979">
                <a:moveTo>
                  <a:pt x="723523" y="0"/>
                </a:moveTo>
                <a:lnTo>
                  <a:pt x="0" y="724069"/>
                </a:lnTo>
                <a:lnTo>
                  <a:pt x="23709" y="728739"/>
                </a:lnTo>
                <a:lnTo>
                  <a:pt x="737803" y="14645"/>
                </a:lnTo>
                <a:lnTo>
                  <a:pt x="723523" y="0"/>
                </a:lnTo>
                <a:close/>
              </a:path>
            </a:pathLst>
          </a:custGeom>
          <a:solidFill>
            <a:srgbClr val="FFB6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3200188" y="4389778"/>
            <a:ext cx="728980" cy="720090"/>
          </a:xfrm>
          <a:custGeom>
            <a:avLst/>
            <a:gdLst/>
            <a:ahLst/>
            <a:cxnLst/>
            <a:rect l="l" t="t" r="r" b="b"/>
            <a:pathLst>
              <a:path w="728979" h="720089">
                <a:moveTo>
                  <a:pt x="714848" y="0"/>
                </a:moveTo>
                <a:lnTo>
                  <a:pt x="0" y="715386"/>
                </a:lnTo>
                <a:lnTo>
                  <a:pt x="20531" y="719431"/>
                </a:lnTo>
                <a:lnTo>
                  <a:pt x="23878" y="719894"/>
                </a:lnTo>
                <a:lnTo>
                  <a:pt x="728729" y="15042"/>
                </a:lnTo>
                <a:lnTo>
                  <a:pt x="724111" y="9501"/>
                </a:lnTo>
                <a:lnTo>
                  <a:pt x="714848" y="0"/>
                </a:lnTo>
                <a:close/>
              </a:path>
            </a:pathLst>
          </a:custGeom>
          <a:solidFill>
            <a:srgbClr val="FFB7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3222232" y="4403973"/>
            <a:ext cx="718820" cy="709295"/>
          </a:xfrm>
          <a:custGeom>
            <a:avLst/>
            <a:gdLst/>
            <a:ahLst/>
            <a:cxnLst/>
            <a:rect l="l" t="t" r="r" b="b"/>
            <a:pathLst>
              <a:path w="718820" h="709295">
                <a:moveTo>
                  <a:pt x="705977" y="0"/>
                </a:moveTo>
                <a:lnTo>
                  <a:pt x="0" y="705446"/>
                </a:lnTo>
                <a:lnTo>
                  <a:pt x="25259" y="708943"/>
                </a:lnTo>
                <a:lnTo>
                  <a:pt x="718807" y="15395"/>
                </a:lnTo>
                <a:lnTo>
                  <a:pt x="705977" y="0"/>
                </a:lnTo>
                <a:close/>
              </a:path>
            </a:pathLst>
          </a:custGeom>
          <a:solidFill>
            <a:srgbClr val="FFB7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3245973" y="4418140"/>
            <a:ext cx="706755" cy="698500"/>
          </a:xfrm>
          <a:custGeom>
            <a:avLst/>
            <a:gdLst/>
            <a:ahLst/>
            <a:cxnLst/>
            <a:rect l="l" t="t" r="r" b="b"/>
            <a:pathLst>
              <a:path w="706754" h="698500">
                <a:moveTo>
                  <a:pt x="694043" y="0"/>
                </a:moveTo>
                <a:lnTo>
                  <a:pt x="0" y="694566"/>
                </a:lnTo>
                <a:lnTo>
                  <a:pt x="24534" y="697963"/>
                </a:lnTo>
                <a:lnTo>
                  <a:pt x="706743" y="15240"/>
                </a:lnTo>
                <a:lnTo>
                  <a:pt x="694043" y="0"/>
                </a:lnTo>
                <a:close/>
              </a:path>
            </a:pathLst>
          </a:custGeom>
          <a:solidFill>
            <a:srgbClr val="FFB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3268277" y="4431994"/>
            <a:ext cx="696595" cy="687705"/>
          </a:xfrm>
          <a:custGeom>
            <a:avLst/>
            <a:gdLst/>
            <a:ahLst/>
            <a:cxnLst/>
            <a:rect l="l" t="t" r="r" b="b"/>
            <a:pathLst>
              <a:path w="696595" h="687704">
                <a:moveTo>
                  <a:pt x="683284" y="0"/>
                </a:moveTo>
                <a:lnTo>
                  <a:pt x="0" y="683799"/>
                </a:lnTo>
                <a:lnTo>
                  <a:pt x="24952" y="687254"/>
                </a:lnTo>
                <a:lnTo>
                  <a:pt x="696431" y="15775"/>
                </a:lnTo>
                <a:lnTo>
                  <a:pt x="683284" y="0"/>
                </a:lnTo>
                <a:close/>
              </a:path>
            </a:pathLst>
          </a:custGeom>
          <a:solidFill>
            <a:srgbClr val="FFB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3290999" y="4446385"/>
            <a:ext cx="685800" cy="676275"/>
          </a:xfrm>
          <a:custGeom>
            <a:avLst/>
            <a:gdLst/>
            <a:ahLst/>
            <a:cxnLst/>
            <a:rect l="l" t="t" r="r" b="b"/>
            <a:pathLst>
              <a:path w="685800" h="676275">
                <a:moveTo>
                  <a:pt x="672555" y="0"/>
                </a:moveTo>
                <a:lnTo>
                  <a:pt x="0" y="672555"/>
                </a:lnTo>
                <a:lnTo>
                  <a:pt x="12270" y="674254"/>
                </a:lnTo>
                <a:lnTo>
                  <a:pt x="25863" y="675902"/>
                </a:lnTo>
                <a:lnTo>
                  <a:pt x="685301" y="16464"/>
                </a:lnTo>
                <a:lnTo>
                  <a:pt x="677750" y="6234"/>
                </a:lnTo>
                <a:lnTo>
                  <a:pt x="672555" y="0"/>
                </a:lnTo>
                <a:close/>
              </a:path>
            </a:pathLst>
          </a:custGeom>
          <a:solidFill>
            <a:srgbClr val="FFB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3314596" y="4461388"/>
            <a:ext cx="673100" cy="664210"/>
          </a:xfrm>
          <a:custGeom>
            <a:avLst/>
            <a:gdLst/>
            <a:ahLst/>
            <a:cxnLst/>
            <a:rect l="l" t="t" r="r" b="b"/>
            <a:pathLst>
              <a:path w="673100" h="664210">
                <a:moveTo>
                  <a:pt x="660624" y="0"/>
                </a:moveTo>
                <a:lnTo>
                  <a:pt x="0" y="660624"/>
                </a:lnTo>
                <a:lnTo>
                  <a:pt x="24919" y="663645"/>
                </a:lnTo>
                <a:lnTo>
                  <a:pt x="672489" y="16075"/>
                </a:lnTo>
                <a:lnTo>
                  <a:pt x="660624" y="0"/>
                </a:lnTo>
                <a:close/>
              </a:path>
            </a:pathLst>
          </a:custGeom>
          <a:solidFill>
            <a:srgbClr val="FFBA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3337250" y="4476001"/>
            <a:ext cx="661670" cy="652145"/>
          </a:xfrm>
          <a:custGeom>
            <a:avLst/>
            <a:gdLst/>
            <a:ahLst/>
            <a:cxnLst/>
            <a:rect l="l" t="t" r="r" b="b"/>
            <a:pathLst>
              <a:path w="661670" h="652145">
                <a:moveTo>
                  <a:pt x="648757" y="0"/>
                </a:moveTo>
                <a:lnTo>
                  <a:pt x="0" y="648757"/>
                </a:lnTo>
                <a:lnTo>
                  <a:pt x="26052" y="651914"/>
                </a:lnTo>
                <a:lnTo>
                  <a:pt x="661161" y="16805"/>
                </a:lnTo>
                <a:lnTo>
                  <a:pt x="648757" y="0"/>
                </a:lnTo>
                <a:close/>
              </a:path>
            </a:pathLst>
          </a:custGeom>
          <a:solidFill>
            <a:srgbClr val="FFBB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3360593" y="4490784"/>
            <a:ext cx="648970" cy="640080"/>
          </a:xfrm>
          <a:custGeom>
            <a:avLst/>
            <a:gdLst/>
            <a:ahLst/>
            <a:cxnLst/>
            <a:rect l="l" t="t" r="r" b="b"/>
            <a:pathLst>
              <a:path w="648970" h="640079">
                <a:moveTo>
                  <a:pt x="636324" y="0"/>
                </a:moveTo>
                <a:lnTo>
                  <a:pt x="0" y="636804"/>
                </a:lnTo>
                <a:lnTo>
                  <a:pt x="25815" y="639933"/>
                </a:lnTo>
                <a:lnTo>
                  <a:pt x="648932" y="17285"/>
                </a:lnTo>
                <a:lnTo>
                  <a:pt x="647526" y="15175"/>
                </a:lnTo>
                <a:lnTo>
                  <a:pt x="636324" y="0"/>
                </a:lnTo>
                <a:close/>
              </a:path>
            </a:pathLst>
          </a:custGeom>
          <a:solidFill>
            <a:srgbClr val="FFBB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3384142" y="4506545"/>
            <a:ext cx="636270" cy="627380"/>
          </a:xfrm>
          <a:custGeom>
            <a:avLst/>
            <a:gdLst/>
            <a:ahLst/>
            <a:cxnLst/>
            <a:rect l="l" t="t" r="r" b="b"/>
            <a:pathLst>
              <a:path w="636270" h="627379">
                <a:moveTo>
                  <a:pt x="624367" y="0"/>
                </a:moveTo>
                <a:lnTo>
                  <a:pt x="0" y="623897"/>
                </a:lnTo>
                <a:lnTo>
                  <a:pt x="2947" y="624254"/>
                </a:lnTo>
                <a:lnTo>
                  <a:pt x="25842" y="626758"/>
                </a:lnTo>
                <a:lnTo>
                  <a:pt x="635661" y="16940"/>
                </a:lnTo>
                <a:lnTo>
                  <a:pt x="624367" y="0"/>
                </a:lnTo>
                <a:close/>
              </a:path>
            </a:pathLst>
          </a:custGeom>
          <a:solidFill>
            <a:srgbClr val="FFBC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3407696" y="4521961"/>
            <a:ext cx="622935" cy="614045"/>
          </a:xfrm>
          <a:custGeom>
            <a:avLst/>
            <a:gdLst/>
            <a:ahLst/>
            <a:cxnLst/>
            <a:rect l="l" t="t" r="r" b="b"/>
            <a:pathLst>
              <a:path w="622935" h="614045">
                <a:moveTo>
                  <a:pt x="611091" y="0"/>
                </a:moveTo>
                <a:lnTo>
                  <a:pt x="0" y="611091"/>
                </a:lnTo>
                <a:lnTo>
                  <a:pt x="25859" y="613920"/>
                </a:lnTo>
                <a:lnTo>
                  <a:pt x="622387" y="16942"/>
                </a:lnTo>
                <a:lnTo>
                  <a:pt x="611091" y="0"/>
                </a:lnTo>
                <a:close/>
              </a:path>
            </a:pathLst>
          </a:custGeom>
          <a:solidFill>
            <a:srgbClr val="FFBD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3430592" y="4537202"/>
            <a:ext cx="610870" cy="601345"/>
          </a:xfrm>
          <a:custGeom>
            <a:avLst/>
            <a:gdLst/>
            <a:ahLst/>
            <a:cxnLst/>
            <a:rect l="l" t="t" r="r" b="b"/>
            <a:pathLst>
              <a:path w="610870" h="601345">
                <a:moveTo>
                  <a:pt x="598356" y="0"/>
                </a:moveTo>
                <a:lnTo>
                  <a:pt x="0" y="598356"/>
                </a:lnTo>
                <a:lnTo>
                  <a:pt x="26808" y="601288"/>
                </a:lnTo>
                <a:lnTo>
                  <a:pt x="610427" y="18107"/>
                </a:lnTo>
                <a:lnTo>
                  <a:pt x="598356" y="0"/>
                </a:lnTo>
                <a:close/>
              </a:path>
            </a:pathLst>
          </a:custGeom>
          <a:solidFill>
            <a:srgbClr val="FFB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3454632" y="4553203"/>
            <a:ext cx="596265" cy="588010"/>
          </a:xfrm>
          <a:custGeom>
            <a:avLst/>
            <a:gdLst/>
            <a:ahLst/>
            <a:cxnLst/>
            <a:rect l="l" t="t" r="r" b="b"/>
            <a:pathLst>
              <a:path w="596264" h="588010">
                <a:moveTo>
                  <a:pt x="584983" y="0"/>
                </a:moveTo>
                <a:lnTo>
                  <a:pt x="0" y="584983"/>
                </a:lnTo>
                <a:lnTo>
                  <a:pt x="13737" y="586486"/>
                </a:lnTo>
                <a:lnTo>
                  <a:pt x="26002" y="587459"/>
                </a:lnTo>
                <a:lnTo>
                  <a:pt x="595762" y="18127"/>
                </a:lnTo>
                <a:lnTo>
                  <a:pt x="589047" y="6096"/>
                </a:lnTo>
                <a:lnTo>
                  <a:pt x="584983" y="0"/>
                </a:lnTo>
                <a:close/>
              </a:path>
            </a:pathLst>
          </a:custGeom>
          <a:solidFill>
            <a:srgbClr val="FFB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3478959" y="4569895"/>
            <a:ext cx="581025" cy="572770"/>
          </a:xfrm>
          <a:custGeom>
            <a:avLst/>
            <a:gdLst/>
            <a:ahLst/>
            <a:cxnLst/>
            <a:rect l="l" t="t" r="r" b="b"/>
            <a:pathLst>
              <a:path w="581025" h="572770">
                <a:moveTo>
                  <a:pt x="570634" y="0"/>
                </a:moveTo>
                <a:lnTo>
                  <a:pt x="0" y="570634"/>
                </a:lnTo>
                <a:lnTo>
                  <a:pt x="26555" y="572742"/>
                </a:lnTo>
                <a:lnTo>
                  <a:pt x="580752" y="18127"/>
                </a:lnTo>
                <a:lnTo>
                  <a:pt x="570634" y="0"/>
                </a:lnTo>
                <a:close/>
              </a:path>
            </a:pathLst>
          </a:custGeom>
          <a:solidFill>
            <a:srgbClr val="FFB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3503668" y="4587012"/>
            <a:ext cx="565785" cy="557530"/>
          </a:xfrm>
          <a:custGeom>
            <a:avLst/>
            <a:gdLst/>
            <a:ahLst/>
            <a:cxnLst/>
            <a:rect l="l" t="t" r="r" b="b"/>
            <a:pathLst>
              <a:path w="565785" h="557529">
                <a:moveTo>
                  <a:pt x="555478" y="0"/>
                </a:moveTo>
                <a:lnTo>
                  <a:pt x="0" y="555478"/>
                </a:lnTo>
                <a:lnTo>
                  <a:pt x="25885" y="557533"/>
                </a:lnTo>
                <a:lnTo>
                  <a:pt x="565487" y="17931"/>
                </a:lnTo>
                <a:lnTo>
                  <a:pt x="555478" y="0"/>
                </a:lnTo>
                <a:close/>
              </a:path>
            </a:pathLst>
          </a:custGeom>
          <a:solidFill>
            <a:srgbClr val="FFBF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3527200" y="4603313"/>
            <a:ext cx="551815" cy="543560"/>
          </a:xfrm>
          <a:custGeom>
            <a:avLst/>
            <a:gdLst/>
            <a:ahLst/>
            <a:cxnLst/>
            <a:rect l="l" t="t" r="r" b="b"/>
            <a:pathLst>
              <a:path w="551814" h="543560">
                <a:moveTo>
                  <a:pt x="541045" y="0"/>
                </a:moveTo>
                <a:lnTo>
                  <a:pt x="0" y="541045"/>
                </a:lnTo>
                <a:lnTo>
                  <a:pt x="21179" y="542725"/>
                </a:lnTo>
                <a:lnTo>
                  <a:pt x="26562" y="542986"/>
                </a:lnTo>
                <a:lnTo>
                  <a:pt x="551285" y="18658"/>
                </a:lnTo>
                <a:lnTo>
                  <a:pt x="546959" y="10595"/>
                </a:lnTo>
                <a:lnTo>
                  <a:pt x="541045" y="0"/>
                </a:lnTo>
                <a:close/>
              </a:path>
            </a:pathLst>
          </a:custGeom>
          <a:solidFill>
            <a:srgbClr val="FFC0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3551339" y="4620319"/>
            <a:ext cx="536575" cy="527685"/>
          </a:xfrm>
          <a:custGeom>
            <a:avLst/>
            <a:gdLst/>
            <a:ahLst/>
            <a:cxnLst/>
            <a:rect l="l" t="t" r="r" b="b"/>
            <a:pathLst>
              <a:path w="536575" h="527685">
                <a:moveTo>
                  <a:pt x="526259" y="0"/>
                </a:moveTo>
                <a:lnTo>
                  <a:pt x="0" y="525863"/>
                </a:lnTo>
                <a:lnTo>
                  <a:pt x="27325" y="527185"/>
                </a:lnTo>
                <a:lnTo>
                  <a:pt x="536125" y="18385"/>
                </a:lnTo>
                <a:lnTo>
                  <a:pt x="526259" y="0"/>
                </a:lnTo>
                <a:close/>
              </a:path>
            </a:pathLst>
          </a:custGeom>
          <a:solidFill>
            <a:srgbClr val="FFC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576907" y="4637256"/>
            <a:ext cx="520065" cy="511809"/>
          </a:xfrm>
          <a:custGeom>
            <a:avLst/>
            <a:gdLst/>
            <a:ahLst/>
            <a:cxnLst/>
            <a:rect l="l" t="t" r="r" b="b"/>
            <a:pathLst>
              <a:path w="520064" h="511810">
                <a:moveTo>
                  <a:pt x="509779" y="0"/>
                </a:moveTo>
                <a:lnTo>
                  <a:pt x="0" y="510163"/>
                </a:lnTo>
                <a:lnTo>
                  <a:pt x="26641" y="511452"/>
                </a:lnTo>
                <a:lnTo>
                  <a:pt x="519537" y="18185"/>
                </a:lnTo>
                <a:lnTo>
                  <a:pt x="509779" y="0"/>
                </a:lnTo>
                <a:close/>
              </a:path>
            </a:pathLst>
          </a:custGeom>
          <a:solidFill>
            <a:srgbClr val="FFC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601680" y="4654408"/>
            <a:ext cx="503555" cy="495934"/>
          </a:xfrm>
          <a:custGeom>
            <a:avLst/>
            <a:gdLst/>
            <a:ahLst/>
            <a:cxnLst/>
            <a:rect l="l" t="t" r="r" b="b"/>
            <a:pathLst>
              <a:path w="503554" h="495935">
                <a:moveTo>
                  <a:pt x="494210" y="0"/>
                </a:moveTo>
                <a:lnTo>
                  <a:pt x="0" y="494210"/>
                </a:lnTo>
                <a:lnTo>
                  <a:pt x="25439" y="495441"/>
                </a:lnTo>
                <a:lnTo>
                  <a:pt x="26667" y="495482"/>
                </a:lnTo>
                <a:lnTo>
                  <a:pt x="503467" y="18683"/>
                </a:lnTo>
                <a:lnTo>
                  <a:pt x="500419" y="11571"/>
                </a:lnTo>
                <a:lnTo>
                  <a:pt x="494210" y="0"/>
                </a:lnTo>
                <a:close/>
              </a:path>
            </a:pathLst>
          </a:custGeom>
          <a:solidFill>
            <a:srgbClr val="FFC2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625908" y="4671314"/>
            <a:ext cx="487680" cy="480059"/>
          </a:xfrm>
          <a:custGeom>
            <a:avLst/>
            <a:gdLst/>
            <a:ahLst/>
            <a:cxnLst/>
            <a:rect l="l" t="t" r="r" b="b"/>
            <a:pathLst>
              <a:path w="487679" h="480060">
                <a:moveTo>
                  <a:pt x="478477" y="0"/>
                </a:moveTo>
                <a:lnTo>
                  <a:pt x="0" y="478477"/>
                </a:lnTo>
                <a:lnTo>
                  <a:pt x="1211" y="478536"/>
                </a:lnTo>
                <a:lnTo>
                  <a:pt x="28235" y="479452"/>
                </a:lnTo>
                <a:lnTo>
                  <a:pt x="487240" y="20447"/>
                </a:lnTo>
                <a:lnTo>
                  <a:pt x="478477" y="0"/>
                </a:lnTo>
                <a:close/>
              </a:path>
            </a:pathLst>
          </a:custGeom>
          <a:solidFill>
            <a:srgbClr val="FFC3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651687" y="4689983"/>
            <a:ext cx="469265" cy="461645"/>
          </a:xfrm>
          <a:custGeom>
            <a:avLst/>
            <a:gdLst/>
            <a:ahLst/>
            <a:cxnLst/>
            <a:rect l="l" t="t" r="r" b="b"/>
            <a:pathLst>
              <a:path w="469264" h="461645">
                <a:moveTo>
                  <a:pt x="460699" y="0"/>
                </a:moveTo>
                <a:lnTo>
                  <a:pt x="0" y="460699"/>
                </a:lnTo>
                <a:lnTo>
                  <a:pt x="27023" y="461615"/>
                </a:lnTo>
                <a:lnTo>
                  <a:pt x="469081" y="19558"/>
                </a:lnTo>
                <a:lnTo>
                  <a:pt x="460699" y="0"/>
                </a:lnTo>
                <a:close/>
              </a:path>
            </a:pathLst>
          </a:custGeom>
          <a:solidFill>
            <a:srgbClr val="FFC3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677482" y="4708652"/>
            <a:ext cx="451484" cy="443865"/>
          </a:xfrm>
          <a:custGeom>
            <a:avLst/>
            <a:gdLst/>
            <a:ahLst/>
            <a:cxnLst/>
            <a:rect l="l" t="t" r="r" b="b"/>
            <a:pathLst>
              <a:path w="451485" h="443864">
                <a:moveTo>
                  <a:pt x="442905" y="0"/>
                </a:moveTo>
                <a:lnTo>
                  <a:pt x="0" y="442905"/>
                </a:lnTo>
                <a:lnTo>
                  <a:pt x="24567" y="443738"/>
                </a:lnTo>
                <a:lnTo>
                  <a:pt x="27064" y="443781"/>
                </a:lnTo>
                <a:lnTo>
                  <a:pt x="451105" y="19739"/>
                </a:lnTo>
                <a:lnTo>
                  <a:pt x="447477" y="10668"/>
                </a:lnTo>
                <a:lnTo>
                  <a:pt x="442905" y="0"/>
                </a:lnTo>
                <a:close/>
              </a:path>
            </a:pathLst>
          </a:custGeom>
          <a:solidFill>
            <a:srgbClr val="FFC4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702050" y="4726576"/>
            <a:ext cx="434340" cy="426720"/>
          </a:xfrm>
          <a:custGeom>
            <a:avLst/>
            <a:gdLst/>
            <a:ahLst/>
            <a:cxnLst/>
            <a:rect l="l" t="t" r="r" b="b"/>
            <a:pathLst>
              <a:path w="434339" h="426720">
                <a:moveTo>
                  <a:pt x="425812" y="0"/>
                </a:moveTo>
                <a:lnTo>
                  <a:pt x="0" y="425812"/>
                </a:lnTo>
                <a:lnTo>
                  <a:pt x="28714" y="426307"/>
                </a:lnTo>
                <a:lnTo>
                  <a:pt x="434158" y="20864"/>
                </a:lnTo>
                <a:lnTo>
                  <a:pt x="425812" y="0"/>
                </a:lnTo>
                <a:close/>
              </a:path>
            </a:pathLst>
          </a:custGeom>
          <a:solidFill>
            <a:srgbClr val="FFC5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727635" y="4745386"/>
            <a:ext cx="415925" cy="408305"/>
          </a:xfrm>
          <a:custGeom>
            <a:avLst/>
            <a:gdLst/>
            <a:ahLst/>
            <a:cxnLst/>
            <a:rect l="l" t="t" r="r" b="b"/>
            <a:pathLst>
              <a:path w="415925" h="408304">
                <a:moveTo>
                  <a:pt x="407751" y="0"/>
                </a:moveTo>
                <a:lnTo>
                  <a:pt x="0" y="407444"/>
                </a:lnTo>
                <a:lnTo>
                  <a:pt x="28099" y="407928"/>
                </a:lnTo>
                <a:lnTo>
                  <a:pt x="415830" y="20197"/>
                </a:lnTo>
                <a:lnTo>
                  <a:pt x="407751" y="0"/>
                </a:lnTo>
                <a:close/>
              </a:path>
            </a:pathLst>
          </a:custGeom>
          <a:solidFill>
            <a:srgbClr val="FFC5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753860" y="4764013"/>
            <a:ext cx="397510" cy="389890"/>
          </a:xfrm>
          <a:custGeom>
            <a:avLst/>
            <a:gdLst/>
            <a:ahLst/>
            <a:cxnLst/>
            <a:rect l="l" t="t" r="r" b="b"/>
            <a:pathLst>
              <a:path w="397510" h="389889">
                <a:moveTo>
                  <a:pt x="388976" y="0"/>
                </a:moveTo>
                <a:lnTo>
                  <a:pt x="0" y="389269"/>
                </a:lnTo>
                <a:lnTo>
                  <a:pt x="21849" y="389646"/>
                </a:lnTo>
                <a:lnTo>
                  <a:pt x="27553" y="389646"/>
                </a:lnTo>
                <a:lnTo>
                  <a:pt x="397166" y="19755"/>
                </a:lnTo>
                <a:lnTo>
                  <a:pt x="391419" y="6106"/>
                </a:lnTo>
                <a:lnTo>
                  <a:pt x="388976" y="0"/>
                </a:lnTo>
                <a:close/>
              </a:path>
            </a:pathLst>
          </a:custGeom>
          <a:solidFill>
            <a:srgbClr val="FFC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779520" y="4782631"/>
            <a:ext cx="379730" cy="371475"/>
          </a:xfrm>
          <a:custGeom>
            <a:avLst/>
            <a:gdLst/>
            <a:ahLst/>
            <a:cxnLst/>
            <a:rect l="l" t="t" r="r" b="b"/>
            <a:pathLst>
              <a:path w="379729" h="371475">
                <a:moveTo>
                  <a:pt x="371028" y="0"/>
                </a:moveTo>
                <a:lnTo>
                  <a:pt x="0" y="371028"/>
                </a:lnTo>
                <a:lnTo>
                  <a:pt x="29210" y="371028"/>
                </a:lnTo>
                <a:lnTo>
                  <a:pt x="379682" y="20555"/>
                </a:lnTo>
                <a:lnTo>
                  <a:pt x="371028" y="0"/>
                </a:lnTo>
                <a:close/>
              </a:path>
            </a:pathLst>
          </a:custGeom>
          <a:solidFill>
            <a:srgbClr val="FFC7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804920" y="4800505"/>
            <a:ext cx="361950" cy="353695"/>
          </a:xfrm>
          <a:custGeom>
            <a:avLst/>
            <a:gdLst/>
            <a:ahLst/>
            <a:cxnLst/>
            <a:rect l="l" t="t" r="r" b="b"/>
            <a:pathLst>
              <a:path w="361950" h="353695">
                <a:moveTo>
                  <a:pt x="353154" y="0"/>
                </a:moveTo>
                <a:lnTo>
                  <a:pt x="0" y="353154"/>
                </a:lnTo>
                <a:lnTo>
                  <a:pt x="29210" y="353154"/>
                </a:lnTo>
                <a:lnTo>
                  <a:pt x="361342" y="21021"/>
                </a:lnTo>
                <a:lnTo>
                  <a:pt x="360680" y="17874"/>
                </a:lnTo>
                <a:lnTo>
                  <a:pt x="353154" y="0"/>
                </a:lnTo>
                <a:close/>
              </a:path>
            </a:pathLst>
          </a:custGeom>
          <a:solidFill>
            <a:srgbClr val="FFC7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831590" y="4819429"/>
            <a:ext cx="339725" cy="334645"/>
          </a:xfrm>
          <a:custGeom>
            <a:avLst/>
            <a:gdLst/>
            <a:ahLst/>
            <a:cxnLst/>
            <a:rect l="l" t="t" r="r" b="b"/>
            <a:pathLst>
              <a:path w="339725" h="334645">
                <a:moveTo>
                  <a:pt x="334230" y="0"/>
                </a:moveTo>
                <a:lnTo>
                  <a:pt x="0" y="334230"/>
                </a:lnTo>
                <a:lnTo>
                  <a:pt x="12700" y="334230"/>
                </a:lnTo>
                <a:lnTo>
                  <a:pt x="29540" y="333900"/>
                </a:lnTo>
                <a:lnTo>
                  <a:pt x="339310" y="24130"/>
                </a:lnTo>
                <a:lnTo>
                  <a:pt x="334230" y="0"/>
                </a:lnTo>
                <a:close/>
              </a:path>
            </a:pathLst>
          </a:custGeom>
          <a:solidFill>
            <a:srgbClr val="FFC8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858539" y="4841460"/>
            <a:ext cx="316865" cy="312420"/>
          </a:xfrm>
          <a:custGeom>
            <a:avLst/>
            <a:gdLst/>
            <a:ahLst/>
            <a:cxnLst/>
            <a:rect l="l" t="t" r="r" b="b"/>
            <a:pathLst>
              <a:path w="316864" h="312420">
                <a:moveTo>
                  <a:pt x="311919" y="0"/>
                </a:moveTo>
                <a:lnTo>
                  <a:pt x="0" y="311919"/>
                </a:lnTo>
                <a:lnTo>
                  <a:pt x="28498" y="311360"/>
                </a:lnTo>
                <a:lnTo>
                  <a:pt x="316778" y="23080"/>
                </a:lnTo>
                <a:lnTo>
                  <a:pt x="311919" y="0"/>
                </a:lnTo>
                <a:close/>
              </a:path>
            </a:pathLst>
          </a:custGeom>
          <a:solidFill>
            <a:srgbClr val="FFC9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884447" y="4862443"/>
            <a:ext cx="297815" cy="290830"/>
          </a:xfrm>
          <a:custGeom>
            <a:avLst/>
            <a:gdLst/>
            <a:ahLst/>
            <a:cxnLst/>
            <a:rect l="l" t="t" r="r" b="b"/>
            <a:pathLst>
              <a:path w="297814" h="290829">
                <a:moveTo>
                  <a:pt x="290429" y="0"/>
                </a:moveTo>
                <a:lnTo>
                  <a:pt x="0" y="290429"/>
                </a:lnTo>
                <a:lnTo>
                  <a:pt x="24612" y="289946"/>
                </a:lnTo>
                <a:lnTo>
                  <a:pt x="29928" y="289710"/>
                </a:lnTo>
                <a:lnTo>
                  <a:pt x="297473" y="22165"/>
                </a:lnTo>
                <a:lnTo>
                  <a:pt x="291312" y="4196"/>
                </a:lnTo>
                <a:lnTo>
                  <a:pt x="290429" y="0"/>
                </a:lnTo>
                <a:close/>
              </a:path>
            </a:pathLst>
          </a:custGeom>
          <a:solidFill>
            <a:srgbClr val="FFC9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911117" y="4882441"/>
            <a:ext cx="278130" cy="269875"/>
          </a:xfrm>
          <a:custGeom>
            <a:avLst/>
            <a:gdLst/>
            <a:ahLst/>
            <a:cxnLst/>
            <a:rect l="l" t="t" r="r" b="b"/>
            <a:pathLst>
              <a:path w="278129" h="269875">
                <a:moveTo>
                  <a:pt x="270060" y="0"/>
                </a:moveTo>
                <a:lnTo>
                  <a:pt x="0" y="269857"/>
                </a:lnTo>
                <a:lnTo>
                  <a:pt x="31169" y="268471"/>
                </a:lnTo>
                <a:lnTo>
                  <a:pt x="277612" y="22028"/>
                </a:lnTo>
                <a:lnTo>
                  <a:pt x="270060" y="0"/>
                </a:lnTo>
                <a:close/>
              </a:path>
            </a:pathLst>
          </a:custGeom>
          <a:solidFill>
            <a:srgbClr val="FFC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938889" y="4901912"/>
            <a:ext cx="255270" cy="249554"/>
          </a:xfrm>
          <a:custGeom>
            <a:avLst/>
            <a:gdLst/>
            <a:ahLst/>
            <a:cxnLst/>
            <a:rect l="l" t="t" r="r" b="b"/>
            <a:pathLst>
              <a:path w="255270" h="249554">
                <a:moveTo>
                  <a:pt x="248964" y="0"/>
                </a:moveTo>
                <a:lnTo>
                  <a:pt x="0" y="249151"/>
                </a:lnTo>
                <a:lnTo>
                  <a:pt x="29979" y="247819"/>
                </a:lnTo>
                <a:lnTo>
                  <a:pt x="254651" y="23147"/>
                </a:lnTo>
                <a:lnTo>
                  <a:pt x="252111" y="9177"/>
                </a:lnTo>
                <a:lnTo>
                  <a:pt x="248964" y="0"/>
                </a:lnTo>
                <a:close/>
              </a:path>
            </a:pathLst>
          </a:custGeom>
          <a:solidFill>
            <a:srgbClr val="FFCC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966209" y="4922910"/>
            <a:ext cx="255269" cy="2269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066289" y="3940809"/>
            <a:ext cx="2156460" cy="1212850"/>
          </a:xfrm>
          <a:custGeom>
            <a:avLst/>
            <a:gdLst/>
            <a:ahLst/>
            <a:cxnLst/>
            <a:rect l="l" t="t" r="r" b="b"/>
            <a:pathLst>
              <a:path w="2156460" h="1212850">
                <a:moveTo>
                  <a:pt x="1558289" y="223519"/>
                </a:moveTo>
                <a:lnTo>
                  <a:pt x="1629410" y="266700"/>
                </a:lnTo>
                <a:lnTo>
                  <a:pt x="1695450" y="311150"/>
                </a:lnTo>
                <a:lnTo>
                  <a:pt x="1755139" y="358139"/>
                </a:lnTo>
                <a:lnTo>
                  <a:pt x="1809750" y="407669"/>
                </a:lnTo>
                <a:lnTo>
                  <a:pt x="1859280" y="458469"/>
                </a:lnTo>
                <a:lnTo>
                  <a:pt x="1902460" y="510539"/>
                </a:lnTo>
                <a:lnTo>
                  <a:pt x="1943100" y="563879"/>
                </a:lnTo>
                <a:lnTo>
                  <a:pt x="1978660" y="617219"/>
                </a:lnTo>
                <a:lnTo>
                  <a:pt x="2009139" y="671829"/>
                </a:lnTo>
                <a:lnTo>
                  <a:pt x="2035810" y="723900"/>
                </a:lnTo>
                <a:lnTo>
                  <a:pt x="2059939" y="777239"/>
                </a:lnTo>
                <a:lnTo>
                  <a:pt x="2080260" y="829309"/>
                </a:lnTo>
                <a:lnTo>
                  <a:pt x="2098040" y="877569"/>
                </a:lnTo>
                <a:lnTo>
                  <a:pt x="2110740" y="924559"/>
                </a:lnTo>
                <a:lnTo>
                  <a:pt x="2124710" y="970279"/>
                </a:lnTo>
                <a:lnTo>
                  <a:pt x="2133600" y="1010919"/>
                </a:lnTo>
                <a:lnTo>
                  <a:pt x="2141220" y="1049020"/>
                </a:lnTo>
                <a:lnTo>
                  <a:pt x="2145030" y="1084579"/>
                </a:lnTo>
                <a:lnTo>
                  <a:pt x="2150110" y="1115059"/>
                </a:lnTo>
                <a:lnTo>
                  <a:pt x="2151380" y="1140459"/>
                </a:lnTo>
                <a:lnTo>
                  <a:pt x="2153920" y="1162050"/>
                </a:lnTo>
                <a:lnTo>
                  <a:pt x="2155190" y="1177289"/>
                </a:lnTo>
                <a:lnTo>
                  <a:pt x="2153920" y="1186179"/>
                </a:lnTo>
                <a:lnTo>
                  <a:pt x="2156460" y="1191259"/>
                </a:lnTo>
                <a:lnTo>
                  <a:pt x="2150110" y="1191259"/>
                </a:lnTo>
                <a:lnTo>
                  <a:pt x="2137410" y="1192529"/>
                </a:lnTo>
                <a:lnTo>
                  <a:pt x="2115820" y="1193800"/>
                </a:lnTo>
                <a:lnTo>
                  <a:pt x="2085339" y="1196339"/>
                </a:lnTo>
                <a:lnTo>
                  <a:pt x="2049780" y="1200150"/>
                </a:lnTo>
                <a:lnTo>
                  <a:pt x="2007870" y="1203959"/>
                </a:lnTo>
                <a:lnTo>
                  <a:pt x="1957070" y="1206500"/>
                </a:lnTo>
                <a:lnTo>
                  <a:pt x="1902460" y="1207770"/>
                </a:lnTo>
                <a:lnTo>
                  <a:pt x="1842770" y="1210309"/>
                </a:lnTo>
                <a:lnTo>
                  <a:pt x="1778000" y="1212850"/>
                </a:lnTo>
                <a:lnTo>
                  <a:pt x="1710689" y="1212850"/>
                </a:lnTo>
                <a:lnTo>
                  <a:pt x="1635760" y="1211579"/>
                </a:lnTo>
                <a:lnTo>
                  <a:pt x="1560830" y="1209039"/>
                </a:lnTo>
                <a:lnTo>
                  <a:pt x="1483360" y="1203959"/>
                </a:lnTo>
                <a:lnTo>
                  <a:pt x="1402080" y="1198879"/>
                </a:lnTo>
                <a:lnTo>
                  <a:pt x="1320800" y="1191259"/>
                </a:lnTo>
                <a:lnTo>
                  <a:pt x="1236980" y="1179829"/>
                </a:lnTo>
                <a:lnTo>
                  <a:pt x="1154430" y="1167129"/>
                </a:lnTo>
                <a:lnTo>
                  <a:pt x="1070610" y="1151889"/>
                </a:lnTo>
                <a:lnTo>
                  <a:pt x="988060" y="1132839"/>
                </a:lnTo>
                <a:lnTo>
                  <a:pt x="905510" y="1111250"/>
                </a:lnTo>
                <a:lnTo>
                  <a:pt x="824230" y="1087120"/>
                </a:lnTo>
                <a:lnTo>
                  <a:pt x="746760" y="1056639"/>
                </a:lnTo>
                <a:lnTo>
                  <a:pt x="669290" y="1024889"/>
                </a:lnTo>
                <a:lnTo>
                  <a:pt x="595630" y="988059"/>
                </a:lnTo>
                <a:lnTo>
                  <a:pt x="525780" y="946150"/>
                </a:lnTo>
                <a:lnTo>
                  <a:pt x="461010" y="901700"/>
                </a:lnTo>
                <a:lnTo>
                  <a:pt x="401320" y="853439"/>
                </a:lnTo>
                <a:lnTo>
                  <a:pt x="345440" y="803909"/>
                </a:lnTo>
                <a:lnTo>
                  <a:pt x="297180" y="753109"/>
                </a:lnTo>
                <a:lnTo>
                  <a:pt x="254000" y="699769"/>
                </a:lnTo>
                <a:lnTo>
                  <a:pt x="213360" y="647700"/>
                </a:lnTo>
                <a:lnTo>
                  <a:pt x="177800" y="594359"/>
                </a:lnTo>
                <a:lnTo>
                  <a:pt x="147320" y="539750"/>
                </a:lnTo>
                <a:lnTo>
                  <a:pt x="119380" y="486409"/>
                </a:lnTo>
                <a:lnTo>
                  <a:pt x="96520" y="434339"/>
                </a:lnTo>
                <a:lnTo>
                  <a:pt x="76200" y="383539"/>
                </a:lnTo>
                <a:lnTo>
                  <a:pt x="58420" y="335279"/>
                </a:lnTo>
                <a:lnTo>
                  <a:pt x="44450" y="285750"/>
                </a:lnTo>
                <a:lnTo>
                  <a:pt x="31750" y="242569"/>
                </a:lnTo>
                <a:lnTo>
                  <a:pt x="24130" y="200659"/>
                </a:lnTo>
                <a:lnTo>
                  <a:pt x="15240" y="162559"/>
                </a:lnTo>
                <a:lnTo>
                  <a:pt x="10160" y="127000"/>
                </a:lnTo>
                <a:lnTo>
                  <a:pt x="5080" y="96519"/>
                </a:lnTo>
                <a:lnTo>
                  <a:pt x="3810" y="71119"/>
                </a:lnTo>
                <a:lnTo>
                  <a:pt x="1270" y="49529"/>
                </a:lnTo>
                <a:lnTo>
                  <a:pt x="2540" y="35559"/>
                </a:lnTo>
                <a:lnTo>
                  <a:pt x="0" y="25400"/>
                </a:lnTo>
                <a:lnTo>
                  <a:pt x="1270" y="21589"/>
                </a:lnTo>
                <a:lnTo>
                  <a:pt x="5080" y="20319"/>
                </a:lnTo>
                <a:lnTo>
                  <a:pt x="19050" y="20319"/>
                </a:lnTo>
                <a:lnTo>
                  <a:pt x="39370" y="17779"/>
                </a:lnTo>
                <a:lnTo>
                  <a:pt x="68580" y="13969"/>
                </a:lnTo>
                <a:lnTo>
                  <a:pt x="105410" y="12700"/>
                </a:lnTo>
                <a:lnTo>
                  <a:pt x="148590" y="8889"/>
                </a:lnTo>
                <a:lnTo>
                  <a:pt x="196850" y="5079"/>
                </a:lnTo>
                <a:lnTo>
                  <a:pt x="252730" y="3809"/>
                </a:lnTo>
                <a:lnTo>
                  <a:pt x="313690" y="1269"/>
                </a:lnTo>
                <a:lnTo>
                  <a:pt x="377190" y="0"/>
                </a:lnTo>
                <a:lnTo>
                  <a:pt x="445770" y="0"/>
                </a:lnTo>
                <a:lnTo>
                  <a:pt x="519430" y="1269"/>
                </a:lnTo>
                <a:lnTo>
                  <a:pt x="595630" y="3809"/>
                </a:lnTo>
                <a:lnTo>
                  <a:pt x="673100" y="6350"/>
                </a:lnTo>
                <a:lnTo>
                  <a:pt x="751840" y="12700"/>
                </a:lnTo>
                <a:lnTo>
                  <a:pt x="834390" y="21589"/>
                </a:lnTo>
                <a:lnTo>
                  <a:pt x="919480" y="33019"/>
                </a:lnTo>
                <a:lnTo>
                  <a:pt x="1002030" y="45719"/>
                </a:lnTo>
                <a:lnTo>
                  <a:pt x="1084580" y="59689"/>
                </a:lnTo>
                <a:lnTo>
                  <a:pt x="1168400" y="78739"/>
                </a:lnTo>
                <a:lnTo>
                  <a:pt x="1249680" y="100329"/>
                </a:lnTo>
                <a:lnTo>
                  <a:pt x="1332230" y="125729"/>
                </a:lnTo>
                <a:lnTo>
                  <a:pt x="1409700" y="154939"/>
                </a:lnTo>
                <a:lnTo>
                  <a:pt x="1484630" y="186689"/>
                </a:lnTo>
                <a:lnTo>
                  <a:pt x="1558289" y="223519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086610" y="3835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4202429" y="5257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219960" y="2914650"/>
            <a:ext cx="2232660" cy="1254760"/>
          </a:xfrm>
          <a:custGeom>
            <a:avLst/>
            <a:gdLst/>
            <a:ahLst/>
            <a:cxnLst/>
            <a:rect l="l" t="t" r="r" b="b"/>
            <a:pathLst>
              <a:path w="2232660" h="1254760">
                <a:moveTo>
                  <a:pt x="1774189" y="0"/>
                </a:moveTo>
                <a:lnTo>
                  <a:pt x="1697989" y="0"/>
                </a:lnTo>
                <a:lnTo>
                  <a:pt x="1621789" y="1270"/>
                </a:lnTo>
                <a:lnTo>
                  <a:pt x="1457960" y="6350"/>
                </a:lnTo>
                <a:lnTo>
                  <a:pt x="1374139" y="15239"/>
                </a:lnTo>
                <a:lnTo>
                  <a:pt x="1287779" y="25400"/>
                </a:lnTo>
                <a:lnTo>
                  <a:pt x="1201419" y="36829"/>
                </a:lnTo>
                <a:lnTo>
                  <a:pt x="1115060" y="52070"/>
                </a:lnTo>
                <a:lnTo>
                  <a:pt x="1031239" y="68579"/>
                </a:lnTo>
                <a:lnTo>
                  <a:pt x="944879" y="91439"/>
                </a:lnTo>
                <a:lnTo>
                  <a:pt x="861059" y="115570"/>
                </a:lnTo>
                <a:lnTo>
                  <a:pt x="781050" y="144779"/>
                </a:lnTo>
                <a:lnTo>
                  <a:pt x="701039" y="177800"/>
                </a:lnTo>
                <a:lnTo>
                  <a:pt x="624839" y="214629"/>
                </a:lnTo>
                <a:lnTo>
                  <a:pt x="552450" y="257810"/>
                </a:lnTo>
                <a:lnTo>
                  <a:pt x="485139" y="303529"/>
                </a:lnTo>
                <a:lnTo>
                  <a:pt x="422909" y="353060"/>
                </a:lnTo>
                <a:lnTo>
                  <a:pt x="365759" y="403860"/>
                </a:lnTo>
                <a:lnTo>
                  <a:pt x="314959" y="455929"/>
                </a:lnTo>
                <a:lnTo>
                  <a:pt x="269239" y="510539"/>
                </a:lnTo>
                <a:lnTo>
                  <a:pt x="226059" y="565150"/>
                </a:lnTo>
                <a:lnTo>
                  <a:pt x="189229" y="622300"/>
                </a:lnTo>
                <a:lnTo>
                  <a:pt x="158750" y="678179"/>
                </a:lnTo>
                <a:lnTo>
                  <a:pt x="129539" y="734060"/>
                </a:lnTo>
                <a:lnTo>
                  <a:pt x="104139" y="788669"/>
                </a:lnTo>
                <a:lnTo>
                  <a:pt x="82550" y="842010"/>
                </a:lnTo>
                <a:lnTo>
                  <a:pt x="63500" y="892810"/>
                </a:lnTo>
                <a:lnTo>
                  <a:pt x="48259" y="943610"/>
                </a:lnTo>
                <a:lnTo>
                  <a:pt x="35559" y="990600"/>
                </a:lnTo>
                <a:lnTo>
                  <a:pt x="27939" y="1033780"/>
                </a:lnTo>
                <a:lnTo>
                  <a:pt x="17779" y="1073150"/>
                </a:lnTo>
                <a:lnTo>
                  <a:pt x="11429" y="1111250"/>
                </a:lnTo>
                <a:lnTo>
                  <a:pt x="6350" y="1143000"/>
                </a:lnTo>
                <a:lnTo>
                  <a:pt x="5079" y="1170939"/>
                </a:lnTo>
                <a:lnTo>
                  <a:pt x="2539" y="1192530"/>
                </a:lnTo>
                <a:lnTo>
                  <a:pt x="2539" y="1207770"/>
                </a:lnTo>
                <a:lnTo>
                  <a:pt x="0" y="1217930"/>
                </a:lnTo>
                <a:lnTo>
                  <a:pt x="2539" y="1223010"/>
                </a:lnTo>
                <a:lnTo>
                  <a:pt x="5079" y="1223010"/>
                </a:lnTo>
                <a:lnTo>
                  <a:pt x="20319" y="1224280"/>
                </a:lnTo>
                <a:lnTo>
                  <a:pt x="40639" y="1225550"/>
                </a:lnTo>
                <a:lnTo>
                  <a:pt x="69850" y="1230630"/>
                </a:lnTo>
                <a:lnTo>
                  <a:pt x="107950" y="1234439"/>
                </a:lnTo>
                <a:lnTo>
                  <a:pt x="152400" y="1238250"/>
                </a:lnTo>
                <a:lnTo>
                  <a:pt x="203200" y="1243330"/>
                </a:lnTo>
                <a:lnTo>
                  <a:pt x="260350" y="1247139"/>
                </a:lnTo>
                <a:lnTo>
                  <a:pt x="322579" y="1249680"/>
                </a:lnTo>
                <a:lnTo>
                  <a:pt x="388619" y="1253489"/>
                </a:lnTo>
                <a:lnTo>
                  <a:pt x="459739" y="1254760"/>
                </a:lnTo>
                <a:lnTo>
                  <a:pt x="535939" y="1254760"/>
                </a:lnTo>
                <a:lnTo>
                  <a:pt x="612139" y="1253489"/>
                </a:lnTo>
                <a:lnTo>
                  <a:pt x="692150" y="1250950"/>
                </a:lnTo>
                <a:lnTo>
                  <a:pt x="773429" y="1245870"/>
                </a:lnTo>
                <a:lnTo>
                  <a:pt x="858519" y="1238250"/>
                </a:lnTo>
                <a:lnTo>
                  <a:pt x="946150" y="1229360"/>
                </a:lnTo>
                <a:lnTo>
                  <a:pt x="1031239" y="1217930"/>
                </a:lnTo>
                <a:lnTo>
                  <a:pt x="1116329" y="1202689"/>
                </a:lnTo>
                <a:lnTo>
                  <a:pt x="1202689" y="1184910"/>
                </a:lnTo>
                <a:lnTo>
                  <a:pt x="1371600" y="1139189"/>
                </a:lnTo>
                <a:lnTo>
                  <a:pt x="1451610" y="1109980"/>
                </a:lnTo>
                <a:lnTo>
                  <a:pt x="1530350" y="1076960"/>
                </a:lnTo>
                <a:lnTo>
                  <a:pt x="1606550" y="1040130"/>
                </a:lnTo>
                <a:lnTo>
                  <a:pt x="1680210" y="996950"/>
                </a:lnTo>
                <a:lnTo>
                  <a:pt x="1748789" y="951230"/>
                </a:lnTo>
                <a:lnTo>
                  <a:pt x="1809750" y="901700"/>
                </a:lnTo>
                <a:lnTo>
                  <a:pt x="1866900" y="850900"/>
                </a:lnTo>
                <a:lnTo>
                  <a:pt x="1917700" y="798830"/>
                </a:lnTo>
                <a:lnTo>
                  <a:pt x="1963419" y="742950"/>
                </a:lnTo>
                <a:lnTo>
                  <a:pt x="2005329" y="688339"/>
                </a:lnTo>
                <a:lnTo>
                  <a:pt x="2043429" y="632460"/>
                </a:lnTo>
                <a:lnTo>
                  <a:pt x="2075179" y="576579"/>
                </a:lnTo>
                <a:lnTo>
                  <a:pt x="2103119" y="520700"/>
                </a:lnTo>
                <a:lnTo>
                  <a:pt x="2128519" y="463550"/>
                </a:lnTo>
                <a:lnTo>
                  <a:pt x="2151379" y="412750"/>
                </a:lnTo>
                <a:lnTo>
                  <a:pt x="2169160" y="360679"/>
                </a:lnTo>
                <a:lnTo>
                  <a:pt x="2183129" y="309879"/>
                </a:lnTo>
                <a:lnTo>
                  <a:pt x="2197100" y="264160"/>
                </a:lnTo>
                <a:lnTo>
                  <a:pt x="2207260" y="220979"/>
                </a:lnTo>
                <a:lnTo>
                  <a:pt x="2214879" y="180339"/>
                </a:lnTo>
                <a:lnTo>
                  <a:pt x="2219960" y="143510"/>
                </a:lnTo>
                <a:lnTo>
                  <a:pt x="2226310" y="111760"/>
                </a:lnTo>
                <a:lnTo>
                  <a:pt x="2226310" y="82550"/>
                </a:lnTo>
                <a:lnTo>
                  <a:pt x="2230119" y="62229"/>
                </a:lnTo>
                <a:lnTo>
                  <a:pt x="2231390" y="44450"/>
                </a:lnTo>
                <a:lnTo>
                  <a:pt x="2231390" y="35560"/>
                </a:lnTo>
                <a:lnTo>
                  <a:pt x="2232660" y="31750"/>
                </a:lnTo>
                <a:lnTo>
                  <a:pt x="2226310" y="31750"/>
                </a:lnTo>
                <a:lnTo>
                  <a:pt x="2213610" y="29210"/>
                </a:lnTo>
                <a:lnTo>
                  <a:pt x="2192019" y="26670"/>
                </a:lnTo>
                <a:lnTo>
                  <a:pt x="2161540" y="24129"/>
                </a:lnTo>
                <a:lnTo>
                  <a:pt x="2123440" y="19050"/>
                </a:lnTo>
                <a:lnTo>
                  <a:pt x="2080260" y="15239"/>
                </a:lnTo>
                <a:lnTo>
                  <a:pt x="2028189" y="11429"/>
                </a:lnTo>
                <a:lnTo>
                  <a:pt x="1972310" y="6350"/>
                </a:lnTo>
                <a:lnTo>
                  <a:pt x="1911350" y="5079"/>
                </a:lnTo>
                <a:lnTo>
                  <a:pt x="1844039" y="1270"/>
                </a:lnTo>
                <a:lnTo>
                  <a:pt x="1774189" y="0"/>
                </a:lnTo>
                <a:close/>
              </a:path>
            </a:pathLst>
          </a:custGeom>
          <a:solidFill>
            <a:srgbClr val="B1B1B1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221229" y="2913379"/>
            <a:ext cx="2232660" cy="1256030"/>
          </a:xfrm>
          <a:custGeom>
            <a:avLst/>
            <a:gdLst/>
            <a:ahLst/>
            <a:cxnLst/>
            <a:rect l="l" t="t" r="r" b="b"/>
            <a:pathLst>
              <a:path w="2232660" h="1256029">
                <a:moveTo>
                  <a:pt x="624839" y="215900"/>
                </a:moveTo>
                <a:lnTo>
                  <a:pt x="701039" y="179070"/>
                </a:lnTo>
                <a:lnTo>
                  <a:pt x="779780" y="146050"/>
                </a:lnTo>
                <a:lnTo>
                  <a:pt x="861059" y="116840"/>
                </a:lnTo>
                <a:lnTo>
                  <a:pt x="944880" y="91440"/>
                </a:lnTo>
                <a:lnTo>
                  <a:pt x="1029969" y="69850"/>
                </a:lnTo>
                <a:lnTo>
                  <a:pt x="1115059" y="52070"/>
                </a:lnTo>
                <a:lnTo>
                  <a:pt x="1201420" y="38100"/>
                </a:lnTo>
                <a:lnTo>
                  <a:pt x="1286509" y="25400"/>
                </a:lnTo>
                <a:lnTo>
                  <a:pt x="1372870" y="16510"/>
                </a:lnTo>
                <a:lnTo>
                  <a:pt x="1456690" y="8890"/>
                </a:lnTo>
                <a:lnTo>
                  <a:pt x="1539240" y="3810"/>
                </a:lnTo>
                <a:lnTo>
                  <a:pt x="1620520" y="1270"/>
                </a:lnTo>
                <a:lnTo>
                  <a:pt x="1697990" y="1270"/>
                </a:lnTo>
                <a:lnTo>
                  <a:pt x="1774190" y="0"/>
                </a:lnTo>
                <a:lnTo>
                  <a:pt x="1844040" y="2540"/>
                </a:lnTo>
                <a:lnTo>
                  <a:pt x="1910080" y="5080"/>
                </a:lnTo>
                <a:lnTo>
                  <a:pt x="1972309" y="8890"/>
                </a:lnTo>
                <a:lnTo>
                  <a:pt x="2028190" y="11430"/>
                </a:lnTo>
                <a:lnTo>
                  <a:pt x="2080259" y="15240"/>
                </a:lnTo>
                <a:lnTo>
                  <a:pt x="2123440" y="21590"/>
                </a:lnTo>
                <a:lnTo>
                  <a:pt x="2160270" y="24130"/>
                </a:lnTo>
                <a:lnTo>
                  <a:pt x="2190749" y="27940"/>
                </a:lnTo>
                <a:lnTo>
                  <a:pt x="2212340" y="30480"/>
                </a:lnTo>
                <a:lnTo>
                  <a:pt x="2226310" y="31750"/>
                </a:lnTo>
                <a:lnTo>
                  <a:pt x="2232660" y="33020"/>
                </a:lnTo>
                <a:lnTo>
                  <a:pt x="2230120" y="36830"/>
                </a:lnTo>
                <a:lnTo>
                  <a:pt x="2230120" y="46990"/>
                </a:lnTo>
                <a:lnTo>
                  <a:pt x="2228849" y="62230"/>
                </a:lnTo>
                <a:lnTo>
                  <a:pt x="2226310" y="83820"/>
                </a:lnTo>
                <a:lnTo>
                  <a:pt x="2225040" y="113030"/>
                </a:lnTo>
                <a:lnTo>
                  <a:pt x="2219960" y="143510"/>
                </a:lnTo>
                <a:lnTo>
                  <a:pt x="2214880" y="180340"/>
                </a:lnTo>
                <a:lnTo>
                  <a:pt x="2205990" y="220980"/>
                </a:lnTo>
                <a:lnTo>
                  <a:pt x="2197099" y="264160"/>
                </a:lnTo>
                <a:lnTo>
                  <a:pt x="2181860" y="311150"/>
                </a:lnTo>
                <a:lnTo>
                  <a:pt x="2169160" y="361950"/>
                </a:lnTo>
                <a:lnTo>
                  <a:pt x="2150110" y="414020"/>
                </a:lnTo>
                <a:lnTo>
                  <a:pt x="2128520" y="466090"/>
                </a:lnTo>
                <a:lnTo>
                  <a:pt x="2101849" y="521970"/>
                </a:lnTo>
                <a:lnTo>
                  <a:pt x="2073909" y="576580"/>
                </a:lnTo>
                <a:lnTo>
                  <a:pt x="2042159" y="632460"/>
                </a:lnTo>
                <a:lnTo>
                  <a:pt x="2005330" y="688340"/>
                </a:lnTo>
                <a:lnTo>
                  <a:pt x="1963420" y="742950"/>
                </a:lnTo>
                <a:lnTo>
                  <a:pt x="1917699" y="798830"/>
                </a:lnTo>
                <a:lnTo>
                  <a:pt x="1865630" y="852170"/>
                </a:lnTo>
                <a:lnTo>
                  <a:pt x="1809749" y="901700"/>
                </a:lnTo>
                <a:lnTo>
                  <a:pt x="1747520" y="951230"/>
                </a:lnTo>
                <a:lnTo>
                  <a:pt x="1680209" y="996950"/>
                </a:lnTo>
                <a:lnTo>
                  <a:pt x="1605280" y="1040130"/>
                </a:lnTo>
                <a:lnTo>
                  <a:pt x="1529080" y="1076960"/>
                </a:lnTo>
                <a:lnTo>
                  <a:pt x="1451609" y="1109980"/>
                </a:lnTo>
                <a:lnTo>
                  <a:pt x="1371599" y="1139190"/>
                </a:lnTo>
                <a:lnTo>
                  <a:pt x="1286509" y="1164590"/>
                </a:lnTo>
                <a:lnTo>
                  <a:pt x="1201420" y="1186180"/>
                </a:lnTo>
                <a:lnTo>
                  <a:pt x="1116330" y="1202690"/>
                </a:lnTo>
                <a:lnTo>
                  <a:pt x="1031240" y="1217930"/>
                </a:lnTo>
                <a:lnTo>
                  <a:pt x="944880" y="1229360"/>
                </a:lnTo>
                <a:lnTo>
                  <a:pt x="858519" y="1239520"/>
                </a:lnTo>
                <a:lnTo>
                  <a:pt x="773430" y="1247140"/>
                </a:lnTo>
                <a:lnTo>
                  <a:pt x="692150" y="1252220"/>
                </a:lnTo>
                <a:lnTo>
                  <a:pt x="610869" y="1253490"/>
                </a:lnTo>
                <a:lnTo>
                  <a:pt x="533400" y="1256030"/>
                </a:lnTo>
                <a:lnTo>
                  <a:pt x="458469" y="1254760"/>
                </a:lnTo>
                <a:lnTo>
                  <a:pt x="387350" y="1253490"/>
                </a:lnTo>
                <a:lnTo>
                  <a:pt x="322580" y="1250950"/>
                </a:lnTo>
                <a:lnTo>
                  <a:pt x="259080" y="1247140"/>
                </a:lnTo>
                <a:lnTo>
                  <a:pt x="201930" y="1243330"/>
                </a:lnTo>
                <a:lnTo>
                  <a:pt x="152400" y="1239520"/>
                </a:lnTo>
                <a:lnTo>
                  <a:pt x="107950" y="1234440"/>
                </a:lnTo>
                <a:lnTo>
                  <a:pt x="69850" y="1231900"/>
                </a:lnTo>
                <a:lnTo>
                  <a:pt x="39369" y="1226820"/>
                </a:lnTo>
                <a:lnTo>
                  <a:pt x="19050" y="1225550"/>
                </a:lnTo>
                <a:lnTo>
                  <a:pt x="5080" y="1224280"/>
                </a:lnTo>
                <a:lnTo>
                  <a:pt x="0" y="1223010"/>
                </a:lnTo>
                <a:lnTo>
                  <a:pt x="0" y="1219200"/>
                </a:lnTo>
                <a:lnTo>
                  <a:pt x="1269" y="1209040"/>
                </a:lnTo>
                <a:lnTo>
                  <a:pt x="1269" y="1193800"/>
                </a:lnTo>
                <a:lnTo>
                  <a:pt x="3809" y="1170940"/>
                </a:lnTo>
                <a:lnTo>
                  <a:pt x="6350" y="1143000"/>
                </a:lnTo>
                <a:lnTo>
                  <a:pt x="10159" y="1111250"/>
                </a:lnTo>
                <a:lnTo>
                  <a:pt x="17780" y="1074420"/>
                </a:lnTo>
                <a:lnTo>
                  <a:pt x="25400" y="1033780"/>
                </a:lnTo>
                <a:lnTo>
                  <a:pt x="35559" y="990600"/>
                </a:lnTo>
                <a:lnTo>
                  <a:pt x="48259" y="943610"/>
                </a:lnTo>
                <a:lnTo>
                  <a:pt x="63500" y="894080"/>
                </a:lnTo>
                <a:lnTo>
                  <a:pt x="82550" y="843280"/>
                </a:lnTo>
                <a:lnTo>
                  <a:pt x="102869" y="789940"/>
                </a:lnTo>
                <a:lnTo>
                  <a:pt x="128269" y="734060"/>
                </a:lnTo>
                <a:lnTo>
                  <a:pt x="157480" y="679450"/>
                </a:lnTo>
                <a:lnTo>
                  <a:pt x="189230" y="622300"/>
                </a:lnTo>
                <a:lnTo>
                  <a:pt x="226059" y="567690"/>
                </a:lnTo>
                <a:lnTo>
                  <a:pt x="269239" y="511810"/>
                </a:lnTo>
                <a:lnTo>
                  <a:pt x="314959" y="457200"/>
                </a:lnTo>
                <a:lnTo>
                  <a:pt x="364489" y="403860"/>
                </a:lnTo>
                <a:lnTo>
                  <a:pt x="421639" y="353060"/>
                </a:lnTo>
                <a:lnTo>
                  <a:pt x="485139" y="303530"/>
                </a:lnTo>
                <a:lnTo>
                  <a:pt x="551180" y="259080"/>
                </a:lnTo>
                <a:lnTo>
                  <a:pt x="624839" y="21590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084070" y="31343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4591050" y="39471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131060" y="3813045"/>
            <a:ext cx="282115" cy="248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164849" y="3794944"/>
            <a:ext cx="271145" cy="267335"/>
          </a:xfrm>
          <a:custGeom>
            <a:avLst/>
            <a:gdLst/>
            <a:ahLst/>
            <a:cxnLst/>
            <a:rect l="l" t="t" r="r" b="b"/>
            <a:pathLst>
              <a:path w="271144" h="267335">
                <a:moveTo>
                  <a:pt x="4123" y="0"/>
                </a:moveTo>
                <a:lnTo>
                  <a:pt x="1771" y="8705"/>
                </a:lnTo>
                <a:lnTo>
                  <a:pt x="0" y="18741"/>
                </a:lnTo>
                <a:lnTo>
                  <a:pt x="247165" y="266086"/>
                </a:lnTo>
                <a:lnTo>
                  <a:pt x="270988" y="267059"/>
                </a:lnTo>
                <a:lnTo>
                  <a:pt x="4123" y="0"/>
                </a:lnTo>
                <a:close/>
              </a:path>
            </a:pathLst>
          </a:custGeom>
          <a:solidFill>
            <a:srgbClr val="FFC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168511" y="3778944"/>
            <a:ext cx="288925" cy="284480"/>
          </a:xfrm>
          <a:custGeom>
            <a:avLst/>
            <a:gdLst/>
            <a:ahLst/>
            <a:cxnLst/>
            <a:rect l="l" t="t" r="r" b="b"/>
            <a:pathLst>
              <a:path w="288925" h="284479">
                <a:moveTo>
                  <a:pt x="4785" y="0"/>
                </a:moveTo>
                <a:lnTo>
                  <a:pt x="0" y="17707"/>
                </a:lnTo>
                <a:lnTo>
                  <a:pt x="265267" y="282974"/>
                </a:lnTo>
                <a:lnTo>
                  <a:pt x="285128" y="283785"/>
                </a:lnTo>
                <a:lnTo>
                  <a:pt x="288562" y="283983"/>
                </a:lnTo>
                <a:lnTo>
                  <a:pt x="4785" y="0"/>
                </a:lnTo>
                <a:close/>
              </a:path>
            </a:pathLst>
          </a:custGeom>
          <a:solidFill>
            <a:srgbClr val="FFC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172834" y="3762944"/>
            <a:ext cx="306070" cy="301625"/>
          </a:xfrm>
          <a:custGeom>
            <a:avLst/>
            <a:gdLst/>
            <a:ahLst/>
            <a:cxnLst/>
            <a:rect l="l" t="t" r="r" b="b"/>
            <a:pathLst>
              <a:path w="306069" h="301625">
                <a:moveTo>
                  <a:pt x="4786" y="0"/>
                </a:moveTo>
                <a:lnTo>
                  <a:pt x="0" y="17710"/>
                </a:lnTo>
                <a:lnTo>
                  <a:pt x="282152" y="299863"/>
                </a:lnTo>
                <a:lnTo>
                  <a:pt x="305794" y="301227"/>
                </a:lnTo>
                <a:lnTo>
                  <a:pt x="4786" y="0"/>
                </a:lnTo>
                <a:close/>
              </a:path>
            </a:pathLst>
          </a:custGeom>
          <a:solidFill>
            <a:srgbClr val="FFCE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177080" y="3746890"/>
            <a:ext cx="323850" cy="318770"/>
          </a:xfrm>
          <a:custGeom>
            <a:avLst/>
            <a:gdLst/>
            <a:ahLst/>
            <a:cxnLst/>
            <a:rect l="l" t="t" r="r" b="b"/>
            <a:pathLst>
              <a:path w="323850" h="318770">
                <a:moveTo>
                  <a:pt x="5169" y="0"/>
                </a:moveTo>
                <a:lnTo>
                  <a:pt x="2239" y="9769"/>
                </a:lnTo>
                <a:lnTo>
                  <a:pt x="0" y="18053"/>
                </a:lnTo>
                <a:lnTo>
                  <a:pt x="298854" y="317125"/>
                </a:lnTo>
                <a:lnTo>
                  <a:pt x="323730" y="318560"/>
                </a:lnTo>
                <a:lnTo>
                  <a:pt x="5169" y="0"/>
                </a:lnTo>
                <a:close/>
              </a:path>
            </a:pathLst>
          </a:custGeom>
          <a:solidFill>
            <a:srgbClr val="FFCE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181664" y="3731259"/>
            <a:ext cx="340995" cy="335915"/>
          </a:xfrm>
          <a:custGeom>
            <a:avLst/>
            <a:gdLst/>
            <a:ahLst/>
            <a:cxnLst/>
            <a:rect l="l" t="t" r="r" b="b"/>
            <a:pathLst>
              <a:path w="340994" h="335914">
                <a:moveTo>
                  <a:pt x="5275" y="0"/>
                </a:moveTo>
                <a:lnTo>
                  <a:pt x="0" y="17584"/>
                </a:lnTo>
                <a:lnTo>
                  <a:pt x="316451" y="334035"/>
                </a:lnTo>
                <a:lnTo>
                  <a:pt x="338015" y="335280"/>
                </a:lnTo>
                <a:lnTo>
                  <a:pt x="340601" y="335326"/>
                </a:lnTo>
                <a:lnTo>
                  <a:pt x="5275" y="0"/>
                </a:lnTo>
                <a:close/>
              </a:path>
            </a:pathLst>
          </a:custGeom>
          <a:solidFill>
            <a:srgbClr val="FFCE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186353" y="3715629"/>
            <a:ext cx="356870" cy="351790"/>
          </a:xfrm>
          <a:custGeom>
            <a:avLst/>
            <a:gdLst/>
            <a:ahLst/>
            <a:cxnLst/>
            <a:rect l="l" t="t" r="r" b="b"/>
            <a:pathLst>
              <a:path w="356869" h="351789">
                <a:moveTo>
                  <a:pt x="5275" y="0"/>
                </a:moveTo>
                <a:lnTo>
                  <a:pt x="0" y="17584"/>
                </a:lnTo>
                <a:lnTo>
                  <a:pt x="333326" y="350910"/>
                </a:lnTo>
                <a:lnTo>
                  <a:pt x="356601" y="351326"/>
                </a:lnTo>
                <a:lnTo>
                  <a:pt x="5275" y="0"/>
                </a:lnTo>
                <a:close/>
              </a:path>
            </a:pathLst>
          </a:custGeom>
          <a:solidFill>
            <a:srgbClr val="FFCE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191043" y="3700318"/>
            <a:ext cx="372745" cy="367030"/>
          </a:xfrm>
          <a:custGeom>
            <a:avLst/>
            <a:gdLst/>
            <a:ahLst/>
            <a:cxnLst/>
            <a:rect l="l" t="t" r="r" b="b"/>
            <a:pathLst>
              <a:path w="372744" h="367029">
                <a:moveTo>
                  <a:pt x="5595" y="0"/>
                </a:moveTo>
                <a:lnTo>
                  <a:pt x="3516" y="5541"/>
                </a:lnTo>
                <a:lnTo>
                  <a:pt x="0" y="17264"/>
                </a:lnTo>
                <a:lnTo>
                  <a:pt x="349326" y="366591"/>
                </a:lnTo>
                <a:lnTo>
                  <a:pt x="372602" y="367006"/>
                </a:lnTo>
                <a:lnTo>
                  <a:pt x="5595" y="0"/>
                </a:lnTo>
                <a:close/>
              </a:path>
            </a:pathLst>
          </a:custGeom>
          <a:solidFill>
            <a:srgbClr val="FFC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195945" y="3685540"/>
            <a:ext cx="388620" cy="382270"/>
          </a:xfrm>
          <a:custGeom>
            <a:avLst/>
            <a:gdLst/>
            <a:ahLst/>
            <a:cxnLst/>
            <a:rect l="l" t="t" r="r" b="b"/>
            <a:pathLst>
              <a:path w="388619" h="382270">
                <a:moveTo>
                  <a:pt x="6234" y="0"/>
                </a:moveTo>
                <a:lnTo>
                  <a:pt x="0" y="16625"/>
                </a:lnTo>
                <a:lnTo>
                  <a:pt x="365113" y="381738"/>
                </a:lnTo>
                <a:lnTo>
                  <a:pt x="388389" y="382154"/>
                </a:lnTo>
                <a:lnTo>
                  <a:pt x="6234" y="0"/>
                </a:lnTo>
                <a:close/>
              </a:path>
            </a:pathLst>
          </a:custGeom>
          <a:solidFill>
            <a:srgbClr val="FFCF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201487" y="3670761"/>
            <a:ext cx="403860" cy="397510"/>
          </a:xfrm>
          <a:custGeom>
            <a:avLst/>
            <a:gdLst/>
            <a:ahLst/>
            <a:cxnLst/>
            <a:rect l="l" t="t" r="r" b="b"/>
            <a:pathLst>
              <a:path w="403860" h="397510">
                <a:moveTo>
                  <a:pt x="6234" y="0"/>
                </a:moveTo>
                <a:lnTo>
                  <a:pt x="0" y="16625"/>
                </a:lnTo>
                <a:lnTo>
                  <a:pt x="380261" y="396886"/>
                </a:lnTo>
                <a:lnTo>
                  <a:pt x="389312" y="397048"/>
                </a:lnTo>
                <a:lnTo>
                  <a:pt x="403282" y="397048"/>
                </a:lnTo>
                <a:lnTo>
                  <a:pt x="6234" y="0"/>
                </a:lnTo>
                <a:close/>
              </a:path>
            </a:pathLst>
          </a:custGeom>
          <a:solidFill>
            <a:srgbClr val="FFCF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207029" y="3655983"/>
            <a:ext cx="418465" cy="412115"/>
          </a:xfrm>
          <a:custGeom>
            <a:avLst/>
            <a:gdLst/>
            <a:ahLst/>
            <a:cxnLst/>
            <a:rect l="l" t="t" r="r" b="b"/>
            <a:pathLst>
              <a:path w="418464" h="412114">
                <a:moveTo>
                  <a:pt x="6234" y="0"/>
                </a:moveTo>
                <a:lnTo>
                  <a:pt x="0" y="16625"/>
                </a:lnTo>
                <a:lnTo>
                  <a:pt x="395200" y="411826"/>
                </a:lnTo>
                <a:lnTo>
                  <a:pt x="418060" y="411826"/>
                </a:lnTo>
                <a:lnTo>
                  <a:pt x="6234" y="0"/>
                </a:lnTo>
                <a:close/>
              </a:path>
            </a:pathLst>
          </a:custGeom>
          <a:solidFill>
            <a:srgbClr val="FFCF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212917" y="3641261"/>
            <a:ext cx="433705" cy="426720"/>
          </a:xfrm>
          <a:custGeom>
            <a:avLst/>
            <a:gdLst/>
            <a:ahLst/>
            <a:cxnLst/>
            <a:rect l="l" t="t" r="r" b="b"/>
            <a:pathLst>
              <a:path w="433705" h="426720">
                <a:moveTo>
                  <a:pt x="6277" y="0"/>
                </a:moveTo>
                <a:lnTo>
                  <a:pt x="692" y="13798"/>
                </a:lnTo>
                <a:lnTo>
                  <a:pt x="0" y="15645"/>
                </a:lnTo>
                <a:lnTo>
                  <a:pt x="410902" y="426548"/>
                </a:lnTo>
                <a:lnTo>
                  <a:pt x="433136" y="426548"/>
                </a:lnTo>
                <a:lnTo>
                  <a:pt x="6277" y="0"/>
                </a:lnTo>
                <a:close/>
              </a:path>
            </a:pathLst>
          </a:custGeom>
          <a:solidFill>
            <a:srgbClr val="FFC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219002" y="3626798"/>
            <a:ext cx="447675" cy="441325"/>
          </a:xfrm>
          <a:custGeom>
            <a:avLst/>
            <a:gdLst/>
            <a:ahLst/>
            <a:cxnLst/>
            <a:rect l="l" t="t" r="r" b="b"/>
            <a:pathLst>
              <a:path w="447675" h="441325">
                <a:moveTo>
                  <a:pt x="6046" y="0"/>
                </a:moveTo>
                <a:lnTo>
                  <a:pt x="0" y="14938"/>
                </a:lnTo>
                <a:lnTo>
                  <a:pt x="425763" y="441011"/>
                </a:lnTo>
                <a:lnTo>
                  <a:pt x="447378" y="441011"/>
                </a:lnTo>
                <a:lnTo>
                  <a:pt x="6046" y="0"/>
                </a:lnTo>
                <a:close/>
              </a:path>
            </a:pathLst>
          </a:custGeom>
          <a:solidFill>
            <a:srgbClr val="FFCF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224858" y="3610993"/>
            <a:ext cx="462915" cy="457200"/>
          </a:xfrm>
          <a:custGeom>
            <a:avLst/>
            <a:gdLst/>
            <a:ahLst/>
            <a:cxnLst/>
            <a:rect l="l" t="t" r="r" b="b"/>
            <a:pathLst>
              <a:path w="462914" h="457200">
                <a:moveTo>
                  <a:pt x="6587" y="0"/>
                </a:moveTo>
                <a:lnTo>
                  <a:pt x="0" y="16275"/>
                </a:lnTo>
                <a:lnTo>
                  <a:pt x="440220" y="456816"/>
                </a:lnTo>
                <a:lnTo>
                  <a:pt x="442141" y="456816"/>
                </a:lnTo>
                <a:lnTo>
                  <a:pt x="462729" y="456473"/>
                </a:lnTo>
                <a:lnTo>
                  <a:pt x="6587" y="0"/>
                </a:lnTo>
                <a:close/>
              </a:path>
            </a:pathLst>
          </a:custGeom>
          <a:solidFill>
            <a:srgbClr val="FFD0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230808" y="3596740"/>
            <a:ext cx="476884" cy="471170"/>
          </a:xfrm>
          <a:custGeom>
            <a:avLst/>
            <a:gdLst/>
            <a:ahLst/>
            <a:cxnLst/>
            <a:rect l="l" t="t" r="r" b="b"/>
            <a:pathLst>
              <a:path w="476885" h="471170">
                <a:moveTo>
                  <a:pt x="6707" y="0"/>
                </a:moveTo>
                <a:lnTo>
                  <a:pt x="4391" y="4979"/>
                </a:lnTo>
                <a:lnTo>
                  <a:pt x="0" y="15828"/>
                </a:lnTo>
                <a:lnTo>
                  <a:pt x="454928" y="470757"/>
                </a:lnTo>
                <a:lnTo>
                  <a:pt x="476758" y="470393"/>
                </a:lnTo>
                <a:lnTo>
                  <a:pt x="6707" y="0"/>
                </a:lnTo>
                <a:close/>
              </a:path>
            </a:pathLst>
          </a:custGeom>
          <a:solidFill>
            <a:srgbClr val="FFD0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236709" y="3583297"/>
            <a:ext cx="491490" cy="484505"/>
          </a:xfrm>
          <a:custGeom>
            <a:avLst/>
            <a:gdLst/>
            <a:ahLst/>
            <a:cxnLst/>
            <a:rect l="l" t="t" r="r" b="b"/>
            <a:pathLst>
              <a:path w="491489" h="484504">
                <a:moveTo>
                  <a:pt x="7059" y="0"/>
                </a:moveTo>
                <a:lnTo>
                  <a:pt x="0" y="15176"/>
                </a:lnTo>
                <a:lnTo>
                  <a:pt x="468360" y="483878"/>
                </a:lnTo>
                <a:lnTo>
                  <a:pt x="490913" y="483502"/>
                </a:lnTo>
                <a:lnTo>
                  <a:pt x="7059" y="0"/>
                </a:lnTo>
                <a:close/>
              </a:path>
            </a:pathLst>
          </a:custGeom>
          <a:solidFill>
            <a:srgbClr val="FFD0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243263" y="3568780"/>
            <a:ext cx="505459" cy="498475"/>
          </a:xfrm>
          <a:custGeom>
            <a:avLst/>
            <a:gdLst/>
            <a:ahLst/>
            <a:cxnLst/>
            <a:rect l="l" t="t" r="r" b="b"/>
            <a:pathLst>
              <a:path w="505460" h="498475">
                <a:moveTo>
                  <a:pt x="7257" y="0"/>
                </a:moveTo>
                <a:lnTo>
                  <a:pt x="0" y="15602"/>
                </a:lnTo>
                <a:lnTo>
                  <a:pt x="482447" y="498050"/>
                </a:lnTo>
                <a:lnTo>
                  <a:pt x="499936" y="497759"/>
                </a:lnTo>
                <a:lnTo>
                  <a:pt x="504860" y="497603"/>
                </a:lnTo>
                <a:lnTo>
                  <a:pt x="7257" y="0"/>
                </a:lnTo>
                <a:close/>
              </a:path>
            </a:pathLst>
          </a:custGeom>
          <a:solidFill>
            <a:srgbClr val="FFD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249714" y="3554911"/>
            <a:ext cx="518159" cy="511809"/>
          </a:xfrm>
          <a:custGeom>
            <a:avLst/>
            <a:gdLst/>
            <a:ahLst/>
            <a:cxnLst/>
            <a:rect l="l" t="t" r="r" b="b"/>
            <a:pathLst>
              <a:path w="518160" h="511810">
                <a:moveTo>
                  <a:pt x="7257" y="0"/>
                </a:moveTo>
                <a:lnTo>
                  <a:pt x="0" y="15602"/>
                </a:lnTo>
                <a:lnTo>
                  <a:pt x="495947" y="511550"/>
                </a:lnTo>
                <a:lnTo>
                  <a:pt x="518104" y="510847"/>
                </a:lnTo>
                <a:lnTo>
                  <a:pt x="7257" y="0"/>
                </a:lnTo>
                <a:close/>
              </a:path>
            </a:pathLst>
          </a:custGeom>
          <a:solidFill>
            <a:srgbClr val="FFD0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256164" y="3541271"/>
            <a:ext cx="531495" cy="525145"/>
          </a:xfrm>
          <a:custGeom>
            <a:avLst/>
            <a:gdLst/>
            <a:ahLst/>
            <a:cxnLst/>
            <a:rect l="l" t="t" r="r" b="b"/>
            <a:pathLst>
              <a:path w="531494" h="525145">
                <a:moveTo>
                  <a:pt x="7486" y="0"/>
                </a:moveTo>
                <a:lnTo>
                  <a:pt x="4434" y="5838"/>
                </a:lnTo>
                <a:lnTo>
                  <a:pt x="0" y="15373"/>
                </a:lnTo>
                <a:lnTo>
                  <a:pt x="509191" y="524564"/>
                </a:lnTo>
                <a:lnTo>
                  <a:pt x="531348" y="523861"/>
                </a:lnTo>
                <a:lnTo>
                  <a:pt x="7486" y="0"/>
                </a:lnTo>
                <a:close/>
              </a:path>
            </a:pathLst>
          </a:custGeom>
          <a:solidFill>
            <a:srgbClr val="FFD1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262779" y="3527927"/>
            <a:ext cx="544830" cy="537845"/>
          </a:xfrm>
          <a:custGeom>
            <a:avLst/>
            <a:gdLst/>
            <a:ahLst/>
            <a:cxnLst/>
            <a:rect l="l" t="t" r="r" b="b"/>
            <a:pathLst>
              <a:path w="544830" h="537845">
                <a:moveTo>
                  <a:pt x="7847" y="0"/>
                </a:moveTo>
                <a:lnTo>
                  <a:pt x="0" y="15012"/>
                </a:lnTo>
                <a:lnTo>
                  <a:pt x="522271" y="537284"/>
                </a:lnTo>
                <a:lnTo>
                  <a:pt x="544428" y="536580"/>
                </a:lnTo>
                <a:lnTo>
                  <a:pt x="7847" y="0"/>
                </a:lnTo>
                <a:close/>
              </a:path>
            </a:pathLst>
          </a:custGeom>
          <a:solidFill>
            <a:srgbClr val="FFD1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269755" y="3514582"/>
            <a:ext cx="557530" cy="550545"/>
          </a:xfrm>
          <a:custGeom>
            <a:avLst/>
            <a:gdLst/>
            <a:ahLst/>
            <a:cxnLst/>
            <a:rect l="l" t="t" r="r" b="b"/>
            <a:pathLst>
              <a:path w="557530" h="550545">
                <a:moveTo>
                  <a:pt x="7847" y="0"/>
                </a:moveTo>
                <a:lnTo>
                  <a:pt x="0" y="15012"/>
                </a:lnTo>
                <a:lnTo>
                  <a:pt x="534990" y="550003"/>
                </a:lnTo>
                <a:lnTo>
                  <a:pt x="553454" y="549417"/>
                </a:lnTo>
                <a:lnTo>
                  <a:pt x="557040" y="549193"/>
                </a:lnTo>
                <a:lnTo>
                  <a:pt x="7847" y="0"/>
                </a:lnTo>
                <a:close/>
              </a:path>
            </a:pathLst>
          </a:custGeom>
          <a:solidFill>
            <a:srgbClr val="FFD1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276730" y="3501238"/>
            <a:ext cx="569595" cy="563245"/>
          </a:xfrm>
          <a:custGeom>
            <a:avLst/>
            <a:gdLst/>
            <a:ahLst/>
            <a:cxnLst/>
            <a:rect l="l" t="t" r="r" b="b"/>
            <a:pathLst>
              <a:path w="569594" h="563245">
                <a:moveTo>
                  <a:pt x="7847" y="0"/>
                </a:moveTo>
                <a:lnTo>
                  <a:pt x="0" y="15012"/>
                </a:lnTo>
                <a:lnTo>
                  <a:pt x="547674" y="562686"/>
                </a:lnTo>
                <a:lnTo>
                  <a:pt x="569189" y="561342"/>
                </a:lnTo>
                <a:lnTo>
                  <a:pt x="7847" y="0"/>
                </a:lnTo>
                <a:close/>
              </a:path>
            </a:pathLst>
          </a:custGeom>
          <a:solidFill>
            <a:srgbClr val="FFD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283811" y="3487746"/>
            <a:ext cx="582295" cy="575310"/>
          </a:xfrm>
          <a:custGeom>
            <a:avLst/>
            <a:gdLst/>
            <a:ahLst/>
            <a:cxnLst/>
            <a:rect l="l" t="t" r="r" b="b"/>
            <a:pathLst>
              <a:path w="582294" h="575310">
                <a:moveTo>
                  <a:pt x="7898" y="0"/>
                </a:moveTo>
                <a:lnTo>
                  <a:pt x="5998" y="3483"/>
                </a:lnTo>
                <a:lnTo>
                  <a:pt x="0" y="14958"/>
                </a:lnTo>
                <a:lnTo>
                  <a:pt x="560390" y="574941"/>
                </a:lnTo>
                <a:lnTo>
                  <a:pt x="581912" y="573596"/>
                </a:lnTo>
                <a:lnTo>
                  <a:pt x="7898" y="0"/>
                </a:lnTo>
                <a:close/>
              </a:path>
            </a:pathLst>
          </a:custGeom>
          <a:solidFill>
            <a:srgbClr val="FFD1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291495" y="3474599"/>
            <a:ext cx="593725" cy="587375"/>
          </a:xfrm>
          <a:custGeom>
            <a:avLst/>
            <a:gdLst/>
            <a:ahLst/>
            <a:cxnLst/>
            <a:rect l="l" t="t" r="r" b="b"/>
            <a:pathLst>
              <a:path w="593725" h="587375">
                <a:moveTo>
                  <a:pt x="7385" y="0"/>
                </a:moveTo>
                <a:lnTo>
                  <a:pt x="0" y="13540"/>
                </a:lnTo>
                <a:lnTo>
                  <a:pt x="572870" y="586828"/>
                </a:lnTo>
                <a:lnTo>
                  <a:pt x="593359" y="585547"/>
                </a:lnTo>
                <a:lnTo>
                  <a:pt x="7385" y="0"/>
                </a:lnTo>
                <a:close/>
              </a:path>
            </a:pathLst>
          </a:custGeom>
          <a:solidFill>
            <a:srgbClr val="FFD2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298668" y="3461452"/>
            <a:ext cx="605790" cy="598805"/>
          </a:xfrm>
          <a:custGeom>
            <a:avLst/>
            <a:gdLst/>
            <a:ahLst/>
            <a:cxnLst/>
            <a:rect l="l" t="t" r="r" b="b"/>
            <a:pathLst>
              <a:path w="605789" h="598804">
                <a:moveTo>
                  <a:pt x="7384" y="0"/>
                </a:moveTo>
                <a:lnTo>
                  <a:pt x="0" y="13537"/>
                </a:lnTo>
                <a:lnTo>
                  <a:pt x="584816" y="598780"/>
                </a:lnTo>
                <a:lnTo>
                  <a:pt x="605318" y="597499"/>
                </a:lnTo>
                <a:lnTo>
                  <a:pt x="7384" y="0"/>
                </a:lnTo>
                <a:close/>
              </a:path>
            </a:pathLst>
          </a:custGeom>
          <a:solidFill>
            <a:srgbClr val="FFD2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305156" y="3447047"/>
            <a:ext cx="618490" cy="612140"/>
          </a:xfrm>
          <a:custGeom>
            <a:avLst/>
            <a:gdLst/>
            <a:ahLst/>
            <a:cxnLst/>
            <a:rect l="l" t="t" r="r" b="b"/>
            <a:pathLst>
              <a:path w="618489" h="612139">
                <a:moveTo>
                  <a:pt x="8753" y="0"/>
                </a:moveTo>
                <a:lnTo>
                  <a:pt x="0" y="16048"/>
                </a:lnTo>
                <a:lnTo>
                  <a:pt x="596438" y="612053"/>
                </a:lnTo>
                <a:lnTo>
                  <a:pt x="599334" y="611872"/>
                </a:lnTo>
                <a:lnTo>
                  <a:pt x="618469" y="610159"/>
                </a:lnTo>
                <a:lnTo>
                  <a:pt x="8753" y="0"/>
                </a:lnTo>
                <a:close/>
              </a:path>
            </a:pathLst>
          </a:custGeom>
          <a:solidFill>
            <a:srgbClr val="FFD2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313013" y="3435170"/>
            <a:ext cx="628650" cy="622300"/>
          </a:xfrm>
          <a:custGeom>
            <a:avLst/>
            <a:gdLst/>
            <a:ahLst/>
            <a:cxnLst/>
            <a:rect l="l" t="t" r="r" b="b"/>
            <a:pathLst>
              <a:path w="628650" h="622300">
                <a:moveTo>
                  <a:pt x="7392" y="0"/>
                </a:moveTo>
                <a:lnTo>
                  <a:pt x="7276" y="179"/>
                </a:lnTo>
                <a:lnTo>
                  <a:pt x="0" y="13520"/>
                </a:lnTo>
                <a:lnTo>
                  <a:pt x="608281" y="622244"/>
                </a:lnTo>
                <a:lnTo>
                  <a:pt x="628296" y="620452"/>
                </a:lnTo>
                <a:lnTo>
                  <a:pt x="7392" y="0"/>
                </a:lnTo>
                <a:close/>
              </a:path>
            </a:pathLst>
          </a:custGeom>
          <a:solidFill>
            <a:srgbClr val="FFD2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320289" y="3421627"/>
            <a:ext cx="640715" cy="634365"/>
          </a:xfrm>
          <a:custGeom>
            <a:avLst/>
            <a:gdLst/>
            <a:ahLst/>
            <a:cxnLst/>
            <a:rect l="l" t="t" r="r" b="b"/>
            <a:pathLst>
              <a:path w="640714" h="634364">
                <a:moveTo>
                  <a:pt x="8843" y="0"/>
                </a:moveTo>
                <a:lnTo>
                  <a:pt x="0" y="13722"/>
                </a:lnTo>
                <a:lnTo>
                  <a:pt x="620334" y="634056"/>
                </a:lnTo>
                <a:lnTo>
                  <a:pt x="640623" y="632239"/>
                </a:lnTo>
                <a:lnTo>
                  <a:pt x="8843" y="0"/>
                </a:lnTo>
                <a:close/>
              </a:path>
            </a:pathLst>
          </a:custGeom>
          <a:solidFill>
            <a:srgbClr val="FFD2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328253" y="3409091"/>
            <a:ext cx="652145" cy="645160"/>
          </a:xfrm>
          <a:custGeom>
            <a:avLst/>
            <a:gdLst/>
            <a:ahLst/>
            <a:cxnLst/>
            <a:rect l="l" t="t" r="r" b="b"/>
            <a:pathLst>
              <a:path w="652144" h="645160">
                <a:moveTo>
                  <a:pt x="8958" y="0"/>
                </a:moveTo>
                <a:lnTo>
                  <a:pt x="0" y="13901"/>
                </a:lnTo>
                <a:lnTo>
                  <a:pt x="631020" y="644922"/>
                </a:lnTo>
                <a:lnTo>
                  <a:pt x="652001" y="643043"/>
                </a:lnTo>
                <a:lnTo>
                  <a:pt x="8958" y="0"/>
                </a:lnTo>
                <a:close/>
              </a:path>
            </a:pathLst>
          </a:custGeom>
          <a:solidFill>
            <a:srgbClr val="FFD3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336216" y="3396735"/>
            <a:ext cx="662940" cy="655955"/>
          </a:xfrm>
          <a:custGeom>
            <a:avLst/>
            <a:gdLst/>
            <a:ahLst/>
            <a:cxnLst/>
            <a:rect l="l" t="t" r="r" b="b"/>
            <a:pathLst>
              <a:path w="662939" h="655954">
                <a:moveTo>
                  <a:pt x="8958" y="0"/>
                </a:moveTo>
                <a:lnTo>
                  <a:pt x="0" y="13901"/>
                </a:lnTo>
                <a:lnTo>
                  <a:pt x="641707" y="655608"/>
                </a:lnTo>
                <a:lnTo>
                  <a:pt x="653363" y="654564"/>
                </a:lnTo>
                <a:lnTo>
                  <a:pt x="662587" y="653629"/>
                </a:lnTo>
                <a:lnTo>
                  <a:pt x="8958" y="0"/>
                </a:lnTo>
                <a:close/>
              </a:path>
            </a:pathLst>
          </a:custGeom>
          <a:solidFill>
            <a:srgbClr val="FFD3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344179" y="3384378"/>
            <a:ext cx="673100" cy="666750"/>
          </a:xfrm>
          <a:custGeom>
            <a:avLst/>
            <a:gdLst/>
            <a:ahLst/>
            <a:cxnLst/>
            <a:rect l="l" t="t" r="r" b="b"/>
            <a:pathLst>
              <a:path w="673100" h="666750">
                <a:moveTo>
                  <a:pt x="8958" y="0"/>
                </a:moveTo>
                <a:lnTo>
                  <a:pt x="0" y="13901"/>
                </a:lnTo>
                <a:lnTo>
                  <a:pt x="652318" y="666219"/>
                </a:lnTo>
                <a:lnTo>
                  <a:pt x="673072" y="664114"/>
                </a:lnTo>
                <a:lnTo>
                  <a:pt x="8958" y="0"/>
                </a:lnTo>
                <a:close/>
              </a:path>
            </a:pathLst>
          </a:custGeom>
          <a:solidFill>
            <a:srgbClr val="FFD3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352143" y="3372526"/>
            <a:ext cx="683895" cy="676275"/>
          </a:xfrm>
          <a:custGeom>
            <a:avLst/>
            <a:gdLst/>
            <a:ahLst/>
            <a:cxnLst/>
            <a:rect l="l" t="t" r="r" b="b"/>
            <a:pathLst>
              <a:path w="683894" h="676275">
                <a:moveTo>
                  <a:pt x="9463" y="0"/>
                </a:moveTo>
                <a:lnTo>
                  <a:pt x="4977" y="5673"/>
                </a:lnTo>
                <a:lnTo>
                  <a:pt x="0" y="13396"/>
                </a:lnTo>
                <a:lnTo>
                  <a:pt x="662803" y="676200"/>
                </a:lnTo>
                <a:lnTo>
                  <a:pt x="683558" y="674094"/>
                </a:lnTo>
                <a:lnTo>
                  <a:pt x="9463" y="0"/>
                </a:lnTo>
                <a:close/>
              </a:path>
            </a:pathLst>
          </a:custGeom>
          <a:solidFill>
            <a:srgbClr val="FFD3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360484" y="3361178"/>
            <a:ext cx="694055" cy="685800"/>
          </a:xfrm>
          <a:custGeom>
            <a:avLst/>
            <a:gdLst/>
            <a:ahLst/>
            <a:cxnLst/>
            <a:rect l="l" t="t" r="r" b="b"/>
            <a:pathLst>
              <a:path w="694055" h="685800">
                <a:moveTo>
                  <a:pt x="10094" y="0"/>
                </a:moveTo>
                <a:lnTo>
                  <a:pt x="0" y="12765"/>
                </a:lnTo>
                <a:lnTo>
                  <a:pt x="672910" y="685676"/>
                </a:lnTo>
                <a:lnTo>
                  <a:pt x="693664" y="683570"/>
                </a:lnTo>
                <a:lnTo>
                  <a:pt x="10094" y="0"/>
                </a:lnTo>
                <a:close/>
              </a:path>
            </a:pathLst>
          </a:custGeom>
          <a:solidFill>
            <a:srgbClr val="FFD3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2369583" y="3349831"/>
            <a:ext cx="703580" cy="695325"/>
          </a:xfrm>
          <a:custGeom>
            <a:avLst/>
            <a:gdLst/>
            <a:ahLst/>
            <a:cxnLst/>
            <a:rect l="l" t="t" r="r" b="b"/>
            <a:pathLst>
              <a:path w="703580" h="695325">
                <a:moveTo>
                  <a:pt x="9967" y="0"/>
                </a:moveTo>
                <a:lnTo>
                  <a:pt x="0" y="12605"/>
                </a:lnTo>
                <a:lnTo>
                  <a:pt x="682971" y="695080"/>
                </a:lnTo>
                <a:lnTo>
                  <a:pt x="703013" y="693046"/>
                </a:lnTo>
                <a:lnTo>
                  <a:pt x="9967" y="0"/>
                </a:lnTo>
                <a:close/>
              </a:path>
            </a:pathLst>
          </a:custGeom>
          <a:solidFill>
            <a:srgbClr val="FFD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2378555" y="3338324"/>
            <a:ext cx="713105" cy="704850"/>
          </a:xfrm>
          <a:custGeom>
            <a:avLst/>
            <a:gdLst/>
            <a:ahLst/>
            <a:cxnLst/>
            <a:rect l="l" t="t" r="r" b="b"/>
            <a:pathLst>
              <a:path w="713105" h="704850">
                <a:moveTo>
                  <a:pt x="10093" y="0"/>
                </a:moveTo>
                <a:lnTo>
                  <a:pt x="0" y="12765"/>
                </a:lnTo>
                <a:lnTo>
                  <a:pt x="692452" y="704714"/>
                </a:lnTo>
                <a:lnTo>
                  <a:pt x="698654" y="704085"/>
                </a:lnTo>
                <a:lnTo>
                  <a:pt x="712791" y="702186"/>
                </a:lnTo>
                <a:lnTo>
                  <a:pt x="10093" y="0"/>
                </a:lnTo>
                <a:close/>
              </a:path>
            </a:pathLst>
          </a:custGeom>
          <a:solidFill>
            <a:srgbClr val="FFD4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2388397" y="3326977"/>
            <a:ext cx="721360" cy="713740"/>
          </a:xfrm>
          <a:custGeom>
            <a:avLst/>
            <a:gdLst/>
            <a:ahLst/>
            <a:cxnLst/>
            <a:rect l="l" t="t" r="r" b="b"/>
            <a:pathLst>
              <a:path w="721360" h="713739">
                <a:moveTo>
                  <a:pt x="9223" y="0"/>
                </a:moveTo>
                <a:lnTo>
                  <a:pt x="0" y="11665"/>
                </a:lnTo>
                <a:lnTo>
                  <a:pt x="701545" y="713722"/>
                </a:lnTo>
                <a:lnTo>
                  <a:pt x="720868" y="711126"/>
                </a:lnTo>
                <a:lnTo>
                  <a:pt x="9223" y="0"/>
                </a:lnTo>
                <a:close/>
              </a:path>
            </a:pathLst>
          </a:custGeom>
          <a:solidFill>
            <a:srgbClr val="FFD4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2396500" y="3315985"/>
            <a:ext cx="730250" cy="722630"/>
          </a:xfrm>
          <a:custGeom>
            <a:avLst/>
            <a:gdLst/>
            <a:ahLst/>
            <a:cxnLst/>
            <a:rect l="l" t="t" r="r" b="b"/>
            <a:pathLst>
              <a:path w="730250" h="722629">
                <a:moveTo>
                  <a:pt x="10165" y="0"/>
                </a:moveTo>
                <a:lnTo>
                  <a:pt x="3799" y="7603"/>
                </a:lnTo>
                <a:lnTo>
                  <a:pt x="0" y="12409"/>
                </a:lnTo>
                <a:lnTo>
                  <a:pt x="710525" y="722418"/>
                </a:lnTo>
                <a:lnTo>
                  <a:pt x="729972" y="719806"/>
                </a:lnTo>
                <a:lnTo>
                  <a:pt x="10165" y="0"/>
                </a:lnTo>
                <a:close/>
              </a:path>
            </a:pathLst>
          </a:custGeom>
          <a:solidFill>
            <a:srgbClr val="FFD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406536" y="3304234"/>
            <a:ext cx="739140" cy="732155"/>
          </a:xfrm>
          <a:custGeom>
            <a:avLst/>
            <a:gdLst/>
            <a:ahLst/>
            <a:cxnLst/>
            <a:rect l="l" t="t" r="r" b="b"/>
            <a:pathLst>
              <a:path w="739139" h="732154">
                <a:moveTo>
                  <a:pt x="9967" y="0"/>
                </a:moveTo>
                <a:lnTo>
                  <a:pt x="0" y="11905"/>
                </a:lnTo>
                <a:lnTo>
                  <a:pt x="719224" y="731653"/>
                </a:lnTo>
                <a:lnTo>
                  <a:pt x="738969" y="729001"/>
                </a:lnTo>
                <a:lnTo>
                  <a:pt x="9967" y="0"/>
                </a:lnTo>
                <a:close/>
              </a:path>
            </a:pathLst>
          </a:custGeom>
          <a:solidFill>
            <a:srgbClr val="FFD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415925" y="3292636"/>
            <a:ext cx="748030" cy="741045"/>
          </a:xfrm>
          <a:custGeom>
            <a:avLst/>
            <a:gdLst/>
            <a:ahLst/>
            <a:cxnLst/>
            <a:rect l="l" t="t" r="r" b="b"/>
            <a:pathLst>
              <a:path w="748030" h="741045">
                <a:moveTo>
                  <a:pt x="10288" y="0"/>
                </a:moveTo>
                <a:lnTo>
                  <a:pt x="0" y="12289"/>
                </a:lnTo>
                <a:lnTo>
                  <a:pt x="728460" y="740749"/>
                </a:lnTo>
                <a:lnTo>
                  <a:pt x="746374" y="738343"/>
                </a:lnTo>
                <a:lnTo>
                  <a:pt x="747833" y="738081"/>
                </a:lnTo>
                <a:lnTo>
                  <a:pt x="10288" y="0"/>
                </a:lnTo>
                <a:close/>
              </a:path>
            </a:pathLst>
          </a:custGeom>
          <a:solidFill>
            <a:srgbClr val="FFD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425185" y="3281576"/>
            <a:ext cx="756285" cy="749935"/>
          </a:xfrm>
          <a:custGeom>
            <a:avLst/>
            <a:gdLst/>
            <a:ahLst/>
            <a:cxnLst/>
            <a:rect l="l" t="t" r="r" b="b"/>
            <a:pathLst>
              <a:path w="756285" h="749935">
                <a:moveTo>
                  <a:pt x="10288" y="0"/>
                </a:moveTo>
                <a:lnTo>
                  <a:pt x="0" y="12289"/>
                </a:lnTo>
                <a:lnTo>
                  <a:pt x="737114" y="749403"/>
                </a:lnTo>
                <a:lnTo>
                  <a:pt x="755803" y="746056"/>
                </a:lnTo>
                <a:lnTo>
                  <a:pt x="10288" y="0"/>
                </a:lnTo>
                <a:close/>
              </a:path>
            </a:pathLst>
          </a:custGeom>
          <a:solidFill>
            <a:srgbClr val="FF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434445" y="3270362"/>
            <a:ext cx="764540" cy="757555"/>
          </a:xfrm>
          <a:custGeom>
            <a:avLst/>
            <a:gdLst/>
            <a:ahLst/>
            <a:cxnLst/>
            <a:rect l="l" t="t" r="r" b="b"/>
            <a:pathLst>
              <a:path w="764539" h="757554">
                <a:moveTo>
                  <a:pt x="10417" y="0"/>
                </a:moveTo>
                <a:lnTo>
                  <a:pt x="0" y="12442"/>
                </a:lnTo>
                <a:lnTo>
                  <a:pt x="745088" y="757530"/>
                </a:lnTo>
                <a:lnTo>
                  <a:pt x="764475" y="754058"/>
                </a:lnTo>
                <a:lnTo>
                  <a:pt x="10417" y="0"/>
                </a:lnTo>
                <a:close/>
              </a:path>
            </a:pathLst>
          </a:custGeom>
          <a:solidFill>
            <a:srgbClr val="FFD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443705" y="3259980"/>
            <a:ext cx="772795" cy="765175"/>
          </a:xfrm>
          <a:custGeom>
            <a:avLst/>
            <a:gdLst/>
            <a:ahLst/>
            <a:cxnLst/>
            <a:rect l="l" t="t" r="r" b="b"/>
            <a:pathLst>
              <a:path w="772794" h="765175">
                <a:moveTo>
                  <a:pt x="11095" y="0"/>
                </a:moveTo>
                <a:lnTo>
                  <a:pt x="2314" y="8999"/>
                </a:lnTo>
                <a:lnTo>
                  <a:pt x="0" y="11764"/>
                </a:lnTo>
                <a:lnTo>
                  <a:pt x="753061" y="764826"/>
                </a:lnTo>
                <a:lnTo>
                  <a:pt x="772449" y="761354"/>
                </a:lnTo>
                <a:lnTo>
                  <a:pt x="11095" y="0"/>
                </a:lnTo>
                <a:close/>
              </a:path>
            </a:pathLst>
          </a:custGeom>
          <a:solidFill>
            <a:srgbClr val="FFD5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453545" y="3249694"/>
            <a:ext cx="780415" cy="772160"/>
          </a:xfrm>
          <a:custGeom>
            <a:avLst/>
            <a:gdLst/>
            <a:ahLst/>
            <a:cxnLst/>
            <a:rect l="l" t="t" r="r" b="b"/>
            <a:pathLst>
              <a:path w="780414" h="772160">
                <a:moveTo>
                  <a:pt x="11288" y="0"/>
                </a:moveTo>
                <a:lnTo>
                  <a:pt x="0" y="11571"/>
                </a:lnTo>
                <a:lnTo>
                  <a:pt x="760454" y="772025"/>
                </a:lnTo>
                <a:lnTo>
                  <a:pt x="779841" y="768553"/>
                </a:lnTo>
                <a:lnTo>
                  <a:pt x="11288" y="0"/>
                </a:lnTo>
                <a:close/>
              </a:path>
            </a:pathLst>
          </a:custGeom>
          <a:solidFill>
            <a:srgbClr val="FFD5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463580" y="3239409"/>
            <a:ext cx="787400" cy="779780"/>
          </a:xfrm>
          <a:custGeom>
            <a:avLst/>
            <a:gdLst/>
            <a:ahLst/>
            <a:cxnLst/>
            <a:rect l="l" t="t" r="r" b="b"/>
            <a:pathLst>
              <a:path w="787400" h="779779">
                <a:moveTo>
                  <a:pt x="11288" y="0"/>
                </a:moveTo>
                <a:lnTo>
                  <a:pt x="0" y="11571"/>
                </a:lnTo>
                <a:lnTo>
                  <a:pt x="767653" y="779224"/>
                </a:lnTo>
                <a:lnTo>
                  <a:pt x="783809" y="776330"/>
                </a:lnTo>
                <a:lnTo>
                  <a:pt x="786969" y="775680"/>
                </a:lnTo>
                <a:lnTo>
                  <a:pt x="11288" y="0"/>
                </a:lnTo>
                <a:close/>
              </a:path>
            </a:pathLst>
          </a:custGeom>
          <a:solidFill>
            <a:srgbClr val="FFD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2473753" y="3229124"/>
            <a:ext cx="793750" cy="786765"/>
          </a:xfrm>
          <a:custGeom>
            <a:avLst/>
            <a:gdLst/>
            <a:ahLst/>
            <a:cxnLst/>
            <a:rect l="l" t="t" r="r" b="b"/>
            <a:pathLst>
              <a:path w="793750" h="786764">
                <a:moveTo>
                  <a:pt x="11150" y="0"/>
                </a:moveTo>
                <a:lnTo>
                  <a:pt x="0" y="11429"/>
                </a:lnTo>
                <a:lnTo>
                  <a:pt x="775389" y="786255"/>
                </a:lnTo>
                <a:lnTo>
                  <a:pt x="793646" y="782496"/>
                </a:lnTo>
                <a:lnTo>
                  <a:pt x="11150" y="0"/>
                </a:lnTo>
                <a:close/>
              </a:path>
            </a:pathLst>
          </a:custGeom>
          <a:solidFill>
            <a:srgbClr val="FFD6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483788" y="3218838"/>
            <a:ext cx="800735" cy="793115"/>
          </a:xfrm>
          <a:custGeom>
            <a:avLst/>
            <a:gdLst/>
            <a:ahLst/>
            <a:cxnLst/>
            <a:rect l="l" t="t" r="r" b="b"/>
            <a:pathLst>
              <a:path w="800735" h="793114">
                <a:moveTo>
                  <a:pt x="11150" y="0"/>
                </a:moveTo>
                <a:lnTo>
                  <a:pt x="0" y="11429"/>
                </a:lnTo>
                <a:lnTo>
                  <a:pt x="782210" y="793070"/>
                </a:lnTo>
                <a:lnTo>
                  <a:pt x="800462" y="789312"/>
                </a:lnTo>
                <a:lnTo>
                  <a:pt x="11150" y="0"/>
                </a:lnTo>
                <a:close/>
              </a:path>
            </a:pathLst>
          </a:custGeom>
          <a:solidFill>
            <a:srgbClr val="FFD6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493684" y="3209008"/>
            <a:ext cx="808355" cy="800100"/>
          </a:xfrm>
          <a:custGeom>
            <a:avLst/>
            <a:gdLst/>
            <a:ahLst/>
            <a:cxnLst/>
            <a:rect l="l" t="t" r="r" b="b"/>
            <a:pathLst>
              <a:path w="808354" h="800100">
                <a:moveTo>
                  <a:pt x="12025" y="0"/>
                </a:moveTo>
                <a:lnTo>
                  <a:pt x="3135" y="7901"/>
                </a:lnTo>
                <a:lnTo>
                  <a:pt x="0" y="11115"/>
                </a:lnTo>
                <a:lnTo>
                  <a:pt x="788460" y="799576"/>
                </a:lnTo>
                <a:lnTo>
                  <a:pt x="808130" y="795526"/>
                </a:lnTo>
                <a:lnTo>
                  <a:pt x="12025" y="0"/>
                </a:lnTo>
                <a:close/>
              </a:path>
            </a:pathLst>
          </a:custGeom>
          <a:solidFill>
            <a:srgbClr val="FFD6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504888" y="3199578"/>
            <a:ext cx="813435" cy="805815"/>
          </a:xfrm>
          <a:custGeom>
            <a:avLst/>
            <a:gdLst/>
            <a:ahLst/>
            <a:cxnLst/>
            <a:rect l="l" t="t" r="r" b="b"/>
            <a:pathLst>
              <a:path w="813435" h="805814">
                <a:moveTo>
                  <a:pt x="11429" y="0"/>
                </a:moveTo>
                <a:lnTo>
                  <a:pt x="0" y="10160"/>
                </a:lnTo>
                <a:lnTo>
                  <a:pt x="795160" y="805320"/>
                </a:lnTo>
                <a:lnTo>
                  <a:pt x="813064" y="801634"/>
                </a:lnTo>
                <a:lnTo>
                  <a:pt x="11429" y="0"/>
                </a:lnTo>
                <a:close/>
              </a:path>
            </a:pathLst>
          </a:custGeom>
          <a:solidFill>
            <a:srgbClr val="FFD6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515645" y="3189418"/>
            <a:ext cx="820419" cy="812165"/>
          </a:xfrm>
          <a:custGeom>
            <a:avLst/>
            <a:gdLst/>
            <a:ahLst/>
            <a:cxnLst/>
            <a:rect l="l" t="t" r="r" b="b"/>
            <a:pathLst>
              <a:path w="820420" h="812164">
                <a:moveTo>
                  <a:pt x="12102" y="0"/>
                </a:moveTo>
                <a:lnTo>
                  <a:pt x="0" y="10757"/>
                </a:lnTo>
                <a:lnTo>
                  <a:pt x="801253" y="812011"/>
                </a:lnTo>
                <a:lnTo>
                  <a:pt x="818104" y="808541"/>
                </a:lnTo>
                <a:lnTo>
                  <a:pt x="820103" y="808000"/>
                </a:lnTo>
                <a:lnTo>
                  <a:pt x="12102" y="0"/>
                </a:lnTo>
                <a:close/>
              </a:path>
            </a:pathLst>
          </a:custGeom>
          <a:solidFill>
            <a:srgbClr val="FFD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526926" y="3179391"/>
            <a:ext cx="825500" cy="818515"/>
          </a:xfrm>
          <a:custGeom>
            <a:avLst/>
            <a:gdLst/>
            <a:ahLst/>
            <a:cxnLst/>
            <a:rect l="l" t="t" r="r" b="b"/>
            <a:pathLst>
              <a:path w="825500" h="818514">
                <a:moveTo>
                  <a:pt x="12102" y="0"/>
                </a:moveTo>
                <a:lnTo>
                  <a:pt x="0" y="10757"/>
                </a:lnTo>
                <a:lnTo>
                  <a:pt x="807138" y="818483"/>
                </a:lnTo>
                <a:lnTo>
                  <a:pt x="825125" y="813615"/>
                </a:lnTo>
                <a:lnTo>
                  <a:pt x="12102" y="0"/>
                </a:lnTo>
                <a:close/>
              </a:path>
            </a:pathLst>
          </a:custGeom>
          <a:solidFill>
            <a:srgbClr val="FFD7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537833" y="3169828"/>
            <a:ext cx="830580" cy="823594"/>
          </a:xfrm>
          <a:custGeom>
            <a:avLst/>
            <a:gdLst/>
            <a:ahLst/>
            <a:cxnLst/>
            <a:rect l="l" t="t" r="r" b="b"/>
            <a:pathLst>
              <a:path w="830579" h="823595">
                <a:moveTo>
                  <a:pt x="11952" y="0"/>
                </a:moveTo>
                <a:lnTo>
                  <a:pt x="0" y="10624"/>
                </a:lnTo>
                <a:lnTo>
                  <a:pt x="812907" y="823532"/>
                </a:lnTo>
                <a:lnTo>
                  <a:pt x="830206" y="818849"/>
                </a:lnTo>
                <a:lnTo>
                  <a:pt x="11952" y="0"/>
                </a:lnTo>
                <a:close/>
              </a:path>
            </a:pathLst>
          </a:custGeom>
          <a:solidFill>
            <a:srgbClr val="FFD7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548591" y="3160607"/>
            <a:ext cx="835660" cy="828675"/>
          </a:xfrm>
          <a:custGeom>
            <a:avLst/>
            <a:gdLst/>
            <a:ahLst/>
            <a:cxnLst/>
            <a:rect l="l" t="t" r="r" b="b"/>
            <a:pathLst>
              <a:path w="835660" h="828675">
                <a:moveTo>
                  <a:pt x="12292" y="0"/>
                </a:moveTo>
                <a:lnTo>
                  <a:pt x="5378" y="5502"/>
                </a:lnTo>
                <a:lnTo>
                  <a:pt x="0" y="10284"/>
                </a:lnTo>
                <a:lnTo>
                  <a:pt x="818141" y="828425"/>
                </a:lnTo>
                <a:lnTo>
                  <a:pt x="835437" y="823743"/>
                </a:lnTo>
                <a:lnTo>
                  <a:pt x="12292" y="0"/>
                </a:lnTo>
                <a:close/>
              </a:path>
            </a:pathLst>
          </a:custGeom>
          <a:solidFill>
            <a:srgbClr val="FFD7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559627" y="3151476"/>
            <a:ext cx="841375" cy="833755"/>
          </a:xfrm>
          <a:custGeom>
            <a:avLst/>
            <a:gdLst/>
            <a:ahLst/>
            <a:cxnLst/>
            <a:rect l="l" t="t" r="r" b="b"/>
            <a:pathLst>
              <a:path w="841375" h="833754">
                <a:moveTo>
                  <a:pt x="12728" y="0"/>
                </a:moveTo>
                <a:lnTo>
                  <a:pt x="0" y="10131"/>
                </a:lnTo>
                <a:lnTo>
                  <a:pt x="823096" y="833227"/>
                </a:lnTo>
                <a:lnTo>
                  <a:pt x="841087" y="828358"/>
                </a:lnTo>
                <a:lnTo>
                  <a:pt x="12728" y="0"/>
                </a:lnTo>
                <a:close/>
              </a:path>
            </a:pathLst>
          </a:custGeom>
          <a:solidFill>
            <a:srgbClr val="FFD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570941" y="3142470"/>
            <a:ext cx="845819" cy="838200"/>
          </a:xfrm>
          <a:custGeom>
            <a:avLst/>
            <a:gdLst/>
            <a:ahLst/>
            <a:cxnLst/>
            <a:rect l="l" t="t" r="r" b="b"/>
            <a:pathLst>
              <a:path w="845820" h="838200">
                <a:moveTo>
                  <a:pt x="12728" y="0"/>
                </a:moveTo>
                <a:lnTo>
                  <a:pt x="0" y="10131"/>
                </a:lnTo>
                <a:lnTo>
                  <a:pt x="827773" y="837904"/>
                </a:lnTo>
                <a:lnTo>
                  <a:pt x="845763" y="833035"/>
                </a:lnTo>
                <a:lnTo>
                  <a:pt x="12728" y="0"/>
                </a:lnTo>
                <a:close/>
              </a:path>
            </a:pathLst>
          </a:custGeom>
          <a:solidFill>
            <a:srgbClr val="FFD8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582256" y="3133465"/>
            <a:ext cx="850900" cy="842644"/>
          </a:xfrm>
          <a:custGeom>
            <a:avLst/>
            <a:gdLst/>
            <a:ahLst/>
            <a:cxnLst/>
            <a:rect l="l" t="t" r="r" b="b"/>
            <a:pathLst>
              <a:path w="850900" h="842645">
                <a:moveTo>
                  <a:pt x="12728" y="0"/>
                </a:moveTo>
                <a:lnTo>
                  <a:pt x="0" y="10131"/>
                </a:lnTo>
                <a:lnTo>
                  <a:pt x="832450" y="842581"/>
                </a:lnTo>
                <a:lnTo>
                  <a:pt x="850440" y="837712"/>
                </a:lnTo>
                <a:lnTo>
                  <a:pt x="12728" y="0"/>
                </a:lnTo>
                <a:close/>
              </a:path>
            </a:pathLst>
          </a:custGeom>
          <a:solidFill>
            <a:srgbClr val="FFD8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593570" y="3124459"/>
            <a:ext cx="855344" cy="847725"/>
          </a:xfrm>
          <a:custGeom>
            <a:avLst/>
            <a:gdLst/>
            <a:ahLst/>
            <a:cxnLst/>
            <a:rect l="l" t="t" r="r" b="b"/>
            <a:pathLst>
              <a:path w="855345" h="847725">
                <a:moveTo>
                  <a:pt x="12728" y="0"/>
                </a:moveTo>
                <a:lnTo>
                  <a:pt x="0" y="10131"/>
                </a:lnTo>
                <a:lnTo>
                  <a:pt x="837127" y="847258"/>
                </a:lnTo>
                <a:lnTo>
                  <a:pt x="855117" y="842388"/>
                </a:lnTo>
                <a:lnTo>
                  <a:pt x="12728" y="0"/>
                </a:lnTo>
                <a:close/>
              </a:path>
            </a:pathLst>
          </a:custGeom>
          <a:solidFill>
            <a:srgbClr val="FFD8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605045" y="3115552"/>
            <a:ext cx="859790" cy="852169"/>
          </a:xfrm>
          <a:custGeom>
            <a:avLst/>
            <a:gdLst/>
            <a:ahLst/>
            <a:cxnLst/>
            <a:rect l="l" t="t" r="r" b="b"/>
            <a:pathLst>
              <a:path w="859789" h="852170">
                <a:moveTo>
                  <a:pt x="12667" y="0"/>
                </a:moveTo>
                <a:lnTo>
                  <a:pt x="11155" y="1027"/>
                </a:lnTo>
                <a:lnTo>
                  <a:pt x="0" y="9905"/>
                </a:lnTo>
                <a:lnTo>
                  <a:pt x="842352" y="851645"/>
                </a:lnTo>
                <a:lnTo>
                  <a:pt x="859635" y="846967"/>
                </a:lnTo>
                <a:lnTo>
                  <a:pt x="12667" y="0"/>
                </a:lnTo>
                <a:close/>
              </a:path>
            </a:pathLst>
          </a:custGeom>
          <a:solidFill>
            <a:srgbClr val="FFD8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2616200" y="3107333"/>
            <a:ext cx="864869" cy="855980"/>
          </a:xfrm>
          <a:custGeom>
            <a:avLst/>
            <a:gdLst/>
            <a:ahLst/>
            <a:cxnLst/>
            <a:rect l="l" t="t" r="r" b="b"/>
            <a:pathLst>
              <a:path w="864870" h="855979">
                <a:moveTo>
                  <a:pt x="13613" y="0"/>
                </a:moveTo>
                <a:lnTo>
                  <a:pt x="0" y="9246"/>
                </a:lnTo>
                <a:lnTo>
                  <a:pt x="846481" y="855728"/>
                </a:lnTo>
                <a:lnTo>
                  <a:pt x="864471" y="850858"/>
                </a:lnTo>
                <a:lnTo>
                  <a:pt x="13613" y="0"/>
                </a:lnTo>
                <a:close/>
              </a:path>
            </a:pathLst>
          </a:custGeom>
          <a:solidFill>
            <a:srgbClr val="FFD8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2628300" y="3098996"/>
            <a:ext cx="869315" cy="859790"/>
          </a:xfrm>
          <a:custGeom>
            <a:avLst/>
            <a:gdLst/>
            <a:ahLst/>
            <a:cxnLst/>
            <a:rect l="l" t="t" r="r" b="b"/>
            <a:pathLst>
              <a:path w="869314" h="859789">
                <a:moveTo>
                  <a:pt x="13786" y="0"/>
                </a:moveTo>
                <a:lnTo>
                  <a:pt x="0" y="9364"/>
                </a:lnTo>
                <a:lnTo>
                  <a:pt x="850372" y="859736"/>
                </a:lnTo>
                <a:lnTo>
                  <a:pt x="869080" y="854672"/>
                </a:lnTo>
                <a:lnTo>
                  <a:pt x="13786" y="0"/>
                </a:lnTo>
                <a:close/>
              </a:path>
            </a:pathLst>
          </a:custGeom>
          <a:solidFill>
            <a:srgbClr val="FFD9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2641157" y="3090380"/>
            <a:ext cx="871855" cy="864235"/>
          </a:xfrm>
          <a:custGeom>
            <a:avLst/>
            <a:gdLst/>
            <a:ahLst/>
            <a:cxnLst/>
            <a:rect l="l" t="t" r="r" b="b"/>
            <a:pathLst>
              <a:path w="871854" h="864235">
                <a:moveTo>
                  <a:pt x="13613" y="0"/>
                </a:moveTo>
                <a:lnTo>
                  <a:pt x="0" y="9246"/>
                </a:lnTo>
                <a:lnTo>
                  <a:pt x="854506" y="863752"/>
                </a:lnTo>
                <a:lnTo>
                  <a:pt x="861502" y="861859"/>
                </a:lnTo>
                <a:lnTo>
                  <a:pt x="871736" y="858122"/>
                </a:lnTo>
                <a:lnTo>
                  <a:pt x="13613" y="0"/>
                </a:lnTo>
                <a:close/>
              </a:path>
            </a:pathLst>
          </a:custGeom>
          <a:solidFill>
            <a:srgbClr val="FFD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2653840" y="3082556"/>
            <a:ext cx="873760" cy="866775"/>
          </a:xfrm>
          <a:custGeom>
            <a:avLst/>
            <a:gdLst/>
            <a:ahLst/>
            <a:cxnLst/>
            <a:rect l="l" t="t" r="r" b="b"/>
            <a:pathLst>
              <a:path w="873760" h="866775">
                <a:moveTo>
                  <a:pt x="12449" y="0"/>
                </a:moveTo>
                <a:lnTo>
                  <a:pt x="0" y="8455"/>
                </a:lnTo>
                <a:lnTo>
                  <a:pt x="857451" y="866531"/>
                </a:lnTo>
                <a:lnTo>
                  <a:pt x="873681" y="860606"/>
                </a:lnTo>
                <a:lnTo>
                  <a:pt x="12449" y="0"/>
                </a:lnTo>
                <a:close/>
              </a:path>
            </a:pathLst>
          </a:custGeom>
          <a:solidFill>
            <a:srgbClr val="FFD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665940" y="3073547"/>
            <a:ext cx="877569" cy="870585"/>
          </a:xfrm>
          <a:custGeom>
            <a:avLst/>
            <a:gdLst/>
            <a:ahLst/>
            <a:cxnLst/>
            <a:rect l="l" t="t" r="r" b="b"/>
            <a:pathLst>
              <a:path w="877570" h="870585">
                <a:moveTo>
                  <a:pt x="13612" y="0"/>
                </a:moveTo>
                <a:lnTo>
                  <a:pt x="0" y="9246"/>
                </a:lnTo>
                <a:lnTo>
                  <a:pt x="860234" y="870107"/>
                </a:lnTo>
                <a:lnTo>
                  <a:pt x="876978" y="863994"/>
                </a:lnTo>
                <a:lnTo>
                  <a:pt x="13612" y="0"/>
                </a:lnTo>
                <a:close/>
              </a:path>
            </a:pathLst>
          </a:custGeom>
          <a:solidFill>
            <a:srgbClr val="FFD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678215" y="3065751"/>
            <a:ext cx="880110" cy="872490"/>
          </a:xfrm>
          <a:custGeom>
            <a:avLst/>
            <a:gdLst/>
            <a:ahLst/>
            <a:cxnLst/>
            <a:rect l="l" t="t" r="r" b="b"/>
            <a:pathLst>
              <a:path w="880110" h="872489">
                <a:moveTo>
                  <a:pt x="13858" y="0"/>
                </a:moveTo>
                <a:lnTo>
                  <a:pt x="5294" y="5108"/>
                </a:lnTo>
                <a:lnTo>
                  <a:pt x="0" y="8704"/>
                </a:lnTo>
                <a:lnTo>
                  <a:pt x="863518" y="872223"/>
                </a:lnTo>
                <a:lnTo>
                  <a:pt x="879586" y="866357"/>
                </a:lnTo>
                <a:lnTo>
                  <a:pt x="13858" y="0"/>
                </a:lnTo>
                <a:close/>
              </a:path>
            </a:pathLst>
          </a:custGeom>
          <a:solidFill>
            <a:srgbClr val="FFD9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690669" y="3058159"/>
            <a:ext cx="882015" cy="874394"/>
          </a:xfrm>
          <a:custGeom>
            <a:avLst/>
            <a:gdLst/>
            <a:ahLst/>
            <a:cxnLst/>
            <a:rect l="l" t="t" r="r" b="b"/>
            <a:pathLst>
              <a:path w="882014" h="874395">
                <a:moveTo>
                  <a:pt x="14132" y="0"/>
                </a:moveTo>
                <a:lnTo>
                  <a:pt x="0" y="8429"/>
                </a:lnTo>
                <a:lnTo>
                  <a:pt x="865950" y="874380"/>
                </a:lnTo>
                <a:lnTo>
                  <a:pt x="882015" y="868515"/>
                </a:lnTo>
                <a:lnTo>
                  <a:pt x="14132" y="0"/>
                </a:lnTo>
                <a:close/>
              </a:path>
            </a:pathLst>
          </a:custGeom>
          <a:solidFill>
            <a:srgbClr val="FFDA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703397" y="3050456"/>
            <a:ext cx="885190" cy="876935"/>
          </a:xfrm>
          <a:custGeom>
            <a:avLst/>
            <a:gdLst/>
            <a:ahLst/>
            <a:cxnLst/>
            <a:rect l="l" t="t" r="r" b="b"/>
            <a:pathLst>
              <a:path w="885189" h="876935">
                <a:moveTo>
                  <a:pt x="14318" y="0"/>
                </a:moveTo>
                <a:lnTo>
                  <a:pt x="0" y="8541"/>
                </a:lnTo>
                <a:lnTo>
                  <a:pt x="868108" y="876649"/>
                </a:lnTo>
                <a:lnTo>
                  <a:pt x="879272" y="872573"/>
                </a:lnTo>
                <a:lnTo>
                  <a:pt x="884641" y="870322"/>
                </a:lnTo>
                <a:lnTo>
                  <a:pt x="14318" y="0"/>
                </a:lnTo>
                <a:close/>
              </a:path>
            </a:pathLst>
          </a:custGeom>
          <a:solidFill>
            <a:srgbClr val="FFDA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716125" y="3042864"/>
            <a:ext cx="886460" cy="878840"/>
          </a:xfrm>
          <a:custGeom>
            <a:avLst/>
            <a:gdLst/>
            <a:ahLst/>
            <a:cxnLst/>
            <a:rect l="l" t="t" r="r" b="b"/>
            <a:pathLst>
              <a:path w="886460" h="878839">
                <a:moveTo>
                  <a:pt x="14318" y="0"/>
                </a:moveTo>
                <a:lnTo>
                  <a:pt x="0" y="8541"/>
                </a:lnTo>
                <a:lnTo>
                  <a:pt x="870123" y="878664"/>
                </a:lnTo>
                <a:lnTo>
                  <a:pt x="886229" y="871910"/>
                </a:lnTo>
                <a:lnTo>
                  <a:pt x="14318" y="0"/>
                </a:lnTo>
                <a:close/>
              </a:path>
            </a:pathLst>
          </a:custGeom>
          <a:solidFill>
            <a:srgbClr val="FFD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728853" y="3035272"/>
            <a:ext cx="888365" cy="880744"/>
          </a:xfrm>
          <a:custGeom>
            <a:avLst/>
            <a:gdLst/>
            <a:ahLst/>
            <a:cxnLst/>
            <a:rect l="l" t="t" r="r" b="b"/>
            <a:pathLst>
              <a:path w="888364" h="880745">
                <a:moveTo>
                  <a:pt x="14318" y="0"/>
                </a:moveTo>
                <a:lnTo>
                  <a:pt x="0" y="8541"/>
                </a:lnTo>
                <a:lnTo>
                  <a:pt x="871712" y="880253"/>
                </a:lnTo>
                <a:lnTo>
                  <a:pt x="887818" y="873499"/>
                </a:lnTo>
                <a:lnTo>
                  <a:pt x="14318" y="0"/>
                </a:lnTo>
                <a:close/>
              </a:path>
            </a:pathLst>
          </a:custGeom>
          <a:solidFill>
            <a:srgbClr val="FFD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741581" y="3027679"/>
            <a:ext cx="889635" cy="882015"/>
          </a:xfrm>
          <a:custGeom>
            <a:avLst/>
            <a:gdLst/>
            <a:ahLst/>
            <a:cxnLst/>
            <a:rect l="l" t="t" r="r" b="b"/>
            <a:pathLst>
              <a:path w="889635" h="882014">
                <a:moveTo>
                  <a:pt x="14318" y="0"/>
                </a:moveTo>
                <a:lnTo>
                  <a:pt x="0" y="8541"/>
                </a:lnTo>
                <a:lnTo>
                  <a:pt x="873300" y="881841"/>
                </a:lnTo>
                <a:lnTo>
                  <a:pt x="889406" y="875087"/>
                </a:lnTo>
                <a:lnTo>
                  <a:pt x="14318" y="0"/>
                </a:lnTo>
                <a:close/>
              </a:path>
            </a:pathLst>
          </a:custGeom>
          <a:solidFill>
            <a:srgbClr val="FFD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754500" y="3021058"/>
            <a:ext cx="890905" cy="882650"/>
          </a:xfrm>
          <a:custGeom>
            <a:avLst/>
            <a:gdLst/>
            <a:ahLst/>
            <a:cxnLst/>
            <a:rect l="l" t="t" r="r" b="b"/>
            <a:pathLst>
              <a:path w="890904" h="882650">
                <a:moveTo>
                  <a:pt x="15098" y="0"/>
                </a:moveTo>
                <a:lnTo>
                  <a:pt x="1399" y="6621"/>
                </a:lnTo>
                <a:lnTo>
                  <a:pt x="0" y="7455"/>
                </a:lnTo>
                <a:lnTo>
                  <a:pt x="875361" y="882180"/>
                </a:lnTo>
                <a:lnTo>
                  <a:pt x="890803" y="875705"/>
                </a:lnTo>
                <a:lnTo>
                  <a:pt x="15098" y="0"/>
                </a:lnTo>
                <a:close/>
              </a:path>
            </a:pathLst>
          </a:custGeom>
          <a:solidFill>
            <a:srgbClr val="FFD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767886" y="3014336"/>
            <a:ext cx="892810" cy="883285"/>
          </a:xfrm>
          <a:custGeom>
            <a:avLst/>
            <a:gdLst/>
            <a:ahLst/>
            <a:cxnLst/>
            <a:rect l="l" t="t" r="r" b="b"/>
            <a:pathLst>
              <a:path w="892810" h="883285">
                <a:moveTo>
                  <a:pt x="15620" y="0"/>
                </a:moveTo>
                <a:lnTo>
                  <a:pt x="0" y="7550"/>
                </a:lnTo>
                <a:lnTo>
                  <a:pt x="875628" y="883178"/>
                </a:lnTo>
                <a:lnTo>
                  <a:pt x="892402" y="876143"/>
                </a:lnTo>
                <a:lnTo>
                  <a:pt x="15620" y="0"/>
                </a:lnTo>
                <a:close/>
              </a:path>
            </a:pathLst>
          </a:custGeom>
          <a:solidFill>
            <a:srgbClr val="FFD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781794" y="3007402"/>
            <a:ext cx="892810" cy="883919"/>
          </a:xfrm>
          <a:custGeom>
            <a:avLst/>
            <a:gdLst/>
            <a:ahLst/>
            <a:cxnLst/>
            <a:rect l="l" t="t" r="r" b="b"/>
            <a:pathLst>
              <a:path w="892810" h="883920">
                <a:moveTo>
                  <a:pt x="16057" y="0"/>
                </a:moveTo>
                <a:lnTo>
                  <a:pt x="0" y="7761"/>
                </a:lnTo>
                <a:lnTo>
                  <a:pt x="876704" y="883827"/>
                </a:lnTo>
                <a:lnTo>
                  <a:pt x="879615" y="882607"/>
                </a:lnTo>
                <a:lnTo>
                  <a:pt x="892457" y="876399"/>
                </a:lnTo>
                <a:lnTo>
                  <a:pt x="16057" y="0"/>
                </a:lnTo>
                <a:close/>
              </a:path>
            </a:pathLst>
          </a:custGeom>
          <a:solidFill>
            <a:srgbClr val="FFDB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796785" y="3001092"/>
            <a:ext cx="891540" cy="883919"/>
          </a:xfrm>
          <a:custGeom>
            <a:avLst/>
            <a:gdLst/>
            <a:ahLst/>
            <a:cxnLst/>
            <a:rect l="l" t="t" r="r" b="b"/>
            <a:pathLst>
              <a:path w="891539" h="883920">
                <a:moveTo>
                  <a:pt x="14123" y="0"/>
                </a:moveTo>
                <a:lnTo>
                  <a:pt x="0" y="6826"/>
                </a:lnTo>
                <a:lnTo>
                  <a:pt x="875970" y="883433"/>
                </a:lnTo>
                <a:lnTo>
                  <a:pt x="890953" y="876192"/>
                </a:lnTo>
                <a:lnTo>
                  <a:pt x="14123" y="0"/>
                </a:lnTo>
                <a:close/>
              </a:path>
            </a:pathLst>
          </a:custGeom>
          <a:solidFill>
            <a:srgbClr val="FFD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810482" y="2994470"/>
            <a:ext cx="891540" cy="883919"/>
          </a:xfrm>
          <a:custGeom>
            <a:avLst/>
            <a:gdLst/>
            <a:ahLst/>
            <a:cxnLst/>
            <a:rect l="l" t="t" r="r" b="b"/>
            <a:pathLst>
              <a:path w="891539" h="883920">
                <a:moveTo>
                  <a:pt x="14126" y="0"/>
                </a:moveTo>
                <a:lnTo>
                  <a:pt x="0" y="6827"/>
                </a:lnTo>
                <a:lnTo>
                  <a:pt x="875970" y="883435"/>
                </a:lnTo>
                <a:lnTo>
                  <a:pt x="890956" y="876192"/>
                </a:lnTo>
                <a:lnTo>
                  <a:pt x="14126" y="0"/>
                </a:lnTo>
                <a:close/>
              </a:path>
            </a:pathLst>
          </a:custGeom>
          <a:solidFill>
            <a:srgbClr val="FFDB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824179" y="2987604"/>
            <a:ext cx="891540" cy="883919"/>
          </a:xfrm>
          <a:custGeom>
            <a:avLst/>
            <a:gdLst/>
            <a:ahLst/>
            <a:cxnLst/>
            <a:rect l="l" t="t" r="r" b="b"/>
            <a:pathLst>
              <a:path w="891539" h="883920">
                <a:moveTo>
                  <a:pt x="15783" y="0"/>
                </a:moveTo>
                <a:lnTo>
                  <a:pt x="7920" y="3245"/>
                </a:lnTo>
                <a:lnTo>
                  <a:pt x="0" y="7073"/>
                </a:lnTo>
                <a:lnTo>
                  <a:pt x="875970" y="883680"/>
                </a:lnTo>
                <a:lnTo>
                  <a:pt x="891379" y="876233"/>
                </a:lnTo>
                <a:lnTo>
                  <a:pt x="15783" y="0"/>
                </a:lnTo>
                <a:close/>
              </a:path>
            </a:pathLst>
          </a:custGeom>
          <a:solidFill>
            <a:srgbClr val="FFDC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838392" y="2981669"/>
            <a:ext cx="890905" cy="883285"/>
          </a:xfrm>
          <a:custGeom>
            <a:avLst/>
            <a:gdLst/>
            <a:ahLst/>
            <a:cxnLst/>
            <a:rect l="l" t="t" r="r" b="b"/>
            <a:pathLst>
              <a:path w="890904" h="883285">
                <a:moveTo>
                  <a:pt x="15951" y="0"/>
                </a:moveTo>
                <a:lnTo>
                  <a:pt x="0" y="6583"/>
                </a:lnTo>
                <a:lnTo>
                  <a:pt x="876100" y="882683"/>
                </a:lnTo>
                <a:lnTo>
                  <a:pt x="890863" y="875548"/>
                </a:lnTo>
                <a:lnTo>
                  <a:pt x="15951" y="0"/>
                </a:lnTo>
                <a:close/>
              </a:path>
            </a:pathLst>
          </a:custGeom>
          <a:solidFill>
            <a:srgbClr val="FF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852776" y="2975638"/>
            <a:ext cx="890905" cy="882650"/>
          </a:xfrm>
          <a:custGeom>
            <a:avLst/>
            <a:gdLst/>
            <a:ahLst/>
            <a:cxnLst/>
            <a:rect l="l" t="t" r="r" b="b"/>
            <a:pathLst>
              <a:path w="890904" h="882650">
                <a:moveTo>
                  <a:pt x="16181" y="0"/>
                </a:moveTo>
                <a:lnTo>
                  <a:pt x="0" y="6678"/>
                </a:lnTo>
                <a:lnTo>
                  <a:pt x="875415" y="882093"/>
                </a:lnTo>
                <a:lnTo>
                  <a:pt x="884833" y="877541"/>
                </a:lnTo>
                <a:lnTo>
                  <a:pt x="890437" y="874256"/>
                </a:lnTo>
                <a:lnTo>
                  <a:pt x="16181" y="0"/>
                </a:lnTo>
                <a:close/>
              </a:path>
            </a:pathLst>
          </a:custGeom>
          <a:solidFill>
            <a:srgbClr val="FFDC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867160" y="2969702"/>
            <a:ext cx="889000" cy="881380"/>
          </a:xfrm>
          <a:custGeom>
            <a:avLst/>
            <a:gdLst/>
            <a:ahLst/>
            <a:cxnLst/>
            <a:rect l="l" t="t" r="r" b="b"/>
            <a:pathLst>
              <a:path w="889000" h="881379">
                <a:moveTo>
                  <a:pt x="16181" y="0"/>
                </a:moveTo>
                <a:lnTo>
                  <a:pt x="0" y="6678"/>
                </a:lnTo>
                <a:lnTo>
                  <a:pt x="874452" y="881130"/>
                </a:lnTo>
                <a:lnTo>
                  <a:pt x="888864" y="872682"/>
                </a:lnTo>
                <a:lnTo>
                  <a:pt x="16181" y="0"/>
                </a:lnTo>
                <a:close/>
              </a:path>
            </a:pathLst>
          </a:custGeom>
          <a:solidFill>
            <a:srgbClr val="FFDC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881544" y="2963766"/>
            <a:ext cx="887730" cy="880110"/>
          </a:xfrm>
          <a:custGeom>
            <a:avLst/>
            <a:gdLst/>
            <a:ahLst/>
            <a:cxnLst/>
            <a:rect l="l" t="t" r="r" b="b"/>
            <a:pathLst>
              <a:path w="887729" h="880110">
                <a:moveTo>
                  <a:pt x="16181" y="0"/>
                </a:moveTo>
                <a:lnTo>
                  <a:pt x="0" y="6678"/>
                </a:lnTo>
                <a:lnTo>
                  <a:pt x="872879" y="879557"/>
                </a:lnTo>
                <a:lnTo>
                  <a:pt x="887291" y="871109"/>
                </a:lnTo>
                <a:lnTo>
                  <a:pt x="16181" y="0"/>
                </a:lnTo>
                <a:close/>
              </a:path>
            </a:pathLst>
          </a:custGeom>
          <a:solidFill>
            <a:srgbClr val="FFDC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895928" y="2957829"/>
            <a:ext cx="885825" cy="878205"/>
          </a:xfrm>
          <a:custGeom>
            <a:avLst/>
            <a:gdLst/>
            <a:ahLst/>
            <a:cxnLst/>
            <a:rect l="l" t="t" r="r" b="b"/>
            <a:pathLst>
              <a:path w="885825" h="878204">
                <a:moveTo>
                  <a:pt x="16181" y="0"/>
                </a:moveTo>
                <a:lnTo>
                  <a:pt x="0" y="6678"/>
                </a:lnTo>
                <a:lnTo>
                  <a:pt x="871305" y="877984"/>
                </a:lnTo>
                <a:lnTo>
                  <a:pt x="885717" y="869535"/>
                </a:lnTo>
                <a:lnTo>
                  <a:pt x="16181" y="0"/>
                </a:lnTo>
                <a:close/>
              </a:path>
            </a:pathLst>
          </a:custGeom>
          <a:solidFill>
            <a:srgbClr val="FFDD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910312" y="2952395"/>
            <a:ext cx="884555" cy="876300"/>
          </a:xfrm>
          <a:custGeom>
            <a:avLst/>
            <a:gdLst/>
            <a:ahLst/>
            <a:cxnLst/>
            <a:rect l="l" t="t" r="r" b="b"/>
            <a:pathLst>
              <a:path w="884554" h="876300">
                <a:moveTo>
                  <a:pt x="16683" y="0"/>
                </a:moveTo>
                <a:lnTo>
                  <a:pt x="1797" y="5434"/>
                </a:lnTo>
                <a:lnTo>
                  <a:pt x="0" y="6176"/>
                </a:lnTo>
                <a:lnTo>
                  <a:pt x="869732" y="875908"/>
                </a:lnTo>
                <a:lnTo>
                  <a:pt x="884144" y="867460"/>
                </a:lnTo>
                <a:lnTo>
                  <a:pt x="16683" y="0"/>
                </a:lnTo>
                <a:close/>
              </a:path>
            </a:pathLst>
          </a:custGeom>
          <a:solidFill>
            <a:srgbClr val="FFDD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925134" y="2946961"/>
            <a:ext cx="882650" cy="874394"/>
          </a:xfrm>
          <a:custGeom>
            <a:avLst/>
            <a:gdLst/>
            <a:ahLst/>
            <a:cxnLst/>
            <a:rect l="l" t="t" r="r" b="b"/>
            <a:pathLst>
              <a:path w="882650" h="874395">
                <a:moveTo>
                  <a:pt x="16746" y="0"/>
                </a:moveTo>
                <a:lnTo>
                  <a:pt x="0" y="6113"/>
                </a:lnTo>
                <a:lnTo>
                  <a:pt x="867720" y="873833"/>
                </a:lnTo>
                <a:lnTo>
                  <a:pt x="882131" y="865385"/>
                </a:lnTo>
                <a:lnTo>
                  <a:pt x="16746" y="0"/>
                </a:lnTo>
                <a:close/>
              </a:path>
            </a:pathLst>
          </a:custGeom>
          <a:solidFill>
            <a:srgbClr val="FFDD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940272" y="2941526"/>
            <a:ext cx="879475" cy="871855"/>
          </a:xfrm>
          <a:custGeom>
            <a:avLst/>
            <a:gdLst/>
            <a:ahLst/>
            <a:cxnLst/>
            <a:rect l="l" t="t" r="r" b="b"/>
            <a:pathLst>
              <a:path w="879475" h="871854">
                <a:moveTo>
                  <a:pt x="16494" y="0"/>
                </a:moveTo>
                <a:lnTo>
                  <a:pt x="0" y="6021"/>
                </a:lnTo>
                <a:lnTo>
                  <a:pt x="866006" y="871398"/>
                </a:lnTo>
                <a:lnTo>
                  <a:pt x="870997" y="868473"/>
                </a:lnTo>
                <a:lnTo>
                  <a:pt x="879379" y="862885"/>
                </a:lnTo>
                <a:lnTo>
                  <a:pt x="16494" y="0"/>
                </a:lnTo>
                <a:close/>
              </a:path>
            </a:pathLst>
          </a:custGeom>
          <a:solidFill>
            <a:srgbClr val="FFD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955160" y="2935998"/>
            <a:ext cx="877569" cy="869315"/>
          </a:xfrm>
          <a:custGeom>
            <a:avLst/>
            <a:gdLst/>
            <a:ahLst/>
            <a:cxnLst/>
            <a:rect l="l" t="t" r="r" b="b"/>
            <a:pathLst>
              <a:path w="877570" h="869314">
                <a:moveTo>
                  <a:pt x="16749" y="0"/>
                </a:moveTo>
                <a:lnTo>
                  <a:pt x="0" y="6114"/>
                </a:lnTo>
                <a:lnTo>
                  <a:pt x="863552" y="869039"/>
                </a:lnTo>
                <a:lnTo>
                  <a:pt x="877269" y="859894"/>
                </a:lnTo>
                <a:lnTo>
                  <a:pt x="16749" y="0"/>
                </a:lnTo>
                <a:close/>
              </a:path>
            </a:pathLst>
          </a:custGeom>
          <a:solidFill>
            <a:srgbClr val="FFDD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971395" y="2930563"/>
            <a:ext cx="873760" cy="866140"/>
          </a:xfrm>
          <a:custGeom>
            <a:avLst/>
            <a:gdLst/>
            <a:ahLst/>
            <a:cxnLst/>
            <a:rect l="l" t="t" r="r" b="b"/>
            <a:pathLst>
              <a:path w="873760" h="866139">
                <a:moveTo>
                  <a:pt x="15402" y="0"/>
                </a:moveTo>
                <a:lnTo>
                  <a:pt x="0" y="5623"/>
                </a:lnTo>
                <a:lnTo>
                  <a:pt x="859862" y="866111"/>
                </a:lnTo>
                <a:lnTo>
                  <a:pt x="873227" y="857201"/>
                </a:lnTo>
                <a:lnTo>
                  <a:pt x="15402" y="0"/>
                </a:lnTo>
                <a:close/>
              </a:path>
            </a:pathLst>
          </a:custGeom>
          <a:solidFill>
            <a:srgbClr val="FFD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986278" y="2925701"/>
            <a:ext cx="870585" cy="862965"/>
          </a:xfrm>
          <a:custGeom>
            <a:avLst/>
            <a:gdLst/>
            <a:ahLst/>
            <a:cxnLst/>
            <a:rect l="l" t="t" r="r" b="b"/>
            <a:pathLst>
              <a:path w="870585" h="862964">
                <a:moveTo>
                  <a:pt x="15981" y="0"/>
                </a:moveTo>
                <a:lnTo>
                  <a:pt x="5841" y="2918"/>
                </a:lnTo>
                <a:lnTo>
                  <a:pt x="0" y="5051"/>
                </a:lnTo>
                <a:lnTo>
                  <a:pt x="857170" y="862846"/>
                </a:lnTo>
                <a:lnTo>
                  <a:pt x="870537" y="853934"/>
                </a:lnTo>
                <a:lnTo>
                  <a:pt x="15981" y="0"/>
                </a:lnTo>
                <a:close/>
              </a:path>
            </a:pathLst>
          </a:custGeom>
          <a:solidFill>
            <a:srgbClr val="FFDE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3001273" y="2920752"/>
            <a:ext cx="868680" cy="859790"/>
          </a:xfrm>
          <a:custGeom>
            <a:avLst/>
            <a:gdLst/>
            <a:ahLst/>
            <a:cxnLst/>
            <a:rect l="l" t="t" r="r" b="b"/>
            <a:pathLst>
              <a:path w="868679" h="859789">
                <a:moveTo>
                  <a:pt x="18176" y="0"/>
                </a:moveTo>
                <a:lnTo>
                  <a:pt x="0" y="5232"/>
                </a:lnTo>
                <a:lnTo>
                  <a:pt x="854781" y="859391"/>
                </a:lnTo>
                <a:lnTo>
                  <a:pt x="868082" y="850524"/>
                </a:lnTo>
                <a:lnTo>
                  <a:pt x="18176" y="0"/>
                </a:lnTo>
                <a:close/>
              </a:path>
            </a:pathLst>
          </a:custGeom>
          <a:solidFill>
            <a:srgbClr val="FFDE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3017759" y="2916129"/>
            <a:ext cx="864235" cy="855980"/>
          </a:xfrm>
          <a:custGeom>
            <a:avLst/>
            <a:gdLst/>
            <a:ahLst/>
            <a:cxnLst/>
            <a:rect l="l" t="t" r="r" b="b"/>
            <a:pathLst>
              <a:path w="864235" h="855979">
                <a:moveTo>
                  <a:pt x="17750" y="0"/>
                </a:moveTo>
                <a:lnTo>
                  <a:pt x="0" y="5109"/>
                </a:lnTo>
                <a:lnTo>
                  <a:pt x="850660" y="855770"/>
                </a:lnTo>
                <a:lnTo>
                  <a:pt x="862090" y="848150"/>
                </a:lnTo>
                <a:lnTo>
                  <a:pt x="864193" y="846442"/>
                </a:lnTo>
                <a:lnTo>
                  <a:pt x="17750" y="0"/>
                </a:lnTo>
                <a:close/>
              </a:path>
            </a:pathLst>
          </a:custGeom>
          <a:solidFill>
            <a:srgbClr val="FFDE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3033536" y="2911669"/>
            <a:ext cx="859155" cy="852169"/>
          </a:xfrm>
          <a:custGeom>
            <a:avLst/>
            <a:gdLst/>
            <a:ahLst/>
            <a:cxnLst/>
            <a:rect l="l" t="t" r="r" b="b"/>
            <a:pathLst>
              <a:path w="859154" h="852170">
                <a:moveTo>
                  <a:pt x="17462" y="0"/>
                </a:moveTo>
                <a:lnTo>
                  <a:pt x="0" y="5026"/>
                </a:lnTo>
                <a:lnTo>
                  <a:pt x="847013" y="852040"/>
                </a:lnTo>
                <a:lnTo>
                  <a:pt x="859083" y="842234"/>
                </a:lnTo>
                <a:lnTo>
                  <a:pt x="17462" y="0"/>
                </a:lnTo>
                <a:close/>
              </a:path>
            </a:pathLst>
          </a:custGeom>
          <a:solidFill>
            <a:srgbClr val="FFD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3049314" y="2907045"/>
            <a:ext cx="855344" cy="847725"/>
          </a:xfrm>
          <a:custGeom>
            <a:avLst/>
            <a:gdLst/>
            <a:ahLst/>
            <a:cxnLst/>
            <a:rect l="l" t="t" r="r" b="b"/>
            <a:pathLst>
              <a:path w="855345" h="847725">
                <a:moveTo>
                  <a:pt x="17750" y="0"/>
                </a:moveTo>
                <a:lnTo>
                  <a:pt x="0" y="5109"/>
                </a:lnTo>
                <a:lnTo>
                  <a:pt x="842446" y="847556"/>
                </a:lnTo>
                <a:lnTo>
                  <a:pt x="855059" y="837309"/>
                </a:lnTo>
                <a:lnTo>
                  <a:pt x="17750" y="0"/>
                </a:lnTo>
                <a:close/>
              </a:path>
            </a:pathLst>
          </a:custGeom>
          <a:solidFill>
            <a:srgbClr val="FFDF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065092" y="2902629"/>
            <a:ext cx="850900" cy="843280"/>
          </a:xfrm>
          <a:custGeom>
            <a:avLst/>
            <a:gdLst/>
            <a:ahLst/>
            <a:cxnLst/>
            <a:rect l="l" t="t" r="r" b="b"/>
            <a:pathLst>
              <a:path w="850900" h="843279">
                <a:moveTo>
                  <a:pt x="17876" y="0"/>
                </a:moveTo>
                <a:lnTo>
                  <a:pt x="10847" y="1860"/>
                </a:lnTo>
                <a:lnTo>
                  <a:pt x="0" y="4983"/>
                </a:lnTo>
                <a:lnTo>
                  <a:pt x="837880" y="842863"/>
                </a:lnTo>
                <a:lnTo>
                  <a:pt x="850492" y="832615"/>
                </a:lnTo>
                <a:lnTo>
                  <a:pt x="17876" y="0"/>
                </a:lnTo>
                <a:close/>
              </a:path>
            </a:pathLst>
          </a:custGeom>
          <a:solidFill>
            <a:srgbClr val="FFDF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080960" y="2898376"/>
            <a:ext cx="846455" cy="838200"/>
          </a:xfrm>
          <a:custGeom>
            <a:avLst/>
            <a:gdLst/>
            <a:ahLst/>
            <a:cxnLst/>
            <a:rect l="l" t="t" r="r" b="b"/>
            <a:pathLst>
              <a:path w="846454" h="838200">
                <a:moveTo>
                  <a:pt x="18075" y="0"/>
                </a:moveTo>
                <a:lnTo>
                  <a:pt x="0" y="4784"/>
                </a:lnTo>
                <a:lnTo>
                  <a:pt x="833222" y="838007"/>
                </a:lnTo>
                <a:lnTo>
                  <a:pt x="845835" y="827759"/>
                </a:lnTo>
                <a:lnTo>
                  <a:pt x="18075" y="0"/>
                </a:lnTo>
                <a:close/>
              </a:path>
            </a:pathLst>
          </a:custGeom>
          <a:solidFill>
            <a:srgbClr val="FFD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097027" y="2894123"/>
            <a:ext cx="841375" cy="833755"/>
          </a:xfrm>
          <a:custGeom>
            <a:avLst/>
            <a:gdLst/>
            <a:ahLst/>
            <a:cxnLst/>
            <a:rect l="l" t="t" r="r" b="b"/>
            <a:pathLst>
              <a:path w="841375" h="833754">
                <a:moveTo>
                  <a:pt x="18075" y="0"/>
                </a:moveTo>
                <a:lnTo>
                  <a:pt x="0" y="4784"/>
                </a:lnTo>
                <a:lnTo>
                  <a:pt x="828366" y="833151"/>
                </a:lnTo>
                <a:lnTo>
                  <a:pt x="840979" y="822903"/>
                </a:lnTo>
                <a:lnTo>
                  <a:pt x="18075" y="0"/>
                </a:lnTo>
                <a:close/>
              </a:path>
            </a:pathLst>
          </a:custGeom>
          <a:solidFill>
            <a:srgbClr val="FFD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113401" y="2889870"/>
            <a:ext cx="835660" cy="828040"/>
          </a:xfrm>
          <a:custGeom>
            <a:avLst/>
            <a:gdLst/>
            <a:ahLst/>
            <a:cxnLst/>
            <a:rect l="l" t="t" r="r" b="b"/>
            <a:pathLst>
              <a:path w="835660" h="828039">
                <a:moveTo>
                  <a:pt x="17768" y="0"/>
                </a:moveTo>
                <a:lnTo>
                  <a:pt x="0" y="4703"/>
                </a:lnTo>
                <a:lnTo>
                  <a:pt x="823748" y="827853"/>
                </a:lnTo>
                <a:lnTo>
                  <a:pt x="827408" y="824879"/>
                </a:lnTo>
                <a:lnTo>
                  <a:pt x="835476" y="817708"/>
                </a:lnTo>
                <a:lnTo>
                  <a:pt x="17768" y="0"/>
                </a:lnTo>
                <a:close/>
              </a:path>
            </a:pathLst>
          </a:custGeom>
          <a:solidFill>
            <a:srgbClr val="FFDF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129471" y="2885617"/>
            <a:ext cx="830580" cy="822960"/>
          </a:xfrm>
          <a:custGeom>
            <a:avLst/>
            <a:gdLst/>
            <a:ahLst/>
            <a:cxnLst/>
            <a:rect l="l" t="t" r="r" b="b"/>
            <a:pathLst>
              <a:path w="830579" h="822960">
                <a:moveTo>
                  <a:pt x="17765" y="0"/>
                </a:moveTo>
                <a:lnTo>
                  <a:pt x="0" y="4702"/>
                </a:lnTo>
                <a:lnTo>
                  <a:pt x="818584" y="822691"/>
                </a:lnTo>
                <a:lnTo>
                  <a:pt x="830164" y="812398"/>
                </a:lnTo>
                <a:lnTo>
                  <a:pt x="17765" y="0"/>
                </a:lnTo>
                <a:close/>
              </a:path>
            </a:pathLst>
          </a:custGeom>
          <a:solidFill>
            <a:srgbClr val="FFE0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145541" y="2881354"/>
            <a:ext cx="825500" cy="817880"/>
          </a:xfrm>
          <a:custGeom>
            <a:avLst/>
            <a:gdLst/>
            <a:ahLst/>
            <a:cxnLst/>
            <a:rect l="l" t="t" r="r" b="b"/>
            <a:pathLst>
              <a:path w="825500" h="817879">
                <a:moveTo>
                  <a:pt x="18153" y="0"/>
                </a:moveTo>
                <a:lnTo>
                  <a:pt x="16757" y="274"/>
                </a:lnTo>
                <a:lnTo>
                  <a:pt x="0" y="4710"/>
                </a:lnTo>
                <a:lnTo>
                  <a:pt x="813271" y="817391"/>
                </a:lnTo>
                <a:lnTo>
                  <a:pt x="825374" y="806633"/>
                </a:lnTo>
                <a:lnTo>
                  <a:pt x="18153" y="0"/>
                </a:lnTo>
                <a:close/>
              </a:path>
            </a:pathLst>
          </a:custGeom>
          <a:solidFill>
            <a:srgbClr val="FFE0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163026" y="2878010"/>
            <a:ext cx="819150" cy="811530"/>
          </a:xfrm>
          <a:custGeom>
            <a:avLst/>
            <a:gdLst/>
            <a:ahLst/>
            <a:cxnLst/>
            <a:rect l="l" t="t" r="r" b="b"/>
            <a:pathLst>
              <a:path w="819150" h="811529">
                <a:moveTo>
                  <a:pt x="17650" y="0"/>
                </a:moveTo>
                <a:lnTo>
                  <a:pt x="0" y="3476"/>
                </a:lnTo>
                <a:lnTo>
                  <a:pt x="806844" y="810908"/>
                </a:lnTo>
                <a:lnTo>
                  <a:pt x="818648" y="800415"/>
                </a:lnTo>
                <a:lnTo>
                  <a:pt x="17650" y="0"/>
                </a:lnTo>
                <a:close/>
              </a:path>
            </a:pathLst>
          </a:custGeom>
          <a:solidFill>
            <a:srgbClr val="FFE0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180337" y="2874383"/>
            <a:ext cx="812800" cy="804545"/>
          </a:xfrm>
          <a:custGeom>
            <a:avLst/>
            <a:gdLst/>
            <a:ahLst/>
            <a:cxnLst/>
            <a:rect l="l" t="t" r="r" b="b"/>
            <a:pathLst>
              <a:path w="812800" h="804545">
                <a:moveTo>
                  <a:pt x="18754" y="0"/>
                </a:moveTo>
                <a:lnTo>
                  <a:pt x="0" y="3694"/>
                </a:lnTo>
                <a:lnTo>
                  <a:pt x="800813" y="804508"/>
                </a:lnTo>
                <a:lnTo>
                  <a:pt x="812392" y="794215"/>
                </a:lnTo>
                <a:lnTo>
                  <a:pt x="18754" y="0"/>
                </a:lnTo>
                <a:close/>
              </a:path>
            </a:pathLst>
          </a:custGeom>
          <a:solidFill>
            <a:srgbClr val="FFE0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196970" y="2870971"/>
            <a:ext cx="807085" cy="798830"/>
          </a:xfrm>
          <a:custGeom>
            <a:avLst/>
            <a:gdLst/>
            <a:ahLst/>
            <a:cxnLst/>
            <a:rect l="l" t="t" r="r" b="b"/>
            <a:pathLst>
              <a:path w="807085" h="798829">
                <a:moveTo>
                  <a:pt x="19441" y="0"/>
                </a:moveTo>
                <a:lnTo>
                  <a:pt x="0" y="3829"/>
                </a:lnTo>
                <a:lnTo>
                  <a:pt x="794414" y="798822"/>
                </a:lnTo>
                <a:lnTo>
                  <a:pt x="800989" y="792978"/>
                </a:lnTo>
                <a:lnTo>
                  <a:pt x="806634" y="787192"/>
                </a:lnTo>
                <a:lnTo>
                  <a:pt x="19441" y="0"/>
                </a:lnTo>
                <a:close/>
              </a:path>
            </a:pathLst>
          </a:custGeom>
          <a:solidFill>
            <a:srgbClr val="FFE0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214289" y="2867697"/>
            <a:ext cx="799465" cy="791845"/>
          </a:xfrm>
          <a:custGeom>
            <a:avLst/>
            <a:gdLst/>
            <a:ahLst/>
            <a:cxnLst/>
            <a:rect l="l" t="t" r="r" b="b"/>
            <a:pathLst>
              <a:path w="799464" h="791845">
                <a:moveTo>
                  <a:pt x="18746" y="0"/>
                </a:moveTo>
                <a:lnTo>
                  <a:pt x="0" y="3692"/>
                </a:lnTo>
                <a:lnTo>
                  <a:pt x="788060" y="791752"/>
                </a:lnTo>
                <a:lnTo>
                  <a:pt x="798861" y="780682"/>
                </a:lnTo>
                <a:lnTo>
                  <a:pt x="18746" y="0"/>
                </a:lnTo>
                <a:close/>
              </a:path>
            </a:pathLst>
          </a:custGeom>
          <a:solidFill>
            <a:srgbClr val="FFE1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231265" y="2864421"/>
            <a:ext cx="792480" cy="784860"/>
          </a:xfrm>
          <a:custGeom>
            <a:avLst/>
            <a:gdLst/>
            <a:ahLst/>
            <a:cxnLst/>
            <a:rect l="l" t="t" r="r" b="b"/>
            <a:pathLst>
              <a:path w="792479" h="784860">
                <a:moveTo>
                  <a:pt x="18809" y="0"/>
                </a:moveTo>
                <a:lnTo>
                  <a:pt x="14854" y="698"/>
                </a:lnTo>
                <a:lnTo>
                  <a:pt x="0" y="3623"/>
                </a:lnTo>
                <a:lnTo>
                  <a:pt x="781118" y="784742"/>
                </a:lnTo>
                <a:lnTo>
                  <a:pt x="791919" y="773672"/>
                </a:lnTo>
                <a:lnTo>
                  <a:pt x="18809" y="0"/>
                </a:lnTo>
                <a:close/>
              </a:path>
            </a:pathLst>
          </a:custGeom>
          <a:solidFill>
            <a:srgbClr val="FFE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3248279" y="2861310"/>
            <a:ext cx="785495" cy="777875"/>
          </a:xfrm>
          <a:custGeom>
            <a:avLst/>
            <a:gdLst/>
            <a:ahLst/>
            <a:cxnLst/>
            <a:rect l="l" t="t" r="r" b="b"/>
            <a:pathLst>
              <a:path w="785495" h="777875">
                <a:moveTo>
                  <a:pt x="19431" y="0"/>
                </a:moveTo>
                <a:lnTo>
                  <a:pt x="0" y="3428"/>
                </a:lnTo>
                <a:lnTo>
                  <a:pt x="774140" y="777569"/>
                </a:lnTo>
                <a:lnTo>
                  <a:pt x="785429" y="765998"/>
                </a:lnTo>
                <a:lnTo>
                  <a:pt x="19431" y="0"/>
                </a:lnTo>
                <a:close/>
              </a:path>
            </a:pathLst>
          </a:custGeom>
          <a:solidFill>
            <a:srgbClr val="FFE1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265551" y="2858261"/>
            <a:ext cx="778510" cy="770890"/>
          </a:xfrm>
          <a:custGeom>
            <a:avLst/>
            <a:gdLst/>
            <a:ahLst/>
            <a:cxnLst/>
            <a:rect l="l" t="t" r="r" b="b"/>
            <a:pathLst>
              <a:path w="778510" h="770889">
                <a:moveTo>
                  <a:pt x="19430" y="0"/>
                </a:moveTo>
                <a:lnTo>
                  <a:pt x="0" y="3428"/>
                </a:lnTo>
                <a:lnTo>
                  <a:pt x="766902" y="770331"/>
                </a:lnTo>
                <a:lnTo>
                  <a:pt x="778191" y="758760"/>
                </a:lnTo>
                <a:lnTo>
                  <a:pt x="19430" y="0"/>
                </a:lnTo>
                <a:close/>
              </a:path>
            </a:pathLst>
          </a:custGeom>
          <a:solidFill>
            <a:srgbClr val="FFE1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282822" y="2855214"/>
            <a:ext cx="770890" cy="763270"/>
          </a:xfrm>
          <a:custGeom>
            <a:avLst/>
            <a:gdLst/>
            <a:ahLst/>
            <a:cxnLst/>
            <a:rect l="l" t="t" r="r" b="b"/>
            <a:pathLst>
              <a:path w="770889" h="763270">
                <a:moveTo>
                  <a:pt x="19430" y="0"/>
                </a:moveTo>
                <a:lnTo>
                  <a:pt x="0" y="3429"/>
                </a:lnTo>
                <a:lnTo>
                  <a:pt x="759665" y="763094"/>
                </a:lnTo>
                <a:lnTo>
                  <a:pt x="765937" y="756666"/>
                </a:lnTo>
                <a:lnTo>
                  <a:pt x="770509" y="751078"/>
                </a:lnTo>
                <a:lnTo>
                  <a:pt x="19430" y="0"/>
                </a:lnTo>
                <a:close/>
              </a:path>
            </a:pathLst>
          </a:custGeom>
          <a:solidFill>
            <a:srgbClr val="FFE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300095" y="2852166"/>
            <a:ext cx="762635" cy="755650"/>
          </a:xfrm>
          <a:custGeom>
            <a:avLst/>
            <a:gdLst/>
            <a:ahLst/>
            <a:cxnLst/>
            <a:rect l="l" t="t" r="r" b="b"/>
            <a:pathLst>
              <a:path w="762635" h="755650">
                <a:moveTo>
                  <a:pt x="19430" y="0"/>
                </a:moveTo>
                <a:lnTo>
                  <a:pt x="0" y="3429"/>
                </a:lnTo>
                <a:lnTo>
                  <a:pt x="752093" y="755523"/>
                </a:lnTo>
                <a:lnTo>
                  <a:pt x="762380" y="742950"/>
                </a:lnTo>
                <a:lnTo>
                  <a:pt x="19430" y="0"/>
                </a:lnTo>
                <a:close/>
              </a:path>
            </a:pathLst>
          </a:custGeom>
          <a:solidFill>
            <a:srgbClr val="FFE2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317746" y="2849286"/>
            <a:ext cx="754380" cy="746760"/>
          </a:xfrm>
          <a:custGeom>
            <a:avLst/>
            <a:gdLst/>
            <a:ahLst/>
            <a:cxnLst/>
            <a:rect l="l" t="t" r="r" b="b"/>
            <a:pathLst>
              <a:path w="754379" h="746760">
                <a:moveTo>
                  <a:pt x="19219" y="0"/>
                </a:moveTo>
                <a:lnTo>
                  <a:pt x="14733" y="593"/>
                </a:lnTo>
                <a:lnTo>
                  <a:pt x="0" y="3193"/>
                </a:lnTo>
                <a:lnTo>
                  <a:pt x="744030" y="746683"/>
                </a:lnTo>
                <a:lnTo>
                  <a:pt x="753873" y="734653"/>
                </a:lnTo>
                <a:lnTo>
                  <a:pt x="19219" y="0"/>
                </a:lnTo>
                <a:close/>
              </a:path>
            </a:pathLst>
          </a:custGeom>
          <a:solidFill>
            <a:srgbClr val="FFE2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335122" y="2846911"/>
            <a:ext cx="746125" cy="738505"/>
          </a:xfrm>
          <a:custGeom>
            <a:avLst/>
            <a:gdLst/>
            <a:ahLst/>
            <a:cxnLst/>
            <a:rect l="l" t="t" r="r" b="b"/>
            <a:pathLst>
              <a:path w="746125" h="738504">
                <a:moveTo>
                  <a:pt x="19789" y="0"/>
                </a:moveTo>
                <a:lnTo>
                  <a:pt x="0" y="2619"/>
                </a:lnTo>
                <a:lnTo>
                  <a:pt x="735799" y="737883"/>
                </a:lnTo>
                <a:lnTo>
                  <a:pt x="745641" y="725852"/>
                </a:lnTo>
                <a:lnTo>
                  <a:pt x="19789" y="0"/>
                </a:lnTo>
                <a:close/>
              </a:path>
            </a:pathLst>
          </a:custGeom>
          <a:solidFill>
            <a:srgbClr val="FFE2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352668" y="2844481"/>
            <a:ext cx="737870" cy="730250"/>
          </a:xfrm>
          <a:custGeom>
            <a:avLst/>
            <a:gdLst/>
            <a:ahLst/>
            <a:cxnLst/>
            <a:rect l="l" t="t" r="r" b="b"/>
            <a:pathLst>
              <a:path w="737870" h="730250">
                <a:moveTo>
                  <a:pt x="20597" y="0"/>
                </a:moveTo>
                <a:lnTo>
                  <a:pt x="0" y="2726"/>
                </a:lnTo>
                <a:lnTo>
                  <a:pt x="726952" y="729679"/>
                </a:lnTo>
                <a:lnTo>
                  <a:pt x="737683" y="716564"/>
                </a:lnTo>
                <a:lnTo>
                  <a:pt x="20597" y="0"/>
                </a:lnTo>
                <a:close/>
              </a:path>
            </a:pathLst>
          </a:custGeom>
          <a:solidFill>
            <a:srgbClr val="FFE2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371734" y="2841919"/>
            <a:ext cx="728345" cy="720725"/>
          </a:xfrm>
          <a:custGeom>
            <a:avLst/>
            <a:gdLst/>
            <a:ahLst/>
            <a:cxnLst/>
            <a:rect l="l" t="t" r="r" b="b"/>
            <a:pathLst>
              <a:path w="728345" h="720725">
                <a:moveTo>
                  <a:pt x="20894" y="0"/>
                </a:moveTo>
                <a:lnTo>
                  <a:pt x="0" y="2765"/>
                </a:lnTo>
                <a:lnTo>
                  <a:pt x="717601" y="720367"/>
                </a:lnTo>
                <a:lnTo>
                  <a:pt x="722745" y="714080"/>
                </a:lnTo>
                <a:lnTo>
                  <a:pt x="727832" y="707452"/>
                </a:lnTo>
                <a:lnTo>
                  <a:pt x="20894" y="0"/>
                </a:lnTo>
                <a:close/>
              </a:path>
            </a:pathLst>
          </a:custGeom>
          <a:solidFill>
            <a:srgbClr val="FFE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3390386" y="2839637"/>
            <a:ext cx="718185" cy="711200"/>
          </a:xfrm>
          <a:custGeom>
            <a:avLst/>
            <a:gdLst/>
            <a:ahLst/>
            <a:cxnLst/>
            <a:rect l="l" t="t" r="r" b="b"/>
            <a:pathLst>
              <a:path w="718185" h="711200">
                <a:moveTo>
                  <a:pt x="19480" y="0"/>
                </a:moveTo>
                <a:lnTo>
                  <a:pt x="0" y="2578"/>
                </a:lnTo>
                <a:lnTo>
                  <a:pt x="708077" y="711171"/>
                </a:lnTo>
                <a:lnTo>
                  <a:pt x="717879" y="698398"/>
                </a:lnTo>
                <a:lnTo>
                  <a:pt x="19480" y="0"/>
                </a:lnTo>
                <a:close/>
              </a:path>
            </a:pathLst>
          </a:custGeom>
          <a:solidFill>
            <a:srgbClr val="FFE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3408326" y="2837246"/>
            <a:ext cx="709930" cy="702310"/>
          </a:xfrm>
          <a:custGeom>
            <a:avLst/>
            <a:gdLst/>
            <a:ahLst/>
            <a:cxnLst/>
            <a:rect l="l" t="t" r="r" b="b"/>
            <a:pathLst>
              <a:path w="709929" h="702310">
                <a:moveTo>
                  <a:pt x="20740" y="0"/>
                </a:moveTo>
                <a:lnTo>
                  <a:pt x="10513" y="1203"/>
                </a:lnTo>
                <a:lnTo>
                  <a:pt x="0" y="2594"/>
                </a:lnTo>
                <a:lnTo>
                  <a:pt x="698961" y="702064"/>
                </a:lnTo>
                <a:lnTo>
                  <a:pt x="709314" y="688573"/>
                </a:lnTo>
                <a:lnTo>
                  <a:pt x="20740" y="0"/>
                </a:lnTo>
                <a:close/>
              </a:path>
            </a:pathLst>
          </a:custGeom>
          <a:solidFill>
            <a:srgbClr val="FFE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3426794" y="2835159"/>
            <a:ext cx="699770" cy="692150"/>
          </a:xfrm>
          <a:custGeom>
            <a:avLst/>
            <a:gdLst/>
            <a:ahLst/>
            <a:cxnLst/>
            <a:rect l="l" t="t" r="r" b="b"/>
            <a:pathLst>
              <a:path w="699770" h="692150">
                <a:moveTo>
                  <a:pt x="20017" y="0"/>
                </a:moveTo>
                <a:lnTo>
                  <a:pt x="0" y="2355"/>
                </a:lnTo>
                <a:lnTo>
                  <a:pt x="689743" y="692098"/>
                </a:lnTo>
                <a:lnTo>
                  <a:pt x="699243" y="679720"/>
                </a:lnTo>
                <a:lnTo>
                  <a:pt x="20017" y="0"/>
                </a:lnTo>
                <a:close/>
              </a:path>
            </a:pathLst>
          </a:custGeom>
          <a:solidFill>
            <a:srgbClr val="FFE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3444975" y="2833020"/>
            <a:ext cx="690245" cy="683260"/>
          </a:xfrm>
          <a:custGeom>
            <a:avLst/>
            <a:gdLst/>
            <a:ahLst/>
            <a:cxnLst/>
            <a:rect l="l" t="t" r="r" b="b"/>
            <a:pathLst>
              <a:path w="690245" h="683260">
                <a:moveTo>
                  <a:pt x="20012" y="0"/>
                </a:moveTo>
                <a:lnTo>
                  <a:pt x="0" y="2354"/>
                </a:lnTo>
                <a:lnTo>
                  <a:pt x="680385" y="682740"/>
                </a:lnTo>
                <a:lnTo>
                  <a:pt x="689886" y="670361"/>
                </a:lnTo>
                <a:lnTo>
                  <a:pt x="20012" y="0"/>
                </a:lnTo>
                <a:close/>
              </a:path>
            </a:pathLst>
          </a:custGeom>
          <a:solidFill>
            <a:srgbClr val="FFE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3463156" y="2830829"/>
            <a:ext cx="680720" cy="673735"/>
          </a:xfrm>
          <a:custGeom>
            <a:avLst/>
            <a:gdLst/>
            <a:ahLst/>
            <a:cxnLst/>
            <a:rect l="l" t="t" r="r" b="b"/>
            <a:pathLst>
              <a:path w="680720" h="673735">
                <a:moveTo>
                  <a:pt x="20453" y="0"/>
                </a:moveTo>
                <a:lnTo>
                  <a:pt x="0" y="2406"/>
                </a:lnTo>
                <a:lnTo>
                  <a:pt x="671027" y="673434"/>
                </a:lnTo>
                <a:lnTo>
                  <a:pt x="673233" y="670560"/>
                </a:lnTo>
                <a:lnTo>
                  <a:pt x="680441" y="659988"/>
                </a:lnTo>
                <a:lnTo>
                  <a:pt x="20453" y="0"/>
                </a:lnTo>
                <a:close/>
              </a:path>
            </a:pathLst>
          </a:custGeom>
          <a:solidFill>
            <a:srgbClr val="FFE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3481337" y="2828691"/>
            <a:ext cx="670560" cy="664210"/>
          </a:xfrm>
          <a:custGeom>
            <a:avLst/>
            <a:gdLst/>
            <a:ahLst/>
            <a:cxnLst/>
            <a:rect l="l" t="t" r="r" b="b"/>
            <a:pathLst>
              <a:path w="670560" h="664210">
                <a:moveTo>
                  <a:pt x="20453" y="0"/>
                </a:moveTo>
                <a:lnTo>
                  <a:pt x="0" y="2406"/>
                </a:lnTo>
                <a:lnTo>
                  <a:pt x="661231" y="663637"/>
                </a:lnTo>
                <a:lnTo>
                  <a:pt x="670498" y="650044"/>
                </a:lnTo>
                <a:lnTo>
                  <a:pt x="20453" y="0"/>
                </a:lnTo>
                <a:close/>
              </a:path>
            </a:pathLst>
          </a:custGeom>
          <a:solidFill>
            <a:srgbClr val="FFE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3499518" y="2826706"/>
            <a:ext cx="661035" cy="654050"/>
          </a:xfrm>
          <a:custGeom>
            <a:avLst/>
            <a:gdLst/>
            <a:ahLst/>
            <a:cxnLst/>
            <a:rect l="l" t="t" r="r" b="b"/>
            <a:pathLst>
              <a:path w="661035" h="654050">
                <a:moveTo>
                  <a:pt x="20608" y="0"/>
                </a:moveTo>
                <a:lnTo>
                  <a:pt x="5681" y="1583"/>
                </a:lnTo>
                <a:lnTo>
                  <a:pt x="0" y="2251"/>
                </a:lnTo>
                <a:lnTo>
                  <a:pt x="651287" y="653539"/>
                </a:lnTo>
                <a:lnTo>
                  <a:pt x="660555" y="639946"/>
                </a:lnTo>
                <a:lnTo>
                  <a:pt x="20608" y="0"/>
                </a:lnTo>
                <a:close/>
              </a:path>
            </a:pathLst>
          </a:custGeom>
          <a:solidFill>
            <a:srgbClr val="FFE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3517830" y="2824758"/>
            <a:ext cx="650875" cy="643890"/>
          </a:xfrm>
          <a:custGeom>
            <a:avLst/>
            <a:gdLst/>
            <a:ahLst/>
            <a:cxnLst/>
            <a:rect l="l" t="t" r="r" b="b"/>
            <a:pathLst>
              <a:path w="650875" h="643889">
                <a:moveTo>
                  <a:pt x="20667" y="0"/>
                </a:moveTo>
                <a:lnTo>
                  <a:pt x="0" y="2192"/>
                </a:lnTo>
                <a:lnTo>
                  <a:pt x="641213" y="643405"/>
                </a:lnTo>
                <a:lnTo>
                  <a:pt x="650481" y="629813"/>
                </a:lnTo>
                <a:lnTo>
                  <a:pt x="20667" y="0"/>
                </a:lnTo>
                <a:close/>
              </a:path>
            </a:pathLst>
          </a:custGeom>
          <a:solidFill>
            <a:srgbClr val="FFE4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3536668" y="2822809"/>
            <a:ext cx="640080" cy="633095"/>
          </a:xfrm>
          <a:custGeom>
            <a:avLst/>
            <a:gdLst/>
            <a:ahLst/>
            <a:cxnLst/>
            <a:rect l="l" t="t" r="r" b="b"/>
            <a:pathLst>
              <a:path w="640079" h="633095">
                <a:moveTo>
                  <a:pt x="20201" y="0"/>
                </a:moveTo>
                <a:lnTo>
                  <a:pt x="0" y="2142"/>
                </a:lnTo>
                <a:lnTo>
                  <a:pt x="631008" y="632692"/>
                </a:lnTo>
                <a:lnTo>
                  <a:pt x="637821" y="622700"/>
                </a:lnTo>
                <a:lnTo>
                  <a:pt x="639662" y="619460"/>
                </a:lnTo>
                <a:lnTo>
                  <a:pt x="20201" y="0"/>
                </a:lnTo>
                <a:close/>
              </a:path>
            </a:pathLst>
          </a:custGeom>
          <a:solidFill>
            <a:srgbClr val="FFE4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3555045" y="2820861"/>
            <a:ext cx="628650" cy="622935"/>
          </a:xfrm>
          <a:custGeom>
            <a:avLst/>
            <a:gdLst/>
            <a:ahLst/>
            <a:cxnLst/>
            <a:rect l="l" t="t" r="r" b="b"/>
            <a:pathLst>
              <a:path w="628650" h="622935">
                <a:moveTo>
                  <a:pt x="20195" y="0"/>
                </a:moveTo>
                <a:lnTo>
                  <a:pt x="0" y="2141"/>
                </a:lnTo>
                <a:lnTo>
                  <a:pt x="620717" y="622408"/>
                </a:lnTo>
                <a:lnTo>
                  <a:pt x="628647" y="608451"/>
                </a:lnTo>
                <a:lnTo>
                  <a:pt x="20195" y="0"/>
                </a:lnTo>
                <a:close/>
              </a:path>
            </a:pathLst>
          </a:custGeom>
          <a:solidFill>
            <a:srgbClr val="FFE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3574093" y="2819208"/>
            <a:ext cx="617855" cy="611505"/>
          </a:xfrm>
          <a:custGeom>
            <a:avLst/>
            <a:gdLst/>
            <a:ahLst/>
            <a:cxnLst/>
            <a:rect l="l" t="t" r="r" b="b"/>
            <a:pathLst>
              <a:path w="617854" h="611504">
                <a:moveTo>
                  <a:pt x="21085" y="0"/>
                </a:moveTo>
                <a:lnTo>
                  <a:pt x="14926" y="190"/>
                </a:lnTo>
                <a:lnTo>
                  <a:pt x="0" y="1774"/>
                </a:lnTo>
                <a:lnTo>
                  <a:pt x="609139" y="610913"/>
                </a:lnTo>
                <a:lnTo>
                  <a:pt x="617422" y="596336"/>
                </a:lnTo>
                <a:lnTo>
                  <a:pt x="21085" y="0"/>
                </a:lnTo>
                <a:close/>
              </a:path>
            </a:pathLst>
          </a:custGeom>
          <a:solidFill>
            <a:srgbClr val="FFE5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3593947" y="2818597"/>
            <a:ext cx="605155" cy="598170"/>
          </a:xfrm>
          <a:custGeom>
            <a:avLst/>
            <a:gdLst/>
            <a:ahLst/>
            <a:cxnLst/>
            <a:rect l="l" t="t" r="r" b="b"/>
            <a:pathLst>
              <a:path w="605154" h="598170">
                <a:moveTo>
                  <a:pt x="20940" y="0"/>
                </a:moveTo>
                <a:lnTo>
                  <a:pt x="0" y="649"/>
                </a:lnTo>
                <a:lnTo>
                  <a:pt x="597107" y="597757"/>
                </a:lnTo>
                <a:lnTo>
                  <a:pt x="604930" y="583989"/>
                </a:lnTo>
                <a:lnTo>
                  <a:pt x="20940" y="0"/>
                </a:lnTo>
                <a:close/>
              </a:path>
            </a:pathLst>
          </a:custGeom>
          <a:solidFill>
            <a:srgbClr val="FFE5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3613130" y="2818008"/>
            <a:ext cx="593090" cy="586105"/>
          </a:xfrm>
          <a:custGeom>
            <a:avLst/>
            <a:gdLst/>
            <a:ahLst/>
            <a:cxnLst/>
            <a:rect l="l" t="t" r="r" b="b"/>
            <a:pathLst>
              <a:path w="593089" h="586104">
                <a:moveTo>
                  <a:pt x="20766" y="0"/>
                </a:moveTo>
                <a:lnTo>
                  <a:pt x="0" y="643"/>
                </a:lnTo>
                <a:lnTo>
                  <a:pt x="584936" y="586005"/>
                </a:lnTo>
                <a:lnTo>
                  <a:pt x="592998" y="571815"/>
                </a:lnTo>
                <a:lnTo>
                  <a:pt x="20766" y="0"/>
                </a:lnTo>
                <a:close/>
              </a:path>
            </a:pathLst>
          </a:custGeom>
          <a:solidFill>
            <a:srgbClr val="FFE5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3632832" y="2817354"/>
            <a:ext cx="580390" cy="574040"/>
          </a:xfrm>
          <a:custGeom>
            <a:avLst/>
            <a:gdLst/>
            <a:ahLst/>
            <a:cxnLst/>
            <a:rect l="l" t="t" r="r" b="b"/>
            <a:pathLst>
              <a:path w="580389" h="574039">
                <a:moveTo>
                  <a:pt x="22164" y="0"/>
                </a:moveTo>
                <a:lnTo>
                  <a:pt x="0" y="687"/>
                </a:lnTo>
                <a:lnTo>
                  <a:pt x="572597" y="573701"/>
                </a:lnTo>
                <a:lnTo>
                  <a:pt x="573407" y="572275"/>
                </a:lnTo>
                <a:lnTo>
                  <a:pt x="580282" y="558524"/>
                </a:lnTo>
                <a:lnTo>
                  <a:pt x="22164" y="0"/>
                </a:lnTo>
                <a:close/>
              </a:path>
            </a:pathLst>
          </a:custGeom>
          <a:solidFill>
            <a:srgbClr val="FFE5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3653073" y="2816743"/>
            <a:ext cx="567055" cy="560705"/>
          </a:xfrm>
          <a:custGeom>
            <a:avLst/>
            <a:gdLst/>
            <a:ahLst/>
            <a:cxnLst/>
            <a:rect l="l" t="t" r="r" b="b"/>
            <a:pathLst>
              <a:path w="567054" h="560704">
                <a:moveTo>
                  <a:pt x="21626" y="0"/>
                </a:moveTo>
                <a:lnTo>
                  <a:pt x="0" y="670"/>
                </a:lnTo>
                <a:lnTo>
                  <a:pt x="559516" y="560186"/>
                </a:lnTo>
                <a:lnTo>
                  <a:pt x="566816" y="545586"/>
                </a:lnTo>
                <a:lnTo>
                  <a:pt x="21626" y="0"/>
                </a:lnTo>
                <a:close/>
              </a:path>
            </a:pathLst>
          </a:custGeom>
          <a:solidFill>
            <a:srgbClr val="FFE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3672782" y="2816115"/>
            <a:ext cx="554355" cy="547370"/>
          </a:xfrm>
          <a:custGeom>
            <a:avLst/>
            <a:gdLst/>
            <a:ahLst/>
            <a:cxnLst/>
            <a:rect l="l" t="t" r="r" b="b"/>
            <a:pathLst>
              <a:path w="554354" h="547370">
                <a:moveTo>
                  <a:pt x="22172" y="0"/>
                </a:moveTo>
                <a:lnTo>
                  <a:pt x="0" y="687"/>
                </a:lnTo>
                <a:lnTo>
                  <a:pt x="546580" y="547268"/>
                </a:lnTo>
                <a:lnTo>
                  <a:pt x="554200" y="532028"/>
                </a:lnTo>
                <a:lnTo>
                  <a:pt x="22172" y="0"/>
                </a:lnTo>
                <a:close/>
              </a:path>
            </a:pathLst>
          </a:custGeom>
          <a:solidFill>
            <a:srgbClr val="FFE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3692491" y="2815504"/>
            <a:ext cx="541655" cy="534670"/>
          </a:xfrm>
          <a:custGeom>
            <a:avLst/>
            <a:gdLst/>
            <a:ahLst/>
            <a:cxnLst/>
            <a:rect l="l" t="t" r="r" b="b"/>
            <a:pathLst>
              <a:path w="541654" h="534670">
                <a:moveTo>
                  <a:pt x="22172" y="0"/>
                </a:moveTo>
                <a:lnTo>
                  <a:pt x="0" y="687"/>
                </a:lnTo>
                <a:lnTo>
                  <a:pt x="533645" y="534332"/>
                </a:lnTo>
                <a:lnTo>
                  <a:pt x="541265" y="519092"/>
                </a:lnTo>
                <a:lnTo>
                  <a:pt x="22172" y="0"/>
                </a:lnTo>
                <a:close/>
              </a:path>
            </a:pathLst>
          </a:custGeom>
          <a:solidFill>
            <a:srgbClr val="FFE6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3712200" y="2814892"/>
            <a:ext cx="528320" cy="521970"/>
          </a:xfrm>
          <a:custGeom>
            <a:avLst/>
            <a:gdLst/>
            <a:ahLst/>
            <a:cxnLst/>
            <a:rect l="l" t="t" r="r" b="b"/>
            <a:pathLst>
              <a:path w="528320" h="521970">
                <a:moveTo>
                  <a:pt x="22172" y="0"/>
                </a:moveTo>
                <a:lnTo>
                  <a:pt x="0" y="687"/>
                </a:lnTo>
                <a:lnTo>
                  <a:pt x="520709" y="521397"/>
                </a:lnTo>
                <a:lnTo>
                  <a:pt x="521979" y="518857"/>
                </a:lnTo>
                <a:lnTo>
                  <a:pt x="527841" y="505668"/>
                </a:lnTo>
                <a:lnTo>
                  <a:pt x="22172" y="0"/>
                </a:lnTo>
                <a:close/>
              </a:path>
            </a:pathLst>
          </a:custGeom>
          <a:solidFill>
            <a:srgbClr val="FFE6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3731909" y="2814299"/>
            <a:ext cx="514984" cy="508634"/>
          </a:xfrm>
          <a:custGeom>
            <a:avLst/>
            <a:gdLst/>
            <a:ahLst/>
            <a:cxnLst/>
            <a:rect l="l" t="t" r="r" b="b"/>
            <a:pathLst>
              <a:path w="514985" h="508635">
                <a:moveTo>
                  <a:pt x="22189" y="0"/>
                </a:moveTo>
                <a:lnTo>
                  <a:pt x="20940" y="20"/>
                </a:lnTo>
                <a:lnTo>
                  <a:pt x="0" y="670"/>
                </a:lnTo>
                <a:lnTo>
                  <a:pt x="507350" y="508020"/>
                </a:lnTo>
                <a:lnTo>
                  <a:pt x="514384" y="492194"/>
                </a:lnTo>
                <a:lnTo>
                  <a:pt x="22189" y="0"/>
                </a:lnTo>
                <a:close/>
              </a:path>
            </a:pathLst>
          </a:custGeom>
          <a:solidFill>
            <a:srgbClr val="FFE6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3751618" y="2813966"/>
            <a:ext cx="501015" cy="494665"/>
          </a:xfrm>
          <a:custGeom>
            <a:avLst/>
            <a:gdLst/>
            <a:ahLst/>
            <a:cxnLst/>
            <a:rect l="l" t="t" r="r" b="b"/>
            <a:pathLst>
              <a:path w="501014" h="494664">
                <a:moveTo>
                  <a:pt x="22467" y="0"/>
                </a:moveTo>
                <a:lnTo>
                  <a:pt x="1231" y="353"/>
                </a:lnTo>
                <a:lnTo>
                  <a:pt x="0" y="392"/>
                </a:lnTo>
                <a:lnTo>
                  <a:pt x="493894" y="494286"/>
                </a:lnTo>
                <a:lnTo>
                  <a:pt x="500927" y="478460"/>
                </a:lnTo>
                <a:lnTo>
                  <a:pt x="22467" y="0"/>
                </a:lnTo>
                <a:close/>
              </a:path>
            </a:pathLst>
          </a:custGeom>
          <a:solidFill>
            <a:srgbClr val="FFE6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3772175" y="2813632"/>
            <a:ext cx="487045" cy="480059"/>
          </a:xfrm>
          <a:custGeom>
            <a:avLst/>
            <a:gdLst/>
            <a:ahLst/>
            <a:cxnLst/>
            <a:rect l="l" t="t" r="r" b="b"/>
            <a:pathLst>
              <a:path w="487045" h="480060">
                <a:moveTo>
                  <a:pt x="21897" y="0"/>
                </a:moveTo>
                <a:lnTo>
                  <a:pt x="0" y="364"/>
                </a:lnTo>
                <a:lnTo>
                  <a:pt x="479880" y="479896"/>
                </a:lnTo>
                <a:lnTo>
                  <a:pt x="486622" y="464725"/>
                </a:lnTo>
                <a:lnTo>
                  <a:pt x="21897" y="0"/>
                </a:lnTo>
                <a:close/>
              </a:path>
            </a:pathLst>
          </a:custGeom>
          <a:solidFill>
            <a:srgbClr val="FFE7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3792823" y="2813289"/>
            <a:ext cx="473075" cy="466090"/>
          </a:xfrm>
          <a:custGeom>
            <a:avLst/>
            <a:gdLst/>
            <a:ahLst/>
            <a:cxnLst/>
            <a:rect l="l" t="t" r="r" b="b"/>
            <a:pathLst>
              <a:path w="473075" h="466089">
                <a:moveTo>
                  <a:pt x="21839" y="0"/>
                </a:moveTo>
                <a:lnTo>
                  <a:pt x="0" y="363"/>
                </a:lnTo>
                <a:lnTo>
                  <a:pt x="465583" y="465947"/>
                </a:lnTo>
                <a:lnTo>
                  <a:pt x="472566" y="450399"/>
                </a:lnTo>
                <a:lnTo>
                  <a:pt x="21839" y="0"/>
                </a:lnTo>
                <a:close/>
              </a:path>
            </a:pathLst>
          </a:custGeom>
          <a:solidFill>
            <a:srgbClr val="FFE7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3812163" y="2813050"/>
            <a:ext cx="459740" cy="452755"/>
          </a:xfrm>
          <a:custGeom>
            <a:avLst/>
            <a:gdLst/>
            <a:ahLst/>
            <a:cxnLst/>
            <a:rect l="l" t="t" r="r" b="b"/>
            <a:pathLst>
              <a:path w="459739" h="452754">
                <a:moveTo>
                  <a:pt x="23885" y="0"/>
                </a:moveTo>
                <a:lnTo>
                  <a:pt x="16886" y="0"/>
                </a:lnTo>
                <a:lnTo>
                  <a:pt x="0" y="281"/>
                </a:lnTo>
                <a:lnTo>
                  <a:pt x="452438" y="452390"/>
                </a:lnTo>
                <a:lnTo>
                  <a:pt x="459737" y="436169"/>
                </a:lnTo>
                <a:lnTo>
                  <a:pt x="23885" y="0"/>
                </a:lnTo>
                <a:close/>
              </a:path>
            </a:pathLst>
          </a:custGeom>
          <a:solidFill>
            <a:srgbClr val="FFE7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3833510" y="2813050"/>
            <a:ext cx="444500" cy="438150"/>
          </a:xfrm>
          <a:custGeom>
            <a:avLst/>
            <a:gdLst/>
            <a:ahLst/>
            <a:cxnLst/>
            <a:rect l="l" t="t" r="r" b="b"/>
            <a:pathLst>
              <a:path w="444500" h="438150">
                <a:moveTo>
                  <a:pt x="21567" y="0"/>
                </a:moveTo>
                <a:lnTo>
                  <a:pt x="0" y="0"/>
                </a:lnTo>
                <a:lnTo>
                  <a:pt x="437602" y="437921"/>
                </a:lnTo>
                <a:lnTo>
                  <a:pt x="444490" y="422615"/>
                </a:lnTo>
                <a:lnTo>
                  <a:pt x="21567" y="0"/>
                </a:lnTo>
                <a:close/>
              </a:path>
            </a:pathLst>
          </a:custGeom>
          <a:solidFill>
            <a:srgbClr val="FFE7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853822" y="2813050"/>
            <a:ext cx="430530" cy="424180"/>
          </a:xfrm>
          <a:custGeom>
            <a:avLst/>
            <a:gdLst/>
            <a:ahLst/>
            <a:cxnLst/>
            <a:rect l="l" t="t" r="r" b="b"/>
            <a:pathLst>
              <a:path w="430529" h="424180">
                <a:moveTo>
                  <a:pt x="21582" y="0"/>
                </a:moveTo>
                <a:lnTo>
                  <a:pt x="0" y="0"/>
                </a:lnTo>
                <a:lnTo>
                  <a:pt x="423597" y="423905"/>
                </a:lnTo>
                <a:lnTo>
                  <a:pt x="428617" y="412750"/>
                </a:lnTo>
                <a:lnTo>
                  <a:pt x="430175" y="408296"/>
                </a:lnTo>
                <a:lnTo>
                  <a:pt x="21582" y="0"/>
                </a:lnTo>
                <a:close/>
              </a:path>
            </a:pathLst>
          </a:custGeom>
          <a:solidFill>
            <a:srgbClr val="FFE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874770" y="2813050"/>
            <a:ext cx="415290" cy="409575"/>
          </a:xfrm>
          <a:custGeom>
            <a:avLst/>
            <a:gdLst/>
            <a:ahLst/>
            <a:cxnLst/>
            <a:rect l="l" t="t" r="r" b="b"/>
            <a:pathLst>
              <a:path w="415289" h="409575">
                <a:moveTo>
                  <a:pt x="22217" y="0"/>
                </a:moveTo>
                <a:lnTo>
                  <a:pt x="0" y="0"/>
                </a:lnTo>
                <a:lnTo>
                  <a:pt x="408987" y="408987"/>
                </a:lnTo>
                <a:lnTo>
                  <a:pt x="414672" y="392741"/>
                </a:lnTo>
                <a:lnTo>
                  <a:pt x="22217" y="0"/>
                </a:lnTo>
                <a:close/>
              </a:path>
            </a:pathLst>
          </a:custGeom>
          <a:solidFill>
            <a:srgbClr val="FFE8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3895090" y="2813050"/>
            <a:ext cx="400050" cy="394335"/>
          </a:xfrm>
          <a:custGeom>
            <a:avLst/>
            <a:gdLst/>
            <a:ahLst/>
            <a:cxnLst/>
            <a:rect l="l" t="t" r="r" b="b"/>
            <a:pathLst>
              <a:path w="400050" h="394335">
                <a:moveTo>
                  <a:pt x="10160" y="0"/>
                </a:moveTo>
                <a:lnTo>
                  <a:pt x="0" y="0"/>
                </a:lnTo>
                <a:lnTo>
                  <a:pt x="393935" y="393935"/>
                </a:lnTo>
                <a:lnTo>
                  <a:pt x="399861" y="377001"/>
                </a:lnTo>
                <a:lnTo>
                  <a:pt x="23095" y="235"/>
                </a:lnTo>
                <a:lnTo>
                  <a:pt x="10160" y="0"/>
                </a:lnTo>
                <a:close/>
              </a:path>
            </a:pathLst>
          </a:custGeom>
          <a:solidFill>
            <a:srgbClr val="FFE8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3915598" y="2813238"/>
            <a:ext cx="384810" cy="379095"/>
          </a:xfrm>
          <a:custGeom>
            <a:avLst/>
            <a:gdLst/>
            <a:ahLst/>
            <a:cxnLst/>
            <a:rect l="l" t="t" r="r" b="b"/>
            <a:pathLst>
              <a:path w="384810" h="379094">
                <a:moveTo>
                  <a:pt x="0" y="0"/>
                </a:moveTo>
                <a:lnTo>
                  <a:pt x="378695" y="378695"/>
                </a:lnTo>
                <a:lnTo>
                  <a:pt x="384621" y="361761"/>
                </a:lnTo>
                <a:lnTo>
                  <a:pt x="23283" y="423"/>
                </a:lnTo>
                <a:lnTo>
                  <a:pt x="0" y="0"/>
                </a:lnTo>
                <a:close/>
              </a:path>
            </a:pathLst>
          </a:custGeom>
          <a:solidFill>
            <a:srgbClr val="FFE8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936294" y="2813614"/>
            <a:ext cx="368935" cy="363855"/>
          </a:xfrm>
          <a:custGeom>
            <a:avLst/>
            <a:gdLst/>
            <a:ahLst/>
            <a:cxnLst/>
            <a:rect l="l" t="t" r="r" b="b"/>
            <a:pathLst>
              <a:path w="368935" h="363855">
                <a:moveTo>
                  <a:pt x="0" y="0"/>
                </a:moveTo>
                <a:lnTo>
                  <a:pt x="363267" y="363267"/>
                </a:lnTo>
                <a:lnTo>
                  <a:pt x="363925" y="361385"/>
                </a:lnTo>
                <a:lnTo>
                  <a:pt x="368308" y="345448"/>
                </a:lnTo>
                <a:lnTo>
                  <a:pt x="23283" y="423"/>
                </a:lnTo>
                <a:lnTo>
                  <a:pt x="0" y="0"/>
                </a:lnTo>
                <a:close/>
              </a:path>
            </a:pathLst>
          </a:custGeom>
          <a:solidFill>
            <a:srgbClr val="FFE8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956990" y="2813990"/>
            <a:ext cx="352425" cy="347345"/>
          </a:xfrm>
          <a:custGeom>
            <a:avLst/>
            <a:gdLst/>
            <a:ahLst/>
            <a:cxnLst/>
            <a:rect l="l" t="t" r="r" b="b"/>
            <a:pathLst>
              <a:path w="352425" h="347344">
                <a:moveTo>
                  <a:pt x="0" y="0"/>
                </a:moveTo>
                <a:lnTo>
                  <a:pt x="347064" y="347064"/>
                </a:lnTo>
                <a:lnTo>
                  <a:pt x="351994" y="329134"/>
                </a:lnTo>
                <a:lnTo>
                  <a:pt x="23494" y="634"/>
                </a:lnTo>
                <a:lnTo>
                  <a:pt x="18109" y="329"/>
                </a:lnTo>
                <a:lnTo>
                  <a:pt x="0" y="0"/>
                </a:lnTo>
                <a:close/>
              </a:path>
            </a:pathLst>
          </a:custGeom>
          <a:solidFill>
            <a:srgbClr val="FFE8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3977792" y="2814472"/>
            <a:ext cx="335915" cy="330835"/>
          </a:xfrm>
          <a:custGeom>
            <a:avLst/>
            <a:gdLst/>
            <a:ahLst/>
            <a:cxnLst/>
            <a:rect l="l" t="t" r="r" b="b"/>
            <a:pathLst>
              <a:path w="335914" h="330835">
                <a:moveTo>
                  <a:pt x="0" y="0"/>
                </a:moveTo>
                <a:lnTo>
                  <a:pt x="330645" y="330645"/>
                </a:lnTo>
                <a:lnTo>
                  <a:pt x="335575" y="312715"/>
                </a:lnTo>
                <a:lnTo>
                  <a:pt x="24231" y="1371"/>
                </a:lnTo>
                <a:lnTo>
                  <a:pt x="0" y="0"/>
                </a:lnTo>
                <a:close/>
              </a:path>
            </a:pathLst>
          </a:custGeom>
          <a:solidFill>
            <a:srgbClr val="FFE9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4000053" y="2815732"/>
            <a:ext cx="318135" cy="313055"/>
          </a:xfrm>
          <a:custGeom>
            <a:avLst/>
            <a:gdLst/>
            <a:ahLst/>
            <a:cxnLst/>
            <a:rect l="l" t="t" r="r" b="b"/>
            <a:pathLst>
              <a:path w="318135" h="313055">
                <a:moveTo>
                  <a:pt x="0" y="0"/>
                </a:moveTo>
                <a:lnTo>
                  <a:pt x="312962" y="312735"/>
                </a:lnTo>
                <a:lnTo>
                  <a:pt x="314136" y="308467"/>
                </a:lnTo>
                <a:lnTo>
                  <a:pt x="317919" y="295741"/>
                </a:lnTo>
                <a:lnTo>
                  <a:pt x="23509" y="1330"/>
                </a:lnTo>
                <a:lnTo>
                  <a:pt x="0" y="0"/>
                </a:lnTo>
                <a:close/>
              </a:path>
            </a:pathLst>
          </a:custGeom>
          <a:solidFill>
            <a:srgbClr val="FFE9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4022831" y="2817021"/>
            <a:ext cx="300355" cy="295275"/>
          </a:xfrm>
          <a:custGeom>
            <a:avLst/>
            <a:gdLst/>
            <a:ahLst/>
            <a:cxnLst/>
            <a:rect l="l" t="t" r="r" b="b"/>
            <a:pathLst>
              <a:path w="300354" h="295275">
                <a:moveTo>
                  <a:pt x="0" y="0"/>
                </a:moveTo>
                <a:lnTo>
                  <a:pt x="294934" y="295149"/>
                </a:lnTo>
                <a:lnTo>
                  <a:pt x="300004" y="278094"/>
                </a:lnTo>
                <a:lnTo>
                  <a:pt x="22886" y="1177"/>
                </a:lnTo>
                <a:lnTo>
                  <a:pt x="19578" y="1108"/>
                </a:lnTo>
                <a:lnTo>
                  <a:pt x="0" y="0"/>
                </a:lnTo>
                <a:close/>
              </a:path>
            </a:pathLst>
          </a:custGeom>
          <a:solidFill>
            <a:srgbClr val="FFE9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4043122" y="2818144"/>
            <a:ext cx="284480" cy="279400"/>
          </a:xfrm>
          <a:custGeom>
            <a:avLst/>
            <a:gdLst/>
            <a:ahLst/>
            <a:cxnLst/>
            <a:rect l="l" t="t" r="r" b="b"/>
            <a:pathLst>
              <a:path w="284479" h="279400">
                <a:moveTo>
                  <a:pt x="0" y="0"/>
                </a:moveTo>
                <a:lnTo>
                  <a:pt x="279131" y="278928"/>
                </a:lnTo>
                <a:lnTo>
                  <a:pt x="284164" y="262002"/>
                </a:lnTo>
                <a:lnTo>
                  <a:pt x="22633" y="471"/>
                </a:lnTo>
                <a:lnTo>
                  <a:pt x="0" y="0"/>
                </a:lnTo>
                <a:close/>
              </a:path>
            </a:pathLst>
          </a:custGeom>
          <a:solidFill>
            <a:srgbClr val="FFE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4063882" y="2818577"/>
            <a:ext cx="267970" cy="262890"/>
          </a:xfrm>
          <a:custGeom>
            <a:avLst/>
            <a:gdLst/>
            <a:ahLst/>
            <a:cxnLst/>
            <a:rect l="l" t="t" r="r" b="b"/>
            <a:pathLst>
              <a:path w="267970" h="262889">
                <a:moveTo>
                  <a:pt x="0" y="0"/>
                </a:moveTo>
                <a:lnTo>
                  <a:pt x="263027" y="262836"/>
                </a:lnTo>
                <a:lnTo>
                  <a:pt x="264277" y="258632"/>
                </a:lnTo>
                <a:lnTo>
                  <a:pt x="267591" y="244545"/>
                </a:lnTo>
                <a:lnTo>
                  <a:pt x="23355" y="486"/>
                </a:lnTo>
                <a:lnTo>
                  <a:pt x="0" y="0"/>
                </a:lnTo>
                <a:close/>
              </a:path>
            </a:pathLst>
          </a:custGeom>
          <a:solidFill>
            <a:srgbClr val="FFE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4085779" y="2819033"/>
            <a:ext cx="277940" cy="2455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132329" y="2811779"/>
            <a:ext cx="2232660" cy="1256030"/>
          </a:xfrm>
          <a:custGeom>
            <a:avLst/>
            <a:gdLst/>
            <a:ahLst/>
            <a:cxnLst/>
            <a:rect l="l" t="t" r="r" b="b"/>
            <a:pathLst>
              <a:path w="2232660" h="1256029">
                <a:moveTo>
                  <a:pt x="623569" y="215900"/>
                </a:moveTo>
                <a:lnTo>
                  <a:pt x="701039" y="179070"/>
                </a:lnTo>
                <a:lnTo>
                  <a:pt x="779780" y="146050"/>
                </a:lnTo>
                <a:lnTo>
                  <a:pt x="861059" y="116840"/>
                </a:lnTo>
                <a:lnTo>
                  <a:pt x="944880" y="91440"/>
                </a:lnTo>
                <a:lnTo>
                  <a:pt x="1029969" y="69850"/>
                </a:lnTo>
                <a:lnTo>
                  <a:pt x="1115059" y="53340"/>
                </a:lnTo>
                <a:lnTo>
                  <a:pt x="1201420" y="38100"/>
                </a:lnTo>
                <a:lnTo>
                  <a:pt x="1286509" y="26670"/>
                </a:lnTo>
                <a:lnTo>
                  <a:pt x="1372870" y="16510"/>
                </a:lnTo>
                <a:lnTo>
                  <a:pt x="1456690" y="8890"/>
                </a:lnTo>
                <a:lnTo>
                  <a:pt x="1539240" y="3810"/>
                </a:lnTo>
                <a:lnTo>
                  <a:pt x="1620520" y="2540"/>
                </a:lnTo>
                <a:lnTo>
                  <a:pt x="1696720" y="1270"/>
                </a:lnTo>
                <a:lnTo>
                  <a:pt x="1774190" y="0"/>
                </a:lnTo>
                <a:lnTo>
                  <a:pt x="1844040" y="2540"/>
                </a:lnTo>
                <a:lnTo>
                  <a:pt x="1910080" y="5080"/>
                </a:lnTo>
                <a:lnTo>
                  <a:pt x="1971040" y="8890"/>
                </a:lnTo>
                <a:lnTo>
                  <a:pt x="2028190" y="11430"/>
                </a:lnTo>
                <a:lnTo>
                  <a:pt x="2080259" y="15240"/>
                </a:lnTo>
                <a:lnTo>
                  <a:pt x="2123440" y="21590"/>
                </a:lnTo>
                <a:lnTo>
                  <a:pt x="2160270" y="24130"/>
                </a:lnTo>
                <a:lnTo>
                  <a:pt x="2190749" y="27940"/>
                </a:lnTo>
                <a:lnTo>
                  <a:pt x="2212340" y="30480"/>
                </a:lnTo>
                <a:lnTo>
                  <a:pt x="2226310" y="31750"/>
                </a:lnTo>
                <a:lnTo>
                  <a:pt x="2232660" y="33020"/>
                </a:lnTo>
                <a:lnTo>
                  <a:pt x="2230120" y="36830"/>
                </a:lnTo>
                <a:lnTo>
                  <a:pt x="2230120" y="46990"/>
                </a:lnTo>
                <a:lnTo>
                  <a:pt x="2228849" y="62230"/>
                </a:lnTo>
                <a:lnTo>
                  <a:pt x="2226310" y="83820"/>
                </a:lnTo>
                <a:lnTo>
                  <a:pt x="2225040" y="113030"/>
                </a:lnTo>
                <a:lnTo>
                  <a:pt x="2219960" y="144780"/>
                </a:lnTo>
                <a:lnTo>
                  <a:pt x="2214880" y="180340"/>
                </a:lnTo>
                <a:lnTo>
                  <a:pt x="2205990" y="220980"/>
                </a:lnTo>
                <a:lnTo>
                  <a:pt x="2197099" y="264160"/>
                </a:lnTo>
                <a:lnTo>
                  <a:pt x="2181860" y="311150"/>
                </a:lnTo>
                <a:lnTo>
                  <a:pt x="2169160" y="361950"/>
                </a:lnTo>
                <a:lnTo>
                  <a:pt x="2150110" y="414020"/>
                </a:lnTo>
                <a:lnTo>
                  <a:pt x="2128520" y="466090"/>
                </a:lnTo>
                <a:lnTo>
                  <a:pt x="2101849" y="521970"/>
                </a:lnTo>
                <a:lnTo>
                  <a:pt x="2073909" y="576580"/>
                </a:lnTo>
                <a:lnTo>
                  <a:pt x="2042159" y="632460"/>
                </a:lnTo>
                <a:lnTo>
                  <a:pt x="2005330" y="688340"/>
                </a:lnTo>
                <a:lnTo>
                  <a:pt x="1963420" y="742950"/>
                </a:lnTo>
                <a:lnTo>
                  <a:pt x="1917699" y="798830"/>
                </a:lnTo>
                <a:lnTo>
                  <a:pt x="1865630" y="852170"/>
                </a:lnTo>
                <a:lnTo>
                  <a:pt x="1809749" y="902970"/>
                </a:lnTo>
                <a:lnTo>
                  <a:pt x="1747520" y="951230"/>
                </a:lnTo>
                <a:lnTo>
                  <a:pt x="1680209" y="996950"/>
                </a:lnTo>
                <a:lnTo>
                  <a:pt x="1605280" y="1040130"/>
                </a:lnTo>
                <a:lnTo>
                  <a:pt x="1529080" y="1078230"/>
                </a:lnTo>
                <a:lnTo>
                  <a:pt x="1451609" y="1109980"/>
                </a:lnTo>
                <a:lnTo>
                  <a:pt x="1371599" y="1139190"/>
                </a:lnTo>
                <a:lnTo>
                  <a:pt x="1286509" y="1164590"/>
                </a:lnTo>
                <a:lnTo>
                  <a:pt x="1201420" y="1186180"/>
                </a:lnTo>
                <a:lnTo>
                  <a:pt x="1116330" y="1202690"/>
                </a:lnTo>
                <a:lnTo>
                  <a:pt x="1031239" y="1217930"/>
                </a:lnTo>
                <a:lnTo>
                  <a:pt x="944880" y="1229360"/>
                </a:lnTo>
                <a:lnTo>
                  <a:pt x="858519" y="1239520"/>
                </a:lnTo>
                <a:lnTo>
                  <a:pt x="773430" y="1247140"/>
                </a:lnTo>
                <a:lnTo>
                  <a:pt x="690880" y="1252220"/>
                </a:lnTo>
                <a:lnTo>
                  <a:pt x="610869" y="1253490"/>
                </a:lnTo>
                <a:lnTo>
                  <a:pt x="533400" y="1256030"/>
                </a:lnTo>
                <a:lnTo>
                  <a:pt x="458469" y="1254760"/>
                </a:lnTo>
                <a:lnTo>
                  <a:pt x="387350" y="1253490"/>
                </a:lnTo>
                <a:lnTo>
                  <a:pt x="322580" y="1250950"/>
                </a:lnTo>
                <a:lnTo>
                  <a:pt x="259080" y="1247140"/>
                </a:lnTo>
                <a:lnTo>
                  <a:pt x="201930" y="1243330"/>
                </a:lnTo>
                <a:lnTo>
                  <a:pt x="152400" y="1239520"/>
                </a:lnTo>
                <a:lnTo>
                  <a:pt x="107950" y="1234440"/>
                </a:lnTo>
                <a:lnTo>
                  <a:pt x="69850" y="1231900"/>
                </a:lnTo>
                <a:lnTo>
                  <a:pt x="39369" y="1226820"/>
                </a:lnTo>
                <a:lnTo>
                  <a:pt x="19050" y="1225550"/>
                </a:lnTo>
                <a:lnTo>
                  <a:pt x="5080" y="1224280"/>
                </a:lnTo>
                <a:lnTo>
                  <a:pt x="0" y="1223010"/>
                </a:lnTo>
                <a:lnTo>
                  <a:pt x="0" y="1219200"/>
                </a:lnTo>
                <a:lnTo>
                  <a:pt x="1269" y="1209040"/>
                </a:lnTo>
                <a:lnTo>
                  <a:pt x="1269" y="1193800"/>
                </a:lnTo>
                <a:lnTo>
                  <a:pt x="3809" y="1172210"/>
                </a:lnTo>
                <a:lnTo>
                  <a:pt x="5080" y="1143000"/>
                </a:lnTo>
                <a:lnTo>
                  <a:pt x="10159" y="1111250"/>
                </a:lnTo>
                <a:lnTo>
                  <a:pt x="17780" y="1074420"/>
                </a:lnTo>
                <a:lnTo>
                  <a:pt x="25400" y="1035050"/>
                </a:lnTo>
                <a:lnTo>
                  <a:pt x="35559" y="990600"/>
                </a:lnTo>
                <a:lnTo>
                  <a:pt x="48259" y="943610"/>
                </a:lnTo>
                <a:lnTo>
                  <a:pt x="63500" y="894080"/>
                </a:lnTo>
                <a:lnTo>
                  <a:pt x="82550" y="843280"/>
                </a:lnTo>
                <a:lnTo>
                  <a:pt x="102869" y="789940"/>
                </a:lnTo>
                <a:lnTo>
                  <a:pt x="128269" y="734060"/>
                </a:lnTo>
                <a:lnTo>
                  <a:pt x="157480" y="679450"/>
                </a:lnTo>
                <a:lnTo>
                  <a:pt x="189230" y="622300"/>
                </a:lnTo>
                <a:lnTo>
                  <a:pt x="226059" y="567690"/>
                </a:lnTo>
                <a:lnTo>
                  <a:pt x="269239" y="511810"/>
                </a:lnTo>
                <a:lnTo>
                  <a:pt x="314959" y="457200"/>
                </a:lnTo>
                <a:lnTo>
                  <a:pt x="364489" y="403860"/>
                </a:lnTo>
                <a:lnTo>
                  <a:pt x="421639" y="353060"/>
                </a:lnTo>
                <a:lnTo>
                  <a:pt x="485139" y="303530"/>
                </a:lnTo>
                <a:lnTo>
                  <a:pt x="551180" y="259080"/>
                </a:lnTo>
                <a:lnTo>
                  <a:pt x="623569" y="21590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995170" y="30327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4502150" y="38468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658620" y="3547109"/>
            <a:ext cx="1061720" cy="965200"/>
          </a:xfrm>
          <a:custGeom>
            <a:avLst/>
            <a:gdLst/>
            <a:ahLst/>
            <a:cxnLst/>
            <a:rect l="l" t="t" r="r" b="b"/>
            <a:pathLst>
              <a:path w="1061720" h="965200">
                <a:moveTo>
                  <a:pt x="530860" y="0"/>
                </a:moveTo>
                <a:lnTo>
                  <a:pt x="474980" y="2539"/>
                </a:lnTo>
                <a:lnTo>
                  <a:pt x="421640" y="8889"/>
                </a:lnTo>
                <a:lnTo>
                  <a:pt x="370840" y="20319"/>
                </a:lnTo>
                <a:lnTo>
                  <a:pt x="322580" y="36829"/>
                </a:lnTo>
                <a:lnTo>
                  <a:pt x="274319" y="55879"/>
                </a:lnTo>
                <a:lnTo>
                  <a:pt x="231140" y="80009"/>
                </a:lnTo>
                <a:lnTo>
                  <a:pt x="190500" y="107950"/>
                </a:lnTo>
                <a:lnTo>
                  <a:pt x="152400" y="138429"/>
                </a:lnTo>
                <a:lnTo>
                  <a:pt x="119380" y="171450"/>
                </a:lnTo>
                <a:lnTo>
                  <a:pt x="88900" y="209550"/>
                </a:lnTo>
                <a:lnTo>
                  <a:pt x="62230" y="248919"/>
                </a:lnTo>
                <a:lnTo>
                  <a:pt x="40640" y="290829"/>
                </a:lnTo>
                <a:lnTo>
                  <a:pt x="22860" y="335279"/>
                </a:lnTo>
                <a:lnTo>
                  <a:pt x="10160" y="382269"/>
                </a:lnTo>
                <a:lnTo>
                  <a:pt x="2540" y="431800"/>
                </a:lnTo>
                <a:lnTo>
                  <a:pt x="0" y="481329"/>
                </a:lnTo>
                <a:lnTo>
                  <a:pt x="2540" y="532129"/>
                </a:lnTo>
                <a:lnTo>
                  <a:pt x="10160" y="580389"/>
                </a:lnTo>
                <a:lnTo>
                  <a:pt x="22860" y="628650"/>
                </a:lnTo>
                <a:lnTo>
                  <a:pt x="40640" y="673100"/>
                </a:lnTo>
                <a:lnTo>
                  <a:pt x="62230" y="715009"/>
                </a:lnTo>
                <a:lnTo>
                  <a:pt x="88900" y="754379"/>
                </a:lnTo>
                <a:lnTo>
                  <a:pt x="119380" y="792479"/>
                </a:lnTo>
                <a:lnTo>
                  <a:pt x="152400" y="825500"/>
                </a:lnTo>
                <a:lnTo>
                  <a:pt x="190500" y="857250"/>
                </a:lnTo>
                <a:lnTo>
                  <a:pt x="231140" y="883919"/>
                </a:lnTo>
                <a:lnTo>
                  <a:pt x="274319" y="908050"/>
                </a:lnTo>
                <a:lnTo>
                  <a:pt x="322580" y="927100"/>
                </a:lnTo>
                <a:lnTo>
                  <a:pt x="370840" y="943609"/>
                </a:lnTo>
                <a:lnTo>
                  <a:pt x="421640" y="955039"/>
                </a:lnTo>
                <a:lnTo>
                  <a:pt x="474980" y="961389"/>
                </a:lnTo>
                <a:lnTo>
                  <a:pt x="530860" y="965200"/>
                </a:lnTo>
                <a:lnTo>
                  <a:pt x="586740" y="961389"/>
                </a:lnTo>
                <a:lnTo>
                  <a:pt x="640080" y="955039"/>
                </a:lnTo>
                <a:lnTo>
                  <a:pt x="692150" y="943609"/>
                </a:lnTo>
                <a:lnTo>
                  <a:pt x="741680" y="927100"/>
                </a:lnTo>
                <a:lnTo>
                  <a:pt x="787400" y="908050"/>
                </a:lnTo>
                <a:lnTo>
                  <a:pt x="831850" y="883919"/>
                </a:lnTo>
                <a:lnTo>
                  <a:pt x="872490" y="857250"/>
                </a:lnTo>
                <a:lnTo>
                  <a:pt x="909319" y="825500"/>
                </a:lnTo>
                <a:lnTo>
                  <a:pt x="944880" y="792479"/>
                </a:lnTo>
                <a:lnTo>
                  <a:pt x="972819" y="754379"/>
                </a:lnTo>
                <a:lnTo>
                  <a:pt x="999490" y="715009"/>
                </a:lnTo>
                <a:lnTo>
                  <a:pt x="1021080" y="673100"/>
                </a:lnTo>
                <a:lnTo>
                  <a:pt x="1038860" y="628650"/>
                </a:lnTo>
                <a:lnTo>
                  <a:pt x="1051560" y="580389"/>
                </a:lnTo>
                <a:lnTo>
                  <a:pt x="1059180" y="532129"/>
                </a:lnTo>
                <a:lnTo>
                  <a:pt x="1061720" y="481329"/>
                </a:lnTo>
                <a:lnTo>
                  <a:pt x="1059180" y="431800"/>
                </a:lnTo>
                <a:lnTo>
                  <a:pt x="1051560" y="382269"/>
                </a:lnTo>
                <a:lnTo>
                  <a:pt x="1038860" y="335279"/>
                </a:lnTo>
                <a:lnTo>
                  <a:pt x="1021080" y="290829"/>
                </a:lnTo>
                <a:lnTo>
                  <a:pt x="999490" y="248919"/>
                </a:lnTo>
                <a:lnTo>
                  <a:pt x="972819" y="209550"/>
                </a:lnTo>
                <a:lnTo>
                  <a:pt x="944880" y="171450"/>
                </a:lnTo>
                <a:lnTo>
                  <a:pt x="909319" y="138429"/>
                </a:lnTo>
                <a:lnTo>
                  <a:pt x="872490" y="107950"/>
                </a:lnTo>
                <a:lnTo>
                  <a:pt x="831850" y="80009"/>
                </a:lnTo>
                <a:lnTo>
                  <a:pt x="787400" y="55879"/>
                </a:lnTo>
                <a:lnTo>
                  <a:pt x="741680" y="36829"/>
                </a:lnTo>
                <a:lnTo>
                  <a:pt x="692150" y="20319"/>
                </a:lnTo>
                <a:lnTo>
                  <a:pt x="640080" y="8889"/>
                </a:lnTo>
                <a:lnTo>
                  <a:pt x="586740" y="2539"/>
                </a:lnTo>
                <a:lnTo>
                  <a:pt x="530860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659889" y="3545840"/>
            <a:ext cx="1061720" cy="965200"/>
          </a:xfrm>
          <a:custGeom>
            <a:avLst/>
            <a:gdLst/>
            <a:ahLst/>
            <a:cxnLst/>
            <a:rect l="l" t="t" r="r" b="b"/>
            <a:pathLst>
              <a:path w="1061720" h="965200">
                <a:moveTo>
                  <a:pt x="530860" y="0"/>
                </a:moveTo>
                <a:lnTo>
                  <a:pt x="583205" y="2145"/>
                </a:lnTo>
                <a:lnTo>
                  <a:pt x="633880" y="8463"/>
                </a:lnTo>
                <a:lnTo>
                  <a:pt x="682690" y="18774"/>
                </a:lnTo>
                <a:lnTo>
                  <a:pt x="729443" y="32901"/>
                </a:lnTo>
                <a:lnTo>
                  <a:pt x="773943" y="50665"/>
                </a:lnTo>
                <a:lnTo>
                  <a:pt x="815998" y="71888"/>
                </a:lnTo>
                <a:lnTo>
                  <a:pt x="855412" y="96391"/>
                </a:lnTo>
                <a:lnTo>
                  <a:pt x="891993" y="123996"/>
                </a:lnTo>
                <a:lnTo>
                  <a:pt x="925547" y="154524"/>
                </a:lnTo>
                <a:lnTo>
                  <a:pt x="955879" y="187798"/>
                </a:lnTo>
                <a:lnTo>
                  <a:pt x="982796" y="223639"/>
                </a:lnTo>
                <a:lnTo>
                  <a:pt x="1006104" y="261868"/>
                </a:lnTo>
                <a:lnTo>
                  <a:pt x="1025608" y="302308"/>
                </a:lnTo>
                <a:lnTo>
                  <a:pt x="1041116" y="344779"/>
                </a:lnTo>
                <a:lnTo>
                  <a:pt x="1052433" y="389103"/>
                </a:lnTo>
                <a:lnTo>
                  <a:pt x="1059366" y="435103"/>
                </a:lnTo>
                <a:lnTo>
                  <a:pt x="1061720" y="482600"/>
                </a:lnTo>
                <a:lnTo>
                  <a:pt x="1059366" y="530096"/>
                </a:lnTo>
                <a:lnTo>
                  <a:pt x="1052433" y="576096"/>
                </a:lnTo>
                <a:lnTo>
                  <a:pt x="1041116" y="620420"/>
                </a:lnTo>
                <a:lnTo>
                  <a:pt x="1025608" y="662891"/>
                </a:lnTo>
                <a:lnTo>
                  <a:pt x="1006104" y="703331"/>
                </a:lnTo>
                <a:lnTo>
                  <a:pt x="982796" y="741560"/>
                </a:lnTo>
                <a:lnTo>
                  <a:pt x="955879" y="777401"/>
                </a:lnTo>
                <a:lnTo>
                  <a:pt x="925547" y="810675"/>
                </a:lnTo>
                <a:lnTo>
                  <a:pt x="891993" y="841203"/>
                </a:lnTo>
                <a:lnTo>
                  <a:pt x="855412" y="868808"/>
                </a:lnTo>
                <a:lnTo>
                  <a:pt x="815998" y="893311"/>
                </a:lnTo>
                <a:lnTo>
                  <a:pt x="773943" y="914534"/>
                </a:lnTo>
                <a:lnTo>
                  <a:pt x="729443" y="932298"/>
                </a:lnTo>
                <a:lnTo>
                  <a:pt x="682690" y="946425"/>
                </a:lnTo>
                <a:lnTo>
                  <a:pt x="633880" y="956736"/>
                </a:lnTo>
                <a:lnTo>
                  <a:pt x="583205" y="963054"/>
                </a:lnTo>
                <a:lnTo>
                  <a:pt x="530860" y="965200"/>
                </a:lnTo>
                <a:lnTo>
                  <a:pt x="478514" y="963054"/>
                </a:lnTo>
                <a:lnTo>
                  <a:pt x="427839" y="956736"/>
                </a:lnTo>
                <a:lnTo>
                  <a:pt x="379029" y="946425"/>
                </a:lnTo>
                <a:lnTo>
                  <a:pt x="332276" y="932298"/>
                </a:lnTo>
                <a:lnTo>
                  <a:pt x="287776" y="914534"/>
                </a:lnTo>
                <a:lnTo>
                  <a:pt x="245721" y="893311"/>
                </a:lnTo>
                <a:lnTo>
                  <a:pt x="206307" y="868808"/>
                </a:lnTo>
                <a:lnTo>
                  <a:pt x="169726" y="841203"/>
                </a:lnTo>
                <a:lnTo>
                  <a:pt x="136172" y="810675"/>
                </a:lnTo>
                <a:lnTo>
                  <a:pt x="105840" y="777401"/>
                </a:lnTo>
                <a:lnTo>
                  <a:pt x="78923" y="741560"/>
                </a:lnTo>
                <a:lnTo>
                  <a:pt x="55615" y="703331"/>
                </a:lnTo>
                <a:lnTo>
                  <a:pt x="36111" y="662891"/>
                </a:lnTo>
                <a:lnTo>
                  <a:pt x="20603" y="620420"/>
                </a:lnTo>
                <a:lnTo>
                  <a:pt x="9286" y="576096"/>
                </a:lnTo>
                <a:lnTo>
                  <a:pt x="2353" y="530096"/>
                </a:lnTo>
                <a:lnTo>
                  <a:pt x="0" y="482600"/>
                </a:lnTo>
                <a:lnTo>
                  <a:pt x="2353" y="435103"/>
                </a:lnTo>
                <a:lnTo>
                  <a:pt x="9286" y="389103"/>
                </a:lnTo>
                <a:lnTo>
                  <a:pt x="20603" y="344779"/>
                </a:lnTo>
                <a:lnTo>
                  <a:pt x="36111" y="302308"/>
                </a:lnTo>
                <a:lnTo>
                  <a:pt x="55615" y="261868"/>
                </a:lnTo>
                <a:lnTo>
                  <a:pt x="78923" y="223639"/>
                </a:lnTo>
                <a:lnTo>
                  <a:pt x="105840" y="187798"/>
                </a:lnTo>
                <a:lnTo>
                  <a:pt x="136172" y="154524"/>
                </a:lnTo>
                <a:lnTo>
                  <a:pt x="169726" y="123996"/>
                </a:lnTo>
                <a:lnTo>
                  <a:pt x="206307" y="96391"/>
                </a:lnTo>
                <a:lnTo>
                  <a:pt x="245721" y="71888"/>
                </a:lnTo>
                <a:lnTo>
                  <a:pt x="287776" y="50665"/>
                </a:lnTo>
                <a:lnTo>
                  <a:pt x="332276" y="32901"/>
                </a:lnTo>
                <a:lnTo>
                  <a:pt x="379029" y="18774"/>
                </a:lnTo>
                <a:lnTo>
                  <a:pt x="427839" y="8463"/>
                </a:lnTo>
                <a:lnTo>
                  <a:pt x="478514" y="2145"/>
                </a:lnTo>
                <a:lnTo>
                  <a:pt x="530860" y="0"/>
                </a:lnTo>
                <a:close/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659889" y="3545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721610" y="4511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B1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050795" y="3474084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768" y="0"/>
                </a:lnTo>
              </a:path>
            </a:pathLst>
          </a:custGeom>
          <a:ln w="6350">
            <a:solidFill>
              <a:srgbClr val="3D0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012526" y="3479800"/>
            <a:ext cx="252729" cy="0"/>
          </a:xfrm>
          <a:custGeom>
            <a:avLst/>
            <a:gdLst/>
            <a:ahLst/>
            <a:cxnLst/>
            <a:rect l="l" t="t" r="r" b="b"/>
            <a:pathLst>
              <a:path w="252730">
                <a:moveTo>
                  <a:pt x="0" y="0"/>
                </a:moveTo>
                <a:lnTo>
                  <a:pt x="252730" y="0"/>
                </a:lnTo>
              </a:path>
            </a:pathLst>
          </a:custGeom>
          <a:ln w="7620">
            <a:solidFill>
              <a:srgbClr val="3E0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978660" y="3487420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309" y="0"/>
                </a:lnTo>
              </a:path>
            </a:pathLst>
          </a:custGeom>
          <a:ln w="7619">
            <a:solidFill>
              <a:srgbClr val="3F0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956386" y="3494404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443" y="0"/>
                </a:lnTo>
              </a:path>
            </a:pathLst>
          </a:custGeom>
          <a:ln w="8889">
            <a:solidFill>
              <a:srgbClr val="410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937824" y="3501390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4">
                <a:moveTo>
                  <a:pt x="0" y="0"/>
                </a:moveTo>
                <a:lnTo>
                  <a:pt x="404055" y="0"/>
                </a:lnTo>
              </a:path>
            </a:pathLst>
          </a:custGeom>
          <a:ln w="7620">
            <a:solidFill>
              <a:srgbClr val="420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917530" y="3509009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161" y="0"/>
                </a:lnTo>
              </a:path>
            </a:pathLst>
          </a:custGeom>
          <a:ln w="7620">
            <a:solidFill>
              <a:srgbClr val="440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898226" y="3515995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753" y="0"/>
                </a:lnTo>
              </a:path>
            </a:pathLst>
          </a:custGeom>
          <a:ln w="8889">
            <a:solidFill>
              <a:srgbClr val="450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882139" y="3522979"/>
            <a:ext cx="513080" cy="0"/>
          </a:xfrm>
          <a:custGeom>
            <a:avLst/>
            <a:gdLst/>
            <a:ahLst/>
            <a:cxnLst/>
            <a:rect l="l" t="t" r="r" b="b"/>
            <a:pathLst>
              <a:path w="513080">
                <a:moveTo>
                  <a:pt x="0" y="0"/>
                </a:moveTo>
                <a:lnTo>
                  <a:pt x="513080" y="0"/>
                </a:lnTo>
              </a:path>
            </a:pathLst>
          </a:custGeom>
          <a:ln w="7619">
            <a:solidFill>
              <a:srgbClr val="470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868504" y="3530600"/>
            <a:ext cx="541020" cy="0"/>
          </a:xfrm>
          <a:custGeom>
            <a:avLst/>
            <a:gdLst/>
            <a:ahLst/>
            <a:cxnLst/>
            <a:rect l="l" t="t" r="r" b="b"/>
            <a:pathLst>
              <a:path w="541019">
                <a:moveTo>
                  <a:pt x="0" y="0"/>
                </a:moveTo>
                <a:lnTo>
                  <a:pt x="540752" y="0"/>
                </a:lnTo>
              </a:path>
            </a:pathLst>
          </a:custGeom>
          <a:ln w="7620">
            <a:solidFill>
              <a:srgbClr val="480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1854868" y="3537584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25" y="0"/>
                </a:lnTo>
              </a:path>
            </a:pathLst>
          </a:custGeom>
          <a:ln w="8889">
            <a:solidFill>
              <a:srgbClr val="490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1843505" y="3544570"/>
            <a:ext cx="591820" cy="0"/>
          </a:xfrm>
          <a:custGeom>
            <a:avLst/>
            <a:gdLst/>
            <a:ahLst/>
            <a:cxnLst/>
            <a:rect l="l" t="t" r="r" b="b"/>
            <a:pathLst>
              <a:path w="591819">
                <a:moveTo>
                  <a:pt x="0" y="0"/>
                </a:moveTo>
                <a:lnTo>
                  <a:pt x="591485" y="0"/>
                </a:lnTo>
              </a:path>
            </a:pathLst>
          </a:custGeom>
          <a:ln w="7619">
            <a:solidFill>
              <a:srgbClr val="4B0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1831570" y="3552190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488" y="0"/>
                </a:lnTo>
              </a:path>
            </a:pathLst>
          </a:custGeom>
          <a:ln w="7620">
            <a:solidFill>
              <a:srgbClr val="4C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1820487" y="3559175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655" y="0"/>
                </a:lnTo>
              </a:path>
            </a:pathLst>
          </a:custGeom>
          <a:ln w="8890">
            <a:solidFill>
              <a:srgbClr val="4E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1811250" y="3566159"/>
            <a:ext cx="656590" cy="0"/>
          </a:xfrm>
          <a:custGeom>
            <a:avLst/>
            <a:gdLst/>
            <a:ahLst/>
            <a:cxnLst/>
            <a:rect l="l" t="t" r="r" b="b"/>
            <a:pathLst>
              <a:path w="656589">
                <a:moveTo>
                  <a:pt x="0" y="0"/>
                </a:moveTo>
                <a:lnTo>
                  <a:pt x="656128" y="0"/>
                </a:lnTo>
              </a:path>
            </a:pathLst>
          </a:custGeom>
          <a:ln w="7620">
            <a:solidFill>
              <a:srgbClr val="4F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1800167" y="3573779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4">
                <a:moveTo>
                  <a:pt x="0" y="0"/>
                </a:moveTo>
                <a:lnTo>
                  <a:pt x="678295" y="0"/>
                </a:lnTo>
              </a:path>
            </a:pathLst>
          </a:custGeom>
          <a:ln w="7619">
            <a:solidFill>
              <a:srgbClr val="510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1790382" y="3581400"/>
            <a:ext cx="697865" cy="0"/>
          </a:xfrm>
          <a:custGeom>
            <a:avLst/>
            <a:gdLst/>
            <a:ahLst/>
            <a:cxnLst/>
            <a:rect l="l" t="t" r="r" b="b"/>
            <a:pathLst>
              <a:path w="697864">
                <a:moveTo>
                  <a:pt x="0" y="0"/>
                </a:moveTo>
                <a:lnTo>
                  <a:pt x="697600" y="0"/>
                </a:lnTo>
              </a:path>
            </a:pathLst>
          </a:custGeom>
          <a:ln w="7620">
            <a:solidFill>
              <a:srgbClr val="520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1782445" y="3587750"/>
            <a:ext cx="713740" cy="0"/>
          </a:xfrm>
          <a:custGeom>
            <a:avLst/>
            <a:gdLst/>
            <a:ahLst/>
            <a:cxnLst/>
            <a:rect l="l" t="t" r="r" b="b"/>
            <a:pathLst>
              <a:path w="713739">
                <a:moveTo>
                  <a:pt x="0" y="0"/>
                </a:moveTo>
                <a:lnTo>
                  <a:pt x="713210" y="0"/>
                </a:lnTo>
              </a:path>
            </a:pathLst>
          </a:custGeom>
          <a:ln w="7620">
            <a:solidFill>
              <a:srgbClr val="530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1772920" y="3595370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>
                <a:moveTo>
                  <a:pt x="0" y="0"/>
                </a:moveTo>
                <a:lnTo>
                  <a:pt x="731943" y="0"/>
                </a:lnTo>
              </a:path>
            </a:pathLst>
          </a:custGeom>
          <a:ln w="7619">
            <a:solidFill>
              <a:srgbClr val="550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1763395" y="3602990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5">
                <a:moveTo>
                  <a:pt x="0" y="0"/>
                </a:moveTo>
                <a:lnTo>
                  <a:pt x="750675" y="0"/>
                </a:lnTo>
              </a:path>
            </a:pathLst>
          </a:custGeom>
          <a:ln w="7620">
            <a:solidFill>
              <a:srgbClr val="561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1756410" y="3609340"/>
            <a:ext cx="765175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0" y="0"/>
                </a:moveTo>
                <a:lnTo>
                  <a:pt x="764833" y="0"/>
                </a:lnTo>
              </a:path>
            </a:pathLst>
          </a:custGeom>
          <a:ln w="7620">
            <a:solidFill>
              <a:srgbClr val="581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1748789" y="3616959"/>
            <a:ext cx="781050" cy="0"/>
          </a:xfrm>
          <a:custGeom>
            <a:avLst/>
            <a:gdLst/>
            <a:ahLst/>
            <a:cxnLst/>
            <a:rect l="l" t="t" r="r" b="b"/>
            <a:pathLst>
              <a:path w="781050">
                <a:moveTo>
                  <a:pt x="0" y="0"/>
                </a:moveTo>
                <a:lnTo>
                  <a:pt x="780659" y="0"/>
                </a:lnTo>
              </a:path>
            </a:pathLst>
          </a:custGeom>
          <a:ln w="7619">
            <a:solidFill>
              <a:srgbClr val="591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1741170" y="3624579"/>
            <a:ext cx="796925" cy="0"/>
          </a:xfrm>
          <a:custGeom>
            <a:avLst/>
            <a:gdLst/>
            <a:ahLst/>
            <a:cxnLst/>
            <a:rect l="l" t="t" r="r" b="b"/>
            <a:pathLst>
              <a:path w="796925">
                <a:moveTo>
                  <a:pt x="0" y="0"/>
                </a:moveTo>
                <a:lnTo>
                  <a:pt x="796485" y="0"/>
                </a:lnTo>
              </a:path>
            </a:pathLst>
          </a:custGeom>
          <a:ln w="7619">
            <a:solidFill>
              <a:srgbClr val="5B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1733550" y="3631565"/>
            <a:ext cx="812800" cy="0"/>
          </a:xfrm>
          <a:custGeom>
            <a:avLst/>
            <a:gdLst/>
            <a:ahLst/>
            <a:cxnLst/>
            <a:rect l="l" t="t" r="r" b="b"/>
            <a:pathLst>
              <a:path w="812800">
                <a:moveTo>
                  <a:pt x="0" y="0"/>
                </a:moveTo>
                <a:lnTo>
                  <a:pt x="812311" y="0"/>
                </a:lnTo>
              </a:path>
            </a:pathLst>
          </a:custGeom>
          <a:ln w="8890">
            <a:solidFill>
              <a:srgbClr val="5C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1727200" y="3638550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7620">
            <a:solidFill>
              <a:srgbClr val="5D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1721104" y="3646170"/>
            <a:ext cx="837565" cy="0"/>
          </a:xfrm>
          <a:custGeom>
            <a:avLst/>
            <a:gdLst/>
            <a:ahLst/>
            <a:cxnLst/>
            <a:rect l="l" t="t" r="r" b="b"/>
            <a:pathLst>
              <a:path w="837564">
                <a:moveTo>
                  <a:pt x="0" y="0"/>
                </a:moveTo>
                <a:lnTo>
                  <a:pt x="837438" y="0"/>
                </a:lnTo>
              </a:path>
            </a:pathLst>
          </a:custGeom>
          <a:ln w="7619">
            <a:solidFill>
              <a:srgbClr val="5F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1715007" y="3653154"/>
            <a:ext cx="849630" cy="0"/>
          </a:xfrm>
          <a:custGeom>
            <a:avLst/>
            <a:gdLst/>
            <a:ahLst/>
            <a:cxnLst/>
            <a:rect l="l" t="t" r="r" b="b"/>
            <a:pathLst>
              <a:path w="849630">
                <a:moveTo>
                  <a:pt x="0" y="0"/>
                </a:moveTo>
                <a:lnTo>
                  <a:pt x="849375" y="0"/>
                </a:lnTo>
              </a:path>
            </a:pathLst>
          </a:custGeom>
          <a:ln w="8889">
            <a:solidFill>
              <a:srgbClr val="601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1709927" y="3660140"/>
            <a:ext cx="859790" cy="0"/>
          </a:xfrm>
          <a:custGeom>
            <a:avLst/>
            <a:gdLst/>
            <a:ahLst/>
            <a:cxnLst/>
            <a:rect l="l" t="t" r="r" b="b"/>
            <a:pathLst>
              <a:path w="859789">
                <a:moveTo>
                  <a:pt x="0" y="0"/>
                </a:moveTo>
                <a:lnTo>
                  <a:pt x="859324" y="0"/>
                </a:lnTo>
              </a:path>
            </a:pathLst>
          </a:custGeom>
          <a:ln w="7619">
            <a:solidFill>
              <a:srgbClr val="621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1703832" y="3667759"/>
            <a:ext cx="871855" cy="0"/>
          </a:xfrm>
          <a:custGeom>
            <a:avLst/>
            <a:gdLst/>
            <a:ahLst/>
            <a:cxnLst/>
            <a:rect l="l" t="t" r="r" b="b"/>
            <a:pathLst>
              <a:path w="871855">
                <a:moveTo>
                  <a:pt x="0" y="0"/>
                </a:moveTo>
                <a:lnTo>
                  <a:pt x="871262" y="0"/>
                </a:lnTo>
              </a:path>
            </a:pathLst>
          </a:custGeom>
          <a:ln w="7619">
            <a:solidFill>
              <a:srgbClr val="631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1697735" y="3674745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5">
                <a:moveTo>
                  <a:pt x="0" y="0"/>
                </a:moveTo>
                <a:lnTo>
                  <a:pt x="883200" y="0"/>
                </a:lnTo>
              </a:path>
            </a:pathLst>
          </a:custGeom>
          <a:ln w="8889">
            <a:solidFill>
              <a:srgbClr val="661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1693278" y="3681729"/>
            <a:ext cx="892175" cy="0"/>
          </a:xfrm>
          <a:custGeom>
            <a:avLst/>
            <a:gdLst/>
            <a:ahLst/>
            <a:cxnLst/>
            <a:rect l="l" t="t" r="r" b="b"/>
            <a:pathLst>
              <a:path w="892175">
                <a:moveTo>
                  <a:pt x="0" y="0"/>
                </a:moveTo>
                <a:lnTo>
                  <a:pt x="891908" y="0"/>
                </a:lnTo>
              </a:path>
            </a:pathLst>
          </a:custGeom>
          <a:ln w="7619">
            <a:solidFill>
              <a:srgbClr val="661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1688116" y="3689350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6" y="0"/>
                </a:lnTo>
              </a:path>
            </a:pathLst>
          </a:custGeom>
          <a:ln w="7620">
            <a:solidFill>
              <a:srgbClr val="671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1682954" y="3696334"/>
            <a:ext cx="912494" cy="0"/>
          </a:xfrm>
          <a:custGeom>
            <a:avLst/>
            <a:gdLst/>
            <a:ahLst/>
            <a:cxnLst/>
            <a:rect l="l" t="t" r="r" b="b"/>
            <a:pathLst>
              <a:path w="912494">
                <a:moveTo>
                  <a:pt x="0" y="0"/>
                </a:moveTo>
                <a:lnTo>
                  <a:pt x="912064" y="0"/>
                </a:lnTo>
              </a:path>
            </a:pathLst>
          </a:custGeom>
          <a:ln w="8890">
            <a:solidFill>
              <a:srgbClr val="691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1678653" y="3703320"/>
            <a:ext cx="920750" cy="0"/>
          </a:xfrm>
          <a:custGeom>
            <a:avLst/>
            <a:gdLst/>
            <a:ahLst/>
            <a:cxnLst/>
            <a:rect l="l" t="t" r="r" b="b"/>
            <a:pathLst>
              <a:path w="920750">
                <a:moveTo>
                  <a:pt x="0" y="0"/>
                </a:moveTo>
                <a:lnTo>
                  <a:pt x="920463" y="0"/>
                </a:lnTo>
              </a:path>
            </a:pathLst>
          </a:custGeom>
          <a:ln w="7619">
            <a:solidFill>
              <a:srgbClr val="6A1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1673491" y="3710940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541" y="0"/>
                </a:lnTo>
              </a:path>
            </a:pathLst>
          </a:custGeom>
          <a:ln w="7619">
            <a:solidFill>
              <a:srgbClr val="6C1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1668741" y="3718559"/>
            <a:ext cx="940435" cy="0"/>
          </a:xfrm>
          <a:custGeom>
            <a:avLst/>
            <a:gdLst/>
            <a:ahLst/>
            <a:cxnLst/>
            <a:rect l="l" t="t" r="r" b="b"/>
            <a:pathLst>
              <a:path w="940435">
                <a:moveTo>
                  <a:pt x="0" y="0"/>
                </a:moveTo>
                <a:lnTo>
                  <a:pt x="939876" y="0"/>
                </a:lnTo>
              </a:path>
            </a:pathLst>
          </a:custGeom>
          <a:ln w="7619">
            <a:solidFill>
              <a:srgbClr val="6D1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1665470" y="3724909"/>
            <a:ext cx="946785" cy="0"/>
          </a:xfrm>
          <a:custGeom>
            <a:avLst/>
            <a:gdLst/>
            <a:ahLst/>
            <a:cxnLst/>
            <a:rect l="l" t="t" r="r" b="b"/>
            <a:pathLst>
              <a:path w="946785">
                <a:moveTo>
                  <a:pt x="0" y="0"/>
                </a:moveTo>
                <a:lnTo>
                  <a:pt x="946419" y="0"/>
                </a:lnTo>
              </a:path>
            </a:pathLst>
          </a:custGeom>
          <a:ln w="7619">
            <a:solidFill>
              <a:srgbClr val="6F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1661544" y="3732529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5">
                <a:moveTo>
                  <a:pt x="0" y="0"/>
                </a:moveTo>
                <a:lnTo>
                  <a:pt x="954270" y="0"/>
                </a:lnTo>
              </a:path>
            </a:pathLst>
          </a:custGeom>
          <a:ln w="7619">
            <a:solidFill>
              <a:srgbClr val="70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1657619" y="3740150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7620">
            <a:solidFill>
              <a:srgbClr val="71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1654348" y="3746500"/>
            <a:ext cx="969010" cy="0"/>
          </a:xfrm>
          <a:custGeom>
            <a:avLst/>
            <a:gdLst/>
            <a:ahLst/>
            <a:cxnLst/>
            <a:rect l="l" t="t" r="r" b="b"/>
            <a:pathLst>
              <a:path w="969010">
                <a:moveTo>
                  <a:pt x="0" y="0"/>
                </a:moveTo>
                <a:lnTo>
                  <a:pt x="968663" y="0"/>
                </a:lnTo>
              </a:path>
            </a:pathLst>
          </a:custGeom>
          <a:ln w="7620">
            <a:solidFill>
              <a:srgbClr val="73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1650422" y="3754120"/>
            <a:ext cx="976630" cy="0"/>
          </a:xfrm>
          <a:custGeom>
            <a:avLst/>
            <a:gdLst/>
            <a:ahLst/>
            <a:cxnLst/>
            <a:rect l="l" t="t" r="r" b="b"/>
            <a:pathLst>
              <a:path w="976630">
                <a:moveTo>
                  <a:pt x="0" y="0"/>
                </a:moveTo>
                <a:lnTo>
                  <a:pt x="976514" y="0"/>
                </a:lnTo>
              </a:path>
            </a:pathLst>
          </a:custGeom>
          <a:ln w="7619">
            <a:solidFill>
              <a:srgbClr val="741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1646935" y="3761740"/>
            <a:ext cx="983615" cy="0"/>
          </a:xfrm>
          <a:custGeom>
            <a:avLst/>
            <a:gdLst/>
            <a:ahLst/>
            <a:cxnLst/>
            <a:rect l="l" t="t" r="r" b="b"/>
            <a:pathLst>
              <a:path w="983614">
                <a:moveTo>
                  <a:pt x="0" y="0"/>
                </a:moveTo>
                <a:lnTo>
                  <a:pt x="983488" y="0"/>
                </a:lnTo>
              </a:path>
            </a:pathLst>
          </a:custGeom>
          <a:ln w="7619">
            <a:solidFill>
              <a:srgbClr val="761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1644395" y="3768090"/>
            <a:ext cx="988694" cy="0"/>
          </a:xfrm>
          <a:custGeom>
            <a:avLst/>
            <a:gdLst/>
            <a:ahLst/>
            <a:cxnLst/>
            <a:rect l="l" t="t" r="r" b="b"/>
            <a:pathLst>
              <a:path w="988694">
                <a:moveTo>
                  <a:pt x="0" y="0"/>
                </a:moveTo>
                <a:lnTo>
                  <a:pt x="988567" y="0"/>
                </a:lnTo>
              </a:path>
            </a:pathLst>
          </a:custGeom>
          <a:ln w="7619">
            <a:solidFill>
              <a:srgbClr val="771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1641348" y="3775709"/>
            <a:ext cx="995044" cy="0"/>
          </a:xfrm>
          <a:custGeom>
            <a:avLst/>
            <a:gdLst/>
            <a:ahLst/>
            <a:cxnLst/>
            <a:rect l="l" t="t" r="r" b="b"/>
            <a:pathLst>
              <a:path w="995044">
                <a:moveTo>
                  <a:pt x="0" y="0"/>
                </a:moveTo>
                <a:lnTo>
                  <a:pt x="994663" y="0"/>
                </a:lnTo>
              </a:path>
            </a:pathLst>
          </a:custGeom>
          <a:ln w="7619">
            <a:solidFill>
              <a:srgbClr val="791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1638300" y="3783329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>
                <a:moveTo>
                  <a:pt x="0" y="0"/>
                </a:moveTo>
                <a:lnTo>
                  <a:pt x="1000760" y="0"/>
                </a:lnTo>
              </a:path>
            </a:pathLst>
          </a:custGeom>
          <a:ln w="7619">
            <a:solidFill>
              <a:srgbClr val="7A1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1635251" y="3790315"/>
            <a:ext cx="1007110" cy="0"/>
          </a:xfrm>
          <a:custGeom>
            <a:avLst/>
            <a:gdLst/>
            <a:ahLst/>
            <a:cxnLst/>
            <a:rect l="l" t="t" r="r" b="b"/>
            <a:pathLst>
              <a:path w="1007110">
                <a:moveTo>
                  <a:pt x="0" y="0"/>
                </a:moveTo>
                <a:lnTo>
                  <a:pt x="1006856" y="0"/>
                </a:lnTo>
              </a:path>
            </a:pathLst>
          </a:custGeom>
          <a:ln w="8890">
            <a:solidFill>
              <a:srgbClr val="7B1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1632711" y="3797300"/>
            <a:ext cx="1012190" cy="0"/>
          </a:xfrm>
          <a:custGeom>
            <a:avLst/>
            <a:gdLst/>
            <a:ahLst/>
            <a:cxnLst/>
            <a:rect l="l" t="t" r="r" b="b"/>
            <a:pathLst>
              <a:path w="1012189">
                <a:moveTo>
                  <a:pt x="0" y="0"/>
                </a:moveTo>
                <a:lnTo>
                  <a:pt x="1011936" y="0"/>
                </a:lnTo>
              </a:path>
            </a:pathLst>
          </a:custGeom>
          <a:ln w="7620">
            <a:solidFill>
              <a:srgbClr val="7D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1630062" y="3804920"/>
            <a:ext cx="1017905" cy="0"/>
          </a:xfrm>
          <a:custGeom>
            <a:avLst/>
            <a:gdLst/>
            <a:ahLst/>
            <a:cxnLst/>
            <a:rect l="l" t="t" r="r" b="b"/>
            <a:pathLst>
              <a:path w="1017905">
                <a:moveTo>
                  <a:pt x="0" y="0"/>
                </a:moveTo>
                <a:lnTo>
                  <a:pt x="1017304" y="0"/>
                </a:lnTo>
              </a:path>
            </a:pathLst>
          </a:custGeom>
          <a:ln w="7619">
            <a:solidFill>
              <a:srgbClr val="7E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1628208" y="3811904"/>
            <a:ext cx="1021715" cy="0"/>
          </a:xfrm>
          <a:custGeom>
            <a:avLst/>
            <a:gdLst/>
            <a:ahLst/>
            <a:cxnLst/>
            <a:rect l="l" t="t" r="r" b="b"/>
            <a:pathLst>
              <a:path w="1021714">
                <a:moveTo>
                  <a:pt x="0" y="0"/>
                </a:moveTo>
                <a:lnTo>
                  <a:pt x="1021217" y="0"/>
                </a:lnTo>
              </a:path>
            </a:pathLst>
          </a:custGeom>
          <a:ln w="8889">
            <a:solidFill>
              <a:srgbClr val="80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1626664" y="3818890"/>
            <a:ext cx="1024890" cy="0"/>
          </a:xfrm>
          <a:custGeom>
            <a:avLst/>
            <a:gdLst/>
            <a:ahLst/>
            <a:cxnLst/>
            <a:rect l="l" t="t" r="r" b="b"/>
            <a:pathLst>
              <a:path w="1024889">
                <a:moveTo>
                  <a:pt x="0" y="0"/>
                </a:moveTo>
                <a:lnTo>
                  <a:pt x="1024478" y="0"/>
                </a:lnTo>
              </a:path>
            </a:pathLst>
          </a:custGeom>
          <a:ln w="7619">
            <a:solidFill>
              <a:srgbClr val="81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1624810" y="3826509"/>
            <a:ext cx="10287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391" y="0"/>
                </a:lnTo>
              </a:path>
            </a:pathLst>
          </a:custGeom>
          <a:ln w="7619">
            <a:solidFill>
              <a:srgbClr val="83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1622957" y="3833495"/>
            <a:ext cx="1032510" cy="0"/>
          </a:xfrm>
          <a:custGeom>
            <a:avLst/>
            <a:gdLst/>
            <a:ahLst/>
            <a:cxnLst/>
            <a:rect l="l" t="t" r="r" b="b"/>
            <a:pathLst>
              <a:path w="1032510">
                <a:moveTo>
                  <a:pt x="0" y="0"/>
                </a:moveTo>
                <a:lnTo>
                  <a:pt x="1032304" y="0"/>
                </a:lnTo>
              </a:path>
            </a:pathLst>
          </a:custGeom>
          <a:ln w="8889">
            <a:solidFill>
              <a:srgbClr val="84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1621412" y="3840479"/>
            <a:ext cx="1035685" cy="0"/>
          </a:xfrm>
          <a:custGeom>
            <a:avLst/>
            <a:gdLst/>
            <a:ahLst/>
            <a:cxnLst/>
            <a:rect l="l" t="t" r="r" b="b"/>
            <a:pathLst>
              <a:path w="1035685">
                <a:moveTo>
                  <a:pt x="0" y="0"/>
                </a:moveTo>
                <a:lnTo>
                  <a:pt x="1035564" y="0"/>
                </a:lnTo>
              </a:path>
            </a:pathLst>
          </a:custGeom>
          <a:ln w="7619">
            <a:solidFill>
              <a:srgbClr val="85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1619558" y="3848100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4">
                <a:moveTo>
                  <a:pt x="0" y="0"/>
                </a:moveTo>
                <a:lnTo>
                  <a:pt x="1039477" y="0"/>
                </a:lnTo>
              </a:path>
            </a:pathLst>
          </a:custGeom>
          <a:ln w="7620">
            <a:solidFill>
              <a:srgbClr val="871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1618110" y="3855720"/>
            <a:ext cx="1042669" cy="0"/>
          </a:xfrm>
          <a:custGeom>
            <a:avLst/>
            <a:gdLst/>
            <a:ahLst/>
            <a:cxnLst/>
            <a:rect l="l" t="t" r="r" b="b"/>
            <a:pathLst>
              <a:path w="1042669">
                <a:moveTo>
                  <a:pt x="0" y="0"/>
                </a:moveTo>
                <a:lnTo>
                  <a:pt x="1042246" y="0"/>
                </a:lnTo>
              </a:path>
            </a:pathLst>
          </a:custGeom>
          <a:ln w="7619">
            <a:solidFill>
              <a:srgbClr val="881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616970" y="3862070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363" y="0"/>
                </a:lnTo>
              </a:path>
            </a:pathLst>
          </a:custGeom>
          <a:ln w="7619">
            <a:solidFill>
              <a:srgbClr val="8A1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615602" y="3869690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4">
                <a:moveTo>
                  <a:pt x="0" y="0"/>
                </a:moveTo>
                <a:lnTo>
                  <a:pt x="1046903" y="0"/>
                </a:lnTo>
              </a:path>
            </a:pathLst>
          </a:custGeom>
          <a:ln w="7619">
            <a:solidFill>
              <a:srgbClr val="8B1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614235" y="3877309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5">
                <a:moveTo>
                  <a:pt x="0" y="0"/>
                </a:moveTo>
                <a:lnTo>
                  <a:pt x="1049443" y="0"/>
                </a:lnTo>
              </a:path>
            </a:pathLst>
          </a:custGeom>
          <a:ln w="7619">
            <a:solidFill>
              <a:srgbClr val="8D1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613095" y="3883659"/>
            <a:ext cx="1051560" cy="0"/>
          </a:xfrm>
          <a:custGeom>
            <a:avLst/>
            <a:gdLst/>
            <a:ahLst/>
            <a:cxnLst/>
            <a:rect l="l" t="t" r="r" b="b"/>
            <a:pathLst>
              <a:path w="1051560">
                <a:moveTo>
                  <a:pt x="0" y="0"/>
                </a:moveTo>
                <a:lnTo>
                  <a:pt x="1051559" y="0"/>
                </a:lnTo>
              </a:path>
            </a:pathLst>
          </a:custGeom>
          <a:ln w="7619">
            <a:solidFill>
              <a:srgbClr val="8E1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611727" y="3891279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100" y="0"/>
                </a:lnTo>
              </a:path>
            </a:pathLst>
          </a:custGeom>
          <a:ln w="7619">
            <a:solidFill>
              <a:srgbClr val="8F1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610360" y="3898900"/>
            <a:ext cx="1056640" cy="0"/>
          </a:xfrm>
          <a:custGeom>
            <a:avLst/>
            <a:gdLst/>
            <a:ahLst/>
            <a:cxnLst/>
            <a:rect l="l" t="t" r="r" b="b"/>
            <a:pathLst>
              <a:path w="1056639">
                <a:moveTo>
                  <a:pt x="0" y="0"/>
                </a:moveTo>
                <a:lnTo>
                  <a:pt x="1056640" y="0"/>
                </a:lnTo>
              </a:path>
            </a:pathLst>
          </a:custGeom>
          <a:ln w="7620">
            <a:solidFill>
              <a:srgbClr val="91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610197" y="3905884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>
                <a:moveTo>
                  <a:pt x="0" y="0"/>
                </a:moveTo>
                <a:lnTo>
                  <a:pt x="1056965" y="0"/>
                </a:lnTo>
              </a:path>
            </a:pathLst>
          </a:custGeom>
          <a:ln w="6350">
            <a:solidFill>
              <a:srgbClr val="92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610473" y="3902075"/>
            <a:ext cx="1056640" cy="0"/>
          </a:xfrm>
          <a:custGeom>
            <a:avLst/>
            <a:gdLst/>
            <a:ahLst/>
            <a:cxnLst/>
            <a:rect l="l" t="t" r="r" b="b"/>
            <a:pathLst>
              <a:path w="1056639">
                <a:moveTo>
                  <a:pt x="0" y="0"/>
                </a:moveTo>
                <a:lnTo>
                  <a:pt x="1056428" y="0"/>
                </a:lnTo>
              </a:path>
            </a:pathLst>
          </a:custGeom>
          <a:ln w="3175">
            <a:solidFill>
              <a:srgbClr val="92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609643" y="3912870"/>
            <a:ext cx="1058545" cy="0"/>
          </a:xfrm>
          <a:custGeom>
            <a:avLst/>
            <a:gdLst/>
            <a:ahLst/>
            <a:cxnLst/>
            <a:rect l="l" t="t" r="r" b="b"/>
            <a:pathLst>
              <a:path w="1058545">
                <a:moveTo>
                  <a:pt x="0" y="0"/>
                </a:moveTo>
                <a:lnTo>
                  <a:pt x="1058072" y="0"/>
                </a:lnTo>
              </a:path>
            </a:pathLst>
          </a:custGeom>
          <a:ln w="7619">
            <a:solidFill>
              <a:srgbClr val="94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609252" y="3920490"/>
            <a:ext cx="1059180" cy="0"/>
          </a:xfrm>
          <a:custGeom>
            <a:avLst/>
            <a:gdLst/>
            <a:ahLst/>
            <a:cxnLst/>
            <a:rect l="l" t="t" r="r" b="b"/>
            <a:pathLst>
              <a:path w="1059180">
                <a:moveTo>
                  <a:pt x="0" y="0"/>
                </a:moveTo>
                <a:lnTo>
                  <a:pt x="1058854" y="0"/>
                </a:lnTo>
              </a:path>
            </a:pathLst>
          </a:custGeom>
          <a:ln w="7619">
            <a:solidFill>
              <a:srgbClr val="95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608927" y="3926840"/>
            <a:ext cx="1059815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505" y="0"/>
                </a:lnTo>
              </a:path>
            </a:pathLst>
          </a:custGeom>
          <a:ln w="7619">
            <a:solidFill>
              <a:srgbClr val="97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608536" y="3934459"/>
            <a:ext cx="1060450" cy="0"/>
          </a:xfrm>
          <a:custGeom>
            <a:avLst/>
            <a:gdLst/>
            <a:ahLst/>
            <a:cxnLst/>
            <a:rect l="l" t="t" r="r" b="b"/>
            <a:pathLst>
              <a:path w="1060450">
                <a:moveTo>
                  <a:pt x="0" y="0"/>
                </a:moveTo>
                <a:lnTo>
                  <a:pt x="1060287" y="0"/>
                </a:lnTo>
              </a:path>
            </a:pathLst>
          </a:custGeom>
          <a:ln w="7619">
            <a:solidFill>
              <a:srgbClr val="99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608145" y="3942079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>
                <a:moveTo>
                  <a:pt x="0" y="0"/>
                </a:moveTo>
                <a:lnTo>
                  <a:pt x="1061068" y="0"/>
                </a:lnTo>
              </a:path>
            </a:pathLst>
          </a:custGeom>
          <a:ln w="7619">
            <a:solidFill>
              <a:srgbClr val="99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607819" y="3948429"/>
            <a:ext cx="1061720" cy="0"/>
          </a:xfrm>
          <a:custGeom>
            <a:avLst/>
            <a:gdLst/>
            <a:ahLst/>
            <a:cxnLst/>
            <a:rect l="l" t="t" r="r" b="b"/>
            <a:pathLst>
              <a:path w="1061720">
                <a:moveTo>
                  <a:pt x="0" y="0"/>
                </a:moveTo>
                <a:lnTo>
                  <a:pt x="1061720" y="0"/>
                </a:lnTo>
              </a:path>
            </a:pathLst>
          </a:custGeom>
          <a:ln w="7619">
            <a:solidFill>
              <a:srgbClr val="9B1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607819" y="3956050"/>
            <a:ext cx="1061720" cy="0"/>
          </a:xfrm>
          <a:custGeom>
            <a:avLst/>
            <a:gdLst/>
            <a:ahLst/>
            <a:cxnLst/>
            <a:rect l="l" t="t" r="r" b="b"/>
            <a:pathLst>
              <a:path w="1061720">
                <a:moveTo>
                  <a:pt x="0" y="0"/>
                </a:moveTo>
                <a:lnTo>
                  <a:pt x="1061720" y="0"/>
                </a:lnTo>
              </a:path>
            </a:pathLst>
          </a:custGeom>
          <a:ln w="7620">
            <a:solidFill>
              <a:srgbClr val="9C1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608200" y="3963670"/>
            <a:ext cx="1061085" cy="0"/>
          </a:xfrm>
          <a:custGeom>
            <a:avLst/>
            <a:gdLst/>
            <a:ahLst/>
            <a:cxnLst/>
            <a:rect l="l" t="t" r="r" b="b"/>
            <a:pathLst>
              <a:path w="1061085">
                <a:moveTo>
                  <a:pt x="0" y="0"/>
                </a:moveTo>
                <a:lnTo>
                  <a:pt x="1060958" y="0"/>
                </a:lnTo>
              </a:path>
            </a:pathLst>
          </a:custGeom>
          <a:ln w="7619">
            <a:solidFill>
              <a:srgbClr val="9E1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608518" y="3970654"/>
            <a:ext cx="1060450" cy="0"/>
          </a:xfrm>
          <a:custGeom>
            <a:avLst/>
            <a:gdLst/>
            <a:ahLst/>
            <a:cxnLst/>
            <a:rect l="l" t="t" r="r" b="b"/>
            <a:pathLst>
              <a:path w="1060450">
                <a:moveTo>
                  <a:pt x="0" y="0"/>
                </a:moveTo>
                <a:lnTo>
                  <a:pt x="1060322" y="0"/>
                </a:lnTo>
              </a:path>
            </a:pathLst>
          </a:custGeom>
          <a:ln w="8889">
            <a:solidFill>
              <a:srgbClr val="9F1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608899" y="3977640"/>
            <a:ext cx="1059815" cy="0"/>
          </a:xfrm>
          <a:custGeom>
            <a:avLst/>
            <a:gdLst/>
            <a:ahLst/>
            <a:cxnLst/>
            <a:rect l="l" t="t" r="r" b="b"/>
            <a:pathLst>
              <a:path w="1059814">
                <a:moveTo>
                  <a:pt x="0" y="0"/>
                </a:moveTo>
                <a:lnTo>
                  <a:pt x="1059561" y="0"/>
                </a:lnTo>
              </a:path>
            </a:pathLst>
          </a:custGeom>
          <a:ln w="7619">
            <a:solidFill>
              <a:srgbClr val="A1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609280" y="3985259"/>
            <a:ext cx="1059180" cy="0"/>
          </a:xfrm>
          <a:custGeom>
            <a:avLst/>
            <a:gdLst/>
            <a:ahLst/>
            <a:cxnLst/>
            <a:rect l="l" t="t" r="r" b="b"/>
            <a:pathLst>
              <a:path w="1059180">
                <a:moveTo>
                  <a:pt x="0" y="0"/>
                </a:moveTo>
                <a:lnTo>
                  <a:pt x="1058798" y="0"/>
                </a:lnTo>
              </a:path>
            </a:pathLst>
          </a:custGeom>
          <a:ln w="7619">
            <a:solidFill>
              <a:srgbClr val="A2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609661" y="3992879"/>
            <a:ext cx="1058545" cy="0"/>
          </a:xfrm>
          <a:custGeom>
            <a:avLst/>
            <a:gdLst/>
            <a:ahLst/>
            <a:cxnLst/>
            <a:rect l="l" t="t" r="r" b="b"/>
            <a:pathLst>
              <a:path w="1058545">
                <a:moveTo>
                  <a:pt x="0" y="0"/>
                </a:moveTo>
                <a:lnTo>
                  <a:pt x="1058037" y="0"/>
                </a:lnTo>
              </a:path>
            </a:pathLst>
          </a:custGeom>
          <a:ln w="7619">
            <a:solidFill>
              <a:srgbClr val="A3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609978" y="3999229"/>
            <a:ext cx="1057910" cy="0"/>
          </a:xfrm>
          <a:custGeom>
            <a:avLst/>
            <a:gdLst/>
            <a:ahLst/>
            <a:cxnLst/>
            <a:rect l="l" t="t" r="r" b="b"/>
            <a:pathLst>
              <a:path w="1057910">
                <a:moveTo>
                  <a:pt x="0" y="0"/>
                </a:moveTo>
                <a:lnTo>
                  <a:pt x="1057402" y="0"/>
                </a:lnTo>
              </a:path>
            </a:pathLst>
          </a:custGeom>
          <a:ln w="7619">
            <a:solidFill>
              <a:srgbClr val="A52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610360" y="4006850"/>
            <a:ext cx="1056640" cy="0"/>
          </a:xfrm>
          <a:custGeom>
            <a:avLst/>
            <a:gdLst/>
            <a:ahLst/>
            <a:cxnLst/>
            <a:rect l="l" t="t" r="r" b="b"/>
            <a:pathLst>
              <a:path w="1056639">
                <a:moveTo>
                  <a:pt x="0" y="0"/>
                </a:moveTo>
                <a:lnTo>
                  <a:pt x="1056640" y="0"/>
                </a:lnTo>
              </a:path>
            </a:pathLst>
          </a:custGeom>
          <a:ln w="7620">
            <a:solidFill>
              <a:srgbClr val="A62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611763" y="4014470"/>
            <a:ext cx="1054100" cy="0"/>
          </a:xfrm>
          <a:custGeom>
            <a:avLst/>
            <a:gdLst/>
            <a:ahLst/>
            <a:cxnLst/>
            <a:rect l="l" t="t" r="r" b="b"/>
            <a:pathLst>
              <a:path w="1054100">
                <a:moveTo>
                  <a:pt x="0" y="0"/>
                </a:moveTo>
                <a:lnTo>
                  <a:pt x="1054033" y="0"/>
                </a:lnTo>
              </a:path>
            </a:pathLst>
          </a:custGeom>
          <a:ln w="7619">
            <a:solidFill>
              <a:srgbClr val="A82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612933" y="4020820"/>
            <a:ext cx="1052195" cy="0"/>
          </a:xfrm>
          <a:custGeom>
            <a:avLst/>
            <a:gdLst/>
            <a:ahLst/>
            <a:cxnLst/>
            <a:rect l="l" t="t" r="r" b="b"/>
            <a:pathLst>
              <a:path w="1052195">
                <a:moveTo>
                  <a:pt x="0" y="0"/>
                </a:moveTo>
                <a:lnTo>
                  <a:pt x="1051860" y="0"/>
                </a:lnTo>
              </a:path>
            </a:pathLst>
          </a:custGeom>
          <a:ln w="7619">
            <a:solidFill>
              <a:srgbClr val="A92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614337" y="4028440"/>
            <a:ext cx="1049655" cy="0"/>
          </a:xfrm>
          <a:custGeom>
            <a:avLst/>
            <a:gdLst/>
            <a:ahLst/>
            <a:cxnLst/>
            <a:rect l="l" t="t" r="r" b="b"/>
            <a:pathLst>
              <a:path w="1049655">
                <a:moveTo>
                  <a:pt x="0" y="0"/>
                </a:moveTo>
                <a:lnTo>
                  <a:pt x="1049253" y="0"/>
                </a:lnTo>
              </a:path>
            </a:pathLst>
          </a:custGeom>
          <a:ln w="7619">
            <a:solidFill>
              <a:srgbClr val="AB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615740" y="4036059"/>
            <a:ext cx="1047115" cy="0"/>
          </a:xfrm>
          <a:custGeom>
            <a:avLst/>
            <a:gdLst/>
            <a:ahLst/>
            <a:cxnLst/>
            <a:rect l="l" t="t" r="r" b="b"/>
            <a:pathLst>
              <a:path w="1047114">
                <a:moveTo>
                  <a:pt x="0" y="0"/>
                </a:moveTo>
                <a:lnTo>
                  <a:pt x="1046647" y="0"/>
                </a:lnTo>
              </a:path>
            </a:pathLst>
          </a:custGeom>
          <a:ln w="7619">
            <a:solidFill>
              <a:srgbClr val="AC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616910" y="4042409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>
                <a:moveTo>
                  <a:pt x="0" y="0"/>
                </a:moveTo>
                <a:lnTo>
                  <a:pt x="1044474" y="0"/>
                </a:lnTo>
              </a:path>
            </a:pathLst>
          </a:custGeom>
          <a:ln w="7619">
            <a:solidFill>
              <a:srgbClr val="AD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619558" y="4052570"/>
            <a:ext cx="1039494" cy="0"/>
          </a:xfrm>
          <a:custGeom>
            <a:avLst/>
            <a:gdLst/>
            <a:ahLst/>
            <a:cxnLst/>
            <a:rect l="l" t="t" r="r" b="b"/>
            <a:pathLst>
              <a:path w="1039494">
                <a:moveTo>
                  <a:pt x="0" y="0"/>
                </a:moveTo>
                <a:lnTo>
                  <a:pt x="1039477" y="0"/>
                </a:lnTo>
              </a:path>
            </a:pathLst>
          </a:custGeom>
          <a:ln w="3175">
            <a:solidFill>
              <a:srgbClr val="AF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618782" y="4048759"/>
            <a:ext cx="1041400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0998" y="0"/>
                </a:lnTo>
              </a:path>
            </a:pathLst>
          </a:custGeom>
          <a:ln w="5080">
            <a:solidFill>
              <a:srgbClr val="AF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19867" y="4057650"/>
            <a:ext cx="1038860" cy="0"/>
          </a:xfrm>
          <a:custGeom>
            <a:avLst/>
            <a:gdLst/>
            <a:ahLst/>
            <a:cxnLst/>
            <a:rect l="l" t="t" r="r" b="b"/>
            <a:pathLst>
              <a:path w="1038860">
                <a:moveTo>
                  <a:pt x="0" y="0"/>
                </a:moveTo>
                <a:lnTo>
                  <a:pt x="1038825" y="0"/>
                </a:lnTo>
              </a:path>
            </a:pathLst>
          </a:custGeom>
          <a:ln w="7620">
            <a:solidFill>
              <a:srgbClr val="B0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21412" y="4064000"/>
            <a:ext cx="1035685" cy="0"/>
          </a:xfrm>
          <a:custGeom>
            <a:avLst/>
            <a:gdLst/>
            <a:ahLst/>
            <a:cxnLst/>
            <a:rect l="l" t="t" r="r" b="b"/>
            <a:pathLst>
              <a:path w="1035685">
                <a:moveTo>
                  <a:pt x="0" y="0"/>
                </a:moveTo>
                <a:lnTo>
                  <a:pt x="1035564" y="0"/>
                </a:lnTo>
              </a:path>
            </a:pathLst>
          </a:custGeom>
          <a:ln w="7620">
            <a:solidFill>
              <a:srgbClr val="B2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23265" y="4071620"/>
            <a:ext cx="1031875" cy="0"/>
          </a:xfrm>
          <a:custGeom>
            <a:avLst/>
            <a:gdLst/>
            <a:ahLst/>
            <a:cxnLst/>
            <a:rect l="l" t="t" r="r" b="b"/>
            <a:pathLst>
              <a:path w="1031875">
                <a:moveTo>
                  <a:pt x="0" y="0"/>
                </a:moveTo>
                <a:lnTo>
                  <a:pt x="1031651" y="0"/>
                </a:lnTo>
              </a:path>
            </a:pathLst>
          </a:custGeom>
          <a:ln w="7619">
            <a:solidFill>
              <a:srgbClr val="B3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25119" y="4079240"/>
            <a:ext cx="1028065" cy="0"/>
          </a:xfrm>
          <a:custGeom>
            <a:avLst/>
            <a:gdLst/>
            <a:ahLst/>
            <a:cxnLst/>
            <a:rect l="l" t="t" r="r" b="b"/>
            <a:pathLst>
              <a:path w="1028064">
                <a:moveTo>
                  <a:pt x="0" y="0"/>
                </a:moveTo>
                <a:lnTo>
                  <a:pt x="1027738" y="0"/>
                </a:lnTo>
              </a:path>
            </a:pathLst>
          </a:custGeom>
          <a:ln w="7619">
            <a:solidFill>
              <a:srgbClr val="B5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26664" y="4085590"/>
            <a:ext cx="1024890" cy="0"/>
          </a:xfrm>
          <a:custGeom>
            <a:avLst/>
            <a:gdLst/>
            <a:ahLst/>
            <a:cxnLst/>
            <a:rect l="l" t="t" r="r" b="b"/>
            <a:pathLst>
              <a:path w="1024889">
                <a:moveTo>
                  <a:pt x="0" y="0"/>
                </a:moveTo>
                <a:lnTo>
                  <a:pt x="1024478" y="0"/>
                </a:lnTo>
              </a:path>
            </a:pathLst>
          </a:custGeom>
          <a:ln w="7619">
            <a:solidFill>
              <a:srgbClr val="B6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28517" y="4093209"/>
            <a:ext cx="1021080" cy="0"/>
          </a:xfrm>
          <a:custGeom>
            <a:avLst/>
            <a:gdLst/>
            <a:ahLst/>
            <a:cxnLst/>
            <a:rect l="l" t="t" r="r" b="b"/>
            <a:pathLst>
              <a:path w="1021080">
                <a:moveTo>
                  <a:pt x="0" y="0"/>
                </a:moveTo>
                <a:lnTo>
                  <a:pt x="1020565" y="0"/>
                </a:lnTo>
              </a:path>
            </a:pathLst>
          </a:custGeom>
          <a:ln w="7619">
            <a:solidFill>
              <a:srgbClr val="B7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630371" y="4100829"/>
            <a:ext cx="1017269" cy="0"/>
          </a:xfrm>
          <a:custGeom>
            <a:avLst/>
            <a:gdLst/>
            <a:ahLst/>
            <a:cxnLst/>
            <a:rect l="l" t="t" r="r" b="b"/>
            <a:pathLst>
              <a:path w="1017269">
                <a:moveTo>
                  <a:pt x="0" y="0"/>
                </a:moveTo>
                <a:lnTo>
                  <a:pt x="1016652" y="0"/>
                </a:lnTo>
              </a:path>
            </a:pathLst>
          </a:custGeom>
          <a:ln w="7619">
            <a:solidFill>
              <a:srgbClr val="B9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632655" y="4107179"/>
            <a:ext cx="1012190" cy="0"/>
          </a:xfrm>
          <a:custGeom>
            <a:avLst/>
            <a:gdLst/>
            <a:ahLst/>
            <a:cxnLst/>
            <a:rect l="l" t="t" r="r" b="b"/>
            <a:pathLst>
              <a:path w="1012189">
                <a:moveTo>
                  <a:pt x="0" y="0"/>
                </a:moveTo>
                <a:lnTo>
                  <a:pt x="1012048" y="0"/>
                </a:lnTo>
              </a:path>
            </a:pathLst>
          </a:custGeom>
          <a:ln w="7619">
            <a:solidFill>
              <a:srgbClr val="BA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635618" y="4114800"/>
            <a:ext cx="1006475" cy="0"/>
          </a:xfrm>
          <a:custGeom>
            <a:avLst/>
            <a:gdLst/>
            <a:ahLst/>
            <a:cxnLst/>
            <a:rect l="l" t="t" r="r" b="b"/>
            <a:pathLst>
              <a:path w="1006475">
                <a:moveTo>
                  <a:pt x="0" y="0"/>
                </a:moveTo>
                <a:lnTo>
                  <a:pt x="1006122" y="0"/>
                </a:lnTo>
              </a:path>
            </a:pathLst>
          </a:custGeom>
          <a:ln w="7620">
            <a:solidFill>
              <a:srgbClr val="BC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638582" y="4122420"/>
            <a:ext cx="1000760" cy="0"/>
          </a:xfrm>
          <a:custGeom>
            <a:avLst/>
            <a:gdLst/>
            <a:ahLst/>
            <a:cxnLst/>
            <a:rect l="l" t="t" r="r" b="b"/>
            <a:pathLst>
              <a:path w="1000760">
                <a:moveTo>
                  <a:pt x="0" y="0"/>
                </a:moveTo>
                <a:lnTo>
                  <a:pt x="1000195" y="0"/>
                </a:lnTo>
              </a:path>
            </a:pathLst>
          </a:custGeom>
          <a:ln w="7619">
            <a:solidFill>
              <a:srgbClr val="BD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641545" y="4130040"/>
            <a:ext cx="994410" cy="0"/>
          </a:xfrm>
          <a:custGeom>
            <a:avLst/>
            <a:gdLst/>
            <a:ahLst/>
            <a:cxnLst/>
            <a:rect l="l" t="t" r="r" b="b"/>
            <a:pathLst>
              <a:path w="994410">
                <a:moveTo>
                  <a:pt x="0" y="0"/>
                </a:moveTo>
                <a:lnTo>
                  <a:pt x="994268" y="0"/>
                </a:lnTo>
              </a:path>
            </a:pathLst>
          </a:custGeom>
          <a:ln w="7619">
            <a:solidFill>
              <a:srgbClr val="BF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644014" y="4136390"/>
            <a:ext cx="989330" cy="0"/>
          </a:xfrm>
          <a:custGeom>
            <a:avLst/>
            <a:gdLst/>
            <a:ahLst/>
            <a:cxnLst/>
            <a:rect l="l" t="t" r="r" b="b"/>
            <a:pathLst>
              <a:path w="989330">
                <a:moveTo>
                  <a:pt x="0" y="0"/>
                </a:moveTo>
                <a:lnTo>
                  <a:pt x="989329" y="0"/>
                </a:lnTo>
              </a:path>
            </a:pathLst>
          </a:custGeom>
          <a:ln w="7619">
            <a:solidFill>
              <a:srgbClr val="C0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646978" y="4144009"/>
            <a:ext cx="983615" cy="0"/>
          </a:xfrm>
          <a:custGeom>
            <a:avLst/>
            <a:gdLst/>
            <a:ahLst/>
            <a:cxnLst/>
            <a:rect l="l" t="t" r="r" b="b"/>
            <a:pathLst>
              <a:path w="983614">
                <a:moveTo>
                  <a:pt x="0" y="0"/>
                </a:moveTo>
                <a:lnTo>
                  <a:pt x="983403" y="0"/>
                </a:lnTo>
              </a:path>
            </a:pathLst>
          </a:custGeom>
          <a:ln w="7619">
            <a:solidFill>
              <a:srgbClr val="C1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650422" y="4151629"/>
            <a:ext cx="976630" cy="0"/>
          </a:xfrm>
          <a:custGeom>
            <a:avLst/>
            <a:gdLst/>
            <a:ahLst/>
            <a:cxnLst/>
            <a:rect l="l" t="t" r="r" b="b"/>
            <a:pathLst>
              <a:path w="976630">
                <a:moveTo>
                  <a:pt x="0" y="0"/>
                </a:moveTo>
                <a:lnTo>
                  <a:pt x="976514" y="0"/>
                </a:lnTo>
              </a:path>
            </a:pathLst>
          </a:custGeom>
          <a:ln w="7619">
            <a:solidFill>
              <a:srgbClr val="C3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653694" y="4157979"/>
            <a:ext cx="970280" cy="0"/>
          </a:xfrm>
          <a:custGeom>
            <a:avLst/>
            <a:gdLst/>
            <a:ahLst/>
            <a:cxnLst/>
            <a:rect l="l" t="t" r="r" b="b"/>
            <a:pathLst>
              <a:path w="970280">
                <a:moveTo>
                  <a:pt x="0" y="0"/>
                </a:moveTo>
                <a:lnTo>
                  <a:pt x="969972" y="0"/>
                </a:lnTo>
              </a:path>
            </a:pathLst>
          </a:custGeom>
          <a:ln w="7619">
            <a:solidFill>
              <a:srgbClr val="C4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657619" y="4165600"/>
            <a:ext cx="962660" cy="0"/>
          </a:xfrm>
          <a:custGeom>
            <a:avLst/>
            <a:gdLst/>
            <a:ahLst/>
            <a:cxnLst/>
            <a:rect l="l" t="t" r="r" b="b"/>
            <a:pathLst>
              <a:path w="962660">
                <a:moveTo>
                  <a:pt x="0" y="0"/>
                </a:moveTo>
                <a:lnTo>
                  <a:pt x="962121" y="0"/>
                </a:lnTo>
              </a:path>
            </a:pathLst>
          </a:custGeom>
          <a:ln w="7620">
            <a:solidFill>
              <a:srgbClr val="C6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661544" y="4173220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5">
                <a:moveTo>
                  <a:pt x="0" y="0"/>
                </a:moveTo>
                <a:lnTo>
                  <a:pt x="954270" y="0"/>
                </a:lnTo>
              </a:path>
            </a:pathLst>
          </a:custGeom>
          <a:ln w="7619">
            <a:solidFill>
              <a:srgbClr val="C72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664816" y="4179570"/>
            <a:ext cx="948055" cy="0"/>
          </a:xfrm>
          <a:custGeom>
            <a:avLst/>
            <a:gdLst/>
            <a:ahLst/>
            <a:cxnLst/>
            <a:rect l="l" t="t" r="r" b="b"/>
            <a:pathLst>
              <a:path w="948055">
                <a:moveTo>
                  <a:pt x="0" y="0"/>
                </a:moveTo>
                <a:lnTo>
                  <a:pt x="947727" y="0"/>
                </a:lnTo>
              </a:path>
            </a:pathLst>
          </a:custGeom>
          <a:ln w="7619">
            <a:solidFill>
              <a:srgbClr val="C92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668741" y="4187190"/>
            <a:ext cx="940435" cy="0"/>
          </a:xfrm>
          <a:custGeom>
            <a:avLst/>
            <a:gdLst/>
            <a:ahLst/>
            <a:cxnLst/>
            <a:rect l="l" t="t" r="r" b="b"/>
            <a:pathLst>
              <a:path w="940435">
                <a:moveTo>
                  <a:pt x="0" y="0"/>
                </a:moveTo>
                <a:lnTo>
                  <a:pt x="939876" y="0"/>
                </a:lnTo>
              </a:path>
            </a:pathLst>
          </a:custGeom>
          <a:ln w="7619">
            <a:solidFill>
              <a:srgbClr val="CA2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673491" y="4194809"/>
            <a:ext cx="930910" cy="0"/>
          </a:xfrm>
          <a:custGeom>
            <a:avLst/>
            <a:gdLst/>
            <a:ahLst/>
            <a:cxnLst/>
            <a:rect l="l" t="t" r="r" b="b"/>
            <a:pathLst>
              <a:path w="930910">
                <a:moveTo>
                  <a:pt x="0" y="0"/>
                </a:moveTo>
                <a:lnTo>
                  <a:pt x="930541" y="0"/>
                </a:lnTo>
              </a:path>
            </a:pathLst>
          </a:custGeom>
          <a:ln w="7619">
            <a:solidFill>
              <a:srgbClr val="CC2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677792" y="4201159"/>
            <a:ext cx="922655" cy="0"/>
          </a:xfrm>
          <a:custGeom>
            <a:avLst/>
            <a:gdLst/>
            <a:ahLst/>
            <a:cxnLst/>
            <a:rect l="l" t="t" r="r" b="b"/>
            <a:pathLst>
              <a:path w="922655">
                <a:moveTo>
                  <a:pt x="0" y="0"/>
                </a:moveTo>
                <a:lnTo>
                  <a:pt x="922142" y="0"/>
                </a:lnTo>
              </a:path>
            </a:pathLst>
          </a:custGeom>
          <a:ln w="7619">
            <a:solidFill>
              <a:srgbClr val="CD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682954" y="4208779"/>
            <a:ext cx="912494" cy="0"/>
          </a:xfrm>
          <a:custGeom>
            <a:avLst/>
            <a:gdLst/>
            <a:ahLst/>
            <a:cxnLst/>
            <a:rect l="l" t="t" r="r" b="b"/>
            <a:pathLst>
              <a:path w="912494">
                <a:moveTo>
                  <a:pt x="0" y="0"/>
                </a:moveTo>
                <a:lnTo>
                  <a:pt x="912064" y="0"/>
                </a:lnTo>
              </a:path>
            </a:pathLst>
          </a:custGeom>
          <a:ln w="7619">
            <a:solidFill>
              <a:srgbClr val="CE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688116" y="4216400"/>
            <a:ext cx="902335" cy="0"/>
          </a:xfrm>
          <a:custGeom>
            <a:avLst/>
            <a:gdLst/>
            <a:ahLst/>
            <a:cxnLst/>
            <a:rect l="l" t="t" r="r" b="b"/>
            <a:pathLst>
              <a:path w="902335">
                <a:moveTo>
                  <a:pt x="0" y="0"/>
                </a:moveTo>
                <a:lnTo>
                  <a:pt x="901986" y="0"/>
                </a:lnTo>
              </a:path>
            </a:pathLst>
          </a:custGeom>
          <a:ln w="7620">
            <a:solidFill>
              <a:srgbClr val="D0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692418" y="4222750"/>
            <a:ext cx="894080" cy="0"/>
          </a:xfrm>
          <a:custGeom>
            <a:avLst/>
            <a:gdLst/>
            <a:ahLst/>
            <a:cxnLst/>
            <a:rect l="l" t="t" r="r" b="b"/>
            <a:pathLst>
              <a:path w="894080">
                <a:moveTo>
                  <a:pt x="0" y="0"/>
                </a:moveTo>
                <a:lnTo>
                  <a:pt x="893588" y="0"/>
                </a:lnTo>
              </a:path>
            </a:pathLst>
          </a:custGeom>
          <a:ln w="7620">
            <a:solidFill>
              <a:srgbClr val="D12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697770" y="4230370"/>
            <a:ext cx="883285" cy="0"/>
          </a:xfrm>
          <a:custGeom>
            <a:avLst/>
            <a:gdLst/>
            <a:ahLst/>
            <a:cxnLst/>
            <a:rect l="l" t="t" r="r" b="b"/>
            <a:pathLst>
              <a:path w="883285">
                <a:moveTo>
                  <a:pt x="0" y="0"/>
                </a:moveTo>
                <a:lnTo>
                  <a:pt x="883131" y="0"/>
                </a:lnTo>
              </a:path>
            </a:pathLst>
          </a:custGeom>
          <a:ln w="7619">
            <a:solidFill>
              <a:srgbClr val="D32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704077" y="4237990"/>
            <a:ext cx="871219" cy="0"/>
          </a:xfrm>
          <a:custGeom>
            <a:avLst/>
            <a:gdLst/>
            <a:ahLst/>
            <a:cxnLst/>
            <a:rect l="l" t="t" r="r" b="b"/>
            <a:pathLst>
              <a:path w="871219">
                <a:moveTo>
                  <a:pt x="0" y="0"/>
                </a:moveTo>
                <a:lnTo>
                  <a:pt x="870782" y="0"/>
                </a:lnTo>
              </a:path>
            </a:pathLst>
          </a:custGeom>
          <a:ln w="7619">
            <a:solidFill>
              <a:srgbClr val="D42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709332" y="4244340"/>
            <a:ext cx="861060" cy="0"/>
          </a:xfrm>
          <a:custGeom>
            <a:avLst/>
            <a:gdLst/>
            <a:ahLst/>
            <a:cxnLst/>
            <a:rect l="l" t="t" r="r" b="b"/>
            <a:pathLst>
              <a:path w="861060">
                <a:moveTo>
                  <a:pt x="0" y="0"/>
                </a:moveTo>
                <a:lnTo>
                  <a:pt x="860490" y="0"/>
                </a:lnTo>
              </a:path>
            </a:pathLst>
          </a:custGeom>
          <a:ln w="7619">
            <a:solidFill>
              <a:srgbClr val="D52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715638" y="4251959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0" y="0"/>
                </a:moveTo>
                <a:lnTo>
                  <a:pt x="848141" y="0"/>
                </a:lnTo>
              </a:path>
            </a:pathLst>
          </a:custGeom>
          <a:ln w="7619">
            <a:solidFill>
              <a:srgbClr val="D72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721944" y="4259579"/>
            <a:ext cx="836294" cy="0"/>
          </a:xfrm>
          <a:custGeom>
            <a:avLst/>
            <a:gdLst/>
            <a:ahLst/>
            <a:cxnLst/>
            <a:rect l="l" t="t" r="r" b="b"/>
            <a:pathLst>
              <a:path w="836294">
                <a:moveTo>
                  <a:pt x="0" y="0"/>
                </a:moveTo>
                <a:lnTo>
                  <a:pt x="835791" y="0"/>
                </a:lnTo>
              </a:path>
            </a:pathLst>
          </a:custGeom>
          <a:ln w="7619">
            <a:solidFill>
              <a:srgbClr val="D82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727200" y="4265929"/>
            <a:ext cx="825500" cy="0"/>
          </a:xfrm>
          <a:custGeom>
            <a:avLst/>
            <a:gdLst/>
            <a:ahLst/>
            <a:cxnLst/>
            <a:rect l="l" t="t" r="r" b="b"/>
            <a:pathLst>
              <a:path w="825500">
                <a:moveTo>
                  <a:pt x="0" y="0"/>
                </a:moveTo>
                <a:lnTo>
                  <a:pt x="825500" y="0"/>
                </a:lnTo>
              </a:path>
            </a:pathLst>
          </a:custGeom>
          <a:ln w="7619">
            <a:solidFill>
              <a:srgbClr val="DA2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734537" y="4273550"/>
            <a:ext cx="810260" cy="0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260" y="0"/>
                </a:lnTo>
              </a:path>
            </a:pathLst>
          </a:custGeom>
          <a:ln w="7620">
            <a:solidFill>
              <a:srgbClr val="DB2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741875" y="4281170"/>
            <a:ext cx="795020" cy="0"/>
          </a:xfrm>
          <a:custGeom>
            <a:avLst/>
            <a:gdLst/>
            <a:ahLst/>
            <a:cxnLst/>
            <a:rect l="l" t="t" r="r" b="b"/>
            <a:pathLst>
              <a:path w="795019">
                <a:moveTo>
                  <a:pt x="0" y="0"/>
                </a:moveTo>
                <a:lnTo>
                  <a:pt x="795019" y="0"/>
                </a:lnTo>
              </a:path>
            </a:pathLst>
          </a:custGeom>
          <a:ln w="7619">
            <a:solidFill>
              <a:srgbClr val="DD2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749213" y="4288790"/>
            <a:ext cx="779780" cy="0"/>
          </a:xfrm>
          <a:custGeom>
            <a:avLst/>
            <a:gdLst/>
            <a:ahLst/>
            <a:cxnLst/>
            <a:rect l="l" t="t" r="r" b="b"/>
            <a:pathLst>
              <a:path w="779780">
                <a:moveTo>
                  <a:pt x="0" y="0"/>
                </a:moveTo>
                <a:lnTo>
                  <a:pt x="779780" y="0"/>
                </a:lnTo>
              </a:path>
            </a:pathLst>
          </a:custGeom>
          <a:ln w="7619">
            <a:solidFill>
              <a:srgbClr val="DE2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755328" y="4295140"/>
            <a:ext cx="767080" cy="0"/>
          </a:xfrm>
          <a:custGeom>
            <a:avLst/>
            <a:gdLst/>
            <a:ahLst/>
            <a:cxnLst/>
            <a:rect l="l" t="t" r="r" b="b"/>
            <a:pathLst>
              <a:path w="767080">
                <a:moveTo>
                  <a:pt x="0" y="0"/>
                </a:moveTo>
                <a:lnTo>
                  <a:pt x="767079" y="0"/>
                </a:lnTo>
              </a:path>
            </a:pathLst>
          </a:custGeom>
          <a:ln w="7619">
            <a:solidFill>
              <a:srgbClr val="DF2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763395" y="4302759"/>
            <a:ext cx="751205" cy="0"/>
          </a:xfrm>
          <a:custGeom>
            <a:avLst/>
            <a:gdLst/>
            <a:ahLst/>
            <a:cxnLst/>
            <a:rect l="l" t="t" r="r" b="b"/>
            <a:pathLst>
              <a:path w="751205">
                <a:moveTo>
                  <a:pt x="0" y="0"/>
                </a:moveTo>
                <a:lnTo>
                  <a:pt x="750675" y="0"/>
                </a:lnTo>
              </a:path>
            </a:pathLst>
          </a:custGeom>
          <a:ln w="7619">
            <a:solidFill>
              <a:srgbClr val="E12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772920" y="4310379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>
                <a:moveTo>
                  <a:pt x="0" y="0"/>
                </a:moveTo>
                <a:lnTo>
                  <a:pt x="731943" y="0"/>
                </a:lnTo>
              </a:path>
            </a:pathLst>
          </a:custGeom>
          <a:ln w="7619">
            <a:solidFill>
              <a:srgbClr val="E22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780857" y="4316729"/>
            <a:ext cx="716915" cy="0"/>
          </a:xfrm>
          <a:custGeom>
            <a:avLst/>
            <a:gdLst/>
            <a:ahLst/>
            <a:cxnLst/>
            <a:rect l="l" t="t" r="r" b="b"/>
            <a:pathLst>
              <a:path w="716914">
                <a:moveTo>
                  <a:pt x="0" y="0"/>
                </a:moveTo>
                <a:lnTo>
                  <a:pt x="716332" y="0"/>
                </a:lnTo>
              </a:path>
            </a:pathLst>
          </a:custGeom>
          <a:ln w="7619">
            <a:solidFill>
              <a:srgbClr val="E42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790382" y="4324350"/>
            <a:ext cx="697865" cy="0"/>
          </a:xfrm>
          <a:custGeom>
            <a:avLst/>
            <a:gdLst/>
            <a:ahLst/>
            <a:cxnLst/>
            <a:rect l="l" t="t" r="r" b="b"/>
            <a:pathLst>
              <a:path w="697864">
                <a:moveTo>
                  <a:pt x="0" y="0"/>
                </a:moveTo>
                <a:lnTo>
                  <a:pt x="697600" y="0"/>
                </a:lnTo>
              </a:path>
            </a:pathLst>
          </a:custGeom>
          <a:ln w="7620">
            <a:solidFill>
              <a:srgbClr val="E52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800167" y="4331970"/>
            <a:ext cx="678815" cy="0"/>
          </a:xfrm>
          <a:custGeom>
            <a:avLst/>
            <a:gdLst/>
            <a:ahLst/>
            <a:cxnLst/>
            <a:rect l="l" t="t" r="r" b="b"/>
            <a:pathLst>
              <a:path w="678814">
                <a:moveTo>
                  <a:pt x="0" y="0"/>
                </a:moveTo>
                <a:lnTo>
                  <a:pt x="678295" y="0"/>
                </a:lnTo>
              </a:path>
            </a:pathLst>
          </a:custGeom>
          <a:ln w="7619">
            <a:solidFill>
              <a:srgbClr val="E72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1809403" y="4338320"/>
            <a:ext cx="660400" cy="0"/>
          </a:xfrm>
          <a:custGeom>
            <a:avLst/>
            <a:gdLst/>
            <a:ahLst/>
            <a:cxnLst/>
            <a:rect l="l" t="t" r="r" b="b"/>
            <a:pathLst>
              <a:path w="660400">
                <a:moveTo>
                  <a:pt x="0" y="0"/>
                </a:moveTo>
                <a:lnTo>
                  <a:pt x="659822" y="0"/>
                </a:lnTo>
              </a:path>
            </a:pathLst>
          </a:custGeom>
          <a:ln w="7619">
            <a:solidFill>
              <a:srgbClr val="E82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1820487" y="4345940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655" y="0"/>
                </a:lnTo>
              </a:path>
            </a:pathLst>
          </a:custGeom>
          <a:ln w="7619">
            <a:solidFill>
              <a:srgbClr val="E92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1831570" y="4353559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488" y="0"/>
                </a:lnTo>
              </a:path>
            </a:pathLst>
          </a:custGeom>
          <a:ln w="7619">
            <a:solidFill>
              <a:srgbClr val="EB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1841232" y="4359909"/>
            <a:ext cx="596265" cy="0"/>
          </a:xfrm>
          <a:custGeom>
            <a:avLst/>
            <a:gdLst/>
            <a:ahLst/>
            <a:cxnLst/>
            <a:rect l="l" t="t" r="r" b="b"/>
            <a:pathLst>
              <a:path w="596264">
                <a:moveTo>
                  <a:pt x="0" y="0"/>
                </a:moveTo>
                <a:lnTo>
                  <a:pt x="596097" y="0"/>
                </a:lnTo>
              </a:path>
            </a:pathLst>
          </a:custGeom>
          <a:ln w="7619">
            <a:solidFill>
              <a:srgbClr val="EC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854868" y="4367529"/>
            <a:ext cx="568960" cy="0"/>
          </a:xfrm>
          <a:custGeom>
            <a:avLst/>
            <a:gdLst/>
            <a:ahLst/>
            <a:cxnLst/>
            <a:rect l="l" t="t" r="r" b="b"/>
            <a:pathLst>
              <a:path w="568960">
                <a:moveTo>
                  <a:pt x="0" y="0"/>
                </a:moveTo>
                <a:lnTo>
                  <a:pt x="568425" y="0"/>
                </a:lnTo>
              </a:path>
            </a:pathLst>
          </a:custGeom>
          <a:ln w="7619">
            <a:solidFill>
              <a:srgbClr val="EE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1868504" y="4375150"/>
            <a:ext cx="541020" cy="0"/>
          </a:xfrm>
          <a:custGeom>
            <a:avLst/>
            <a:gdLst/>
            <a:ahLst/>
            <a:cxnLst/>
            <a:rect l="l" t="t" r="r" b="b"/>
            <a:pathLst>
              <a:path w="541019">
                <a:moveTo>
                  <a:pt x="0" y="0"/>
                </a:moveTo>
                <a:lnTo>
                  <a:pt x="540752" y="0"/>
                </a:lnTo>
              </a:path>
            </a:pathLst>
          </a:custGeom>
          <a:ln w="7620">
            <a:solidFill>
              <a:srgbClr val="EF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1879867" y="4381500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7692" y="0"/>
                </a:lnTo>
              </a:path>
            </a:pathLst>
          </a:custGeom>
          <a:ln w="7620">
            <a:solidFill>
              <a:srgbClr val="F1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1898226" y="4389120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4">
                <a:moveTo>
                  <a:pt x="0" y="0"/>
                </a:moveTo>
                <a:lnTo>
                  <a:pt x="481753" y="0"/>
                </a:lnTo>
              </a:path>
            </a:pathLst>
          </a:custGeom>
          <a:ln w="7619">
            <a:solidFill>
              <a:srgbClr val="F2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1917530" y="4396740"/>
            <a:ext cx="44450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0" y="0"/>
                </a:moveTo>
                <a:lnTo>
                  <a:pt x="444161" y="0"/>
                </a:lnTo>
              </a:path>
            </a:pathLst>
          </a:custGeom>
          <a:ln w="7619">
            <a:solidFill>
              <a:srgbClr val="F3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1934112" y="4403090"/>
            <a:ext cx="412115" cy="0"/>
          </a:xfrm>
          <a:custGeom>
            <a:avLst/>
            <a:gdLst/>
            <a:ahLst/>
            <a:cxnLst/>
            <a:rect l="l" t="t" r="r" b="b"/>
            <a:pathLst>
              <a:path w="412114">
                <a:moveTo>
                  <a:pt x="0" y="0"/>
                </a:moveTo>
                <a:lnTo>
                  <a:pt x="411577" y="0"/>
                </a:lnTo>
              </a:path>
            </a:pathLst>
          </a:custGeom>
          <a:ln w="7619">
            <a:solidFill>
              <a:srgbClr val="F53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1956386" y="4410709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>
                <a:moveTo>
                  <a:pt x="0" y="0"/>
                </a:moveTo>
                <a:lnTo>
                  <a:pt x="366443" y="0"/>
                </a:lnTo>
              </a:path>
            </a:pathLst>
          </a:custGeom>
          <a:ln w="7619">
            <a:solidFill>
              <a:srgbClr val="F63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1978660" y="4418329"/>
            <a:ext cx="321310" cy="0"/>
          </a:xfrm>
          <a:custGeom>
            <a:avLst/>
            <a:gdLst/>
            <a:ahLst/>
            <a:cxnLst/>
            <a:rect l="l" t="t" r="r" b="b"/>
            <a:pathLst>
              <a:path w="321310">
                <a:moveTo>
                  <a:pt x="0" y="0"/>
                </a:moveTo>
                <a:lnTo>
                  <a:pt x="321309" y="0"/>
                </a:lnTo>
              </a:path>
            </a:pathLst>
          </a:custGeom>
          <a:ln w="7619">
            <a:solidFill>
              <a:srgbClr val="F83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006882" y="4424679"/>
            <a:ext cx="264160" cy="0"/>
          </a:xfrm>
          <a:custGeom>
            <a:avLst/>
            <a:gdLst/>
            <a:ahLst/>
            <a:cxnLst/>
            <a:rect l="l" t="t" r="r" b="b"/>
            <a:pathLst>
              <a:path w="264160">
                <a:moveTo>
                  <a:pt x="0" y="0"/>
                </a:moveTo>
                <a:lnTo>
                  <a:pt x="264160" y="0"/>
                </a:lnTo>
              </a:path>
            </a:pathLst>
          </a:custGeom>
          <a:ln w="7619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050795" y="4431665"/>
            <a:ext cx="17589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768" y="0"/>
                </a:lnTo>
              </a:path>
            </a:pathLst>
          </a:custGeom>
          <a:ln w="6350">
            <a:solidFill>
              <a:srgbClr val="FB3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1609089" y="3469640"/>
            <a:ext cx="1061720" cy="965200"/>
          </a:xfrm>
          <a:custGeom>
            <a:avLst/>
            <a:gdLst/>
            <a:ahLst/>
            <a:cxnLst/>
            <a:rect l="l" t="t" r="r" b="b"/>
            <a:pathLst>
              <a:path w="1061720" h="965200">
                <a:moveTo>
                  <a:pt x="530860" y="0"/>
                </a:moveTo>
                <a:lnTo>
                  <a:pt x="583205" y="2133"/>
                </a:lnTo>
                <a:lnTo>
                  <a:pt x="633880" y="8416"/>
                </a:lnTo>
                <a:lnTo>
                  <a:pt x="682690" y="18676"/>
                </a:lnTo>
                <a:lnTo>
                  <a:pt x="729443" y="32740"/>
                </a:lnTo>
                <a:lnTo>
                  <a:pt x="773943" y="50432"/>
                </a:lnTo>
                <a:lnTo>
                  <a:pt x="815998" y="71581"/>
                </a:lnTo>
                <a:lnTo>
                  <a:pt x="855412" y="96011"/>
                </a:lnTo>
                <a:lnTo>
                  <a:pt x="891993" y="123549"/>
                </a:lnTo>
                <a:lnTo>
                  <a:pt x="925547" y="154022"/>
                </a:lnTo>
                <a:lnTo>
                  <a:pt x="955879" y="187255"/>
                </a:lnTo>
                <a:lnTo>
                  <a:pt x="982796" y="223076"/>
                </a:lnTo>
                <a:lnTo>
                  <a:pt x="1006104" y="261310"/>
                </a:lnTo>
                <a:lnTo>
                  <a:pt x="1025608" y="301783"/>
                </a:lnTo>
                <a:lnTo>
                  <a:pt x="1041116" y="344323"/>
                </a:lnTo>
                <a:lnTo>
                  <a:pt x="1052433" y="388754"/>
                </a:lnTo>
                <a:lnTo>
                  <a:pt x="1059366" y="434905"/>
                </a:lnTo>
                <a:lnTo>
                  <a:pt x="1061720" y="482600"/>
                </a:lnTo>
                <a:lnTo>
                  <a:pt x="1059366" y="530096"/>
                </a:lnTo>
                <a:lnTo>
                  <a:pt x="1052433" y="576096"/>
                </a:lnTo>
                <a:lnTo>
                  <a:pt x="1041116" y="620420"/>
                </a:lnTo>
                <a:lnTo>
                  <a:pt x="1025608" y="662891"/>
                </a:lnTo>
                <a:lnTo>
                  <a:pt x="1006104" y="703331"/>
                </a:lnTo>
                <a:lnTo>
                  <a:pt x="982796" y="741560"/>
                </a:lnTo>
                <a:lnTo>
                  <a:pt x="955879" y="777401"/>
                </a:lnTo>
                <a:lnTo>
                  <a:pt x="925547" y="810675"/>
                </a:lnTo>
                <a:lnTo>
                  <a:pt x="891993" y="841203"/>
                </a:lnTo>
                <a:lnTo>
                  <a:pt x="855412" y="868808"/>
                </a:lnTo>
                <a:lnTo>
                  <a:pt x="815998" y="893311"/>
                </a:lnTo>
                <a:lnTo>
                  <a:pt x="773943" y="914534"/>
                </a:lnTo>
                <a:lnTo>
                  <a:pt x="729443" y="932298"/>
                </a:lnTo>
                <a:lnTo>
                  <a:pt x="682690" y="946425"/>
                </a:lnTo>
                <a:lnTo>
                  <a:pt x="633880" y="956736"/>
                </a:lnTo>
                <a:lnTo>
                  <a:pt x="583205" y="963054"/>
                </a:lnTo>
                <a:lnTo>
                  <a:pt x="530860" y="965200"/>
                </a:lnTo>
                <a:lnTo>
                  <a:pt x="478514" y="963054"/>
                </a:lnTo>
                <a:lnTo>
                  <a:pt x="427839" y="956736"/>
                </a:lnTo>
                <a:lnTo>
                  <a:pt x="379029" y="946425"/>
                </a:lnTo>
                <a:lnTo>
                  <a:pt x="332276" y="932298"/>
                </a:lnTo>
                <a:lnTo>
                  <a:pt x="287776" y="914534"/>
                </a:lnTo>
                <a:lnTo>
                  <a:pt x="245721" y="893311"/>
                </a:lnTo>
                <a:lnTo>
                  <a:pt x="206307" y="868808"/>
                </a:lnTo>
                <a:lnTo>
                  <a:pt x="169726" y="841203"/>
                </a:lnTo>
                <a:lnTo>
                  <a:pt x="136172" y="810675"/>
                </a:lnTo>
                <a:lnTo>
                  <a:pt x="105840" y="777401"/>
                </a:lnTo>
                <a:lnTo>
                  <a:pt x="78923" y="741560"/>
                </a:lnTo>
                <a:lnTo>
                  <a:pt x="55615" y="703331"/>
                </a:lnTo>
                <a:lnTo>
                  <a:pt x="36111" y="662891"/>
                </a:lnTo>
                <a:lnTo>
                  <a:pt x="20603" y="620420"/>
                </a:lnTo>
                <a:lnTo>
                  <a:pt x="9286" y="576096"/>
                </a:lnTo>
                <a:lnTo>
                  <a:pt x="2353" y="530096"/>
                </a:lnTo>
                <a:lnTo>
                  <a:pt x="0" y="482600"/>
                </a:lnTo>
                <a:lnTo>
                  <a:pt x="2353" y="434905"/>
                </a:lnTo>
                <a:lnTo>
                  <a:pt x="9286" y="388754"/>
                </a:lnTo>
                <a:lnTo>
                  <a:pt x="20603" y="344323"/>
                </a:lnTo>
                <a:lnTo>
                  <a:pt x="36111" y="301783"/>
                </a:lnTo>
                <a:lnTo>
                  <a:pt x="55615" y="261310"/>
                </a:lnTo>
                <a:lnTo>
                  <a:pt x="78923" y="223076"/>
                </a:lnTo>
                <a:lnTo>
                  <a:pt x="105840" y="187255"/>
                </a:lnTo>
                <a:lnTo>
                  <a:pt x="136172" y="154022"/>
                </a:lnTo>
                <a:lnTo>
                  <a:pt x="169726" y="123549"/>
                </a:lnTo>
                <a:lnTo>
                  <a:pt x="206307" y="96011"/>
                </a:lnTo>
                <a:lnTo>
                  <a:pt x="245721" y="71581"/>
                </a:lnTo>
                <a:lnTo>
                  <a:pt x="287776" y="50432"/>
                </a:lnTo>
                <a:lnTo>
                  <a:pt x="332276" y="32740"/>
                </a:lnTo>
                <a:lnTo>
                  <a:pt x="379029" y="18676"/>
                </a:lnTo>
                <a:lnTo>
                  <a:pt x="427839" y="8416"/>
                </a:lnTo>
                <a:lnTo>
                  <a:pt x="478514" y="2133"/>
                </a:lnTo>
                <a:lnTo>
                  <a:pt x="530860" y="0"/>
                </a:lnTo>
                <a:close/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1609089" y="3469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670810" y="44348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072639" y="34893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03" y="0"/>
                </a:lnTo>
              </a:path>
            </a:pathLst>
          </a:custGeom>
          <a:ln w="63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027173" y="3496309"/>
            <a:ext cx="235585" cy="0"/>
          </a:xfrm>
          <a:custGeom>
            <a:avLst/>
            <a:gdLst/>
            <a:ahLst/>
            <a:cxnLst/>
            <a:rect l="l" t="t" r="r" b="b"/>
            <a:pathLst>
              <a:path w="235585">
                <a:moveTo>
                  <a:pt x="0" y="0"/>
                </a:moveTo>
                <a:lnTo>
                  <a:pt x="235282" y="0"/>
                </a:lnTo>
              </a:path>
            </a:pathLst>
          </a:custGeom>
          <a:ln w="7620">
            <a:solidFill>
              <a:srgbClr val="F93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1997455" y="3503929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4">
                <a:moveTo>
                  <a:pt x="0" y="0"/>
                </a:moveTo>
                <a:lnTo>
                  <a:pt x="289618" y="0"/>
                </a:lnTo>
              </a:path>
            </a:pathLst>
          </a:custGeom>
          <a:ln w="7619">
            <a:solidFill>
              <a:srgbClr val="F43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1974124" y="3511550"/>
            <a:ext cx="337185" cy="0"/>
          </a:xfrm>
          <a:custGeom>
            <a:avLst/>
            <a:gdLst/>
            <a:ahLst/>
            <a:cxnLst/>
            <a:rect l="l" t="t" r="r" b="b"/>
            <a:pathLst>
              <a:path w="337185">
                <a:moveTo>
                  <a:pt x="0" y="0"/>
                </a:moveTo>
                <a:lnTo>
                  <a:pt x="336683" y="0"/>
                </a:lnTo>
              </a:path>
            </a:pathLst>
          </a:custGeom>
          <a:ln w="7620">
            <a:solidFill>
              <a:srgbClr val="EF2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1957342" y="3517900"/>
            <a:ext cx="369570" cy="0"/>
          </a:xfrm>
          <a:custGeom>
            <a:avLst/>
            <a:gdLst/>
            <a:ahLst/>
            <a:cxnLst/>
            <a:rect l="l" t="t" r="r" b="b"/>
            <a:pathLst>
              <a:path w="369569">
                <a:moveTo>
                  <a:pt x="0" y="0"/>
                </a:moveTo>
                <a:lnTo>
                  <a:pt x="369551" y="0"/>
                </a:lnTo>
              </a:path>
            </a:pathLst>
          </a:custGeom>
          <a:ln w="7620">
            <a:solidFill>
              <a:srgbClr val="EA2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1938020" y="3525520"/>
            <a:ext cx="408305" cy="0"/>
          </a:xfrm>
          <a:custGeom>
            <a:avLst/>
            <a:gdLst/>
            <a:ahLst/>
            <a:cxnLst/>
            <a:rect l="l" t="t" r="r" b="b"/>
            <a:pathLst>
              <a:path w="408305">
                <a:moveTo>
                  <a:pt x="0" y="0"/>
                </a:moveTo>
                <a:lnTo>
                  <a:pt x="408177" y="0"/>
                </a:lnTo>
              </a:path>
            </a:pathLst>
          </a:custGeom>
          <a:ln w="7619">
            <a:solidFill>
              <a:srgbClr val="E52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1922779" y="3533140"/>
            <a:ext cx="440690" cy="0"/>
          </a:xfrm>
          <a:custGeom>
            <a:avLst/>
            <a:gdLst/>
            <a:ahLst/>
            <a:cxnLst/>
            <a:rect l="l" t="t" r="r" b="b"/>
            <a:pathLst>
              <a:path w="440689">
                <a:moveTo>
                  <a:pt x="0" y="0"/>
                </a:moveTo>
                <a:lnTo>
                  <a:pt x="440478" y="0"/>
                </a:lnTo>
              </a:path>
            </a:pathLst>
          </a:custGeom>
          <a:ln w="7620">
            <a:solidFill>
              <a:srgbClr val="E02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907539" y="3540125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5">
                <a:moveTo>
                  <a:pt x="0" y="0"/>
                </a:moveTo>
                <a:lnTo>
                  <a:pt x="470535" y="0"/>
                </a:lnTo>
              </a:path>
            </a:pathLst>
          </a:custGeom>
          <a:ln w="8890">
            <a:solidFill>
              <a:srgbClr val="DB2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893388" y="3547745"/>
            <a:ext cx="499745" cy="0"/>
          </a:xfrm>
          <a:custGeom>
            <a:avLst/>
            <a:gdLst/>
            <a:ahLst/>
            <a:cxnLst/>
            <a:rect l="l" t="t" r="r" b="b"/>
            <a:pathLst>
              <a:path w="499744">
                <a:moveTo>
                  <a:pt x="0" y="0"/>
                </a:moveTo>
                <a:lnTo>
                  <a:pt x="499503" y="0"/>
                </a:lnTo>
              </a:path>
            </a:pathLst>
          </a:custGeom>
          <a:ln w="8889">
            <a:solidFill>
              <a:srgbClr val="D62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1883410" y="3554729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382" y="0"/>
                </a:lnTo>
              </a:path>
            </a:pathLst>
          </a:custGeom>
          <a:ln w="7619">
            <a:solidFill>
              <a:srgbClr val="D12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1871435" y="3562350"/>
            <a:ext cx="542925" cy="0"/>
          </a:xfrm>
          <a:custGeom>
            <a:avLst/>
            <a:gdLst/>
            <a:ahLst/>
            <a:cxnLst/>
            <a:rect l="l" t="t" r="r" b="b"/>
            <a:pathLst>
              <a:path w="542925">
                <a:moveTo>
                  <a:pt x="0" y="0"/>
                </a:moveTo>
                <a:lnTo>
                  <a:pt x="542834" y="0"/>
                </a:lnTo>
              </a:path>
            </a:pathLst>
          </a:custGeom>
          <a:ln w="7620">
            <a:solidFill>
              <a:srgbClr val="CC2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859461" y="3569334"/>
            <a:ext cx="565785" cy="0"/>
          </a:xfrm>
          <a:custGeom>
            <a:avLst/>
            <a:gdLst/>
            <a:ahLst/>
            <a:cxnLst/>
            <a:rect l="l" t="t" r="r" b="b"/>
            <a:pathLst>
              <a:path w="565785">
                <a:moveTo>
                  <a:pt x="0" y="0"/>
                </a:moveTo>
                <a:lnTo>
                  <a:pt x="565286" y="0"/>
                </a:lnTo>
              </a:path>
            </a:pathLst>
          </a:custGeom>
          <a:ln w="8889">
            <a:solidFill>
              <a:srgbClr val="C72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849754" y="3576954"/>
            <a:ext cx="585470" cy="0"/>
          </a:xfrm>
          <a:custGeom>
            <a:avLst/>
            <a:gdLst/>
            <a:ahLst/>
            <a:cxnLst/>
            <a:rect l="l" t="t" r="r" b="b"/>
            <a:pathLst>
              <a:path w="585469">
                <a:moveTo>
                  <a:pt x="0" y="0"/>
                </a:moveTo>
                <a:lnTo>
                  <a:pt x="585469" y="0"/>
                </a:lnTo>
              </a:path>
            </a:pathLst>
          </a:custGeom>
          <a:ln w="8889">
            <a:solidFill>
              <a:srgbClr val="C22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841182" y="3584575"/>
            <a:ext cx="604520" cy="0"/>
          </a:xfrm>
          <a:custGeom>
            <a:avLst/>
            <a:gdLst/>
            <a:ahLst/>
            <a:cxnLst/>
            <a:rect l="l" t="t" r="r" b="b"/>
            <a:pathLst>
              <a:path w="604519">
                <a:moveTo>
                  <a:pt x="0" y="0"/>
                </a:moveTo>
                <a:lnTo>
                  <a:pt x="604096" y="0"/>
                </a:lnTo>
              </a:path>
            </a:pathLst>
          </a:custGeom>
          <a:ln w="8890">
            <a:solidFill>
              <a:srgbClr val="BD2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834038" y="3591559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8913" y="0"/>
                </a:lnTo>
              </a:path>
            </a:pathLst>
          </a:custGeom>
          <a:ln w="7620">
            <a:solidFill>
              <a:srgbClr val="B82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825466" y="3599179"/>
            <a:ext cx="636905" cy="0"/>
          </a:xfrm>
          <a:custGeom>
            <a:avLst/>
            <a:gdLst/>
            <a:ahLst/>
            <a:cxnLst/>
            <a:rect l="l" t="t" r="r" b="b"/>
            <a:pathLst>
              <a:path w="636905">
                <a:moveTo>
                  <a:pt x="0" y="0"/>
                </a:moveTo>
                <a:lnTo>
                  <a:pt x="636693" y="0"/>
                </a:lnTo>
              </a:path>
            </a:pathLst>
          </a:custGeom>
          <a:ln w="7619">
            <a:solidFill>
              <a:srgbClr val="B32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817223" y="3606165"/>
            <a:ext cx="654685" cy="0"/>
          </a:xfrm>
          <a:custGeom>
            <a:avLst/>
            <a:gdLst/>
            <a:ahLst/>
            <a:cxnLst/>
            <a:rect l="l" t="t" r="r" b="b"/>
            <a:pathLst>
              <a:path w="654685">
                <a:moveTo>
                  <a:pt x="0" y="0"/>
                </a:moveTo>
                <a:lnTo>
                  <a:pt x="654143" y="0"/>
                </a:lnTo>
              </a:path>
            </a:pathLst>
          </a:custGeom>
          <a:ln w="8889">
            <a:solidFill>
              <a:srgbClr val="AE2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809310" y="3613784"/>
            <a:ext cx="671195" cy="0"/>
          </a:xfrm>
          <a:custGeom>
            <a:avLst/>
            <a:gdLst/>
            <a:ahLst/>
            <a:cxnLst/>
            <a:rect l="l" t="t" r="r" b="b"/>
            <a:pathLst>
              <a:path w="671194">
                <a:moveTo>
                  <a:pt x="0" y="0"/>
                </a:moveTo>
                <a:lnTo>
                  <a:pt x="670818" y="0"/>
                </a:lnTo>
              </a:path>
            </a:pathLst>
          </a:custGeom>
          <a:ln w="8890">
            <a:solidFill>
              <a:srgbClr val="A92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802716" y="3620770"/>
            <a:ext cx="683260" cy="0"/>
          </a:xfrm>
          <a:custGeom>
            <a:avLst/>
            <a:gdLst/>
            <a:ahLst/>
            <a:cxnLst/>
            <a:rect l="l" t="t" r="r" b="b"/>
            <a:pathLst>
              <a:path w="683260">
                <a:moveTo>
                  <a:pt x="0" y="0"/>
                </a:moveTo>
                <a:lnTo>
                  <a:pt x="682855" y="0"/>
                </a:lnTo>
              </a:path>
            </a:pathLst>
          </a:custGeom>
          <a:ln w="7619">
            <a:solidFill>
              <a:srgbClr val="A42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794803" y="3628390"/>
            <a:ext cx="697865" cy="0"/>
          </a:xfrm>
          <a:custGeom>
            <a:avLst/>
            <a:gdLst/>
            <a:ahLst/>
            <a:cxnLst/>
            <a:rect l="l" t="t" r="r" b="b"/>
            <a:pathLst>
              <a:path w="697864">
                <a:moveTo>
                  <a:pt x="0" y="0"/>
                </a:moveTo>
                <a:lnTo>
                  <a:pt x="697299" y="0"/>
                </a:lnTo>
              </a:path>
            </a:pathLst>
          </a:custGeom>
          <a:ln w="7619">
            <a:solidFill>
              <a:srgbClr val="9F1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786889" y="3636009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5">
                <a:moveTo>
                  <a:pt x="0" y="0"/>
                </a:moveTo>
                <a:lnTo>
                  <a:pt x="711744" y="0"/>
                </a:lnTo>
              </a:path>
            </a:pathLst>
          </a:custGeom>
          <a:ln w="7619">
            <a:solidFill>
              <a:srgbClr val="9A1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782127" y="3642359"/>
            <a:ext cx="721995" cy="0"/>
          </a:xfrm>
          <a:custGeom>
            <a:avLst/>
            <a:gdLst/>
            <a:ahLst/>
            <a:cxnLst/>
            <a:rect l="l" t="t" r="r" b="b"/>
            <a:pathLst>
              <a:path w="721994">
                <a:moveTo>
                  <a:pt x="0" y="0"/>
                </a:moveTo>
                <a:lnTo>
                  <a:pt x="721949" y="0"/>
                </a:lnTo>
              </a:path>
            </a:pathLst>
          </a:custGeom>
          <a:ln w="7619">
            <a:solidFill>
              <a:srgbClr val="951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776412" y="3649979"/>
            <a:ext cx="734060" cy="0"/>
          </a:xfrm>
          <a:custGeom>
            <a:avLst/>
            <a:gdLst/>
            <a:ahLst/>
            <a:cxnLst/>
            <a:rect l="l" t="t" r="r" b="b"/>
            <a:pathLst>
              <a:path w="734060">
                <a:moveTo>
                  <a:pt x="0" y="0"/>
                </a:moveTo>
                <a:lnTo>
                  <a:pt x="733967" y="0"/>
                </a:lnTo>
              </a:path>
            </a:pathLst>
          </a:custGeom>
          <a:ln w="7619">
            <a:solidFill>
              <a:srgbClr val="901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770697" y="3657600"/>
            <a:ext cx="744855" cy="0"/>
          </a:xfrm>
          <a:custGeom>
            <a:avLst/>
            <a:gdLst/>
            <a:ahLst/>
            <a:cxnLst/>
            <a:rect l="l" t="t" r="r" b="b"/>
            <a:pathLst>
              <a:path w="744855">
                <a:moveTo>
                  <a:pt x="0" y="0"/>
                </a:moveTo>
                <a:lnTo>
                  <a:pt x="744844" y="0"/>
                </a:lnTo>
              </a:path>
            </a:pathLst>
          </a:custGeom>
          <a:ln w="7620">
            <a:solidFill>
              <a:srgbClr val="8B1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764982" y="3665220"/>
            <a:ext cx="756285" cy="0"/>
          </a:xfrm>
          <a:custGeom>
            <a:avLst/>
            <a:gdLst/>
            <a:ahLst/>
            <a:cxnLst/>
            <a:rect l="l" t="t" r="r" b="b"/>
            <a:pathLst>
              <a:path w="756285">
                <a:moveTo>
                  <a:pt x="0" y="0"/>
                </a:moveTo>
                <a:lnTo>
                  <a:pt x="755721" y="0"/>
                </a:lnTo>
              </a:path>
            </a:pathLst>
          </a:custGeom>
          <a:ln w="7619">
            <a:solidFill>
              <a:srgbClr val="861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759564" y="3672840"/>
            <a:ext cx="766445" cy="0"/>
          </a:xfrm>
          <a:custGeom>
            <a:avLst/>
            <a:gdLst/>
            <a:ahLst/>
            <a:cxnLst/>
            <a:rect l="l" t="t" r="r" b="b"/>
            <a:pathLst>
              <a:path w="766444">
                <a:moveTo>
                  <a:pt x="0" y="0"/>
                </a:moveTo>
                <a:lnTo>
                  <a:pt x="766301" y="0"/>
                </a:lnTo>
              </a:path>
            </a:pathLst>
          </a:custGeom>
          <a:ln w="7619">
            <a:solidFill>
              <a:srgbClr val="811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756287" y="3679190"/>
            <a:ext cx="774065" cy="0"/>
          </a:xfrm>
          <a:custGeom>
            <a:avLst/>
            <a:gdLst/>
            <a:ahLst/>
            <a:cxnLst/>
            <a:rect l="l" t="t" r="r" b="b"/>
            <a:pathLst>
              <a:path w="774064">
                <a:moveTo>
                  <a:pt x="0" y="0"/>
                </a:moveTo>
                <a:lnTo>
                  <a:pt x="773880" y="0"/>
                </a:lnTo>
              </a:path>
            </a:pathLst>
          </a:custGeom>
          <a:ln w="7619">
            <a:solidFill>
              <a:srgbClr val="7C1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752354" y="3686809"/>
            <a:ext cx="78359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0" y="0"/>
                </a:moveTo>
                <a:lnTo>
                  <a:pt x="782975" y="0"/>
                </a:lnTo>
              </a:path>
            </a:pathLst>
          </a:custGeom>
          <a:ln w="7619">
            <a:solidFill>
              <a:srgbClr val="771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748421" y="3694429"/>
            <a:ext cx="791210" cy="0"/>
          </a:xfrm>
          <a:custGeom>
            <a:avLst/>
            <a:gdLst/>
            <a:ahLst/>
            <a:cxnLst/>
            <a:rect l="l" t="t" r="r" b="b"/>
            <a:pathLst>
              <a:path w="791210">
                <a:moveTo>
                  <a:pt x="0" y="0"/>
                </a:moveTo>
                <a:lnTo>
                  <a:pt x="790943" y="0"/>
                </a:lnTo>
              </a:path>
            </a:pathLst>
          </a:custGeom>
          <a:ln w="7619">
            <a:solidFill>
              <a:srgbClr val="721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744488" y="3701415"/>
            <a:ext cx="798830" cy="0"/>
          </a:xfrm>
          <a:custGeom>
            <a:avLst/>
            <a:gdLst/>
            <a:ahLst/>
            <a:cxnLst/>
            <a:rect l="l" t="t" r="r" b="b"/>
            <a:pathLst>
              <a:path w="798830">
                <a:moveTo>
                  <a:pt x="0" y="0"/>
                </a:moveTo>
                <a:lnTo>
                  <a:pt x="798686" y="0"/>
                </a:lnTo>
              </a:path>
            </a:pathLst>
          </a:custGeom>
          <a:ln w="8890">
            <a:solidFill>
              <a:srgbClr val="6D1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740555" y="3709034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5953" y="0"/>
                </a:lnTo>
              </a:path>
            </a:pathLst>
          </a:custGeom>
          <a:ln w="8890">
            <a:solidFill>
              <a:srgbClr val="681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737867" y="3716020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434" y="0"/>
                </a:lnTo>
              </a:path>
            </a:pathLst>
          </a:custGeom>
          <a:ln w="7619">
            <a:solidFill>
              <a:srgbClr val="631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734820" y="3723640"/>
            <a:ext cx="813435" cy="0"/>
          </a:xfrm>
          <a:custGeom>
            <a:avLst/>
            <a:gdLst/>
            <a:ahLst/>
            <a:cxnLst/>
            <a:rect l="l" t="t" r="r" b="b"/>
            <a:pathLst>
              <a:path w="813435">
                <a:moveTo>
                  <a:pt x="0" y="0"/>
                </a:moveTo>
                <a:lnTo>
                  <a:pt x="813434" y="0"/>
                </a:lnTo>
              </a:path>
            </a:pathLst>
          </a:custGeom>
          <a:ln w="7619">
            <a:solidFill>
              <a:srgbClr val="5E1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732110" y="3730625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4">
                <a:moveTo>
                  <a:pt x="0" y="0"/>
                </a:moveTo>
                <a:lnTo>
                  <a:pt x="816779" y="0"/>
                </a:lnTo>
              </a:path>
            </a:pathLst>
          </a:custGeom>
          <a:ln w="8889">
            <a:solidFill>
              <a:srgbClr val="591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731094" y="3738245"/>
            <a:ext cx="817880" cy="0"/>
          </a:xfrm>
          <a:custGeom>
            <a:avLst/>
            <a:gdLst/>
            <a:ahLst/>
            <a:cxnLst/>
            <a:rect l="l" t="t" r="r" b="b"/>
            <a:pathLst>
              <a:path w="817880">
                <a:moveTo>
                  <a:pt x="0" y="0"/>
                </a:moveTo>
                <a:lnTo>
                  <a:pt x="817523" y="0"/>
                </a:lnTo>
              </a:path>
            </a:pathLst>
          </a:custGeom>
          <a:ln w="8889">
            <a:solidFill>
              <a:srgbClr val="541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730248" y="3745229"/>
            <a:ext cx="817244" cy="0"/>
          </a:xfrm>
          <a:custGeom>
            <a:avLst/>
            <a:gdLst/>
            <a:ahLst/>
            <a:cxnLst/>
            <a:rect l="l" t="t" r="r" b="b"/>
            <a:pathLst>
              <a:path w="817244">
                <a:moveTo>
                  <a:pt x="0" y="0"/>
                </a:moveTo>
                <a:lnTo>
                  <a:pt x="816737" y="0"/>
                </a:lnTo>
              </a:path>
            </a:pathLst>
          </a:custGeom>
          <a:ln w="7619">
            <a:solidFill>
              <a:srgbClr val="4F0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729739" y="3752850"/>
            <a:ext cx="815975" cy="0"/>
          </a:xfrm>
          <a:custGeom>
            <a:avLst/>
            <a:gdLst/>
            <a:ahLst/>
            <a:cxnLst/>
            <a:rect l="l" t="t" r="r" b="b"/>
            <a:pathLst>
              <a:path w="815975">
                <a:moveTo>
                  <a:pt x="0" y="0"/>
                </a:moveTo>
                <a:lnTo>
                  <a:pt x="815612" y="0"/>
                </a:lnTo>
              </a:path>
            </a:pathLst>
          </a:custGeom>
          <a:ln w="7620">
            <a:solidFill>
              <a:srgbClr val="4A0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730326" y="3760470"/>
            <a:ext cx="811530" cy="0"/>
          </a:xfrm>
          <a:custGeom>
            <a:avLst/>
            <a:gdLst/>
            <a:ahLst/>
            <a:cxnLst/>
            <a:rect l="l" t="t" r="r" b="b"/>
            <a:pathLst>
              <a:path w="811530">
                <a:moveTo>
                  <a:pt x="0" y="0"/>
                </a:moveTo>
                <a:lnTo>
                  <a:pt x="811125" y="0"/>
                </a:lnTo>
              </a:path>
            </a:pathLst>
          </a:custGeom>
          <a:ln w="7619">
            <a:solidFill>
              <a:srgbClr val="450D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731791" y="3767454"/>
            <a:ext cx="806450" cy="0"/>
          </a:xfrm>
          <a:custGeom>
            <a:avLst/>
            <a:gdLst/>
            <a:ahLst/>
            <a:cxnLst/>
            <a:rect l="l" t="t" r="r" b="b"/>
            <a:pathLst>
              <a:path w="806450">
                <a:moveTo>
                  <a:pt x="0" y="0"/>
                </a:moveTo>
                <a:lnTo>
                  <a:pt x="806031" y="0"/>
                </a:lnTo>
              </a:path>
            </a:pathLst>
          </a:custGeom>
          <a:ln w="8889">
            <a:solidFill>
              <a:srgbClr val="400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733550" y="3775075"/>
            <a:ext cx="798830" cy="0"/>
          </a:xfrm>
          <a:custGeom>
            <a:avLst/>
            <a:gdLst/>
            <a:ahLst/>
            <a:cxnLst/>
            <a:rect l="l" t="t" r="r" b="b"/>
            <a:pathLst>
              <a:path w="798830">
                <a:moveTo>
                  <a:pt x="0" y="0"/>
                </a:moveTo>
                <a:lnTo>
                  <a:pt x="798618" y="0"/>
                </a:lnTo>
              </a:path>
            </a:pathLst>
          </a:custGeom>
          <a:ln w="8889">
            <a:solidFill>
              <a:srgbClr val="3B0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737706" y="3782059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4">
                <a:moveTo>
                  <a:pt x="0" y="0"/>
                </a:moveTo>
                <a:lnTo>
                  <a:pt x="786206" y="0"/>
                </a:lnTo>
              </a:path>
            </a:pathLst>
          </a:custGeom>
          <a:ln w="7619">
            <a:solidFill>
              <a:srgbClr val="360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742439" y="3789679"/>
            <a:ext cx="772160" cy="0"/>
          </a:xfrm>
          <a:custGeom>
            <a:avLst/>
            <a:gdLst/>
            <a:ahLst/>
            <a:cxnLst/>
            <a:rect l="l" t="t" r="r" b="b"/>
            <a:pathLst>
              <a:path w="772160">
                <a:moveTo>
                  <a:pt x="0" y="0"/>
                </a:moveTo>
                <a:lnTo>
                  <a:pt x="771906" y="0"/>
                </a:lnTo>
              </a:path>
            </a:pathLst>
          </a:custGeom>
          <a:ln w="7619">
            <a:solidFill>
              <a:srgbClr val="310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750060" y="3797300"/>
            <a:ext cx="752475" cy="0"/>
          </a:xfrm>
          <a:custGeom>
            <a:avLst/>
            <a:gdLst/>
            <a:ahLst/>
            <a:cxnLst/>
            <a:rect l="l" t="t" r="r" b="b"/>
            <a:pathLst>
              <a:path w="752475">
                <a:moveTo>
                  <a:pt x="0" y="0"/>
                </a:moveTo>
                <a:lnTo>
                  <a:pt x="752094" y="0"/>
                </a:lnTo>
              </a:path>
            </a:pathLst>
          </a:custGeom>
          <a:ln w="7620">
            <a:solidFill>
              <a:srgbClr val="2C08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757538" y="3803650"/>
            <a:ext cx="732155" cy="0"/>
          </a:xfrm>
          <a:custGeom>
            <a:avLst/>
            <a:gdLst/>
            <a:ahLst/>
            <a:cxnLst/>
            <a:rect l="l" t="t" r="r" b="b"/>
            <a:pathLst>
              <a:path w="732155">
                <a:moveTo>
                  <a:pt x="0" y="0"/>
                </a:moveTo>
                <a:lnTo>
                  <a:pt x="731661" y="0"/>
                </a:lnTo>
              </a:path>
            </a:pathLst>
          </a:custGeom>
          <a:ln w="7620">
            <a:solidFill>
              <a:srgbClr val="2707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768545" y="3811270"/>
            <a:ext cx="702945" cy="0"/>
          </a:xfrm>
          <a:custGeom>
            <a:avLst/>
            <a:gdLst/>
            <a:ahLst/>
            <a:cxnLst/>
            <a:rect l="l" t="t" r="r" b="b"/>
            <a:pathLst>
              <a:path w="702944">
                <a:moveTo>
                  <a:pt x="0" y="0"/>
                </a:moveTo>
                <a:lnTo>
                  <a:pt x="702874" y="0"/>
                </a:lnTo>
              </a:path>
            </a:pathLst>
          </a:custGeom>
          <a:ln w="7619">
            <a:solidFill>
              <a:srgbClr val="220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785801" y="3818890"/>
            <a:ext cx="665480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98" y="0"/>
                </a:lnTo>
              </a:path>
            </a:pathLst>
          </a:custGeom>
          <a:ln w="7619">
            <a:solidFill>
              <a:srgbClr val="1D0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805758" y="3826509"/>
            <a:ext cx="621030" cy="0"/>
          </a:xfrm>
          <a:custGeom>
            <a:avLst/>
            <a:gdLst/>
            <a:ahLst/>
            <a:cxnLst/>
            <a:rect l="l" t="t" r="r" b="b"/>
            <a:pathLst>
              <a:path w="621030">
                <a:moveTo>
                  <a:pt x="0" y="0"/>
                </a:moveTo>
                <a:lnTo>
                  <a:pt x="620485" y="0"/>
                </a:lnTo>
              </a:path>
            </a:pathLst>
          </a:custGeom>
          <a:ln w="7619">
            <a:solidFill>
              <a:srgbClr val="1804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827783" y="3833495"/>
            <a:ext cx="572770" cy="0"/>
          </a:xfrm>
          <a:custGeom>
            <a:avLst/>
            <a:gdLst/>
            <a:ahLst/>
            <a:cxnLst/>
            <a:rect l="l" t="t" r="r" b="b"/>
            <a:pathLst>
              <a:path w="572769">
                <a:moveTo>
                  <a:pt x="0" y="0"/>
                </a:moveTo>
                <a:lnTo>
                  <a:pt x="572516" y="0"/>
                </a:lnTo>
              </a:path>
            </a:pathLst>
          </a:custGeom>
          <a:ln w="8889">
            <a:solidFill>
              <a:srgbClr val="13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862835" y="3840479"/>
            <a:ext cx="497840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840" y="0"/>
                </a:lnTo>
              </a:path>
            </a:pathLst>
          </a:custGeom>
          <a:ln w="7619">
            <a:solidFill>
              <a:srgbClr val="0E0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921933" y="3847465"/>
            <a:ext cx="386080" cy="0"/>
          </a:xfrm>
          <a:custGeom>
            <a:avLst/>
            <a:gdLst/>
            <a:ahLst/>
            <a:cxnLst/>
            <a:rect l="l" t="t" r="r" b="b"/>
            <a:pathLst>
              <a:path w="386080">
                <a:moveTo>
                  <a:pt x="0" y="0"/>
                </a:moveTo>
                <a:lnTo>
                  <a:pt x="385656" y="0"/>
                </a:lnTo>
              </a:path>
            </a:pathLst>
          </a:custGeom>
          <a:ln w="6350">
            <a:solidFill>
              <a:srgbClr val="0901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 txBox="1"/>
          <p:nvPr/>
        </p:nvSpPr>
        <p:spPr>
          <a:xfrm>
            <a:off x="346709" y="3048000"/>
            <a:ext cx="15398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Cumhuriyetçilik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39" name="object 1039"/>
          <p:cNvSpPr txBox="1"/>
          <p:nvPr/>
        </p:nvSpPr>
        <p:spPr>
          <a:xfrm>
            <a:off x="2985770" y="3048000"/>
            <a:ext cx="11023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Milliyetçilik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0" name="object 1040"/>
          <p:cNvSpPr txBox="1"/>
          <p:nvPr/>
        </p:nvSpPr>
        <p:spPr>
          <a:xfrm>
            <a:off x="394970" y="4618990"/>
            <a:ext cx="102361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Arial"/>
                <a:cs typeface="Arial"/>
              </a:rPr>
              <a:t>Devletçilik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1" name="object 1041"/>
          <p:cNvSpPr txBox="1"/>
          <p:nvPr/>
        </p:nvSpPr>
        <p:spPr>
          <a:xfrm>
            <a:off x="2899410" y="4618990"/>
            <a:ext cx="1061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İ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kı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çı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ı</a:t>
            </a:r>
            <a:r>
              <a:rPr sz="1600" b="1" dirty="0">
                <a:latin typeface="Arial"/>
                <a:cs typeface="Arial"/>
              </a:rPr>
              <a:t>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2" name="object 1042"/>
          <p:cNvSpPr/>
          <p:nvPr/>
        </p:nvSpPr>
        <p:spPr>
          <a:xfrm>
            <a:off x="3251200" y="1155700"/>
            <a:ext cx="4693920" cy="1390650"/>
          </a:xfrm>
          <a:custGeom>
            <a:avLst/>
            <a:gdLst/>
            <a:ahLst/>
            <a:cxnLst/>
            <a:rect l="l" t="t" r="r" b="b"/>
            <a:pathLst>
              <a:path w="4693920" h="1390650">
                <a:moveTo>
                  <a:pt x="3874770" y="0"/>
                </a:moveTo>
                <a:lnTo>
                  <a:pt x="3874770" y="251460"/>
                </a:lnTo>
                <a:lnTo>
                  <a:pt x="0" y="251460"/>
                </a:lnTo>
                <a:lnTo>
                  <a:pt x="0" y="1140460"/>
                </a:lnTo>
                <a:lnTo>
                  <a:pt x="3874770" y="1140460"/>
                </a:lnTo>
                <a:lnTo>
                  <a:pt x="3874770" y="1390650"/>
                </a:lnTo>
                <a:lnTo>
                  <a:pt x="4693920" y="695960"/>
                </a:lnTo>
                <a:lnTo>
                  <a:pt x="387477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6998969" y="1066800"/>
            <a:ext cx="249631" cy="2120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6998969" y="1283335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589" y="0"/>
                </a:lnTo>
              </a:path>
            </a:pathLst>
          </a:custGeom>
          <a:ln w="11429">
            <a:solidFill>
              <a:srgbClr val="E9F6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6998969" y="1292860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2053" y="0"/>
                </a:lnTo>
              </a:path>
            </a:pathLst>
          </a:custGeom>
          <a:ln w="10160">
            <a:solidFill>
              <a:srgbClr val="E8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6998969" y="1303019"/>
            <a:ext cx="284480" cy="0"/>
          </a:xfrm>
          <a:custGeom>
            <a:avLst/>
            <a:gdLst/>
            <a:ahLst/>
            <a:cxnLst/>
            <a:rect l="l" t="t" r="r" b="b"/>
            <a:pathLst>
              <a:path w="284479">
                <a:moveTo>
                  <a:pt x="0" y="0"/>
                </a:moveTo>
                <a:lnTo>
                  <a:pt x="284011" y="0"/>
                </a:lnTo>
              </a:path>
            </a:pathLst>
          </a:custGeom>
          <a:ln w="10160">
            <a:solidFill>
              <a:srgbClr val="E7F5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6998969" y="1311910"/>
            <a:ext cx="294640" cy="0"/>
          </a:xfrm>
          <a:custGeom>
            <a:avLst/>
            <a:gdLst/>
            <a:ahLst/>
            <a:cxnLst/>
            <a:rect l="l" t="t" r="r" b="b"/>
            <a:pathLst>
              <a:path w="294640">
                <a:moveTo>
                  <a:pt x="0" y="0"/>
                </a:moveTo>
                <a:lnTo>
                  <a:pt x="294475" y="0"/>
                </a:lnTo>
              </a:path>
            </a:pathLst>
          </a:custGeom>
          <a:ln w="10160">
            <a:solidFill>
              <a:srgbClr val="E6F4F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3124200" y="1322069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203" y="0"/>
                </a:lnTo>
              </a:path>
            </a:pathLst>
          </a:custGeom>
          <a:ln w="10160">
            <a:solidFill>
              <a:srgbClr val="E5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3124200" y="1332230"/>
            <a:ext cx="4193540" cy="0"/>
          </a:xfrm>
          <a:custGeom>
            <a:avLst/>
            <a:gdLst/>
            <a:ahLst/>
            <a:cxnLst/>
            <a:rect l="l" t="t" r="r" b="b"/>
            <a:pathLst>
              <a:path w="4193540">
                <a:moveTo>
                  <a:pt x="0" y="0"/>
                </a:moveTo>
                <a:lnTo>
                  <a:pt x="4193162" y="0"/>
                </a:lnTo>
              </a:path>
            </a:pathLst>
          </a:custGeom>
          <a:ln w="10160">
            <a:solidFill>
              <a:srgbClr val="E4F4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3124200" y="1341119"/>
            <a:ext cx="4203700" cy="0"/>
          </a:xfrm>
          <a:custGeom>
            <a:avLst/>
            <a:gdLst/>
            <a:ahLst/>
            <a:cxnLst/>
            <a:rect l="l" t="t" r="r" b="b"/>
            <a:pathLst>
              <a:path w="4203700">
                <a:moveTo>
                  <a:pt x="0" y="0"/>
                </a:moveTo>
                <a:lnTo>
                  <a:pt x="4203625" y="0"/>
                </a:lnTo>
              </a:path>
            </a:pathLst>
          </a:custGeom>
          <a:ln w="10160">
            <a:solidFill>
              <a:srgbClr val="E3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3124200" y="1351280"/>
            <a:ext cx="4215765" cy="0"/>
          </a:xfrm>
          <a:custGeom>
            <a:avLst/>
            <a:gdLst/>
            <a:ahLst/>
            <a:cxnLst/>
            <a:rect l="l" t="t" r="r" b="b"/>
            <a:pathLst>
              <a:path w="4215765">
                <a:moveTo>
                  <a:pt x="0" y="0"/>
                </a:moveTo>
                <a:lnTo>
                  <a:pt x="4215584" y="0"/>
                </a:lnTo>
              </a:path>
            </a:pathLst>
          </a:custGeom>
          <a:ln w="10160">
            <a:solidFill>
              <a:srgbClr val="E2F3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3124200" y="1360169"/>
            <a:ext cx="4226560" cy="0"/>
          </a:xfrm>
          <a:custGeom>
            <a:avLst/>
            <a:gdLst/>
            <a:ahLst/>
            <a:cxnLst/>
            <a:rect l="l" t="t" r="r" b="b"/>
            <a:pathLst>
              <a:path w="4226559">
                <a:moveTo>
                  <a:pt x="0" y="0"/>
                </a:moveTo>
                <a:lnTo>
                  <a:pt x="4226047" y="0"/>
                </a:lnTo>
              </a:path>
            </a:pathLst>
          </a:custGeom>
          <a:ln w="10160">
            <a:solidFill>
              <a:srgbClr val="E1F2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3124200" y="1370330"/>
            <a:ext cx="4238625" cy="0"/>
          </a:xfrm>
          <a:custGeom>
            <a:avLst/>
            <a:gdLst/>
            <a:ahLst/>
            <a:cxnLst/>
            <a:rect l="l" t="t" r="r" b="b"/>
            <a:pathLst>
              <a:path w="4238625">
                <a:moveTo>
                  <a:pt x="0" y="0"/>
                </a:moveTo>
                <a:lnTo>
                  <a:pt x="4238006" y="0"/>
                </a:lnTo>
              </a:path>
            </a:pathLst>
          </a:custGeom>
          <a:ln w="10160">
            <a:solidFill>
              <a:srgbClr val="E0F2F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3124200" y="1380489"/>
            <a:ext cx="4250055" cy="0"/>
          </a:xfrm>
          <a:custGeom>
            <a:avLst/>
            <a:gdLst/>
            <a:ahLst/>
            <a:cxnLst/>
            <a:rect l="l" t="t" r="r" b="b"/>
            <a:pathLst>
              <a:path w="4250055">
                <a:moveTo>
                  <a:pt x="0" y="0"/>
                </a:moveTo>
                <a:lnTo>
                  <a:pt x="4249964" y="0"/>
                </a:lnTo>
              </a:path>
            </a:pathLst>
          </a:custGeom>
          <a:ln w="10160">
            <a:solidFill>
              <a:srgbClr val="DFF2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3124200" y="1389380"/>
            <a:ext cx="4260850" cy="0"/>
          </a:xfrm>
          <a:custGeom>
            <a:avLst/>
            <a:gdLst/>
            <a:ahLst/>
            <a:cxnLst/>
            <a:rect l="l" t="t" r="r" b="b"/>
            <a:pathLst>
              <a:path w="4260850">
                <a:moveTo>
                  <a:pt x="0" y="0"/>
                </a:moveTo>
                <a:lnTo>
                  <a:pt x="4260428" y="0"/>
                </a:lnTo>
              </a:path>
            </a:pathLst>
          </a:custGeom>
          <a:ln w="10160">
            <a:solidFill>
              <a:srgbClr val="DE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3124200" y="1399539"/>
            <a:ext cx="4272915" cy="0"/>
          </a:xfrm>
          <a:custGeom>
            <a:avLst/>
            <a:gdLst/>
            <a:ahLst/>
            <a:cxnLst/>
            <a:rect l="l" t="t" r="r" b="b"/>
            <a:pathLst>
              <a:path w="4272915">
                <a:moveTo>
                  <a:pt x="0" y="0"/>
                </a:moveTo>
                <a:lnTo>
                  <a:pt x="4272386" y="0"/>
                </a:lnTo>
              </a:path>
            </a:pathLst>
          </a:custGeom>
          <a:ln w="10160">
            <a:solidFill>
              <a:srgbClr val="DDF1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3124200" y="1409700"/>
            <a:ext cx="4284345" cy="0"/>
          </a:xfrm>
          <a:custGeom>
            <a:avLst/>
            <a:gdLst/>
            <a:ahLst/>
            <a:cxnLst/>
            <a:rect l="l" t="t" r="r" b="b"/>
            <a:pathLst>
              <a:path w="4284345">
                <a:moveTo>
                  <a:pt x="0" y="0"/>
                </a:moveTo>
                <a:lnTo>
                  <a:pt x="4284345" y="0"/>
                </a:lnTo>
              </a:path>
            </a:pathLst>
          </a:custGeom>
          <a:ln w="10159">
            <a:solidFill>
              <a:srgbClr val="DCF0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3124200" y="1418589"/>
            <a:ext cx="4295140" cy="0"/>
          </a:xfrm>
          <a:custGeom>
            <a:avLst/>
            <a:gdLst/>
            <a:ahLst/>
            <a:cxnLst/>
            <a:rect l="l" t="t" r="r" b="b"/>
            <a:pathLst>
              <a:path w="4295140">
                <a:moveTo>
                  <a:pt x="0" y="0"/>
                </a:moveTo>
                <a:lnTo>
                  <a:pt x="4294808" y="0"/>
                </a:lnTo>
              </a:path>
            </a:pathLst>
          </a:custGeom>
          <a:ln w="10160">
            <a:solidFill>
              <a:srgbClr val="DBF0F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3124200" y="1428750"/>
            <a:ext cx="4307205" cy="0"/>
          </a:xfrm>
          <a:custGeom>
            <a:avLst/>
            <a:gdLst/>
            <a:ahLst/>
            <a:cxnLst/>
            <a:rect l="l" t="t" r="r" b="b"/>
            <a:pathLst>
              <a:path w="4307205">
                <a:moveTo>
                  <a:pt x="0" y="0"/>
                </a:moveTo>
                <a:lnTo>
                  <a:pt x="4306766" y="0"/>
                </a:lnTo>
              </a:path>
            </a:pathLst>
          </a:custGeom>
          <a:ln w="10159">
            <a:solidFill>
              <a:srgbClr val="DAF0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3124200" y="1437639"/>
            <a:ext cx="4317365" cy="0"/>
          </a:xfrm>
          <a:custGeom>
            <a:avLst/>
            <a:gdLst/>
            <a:ahLst/>
            <a:cxnLst/>
            <a:rect l="l" t="t" r="r" b="b"/>
            <a:pathLst>
              <a:path w="4317365">
                <a:moveTo>
                  <a:pt x="0" y="0"/>
                </a:moveTo>
                <a:lnTo>
                  <a:pt x="4317230" y="0"/>
                </a:lnTo>
              </a:path>
            </a:pathLst>
          </a:custGeom>
          <a:ln w="10160">
            <a:solidFill>
              <a:srgbClr val="D9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3124200" y="1447800"/>
            <a:ext cx="4329430" cy="0"/>
          </a:xfrm>
          <a:custGeom>
            <a:avLst/>
            <a:gdLst/>
            <a:ahLst/>
            <a:cxnLst/>
            <a:rect l="l" t="t" r="r" b="b"/>
            <a:pathLst>
              <a:path w="4329430">
                <a:moveTo>
                  <a:pt x="0" y="0"/>
                </a:moveTo>
                <a:lnTo>
                  <a:pt x="4329188" y="0"/>
                </a:lnTo>
              </a:path>
            </a:pathLst>
          </a:custGeom>
          <a:ln w="10159">
            <a:solidFill>
              <a:srgbClr val="D8EF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3124200" y="1457325"/>
            <a:ext cx="4341495" cy="0"/>
          </a:xfrm>
          <a:custGeom>
            <a:avLst/>
            <a:gdLst/>
            <a:ahLst/>
            <a:cxnLst/>
            <a:rect l="l" t="t" r="r" b="b"/>
            <a:pathLst>
              <a:path w="4341495">
                <a:moveTo>
                  <a:pt x="0" y="0"/>
                </a:moveTo>
                <a:lnTo>
                  <a:pt x="4341147" y="0"/>
                </a:lnTo>
              </a:path>
            </a:pathLst>
          </a:custGeom>
          <a:ln w="11429">
            <a:solidFill>
              <a:srgbClr val="D7EE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3124200" y="1466850"/>
            <a:ext cx="4351655" cy="0"/>
          </a:xfrm>
          <a:custGeom>
            <a:avLst/>
            <a:gdLst/>
            <a:ahLst/>
            <a:cxnLst/>
            <a:rect l="l" t="t" r="r" b="b"/>
            <a:pathLst>
              <a:path w="4351655">
                <a:moveTo>
                  <a:pt x="0" y="0"/>
                </a:moveTo>
                <a:lnTo>
                  <a:pt x="4351610" y="0"/>
                </a:lnTo>
              </a:path>
            </a:pathLst>
          </a:custGeom>
          <a:ln w="10159">
            <a:solidFill>
              <a:srgbClr val="D6EE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3124200" y="1477010"/>
            <a:ext cx="4363720" cy="0"/>
          </a:xfrm>
          <a:custGeom>
            <a:avLst/>
            <a:gdLst/>
            <a:ahLst/>
            <a:cxnLst/>
            <a:rect l="l" t="t" r="r" b="b"/>
            <a:pathLst>
              <a:path w="4363720">
                <a:moveTo>
                  <a:pt x="0" y="0"/>
                </a:moveTo>
                <a:lnTo>
                  <a:pt x="4363569" y="0"/>
                </a:lnTo>
              </a:path>
            </a:pathLst>
          </a:custGeom>
          <a:ln w="10160">
            <a:solidFill>
              <a:srgbClr val="D5EE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3124200" y="1485900"/>
            <a:ext cx="4374515" cy="0"/>
          </a:xfrm>
          <a:custGeom>
            <a:avLst/>
            <a:gdLst/>
            <a:ahLst/>
            <a:cxnLst/>
            <a:rect l="l" t="t" r="r" b="b"/>
            <a:pathLst>
              <a:path w="4374515">
                <a:moveTo>
                  <a:pt x="0" y="0"/>
                </a:moveTo>
                <a:lnTo>
                  <a:pt x="4374032" y="0"/>
                </a:lnTo>
              </a:path>
            </a:pathLst>
          </a:custGeom>
          <a:ln w="10159">
            <a:solidFill>
              <a:srgbClr val="D4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3124200" y="1496060"/>
            <a:ext cx="4386580" cy="0"/>
          </a:xfrm>
          <a:custGeom>
            <a:avLst/>
            <a:gdLst/>
            <a:ahLst/>
            <a:cxnLst/>
            <a:rect l="l" t="t" r="r" b="b"/>
            <a:pathLst>
              <a:path w="4386580">
                <a:moveTo>
                  <a:pt x="0" y="0"/>
                </a:moveTo>
                <a:lnTo>
                  <a:pt x="4385991" y="0"/>
                </a:lnTo>
              </a:path>
            </a:pathLst>
          </a:custGeom>
          <a:ln w="10160">
            <a:solidFill>
              <a:srgbClr val="D3ED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3124200" y="1505585"/>
            <a:ext cx="4398010" cy="0"/>
          </a:xfrm>
          <a:custGeom>
            <a:avLst/>
            <a:gdLst/>
            <a:ahLst/>
            <a:cxnLst/>
            <a:rect l="l" t="t" r="r" b="b"/>
            <a:pathLst>
              <a:path w="4398009">
                <a:moveTo>
                  <a:pt x="0" y="0"/>
                </a:moveTo>
                <a:lnTo>
                  <a:pt x="4397949" y="0"/>
                </a:lnTo>
              </a:path>
            </a:pathLst>
          </a:custGeom>
          <a:ln w="11429">
            <a:solidFill>
              <a:srgbClr val="D2EC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3124200" y="1515110"/>
            <a:ext cx="4408805" cy="0"/>
          </a:xfrm>
          <a:custGeom>
            <a:avLst/>
            <a:gdLst/>
            <a:ahLst/>
            <a:cxnLst/>
            <a:rect l="l" t="t" r="r" b="b"/>
            <a:pathLst>
              <a:path w="4408805">
                <a:moveTo>
                  <a:pt x="0" y="0"/>
                </a:moveTo>
                <a:lnTo>
                  <a:pt x="4408413" y="0"/>
                </a:lnTo>
              </a:path>
            </a:pathLst>
          </a:custGeom>
          <a:ln w="10160">
            <a:solidFill>
              <a:srgbClr val="D1ECF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3124200" y="1525269"/>
            <a:ext cx="4420870" cy="0"/>
          </a:xfrm>
          <a:custGeom>
            <a:avLst/>
            <a:gdLst/>
            <a:ahLst/>
            <a:cxnLst/>
            <a:rect l="l" t="t" r="r" b="b"/>
            <a:pathLst>
              <a:path w="4420870">
                <a:moveTo>
                  <a:pt x="0" y="0"/>
                </a:moveTo>
                <a:lnTo>
                  <a:pt x="4420371" y="0"/>
                </a:lnTo>
              </a:path>
            </a:pathLst>
          </a:custGeom>
          <a:ln w="10160">
            <a:solidFill>
              <a:srgbClr val="D0EC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3124200" y="1534794"/>
            <a:ext cx="4432935" cy="0"/>
          </a:xfrm>
          <a:custGeom>
            <a:avLst/>
            <a:gdLst/>
            <a:ahLst/>
            <a:cxnLst/>
            <a:rect l="l" t="t" r="r" b="b"/>
            <a:pathLst>
              <a:path w="4432934">
                <a:moveTo>
                  <a:pt x="0" y="0"/>
                </a:moveTo>
                <a:lnTo>
                  <a:pt x="4432330" y="0"/>
                </a:lnTo>
              </a:path>
            </a:pathLst>
          </a:custGeom>
          <a:ln w="11430">
            <a:solidFill>
              <a:srgbClr val="CF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3124200" y="1544319"/>
            <a:ext cx="4443095" cy="0"/>
          </a:xfrm>
          <a:custGeom>
            <a:avLst/>
            <a:gdLst/>
            <a:ahLst/>
            <a:cxnLst/>
            <a:rect l="l" t="t" r="r" b="b"/>
            <a:pathLst>
              <a:path w="4443095">
                <a:moveTo>
                  <a:pt x="0" y="0"/>
                </a:moveTo>
                <a:lnTo>
                  <a:pt x="4442793" y="0"/>
                </a:lnTo>
              </a:path>
            </a:pathLst>
          </a:custGeom>
          <a:ln w="10160">
            <a:solidFill>
              <a:srgbClr val="CE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3124200" y="1554480"/>
            <a:ext cx="4455160" cy="0"/>
          </a:xfrm>
          <a:custGeom>
            <a:avLst/>
            <a:gdLst/>
            <a:ahLst/>
            <a:cxnLst/>
            <a:rect l="l" t="t" r="r" b="b"/>
            <a:pathLst>
              <a:path w="4455159">
                <a:moveTo>
                  <a:pt x="0" y="0"/>
                </a:moveTo>
                <a:lnTo>
                  <a:pt x="4454752" y="0"/>
                </a:lnTo>
              </a:path>
            </a:pathLst>
          </a:custGeom>
          <a:ln w="10160">
            <a:solidFill>
              <a:srgbClr val="CDE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3124200" y="1563369"/>
            <a:ext cx="4465320" cy="0"/>
          </a:xfrm>
          <a:custGeom>
            <a:avLst/>
            <a:gdLst/>
            <a:ahLst/>
            <a:cxnLst/>
            <a:rect l="l" t="t" r="r" b="b"/>
            <a:pathLst>
              <a:path w="4465320">
                <a:moveTo>
                  <a:pt x="0" y="0"/>
                </a:moveTo>
                <a:lnTo>
                  <a:pt x="4465215" y="0"/>
                </a:lnTo>
              </a:path>
            </a:pathLst>
          </a:custGeom>
          <a:ln w="10160">
            <a:solidFill>
              <a:srgbClr val="CCEA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3124200" y="1573530"/>
            <a:ext cx="4477385" cy="0"/>
          </a:xfrm>
          <a:custGeom>
            <a:avLst/>
            <a:gdLst/>
            <a:ahLst/>
            <a:cxnLst/>
            <a:rect l="l" t="t" r="r" b="b"/>
            <a:pathLst>
              <a:path w="4477384">
                <a:moveTo>
                  <a:pt x="0" y="0"/>
                </a:moveTo>
                <a:lnTo>
                  <a:pt x="4477174" y="0"/>
                </a:lnTo>
              </a:path>
            </a:pathLst>
          </a:custGeom>
          <a:ln w="10160">
            <a:solidFill>
              <a:srgbClr val="CCEA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3124200" y="1583055"/>
            <a:ext cx="4489450" cy="0"/>
          </a:xfrm>
          <a:custGeom>
            <a:avLst/>
            <a:gdLst/>
            <a:ahLst/>
            <a:cxnLst/>
            <a:rect l="l" t="t" r="r" b="b"/>
            <a:pathLst>
              <a:path w="4489450">
                <a:moveTo>
                  <a:pt x="0" y="0"/>
                </a:moveTo>
                <a:lnTo>
                  <a:pt x="4489132" y="0"/>
                </a:lnTo>
              </a:path>
            </a:pathLst>
          </a:custGeom>
          <a:ln w="11430">
            <a:solidFill>
              <a:srgbClr val="CA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3124200" y="1592580"/>
            <a:ext cx="4499610" cy="0"/>
          </a:xfrm>
          <a:custGeom>
            <a:avLst/>
            <a:gdLst/>
            <a:ahLst/>
            <a:cxnLst/>
            <a:rect l="l" t="t" r="r" b="b"/>
            <a:pathLst>
              <a:path w="4499609">
                <a:moveTo>
                  <a:pt x="0" y="0"/>
                </a:moveTo>
                <a:lnTo>
                  <a:pt x="4499596" y="0"/>
                </a:lnTo>
              </a:path>
            </a:pathLst>
          </a:custGeom>
          <a:ln w="10160">
            <a:solidFill>
              <a:srgbClr val="C9E9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3124200" y="1602739"/>
            <a:ext cx="4511675" cy="0"/>
          </a:xfrm>
          <a:custGeom>
            <a:avLst/>
            <a:gdLst/>
            <a:ahLst/>
            <a:cxnLst/>
            <a:rect l="l" t="t" r="r" b="b"/>
            <a:pathLst>
              <a:path w="4511675">
                <a:moveTo>
                  <a:pt x="0" y="0"/>
                </a:moveTo>
                <a:lnTo>
                  <a:pt x="4511554" y="0"/>
                </a:lnTo>
              </a:path>
            </a:pathLst>
          </a:custGeom>
          <a:ln w="10160">
            <a:solidFill>
              <a:srgbClr val="C8E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3124200" y="1612264"/>
            <a:ext cx="4523740" cy="0"/>
          </a:xfrm>
          <a:custGeom>
            <a:avLst/>
            <a:gdLst/>
            <a:ahLst/>
            <a:cxnLst/>
            <a:rect l="l" t="t" r="r" b="b"/>
            <a:pathLst>
              <a:path w="4523740">
                <a:moveTo>
                  <a:pt x="0" y="0"/>
                </a:moveTo>
                <a:lnTo>
                  <a:pt x="4523512" y="0"/>
                </a:lnTo>
              </a:path>
            </a:pathLst>
          </a:custGeom>
          <a:ln w="11429">
            <a:solidFill>
              <a:srgbClr val="C7E8F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3124200" y="1621789"/>
            <a:ext cx="4534535" cy="0"/>
          </a:xfrm>
          <a:custGeom>
            <a:avLst/>
            <a:gdLst/>
            <a:ahLst/>
            <a:cxnLst/>
            <a:rect l="l" t="t" r="r" b="b"/>
            <a:pathLst>
              <a:path w="4534534">
                <a:moveTo>
                  <a:pt x="0" y="0"/>
                </a:moveTo>
                <a:lnTo>
                  <a:pt x="4533976" y="0"/>
                </a:lnTo>
              </a:path>
            </a:pathLst>
          </a:custGeom>
          <a:ln w="10160">
            <a:solidFill>
              <a:srgbClr val="C6E8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3124200" y="1631314"/>
            <a:ext cx="4545965" cy="0"/>
          </a:xfrm>
          <a:custGeom>
            <a:avLst/>
            <a:gdLst/>
            <a:ahLst/>
            <a:cxnLst/>
            <a:rect l="l" t="t" r="r" b="b"/>
            <a:pathLst>
              <a:path w="4545965">
                <a:moveTo>
                  <a:pt x="0" y="0"/>
                </a:moveTo>
                <a:lnTo>
                  <a:pt x="4545934" y="0"/>
                </a:lnTo>
              </a:path>
            </a:pathLst>
          </a:custGeom>
          <a:ln w="11429">
            <a:solidFill>
              <a:srgbClr val="C5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3124200" y="1640839"/>
            <a:ext cx="4556760" cy="0"/>
          </a:xfrm>
          <a:custGeom>
            <a:avLst/>
            <a:gdLst/>
            <a:ahLst/>
            <a:cxnLst/>
            <a:rect l="l" t="t" r="r" b="b"/>
            <a:pathLst>
              <a:path w="4556759">
                <a:moveTo>
                  <a:pt x="0" y="0"/>
                </a:moveTo>
                <a:lnTo>
                  <a:pt x="4556398" y="0"/>
                </a:lnTo>
              </a:path>
            </a:pathLst>
          </a:custGeom>
          <a:ln w="10160">
            <a:solidFill>
              <a:srgbClr val="C4E7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3124200" y="1651000"/>
            <a:ext cx="4568825" cy="0"/>
          </a:xfrm>
          <a:custGeom>
            <a:avLst/>
            <a:gdLst/>
            <a:ahLst/>
            <a:cxnLst/>
            <a:rect l="l" t="t" r="r" b="b"/>
            <a:pathLst>
              <a:path w="4568825">
                <a:moveTo>
                  <a:pt x="0" y="0"/>
                </a:moveTo>
                <a:lnTo>
                  <a:pt x="4568356" y="0"/>
                </a:lnTo>
              </a:path>
            </a:pathLst>
          </a:custGeom>
          <a:ln w="10159">
            <a:solidFill>
              <a:srgbClr val="C3E6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3124200" y="1660525"/>
            <a:ext cx="4580890" cy="0"/>
          </a:xfrm>
          <a:custGeom>
            <a:avLst/>
            <a:gdLst/>
            <a:ahLst/>
            <a:cxnLst/>
            <a:rect l="l" t="t" r="r" b="b"/>
            <a:pathLst>
              <a:path w="4580890">
                <a:moveTo>
                  <a:pt x="0" y="0"/>
                </a:moveTo>
                <a:lnTo>
                  <a:pt x="4580315" y="0"/>
                </a:lnTo>
              </a:path>
            </a:pathLst>
          </a:custGeom>
          <a:ln w="11429">
            <a:solidFill>
              <a:srgbClr val="C2E6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3124200" y="1670050"/>
            <a:ext cx="4591050" cy="0"/>
          </a:xfrm>
          <a:custGeom>
            <a:avLst/>
            <a:gdLst/>
            <a:ahLst/>
            <a:cxnLst/>
            <a:rect l="l" t="t" r="r" b="b"/>
            <a:pathLst>
              <a:path w="4591050">
                <a:moveTo>
                  <a:pt x="0" y="0"/>
                </a:moveTo>
                <a:lnTo>
                  <a:pt x="4590778" y="0"/>
                </a:lnTo>
              </a:path>
            </a:pathLst>
          </a:custGeom>
          <a:ln w="10159">
            <a:solidFill>
              <a:srgbClr val="C1E6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3124200" y="1680210"/>
            <a:ext cx="4603115" cy="0"/>
          </a:xfrm>
          <a:custGeom>
            <a:avLst/>
            <a:gdLst/>
            <a:ahLst/>
            <a:cxnLst/>
            <a:rect l="l" t="t" r="r" b="b"/>
            <a:pathLst>
              <a:path w="4603115">
                <a:moveTo>
                  <a:pt x="0" y="0"/>
                </a:moveTo>
                <a:lnTo>
                  <a:pt x="4602737" y="0"/>
                </a:lnTo>
              </a:path>
            </a:pathLst>
          </a:custGeom>
          <a:ln w="10160">
            <a:solidFill>
              <a:srgbClr val="C0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3124200" y="1689100"/>
            <a:ext cx="4613275" cy="0"/>
          </a:xfrm>
          <a:custGeom>
            <a:avLst/>
            <a:gdLst/>
            <a:ahLst/>
            <a:cxnLst/>
            <a:rect l="l" t="t" r="r" b="b"/>
            <a:pathLst>
              <a:path w="4613275">
                <a:moveTo>
                  <a:pt x="0" y="0"/>
                </a:moveTo>
                <a:lnTo>
                  <a:pt x="4613200" y="0"/>
                </a:lnTo>
              </a:path>
            </a:pathLst>
          </a:custGeom>
          <a:ln w="10159">
            <a:solidFill>
              <a:srgbClr val="BFE5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3124200" y="1699260"/>
            <a:ext cx="4625340" cy="0"/>
          </a:xfrm>
          <a:custGeom>
            <a:avLst/>
            <a:gdLst/>
            <a:ahLst/>
            <a:cxnLst/>
            <a:rect l="l" t="t" r="r" b="b"/>
            <a:pathLst>
              <a:path w="4625340">
                <a:moveTo>
                  <a:pt x="0" y="0"/>
                </a:moveTo>
                <a:lnTo>
                  <a:pt x="4625159" y="0"/>
                </a:lnTo>
              </a:path>
            </a:pathLst>
          </a:custGeom>
          <a:ln w="10160">
            <a:solidFill>
              <a:srgbClr val="BE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3124200" y="1708785"/>
            <a:ext cx="4637405" cy="0"/>
          </a:xfrm>
          <a:custGeom>
            <a:avLst/>
            <a:gdLst/>
            <a:ahLst/>
            <a:cxnLst/>
            <a:rect l="l" t="t" r="r" b="b"/>
            <a:pathLst>
              <a:path w="4637405">
                <a:moveTo>
                  <a:pt x="0" y="0"/>
                </a:moveTo>
                <a:lnTo>
                  <a:pt x="4637117" y="0"/>
                </a:lnTo>
              </a:path>
            </a:pathLst>
          </a:custGeom>
          <a:ln w="11429">
            <a:solidFill>
              <a:srgbClr val="BD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3124200" y="1718310"/>
            <a:ext cx="4648200" cy="0"/>
          </a:xfrm>
          <a:custGeom>
            <a:avLst/>
            <a:gdLst/>
            <a:ahLst/>
            <a:cxnLst/>
            <a:rect l="l" t="t" r="r" b="b"/>
            <a:pathLst>
              <a:path w="4648200">
                <a:moveTo>
                  <a:pt x="0" y="0"/>
                </a:moveTo>
                <a:lnTo>
                  <a:pt x="4647581" y="0"/>
                </a:lnTo>
              </a:path>
            </a:pathLst>
          </a:custGeom>
          <a:ln w="10160">
            <a:solidFill>
              <a:srgbClr val="BCE4F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3124200" y="1728470"/>
            <a:ext cx="4659630" cy="0"/>
          </a:xfrm>
          <a:custGeom>
            <a:avLst/>
            <a:gdLst/>
            <a:ahLst/>
            <a:cxnLst/>
            <a:rect l="l" t="t" r="r" b="b"/>
            <a:pathLst>
              <a:path w="4659630">
                <a:moveTo>
                  <a:pt x="0" y="0"/>
                </a:moveTo>
                <a:lnTo>
                  <a:pt x="4659539" y="0"/>
                </a:lnTo>
              </a:path>
            </a:pathLst>
          </a:custGeom>
          <a:ln w="10160">
            <a:solidFill>
              <a:srgbClr val="BB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3124200" y="1737995"/>
            <a:ext cx="4671695" cy="0"/>
          </a:xfrm>
          <a:custGeom>
            <a:avLst/>
            <a:gdLst/>
            <a:ahLst/>
            <a:cxnLst/>
            <a:rect l="l" t="t" r="r" b="b"/>
            <a:pathLst>
              <a:path w="4671695">
                <a:moveTo>
                  <a:pt x="0" y="0"/>
                </a:moveTo>
                <a:lnTo>
                  <a:pt x="4671498" y="0"/>
                </a:lnTo>
              </a:path>
            </a:pathLst>
          </a:custGeom>
          <a:ln w="11430">
            <a:solidFill>
              <a:srgbClr val="BAE3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3124200" y="1747520"/>
            <a:ext cx="4682490" cy="0"/>
          </a:xfrm>
          <a:custGeom>
            <a:avLst/>
            <a:gdLst/>
            <a:ahLst/>
            <a:cxnLst/>
            <a:rect l="l" t="t" r="r" b="b"/>
            <a:pathLst>
              <a:path w="4682490">
                <a:moveTo>
                  <a:pt x="0" y="0"/>
                </a:moveTo>
                <a:lnTo>
                  <a:pt x="4681961" y="0"/>
                </a:lnTo>
              </a:path>
            </a:pathLst>
          </a:custGeom>
          <a:ln w="10160">
            <a:solidFill>
              <a:srgbClr val="B9E2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3124200" y="1757679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920" y="0"/>
                </a:lnTo>
              </a:path>
            </a:pathLst>
          </a:custGeom>
          <a:ln w="10160">
            <a:solidFill>
              <a:srgbClr val="B8E2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3124200" y="1766570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920" y="0"/>
                </a:lnTo>
              </a:path>
            </a:pathLst>
          </a:custGeom>
          <a:ln w="10160">
            <a:solidFill>
              <a:srgbClr val="B7E2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3124200" y="1776729"/>
            <a:ext cx="4683760" cy="0"/>
          </a:xfrm>
          <a:custGeom>
            <a:avLst/>
            <a:gdLst/>
            <a:ahLst/>
            <a:cxnLst/>
            <a:rect l="l" t="t" r="r" b="b"/>
            <a:pathLst>
              <a:path w="4683759">
                <a:moveTo>
                  <a:pt x="0" y="0"/>
                </a:moveTo>
                <a:lnTo>
                  <a:pt x="4683437" y="0"/>
                </a:lnTo>
              </a:path>
            </a:pathLst>
          </a:custGeom>
          <a:ln w="10160">
            <a:solidFill>
              <a:srgbClr val="B6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3124200" y="1786254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954" y="0"/>
                </a:lnTo>
              </a:path>
            </a:pathLst>
          </a:custGeom>
          <a:ln w="11430">
            <a:solidFill>
              <a:srgbClr val="B5E1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3124200" y="1795779"/>
            <a:ext cx="4661535" cy="0"/>
          </a:xfrm>
          <a:custGeom>
            <a:avLst/>
            <a:gdLst/>
            <a:ahLst/>
            <a:cxnLst/>
            <a:rect l="l" t="t" r="r" b="b"/>
            <a:pathLst>
              <a:path w="4661534">
                <a:moveTo>
                  <a:pt x="0" y="0"/>
                </a:moveTo>
                <a:lnTo>
                  <a:pt x="4660974" y="0"/>
                </a:lnTo>
              </a:path>
            </a:pathLst>
          </a:custGeom>
          <a:ln w="10160">
            <a:solidFill>
              <a:srgbClr val="B4E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3124200" y="1805939"/>
            <a:ext cx="4649470" cy="0"/>
          </a:xfrm>
          <a:custGeom>
            <a:avLst/>
            <a:gdLst/>
            <a:ahLst/>
            <a:cxnLst/>
            <a:rect l="l" t="t" r="r" b="b"/>
            <a:pathLst>
              <a:path w="4649470">
                <a:moveTo>
                  <a:pt x="0" y="0"/>
                </a:moveTo>
                <a:lnTo>
                  <a:pt x="4648994" y="0"/>
                </a:lnTo>
              </a:path>
            </a:pathLst>
          </a:custGeom>
          <a:ln w="10160">
            <a:solidFill>
              <a:srgbClr val="B3E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3124200" y="1814829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511" y="0"/>
                </a:lnTo>
              </a:path>
            </a:pathLst>
          </a:custGeom>
          <a:ln w="10160">
            <a:solidFill>
              <a:srgbClr val="B2E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3124200" y="1824989"/>
            <a:ext cx="4626610" cy="0"/>
          </a:xfrm>
          <a:custGeom>
            <a:avLst/>
            <a:gdLst/>
            <a:ahLst/>
            <a:cxnLst/>
            <a:rect l="l" t="t" r="r" b="b"/>
            <a:pathLst>
              <a:path w="4626609">
                <a:moveTo>
                  <a:pt x="0" y="0"/>
                </a:moveTo>
                <a:lnTo>
                  <a:pt x="4626531" y="0"/>
                </a:lnTo>
              </a:path>
            </a:pathLst>
          </a:custGeom>
          <a:ln w="10160">
            <a:solidFill>
              <a:srgbClr val="B1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3124200" y="1835150"/>
            <a:ext cx="4614545" cy="0"/>
          </a:xfrm>
          <a:custGeom>
            <a:avLst/>
            <a:gdLst/>
            <a:ahLst/>
            <a:cxnLst/>
            <a:rect l="l" t="t" r="r" b="b"/>
            <a:pathLst>
              <a:path w="4614545">
                <a:moveTo>
                  <a:pt x="0" y="0"/>
                </a:moveTo>
                <a:lnTo>
                  <a:pt x="4614550" y="0"/>
                </a:lnTo>
              </a:path>
            </a:pathLst>
          </a:custGeom>
          <a:ln w="10159">
            <a:solidFill>
              <a:srgbClr val="B0D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3124200" y="1844039"/>
            <a:ext cx="4604385" cy="0"/>
          </a:xfrm>
          <a:custGeom>
            <a:avLst/>
            <a:gdLst/>
            <a:ahLst/>
            <a:cxnLst/>
            <a:rect l="l" t="t" r="r" b="b"/>
            <a:pathLst>
              <a:path w="4604384">
                <a:moveTo>
                  <a:pt x="0" y="0"/>
                </a:moveTo>
                <a:lnTo>
                  <a:pt x="4604068" y="0"/>
                </a:lnTo>
              </a:path>
            </a:pathLst>
          </a:custGeom>
          <a:ln w="10160">
            <a:solidFill>
              <a:srgbClr val="AF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3124200" y="1854200"/>
            <a:ext cx="4592320" cy="0"/>
          </a:xfrm>
          <a:custGeom>
            <a:avLst/>
            <a:gdLst/>
            <a:ahLst/>
            <a:cxnLst/>
            <a:rect l="l" t="t" r="r" b="b"/>
            <a:pathLst>
              <a:path w="4592320">
                <a:moveTo>
                  <a:pt x="0" y="0"/>
                </a:moveTo>
                <a:lnTo>
                  <a:pt x="4592087" y="0"/>
                </a:lnTo>
              </a:path>
            </a:pathLst>
          </a:custGeom>
          <a:ln w="10159">
            <a:solidFill>
              <a:srgbClr val="AE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3124200" y="1863089"/>
            <a:ext cx="4582160" cy="0"/>
          </a:xfrm>
          <a:custGeom>
            <a:avLst/>
            <a:gdLst/>
            <a:ahLst/>
            <a:cxnLst/>
            <a:rect l="l" t="t" r="r" b="b"/>
            <a:pathLst>
              <a:path w="4582159">
                <a:moveTo>
                  <a:pt x="0" y="0"/>
                </a:moveTo>
                <a:lnTo>
                  <a:pt x="4581605" y="0"/>
                </a:lnTo>
              </a:path>
            </a:pathLst>
          </a:custGeom>
          <a:ln w="10160">
            <a:solidFill>
              <a:srgbClr val="ADDE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3124200" y="1873250"/>
            <a:ext cx="4570095" cy="0"/>
          </a:xfrm>
          <a:custGeom>
            <a:avLst/>
            <a:gdLst/>
            <a:ahLst/>
            <a:cxnLst/>
            <a:rect l="l" t="t" r="r" b="b"/>
            <a:pathLst>
              <a:path w="4570095">
                <a:moveTo>
                  <a:pt x="0" y="0"/>
                </a:moveTo>
                <a:lnTo>
                  <a:pt x="4569624" y="0"/>
                </a:lnTo>
              </a:path>
            </a:pathLst>
          </a:custGeom>
          <a:ln w="10159">
            <a:solidFill>
              <a:srgbClr val="AC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3124200" y="1883410"/>
            <a:ext cx="4558030" cy="0"/>
          </a:xfrm>
          <a:custGeom>
            <a:avLst/>
            <a:gdLst/>
            <a:ahLst/>
            <a:cxnLst/>
            <a:rect l="l" t="t" r="r" b="b"/>
            <a:pathLst>
              <a:path w="4558030">
                <a:moveTo>
                  <a:pt x="0" y="0"/>
                </a:moveTo>
                <a:lnTo>
                  <a:pt x="4557644" y="0"/>
                </a:lnTo>
              </a:path>
            </a:pathLst>
          </a:custGeom>
          <a:ln w="10160">
            <a:solidFill>
              <a:srgbClr val="ABDD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3124200" y="1892300"/>
            <a:ext cx="4547235" cy="0"/>
          </a:xfrm>
          <a:custGeom>
            <a:avLst/>
            <a:gdLst/>
            <a:ahLst/>
            <a:cxnLst/>
            <a:rect l="l" t="t" r="r" b="b"/>
            <a:pathLst>
              <a:path w="4547234">
                <a:moveTo>
                  <a:pt x="0" y="0"/>
                </a:moveTo>
                <a:lnTo>
                  <a:pt x="4547161" y="0"/>
                </a:lnTo>
              </a:path>
            </a:pathLst>
          </a:custGeom>
          <a:ln w="10159">
            <a:solidFill>
              <a:srgbClr val="AA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3124200" y="1902460"/>
            <a:ext cx="4535805" cy="0"/>
          </a:xfrm>
          <a:custGeom>
            <a:avLst/>
            <a:gdLst/>
            <a:ahLst/>
            <a:cxnLst/>
            <a:rect l="l" t="t" r="r" b="b"/>
            <a:pathLst>
              <a:path w="4535805">
                <a:moveTo>
                  <a:pt x="0" y="0"/>
                </a:moveTo>
                <a:lnTo>
                  <a:pt x="4535181" y="0"/>
                </a:lnTo>
              </a:path>
            </a:pathLst>
          </a:custGeom>
          <a:ln w="10160">
            <a:solidFill>
              <a:srgbClr val="A9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3124200" y="1911350"/>
            <a:ext cx="4525010" cy="0"/>
          </a:xfrm>
          <a:custGeom>
            <a:avLst/>
            <a:gdLst/>
            <a:ahLst/>
            <a:cxnLst/>
            <a:rect l="l" t="t" r="r" b="b"/>
            <a:pathLst>
              <a:path w="4525009">
                <a:moveTo>
                  <a:pt x="0" y="0"/>
                </a:moveTo>
                <a:lnTo>
                  <a:pt x="4524698" y="0"/>
                </a:lnTo>
              </a:path>
            </a:pathLst>
          </a:custGeom>
          <a:ln w="10159">
            <a:solidFill>
              <a:srgbClr val="A8DC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3124200" y="1921510"/>
            <a:ext cx="4512945" cy="0"/>
          </a:xfrm>
          <a:custGeom>
            <a:avLst/>
            <a:gdLst/>
            <a:ahLst/>
            <a:cxnLst/>
            <a:rect l="l" t="t" r="r" b="b"/>
            <a:pathLst>
              <a:path w="4512945">
                <a:moveTo>
                  <a:pt x="0" y="0"/>
                </a:moveTo>
                <a:lnTo>
                  <a:pt x="4512718" y="0"/>
                </a:lnTo>
              </a:path>
            </a:pathLst>
          </a:custGeom>
          <a:ln w="10160">
            <a:solidFill>
              <a:srgbClr val="A7DB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3124200" y="1931670"/>
            <a:ext cx="4500880" cy="0"/>
          </a:xfrm>
          <a:custGeom>
            <a:avLst/>
            <a:gdLst/>
            <a:ahLst/>
            <a:cxnLst/>
            <a:rect l="l" t="t" r="r" b="b"/>
            <a:pathLst>
              <a:path w="4500880">
                <a:moveTo>
                  <a:pt x="0" y="0"/>
                </a:moveTo>
                <a:lnTo>
                  <a:pt x="4500738" y="0"/>
                </a:lnTo>
              </a:path>
            </a:pathLst>
          </a:custGeom>
          <a:ln w="10160">
            <a:solidFill>
              <a:srgbClr val="A6DB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3124200" y="1940560"/>
            <a:ext cx="4490720" cy="0"/>
          </a:xfrm>
          <a:custGeom>
            <a:avLst/>
            <a:gdLst/>
            <a:ahLst/>
            <a:cxnLst/>
            <a:rect l="l" t="t" r="r" b="b"/>
            <a:pathLst>
              <a:path w="4490720">
                <a:moveTo>
                  <a:pt x="0" y="0"/>
                </a:moveTo>
                <a:lnTo>
                  <a:pt x="4490255" y="0"/>
                </a:lnTo>
              </a:path>
            </a:pathLst>
          </a:custGeom>
          <a:ln w="10160">
            <a:solidFill>
              <a:srgbClr val="A5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3124200" y="1950720"/>
            <a:ext cx="4478655" cy="0"/>
          </a:xfrm>
          <a:custGeom>
            <a:avLst/>
            <a:gdLst/>
            <a:ahLst/>
            <a:cxnLst/>
            <a:rect l="l" t="t" r="r" b="b"/>
            <a:pathLst>
              <a:path w="4478655">
                <a:moveTo>
                  <a:pt x="0" y="0"/>
                </a:moveTo>
                <a:lnTo>
                  <a:pt x="4478275" y="0"/>
                </a:lnTo>
              </a:path>
            </a:pathLst>
          </a:custGeom>
          <a:ln w="10160">
            <a:solidFill>
              <a:srgbClr val="A4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3124200" y="1960245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59">
                <a:moveTo>
                  <a:pt x="0" y="0"/>
                </a:moveTo>
                <a:lnTo>
                  <a:pt x="4467792" y="0"/>
                </a:lnTo>
              </a:path>
            </a:pathLst>
          </a:custGeom>
          <a:ln w="11430">
            <a:solidFill>
              <a:srgbClr val="A3DA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3124200" y="1969770"/>
            <a:ext cx="4456430" cy="0"/>
          </a:xfrm>
          <a:custGeom>
            <a:avLst/>
            <a:gdLst/>
            <a:ahLst/>
            <a:cxnLst/>
            <a:rect l="l" t="t" r="r" b="b"/>
            <a:pathLst>
              <a:path w="4456430">
                <a:moveTo>
                  <a:pt x="0" y="0"/>
                </a:moveTo>
                <a:lnTo>
                  <a:pt x="4455812" y="0"/>
                </a:lnTo>
              </a:path>
            </a:pathLst>
          </a:custGeom>
          <a:ln w="10160">
            <a:solidFill>
              <a:srgbClr val="A2D9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3124200" y="1979929"/>
            <a:ext cx="4444365" cy="0"/>
          </a:xfrm>
          <a:custGeom>
            <a:avLst/>
            <a:gdLst/>
            <a:ahLst/>
            <a:cxnLst/>
            <a:rect l="l" t="t" r="r" b="b"/>
            <a:pathLst>
              <a:path w="4444365">
                <a:moveTo>
                  <a:pt x="0" y="0"/>
                </a:moveTo>
                <a:lnTo>
                  <a:pt x="4443832" y="0"/>
                </a:lnTo>
              </a:path>
            </a:pathLst>
          </a:custGeom>
          <a:ln w="10160">
            <a:solidFill>
              <a:srgbClr val="A1D9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3124200" y="1988820"/>
            <a:ext cx="4433570" cy="0"/>
          </a:xfrm>
          <a:custGeom>
            <a:avLst/>
            <a:gdLst/>
            <a:ahLst/>
            <a:cxnLst/>
            <a:rect l="l" t="t" r="r" b="b"/>
            <a:pathLst>
              <a:path w="4433570">
                <a:moveTo>
                  <a:pt x="0" y="0"/>
                </a:moveTo>
                <a:lnTo>
                  <a:pt x="4433349" y="0"/>
                </a:lnTo>
              </a:path>
            </a:pathLst>
          </a:custGeom>
          <a:ln w="10160">
            <a:solidFill>
              <a:srgbClr val="A0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3124200" y="1998979"/>
            <a:ext cx="4421505" cy="0"/>
          </a:xfrm>
          <a:custGeom>
            <a:avLst/>
            <a:gdLst/>
            <a:ahLst/>
            <a:cxnLst/>
            <a:rect l="l" t="t" r="r" b="b"/>
            <a:pathLst>
              <a:path w="4421505">
                <a:moveTo>
                  <a:pt x="0" y="0"/>
                </a:moveTo>
                <a:lnTo>
                  <a:pt x="4421369" y="0"/>
                </a:lnTo>
              </a:path>
            </a:pathLst>
          </a:custGeom>
          <a:ln w="10160">
            <a:solidFill>
              <a:srgbClr val="9F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3124200" y="2008504"/>
            <a:ext cx="4411345" cy="0"/>
          </a:xfrm>
          <a:custGeom>
            <a:avLst/>
            <a:gdLst/>
            <a:ahLst/>
            <a:cxnLst/>
            <a:rect l="l" t="t" r="r" b="b"/>
            <a:pathLst>
              <a:path w="4411345">
                <a:moveTo>
                  <a:pt x="0" y="0"/>
                </a:moveTo>
                <a:lnTo>
                  <a:pt x="4410886" y="0"/>
                </a:lnTo>
              </a:path>
            </a:pathLst>
          </a:custGeom>
          <a:ln w="11430">
            <a:solidFill>
              <a:srgbClr val="9ED8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3124200" y="2018029"/>
            <a:ext cx="4399280" cy="0"/>
          </a:xfrm>
          <a:custGeom>
            <a:avLst/>
            <a:gdLst/>
            <a:ahLst/>
            <a:cxnLst/>
            <a:rect l="l" t="t" r="r" b="b"/>
            <a:pathLst>
              <a:path w="4399280">
                <a:moveTo>
                  <a:pt x="0" y="0"/>
                </a:moveTo>
                <a:lnTo>
                  <a:pt x="4398906" y="0"/>
                </a:lnTo>
              </a:path>
            </a:pathLst>
          </a:custGeom>
          <a:ln w="10160">
            <a:solidFill>
              <a:srgbClr val="9DD7E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3124200" y="2028189"/>
            <a:ext cx="4387215" cy="0"/>
          </a:xfrm>
          <a:custGeom>
            <a:avLst/>
            <a:gdLst/>
            <a:ahLst/>
            <a:cxnLst/>
            <a:rect l="l" t="t" r="r" b="b"/>
            <a:pathLst>
              <a:path w="4387215">
                <a:moveTo>
                  <a:pt x="0" y="0"/>
                </a:moveTo>
                <a:lnTo>
                  <a:pt x="4386925" y="0"/>
                </a:lnTo>
              </a:path>
            </a:pathLst>
          </a:custGeom>
          <a:ln w="10160">
            <a:solidFill>
              <a:srgbClr val="9CD7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3124200" y="2037079"/>
            <a:ext cx="4377055" cy="0"/>
          </a:xfrm>
          <a:custGeom>
            <a:avLst/>
            <a:gdLst/>
            <a:ahLst/>
            <a:cxnLst/>
            <a:rect l="l" t="t" r="r" b="b"/>
            <a:pathLst>
              <a:path w="4377055">
                <a:moveTo>
                  <a:pt x="0" y="0"/>
                </a:moveTo>
                <a:lnTo>
                  <a:pt x="4376443" y="0"/>
                </a:lnTo>
              </a:path>
            </a:pathLst>
          </a:custGeom>
          <a:ln w="10160">
            <a:solidFill>
              <a:srgbClr val="9B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3124200" y="2047239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462" y="0"/>
                </a:lnTo>
              </a:path>
            </a:pathLst>
          </a:custGeom>
          <a:ln w="10160">
            <a:solidFill>
              <a:srgbClr val="9A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3124200" y="2056764"/>
            <a:ext cx="4354195" cy="0"/>
          </a:xfrm>
          <a:custGeom>
            <a:avLst/>
            <a:gdLst/>
            <a:ahLst/>
            <a:cxnLst/>
            <a:rect l="l" t="t" r="r" b="b"/>
            <a:pathLst>
              <a:path w="4354195">
                <a:moveTo>
                  <a:pt x="0" y="0"/>
                </a:moveTo>
                <a:lnTo>
                  <a:pt x="4353980" y="0"/>
                </a:lnTo>
              </a:path>
            </a:pathLst>
          </a:custGeom>
          <a:ln w="11429">
            <a:solidFill>
              <a:srgbClr val="99D6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3124200" y="2066289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0" y="0"/>
                </a:moveTo>
                <a:lnTo>
                  <a:pt x="4341999" y="0"/>
                </a:lnTo>
              </a:path>
            </a:pathLst>
          </a:custGeom>
          <a:ln w="10160">
            <a:solidFill>
              <a:srgbClr val="99D5E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3124200" y="2076450"/>
            <a:ext cx="4330065" cy="0"/>
          </a:xfrm>
          <a:custGeom>
            <a:avLst/>
            <a:gdLst/>
            <a:ahLst/>
            <a:cxnLst/>
            <a:rect l="l" t="t" r="r" b="b"/>
            <a:pathLst>
              <a:path w="4330065">
                <a:moveTo>
                  <a:pt x="0" y="0"/>
                </a:moveTo>
                <a:lnTo>
                  <a:pt x="4330019" y="0"/>
                </a:lnTo>
              </a:path>
            </a:pathLst>
          </a:custGeom>
          <a:ln w="10159">
            <a:solidFill>
              <a:srgbClr val="97D5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3124200" y="2085975"/>
            <a:ext cx="4319905" cy="0"/>
          </a:xfrm>
          <a:custGeom>
            <a:avLst/>
            <a:gdLst/>
            <a:ahLst/>
            <a:cxnLst/>
            <a:rect l="l" t="t" r="r" b="b"/>
            <a:pathLst>
              <a:path w="4319905">
                <a:moveTo>
                  <a:pt x="0" y="0"/>
                </a:moveTo>
                <a:lnTo>
                  <a:pt x="4319537" y="0"/>
                </a:lnTo>
              </a:path>
            </a:pathLst>
          </a:custGeom>
          <a:ln w="11429">
            <a:solidFill>
              <a:srgbClr val="96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3124200" y="2095500"/>
            <a:ext cx="4307840" cy="0"/>
          </a:xfrm>
          <a:custGeom>
            <a:avLst/>
            <a:gdLst/>
            <a:ahLst/>
            <a:cxnLst/>
            <a:rect l="l" t="t" r="r" b="b"/>
            <a:pathLst>
              <a:path w="4307840">
                <a:moveTo>
                  <a:pt x="0" y="0"/>
                </a:moveTo>
                <a:lnTo>
                  <a:pt x="4307556" y="0"/>
                </a:lnTo>
              </a:path>
            </a:pathLst>
          </a:custGeom>
          <a:ln w="10159">
            <a:solidFill>
              <a:srgbClr val="95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3124200" y="2105660"/>
            <a:ext cx="4295775" cy="0"/>
          </a:xfrm>
          <a:custGeom>
            <a:avLst/>
            <a:gdLst/>
            <a:ahLst/>
            <a:cxnLst/>
            <a:rect l="l" t="t" r="r" b="b"/>
            <a:pathLst>
              <a:path w="4295775">
                <a:moveTo>
                  <a:pt x="0" y="0"/>
                </a:moveTo>
                <a:lnTo>
                  <a:pt x="4295576" y="0"/>
                </a:lnTo>
              </a:path>
            </a:pathLst>
          </a:custGeom>
          <a:ln w="10160">
            <a:solidFill>
              <a:srgbClr val="94D4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3124200" y="2114550"/>
            <a:ext cx="4285615" cy="0"/>
          </a:xfrm>
          <a:custGeom>
            <a:avLst/>
            <a:gdLst/>
            <a:ahLst/>
            <a:cxnLst/>
            <a:rect l="l" t="t" r="r" b="b"/>
            <a:pathLst>
              <a:path w="4285615">
                <a:moveTo>
                  <a:pt x="0" y="0"/>
                </a:moveTo>
                <a:lnTo>
                  <a:pt x="4285093" y="0"/>
                </a:lnTo>
              </a:path>
            </a:pathLst>
          </a:custGeom>
          <a:ln w="10159">
            <a:solidFill>
              <a:srgbClr val="93D3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3124200" y="2124710"/>
            <a:ext cx="4273550" cy="0"/>
          </a:xfrm>
          <a:custGeom>
            <a:avLst/>
            <a:gdLst/>
            <a:ahLst/>
            <a:cxnLst/>
            <a:rect l="l" t="t" r="r" b="b"/>
            <a:pathLst>
              <a:path w="4273550">
                <a:moveTo>
                  <a:pt x="0" y="0"/>
                </a:moveTo>
                <a:lnTo>
                  <a:pt x="4273113" y="0"/>
                </a:lnTo>
              </a:path>
            </a:pathLst>
          </a:custGeom>
          <a:ln w="10160">
            <a:solidFill>
              <a:srgbClr val="92D3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3124200" y="2134235"/>
            <a:ext cx="4262755" cy="0"/>
          </a:xfrm>
          <a:custGeom>
            <a:avLst/>
            <a:gdLst/>
            <a:ahLst/>
            <a:cxnLst/>
            <a:rect l="l" t="t" r="r" b="b"/>
            <a:pathLst>
              <a:path w="4262755">
                <a:moveTo>
                  <a:pt x="0" y="0"/>
                </a:moveTo>
                <a:lnTo>
                  <a:pt x="4262630" y="0"/>
                </a:lnTo>
              </a:path>
            </a:pathLst>
          </a:custGeom>
          <a:ln w="11429">
            <a:solidFill>
              <a:srgbClr val="91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3124200" y="2143760"/>
            <a:ext cx="4250690" cy="0"/>
          </a:xfrm>
          <a:custGeom>
            <a:avLst/>
            <a:gdLst/>
            <a:ahLst/>
            <a:cxnLst/>
            <a:rect l="l" t="t" r="r" b="b"/>
            <a:pathLst>
              <a:path w="4250690">
                <a:moveTo>
                  <a:pt x="0" y="0"/>
                </a:moveTo>
                <a:lnTo>
                  <a:pt x="4250650" y="0"/>
                </a:lnTo>
              </a:path>
            </a:pathLst>
          </a:custGeom>
          <a:ln w="10160">
            <a:solidFill>
              <a:srgbClr val="90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3124200" y="2153920"/>
            <a:ext cx="4239260" cy="0"/>
          </a:xfrm>
          <a:custGeom>
            <a:avLst/>
            <a:gdLst/>
            <a:ahLst/>
            <a:cxnLst/>
            <a:rect l="l" t="t" r="r" b="b"/>
            <a:pathLst>
              <a:path w="4239259">
                <a:moveTo>
                  <a:pt x="0" y="0"/>
                </a:moveTo>
                <a:lnTo>
                  <a:pt x="4238670" y="0"/>
                </a:lnTo>
              </a:path>
            </a:pathLst>
          </a:custGeom>
          <a:ln w="10160">
            <a:solidFill>
              <a:srgbClr val="8FD2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124200" y="2163445"/>
            <a:ext cx="4228465" cy="0"/>
          </a:xfrm>
          <a:custGeom>
            <a:avLst/>
            <a:gdLst/>
            <a:ahLst/>
            <a:cxnLst/>
            <a:rect l="l" t="t" r="r" b="b"/>
            <a:pathLst>
              <a:path w="4228465">
                <a:moveTo>
                  <a:pt x="0" y="0"/>
                </a:moveTo>
                <a:lnTo>
                  <a:pt x="4228187" y="0"/>
                </a:lnTo>
              </a:path>
            </a:pathLst>
          </a:custGeom>
          <a:ln w="11430">
            <a:solidFill>
              <a:srgbClr val="8ED1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124200" y="2172970"/>
            <a:ext cx="4216400" cy="0"/>
          </a:xfrm>
          <a:custGeom>
            <a:avLst/>
            <a:gdLst/>
            <a:ahLst/>
            <a:cxnLst/>
            <a:rect l="l" t="t" r="r" b="b"/>
            <a:pathLst>
              <a:path w="4216400">
                <a:moveTo>
                  <a:pt x="0" y="0"/>
                </a:moveTo>
                <a:lnTo>
                  <a:pt x="4216207" y="0"/>
                </a:lnTo>
              </a:path>
            </a:pathLst>
          </a:custGeom>
          <a:ln w="10160">
            <a:solidFill>
              <a:srgbClr val="8DD1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124200" y="2183129"/>
            <a:ext cx="4204335" cy="0"/>
          </a:xfrm>
          <a:custGeom>
            <a:avLst/>
            <a:gdLst/>
            <a:ahLst/>
            <a:cxnLst/>
            <a:rect l="l" t="t" r="r" b="b"/>
            <a:pathLst>
              <a:path w="4204334">
                <a:moveTo>
                  <a:pt x="0" y="0"/>
                </a:moveTo>
                <a:lnTo>
                  <a:pt x="4204227" y="0"/>
                </a:lnTo>
              </a:path>
            </a:pathLst>
          </a:custGeom>
          <a:ln w="10160">
            <a:solidFill>
              <a:srgbClr val="8C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124200" y="2192020"/>
            <a:ext cx="4194175" cy="0"/>
          </a:xfrm>
          <a:custGeom>
            <a:avLst/>
            <a:gdLst/>
            <a:ahLst/>
            <a:cxnLst/>
            <a:rect l="l" t="t" r="r" b="b"/>
            <a:pathLst>
              <a:path w="4194175">
                <a:moveTo>
                  <a:pt x="0" y="0"/>
                </a:moveTo>
                <a:lnTo>
                  <a:pt x="4193744" y="0"/>
                </a:lnTo>
              </a:path>
            </a:pathLst>
          </a:custGeom>
          <a:ln w="10160">
            <a:solidFill>
              <a:srgbClr val="8B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124200" y="2202179"/>
            <a:ext cx="4182110" cy="0"/>
          </a:xfrm>
          <a:custGeom>
            <a:avLst/>
            <a:gdLst/>
            <a:ahLst/>
            <a:cxnLst/>
            <a:rect l="l" t="t" r="r" b="b"/>
            <a:pathLst>
              <a:path w="4182109">
                <a:moveTo>
                  <a:pt x="0" y="0"/>
                </a:moveTo>
                <a:lnTo>
                  <a:pt x="4181764" y="0"/>
                </a:lnTo>
              </a:path>
            </a:pathLst>
          </a:custGeom>
          <a:ln w="10160">
            <a:solidFill>
              <a:srgbClr val="8AD0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124200" y="2211704"/>
            <a:ext cx="4171315" cy="0"/>
          </a:xfrm>
          <a:custGeom>
            <a:avLst/>
            <a:gdLst/>
            <a:ahLst/>
            <a:cxnLst/>
            <a:rect l="l" t="t" r="r" b="b"/>
            <a:pathLst>
              <a:path w="4171315">
                <a:moveTo>
                  <a:pt x="0" y="0"/>
                </a:moveTo>
                <a:lnTo>
                  <a:pt x="4171281" y="0"/>
                </a:lnTo>
              </a:path>
            </a:pathLst>
          </a:custGeom>
          <a:ln w="11430">
            <a:solidFill>
              <a:srgbClr val="89CF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6998969" y="2221229"/>
            <a:ext cx="285115" cy="0"/>
          </a:xfrm>
          <a:custGeom>
            <a:avLst/>
            <a:gdLst/>
            <a:ahLst/>
            <a:cxnLst/>
            <a:rect l="l" t="t" r="r" b="b"/>
            <a:pathLst>
              <a:path w="285115">
                <a:moveTo>
                  <a:pt x="0" y="0"/>
                </a:moveTo>
                <a:lnTo>
                  <a:pt x="284531" y="0"/>
                </a:lnTo>
              </a:path>
            </a:pathLst>
          </a:custGeom>
          <a:ln w="10160">
            <a:solidFill>
              <a:srgbClr val="88CFE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6998969" y="2231389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550" y="0"/>
                </a:lnTo>
              </a:path>
            </a:pathLst>
          </a:custGeom>
          <a:ln w="10160">
            <a:solidFill>
              <a:srgbClr val="87CE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6998969" y="2240914"/>
            <a:ext cx="262255" cy="0"/>
          </a:xfrm>
          <a:custGeom>
            <a:avLst/>
            <a:gdLst/>
            <a:ahLst/>
            <a:cxnLst/>
            <a:rect l="l" t="t" r="r" b="b"/>
            <a:pathLst>
              <a:path w="262254">
                <a:moveTo>
                  <a:pt x="0" y="0"/>
                </a:moveTo>
                <a:lnTo>
                  <a:pt x="262068" y="0"/>
                </a:lnTo>
              </a:path>
            </a:pathLst>
          </a:custGeom>
          <a:ln w="11429">
            <a:solidFill>
              <a:srgbClr val="86CEE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6998969" y="2245360"/>
            <a:ext cx="250087" cy="2120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Türk </a:t>
            </a:r>
            <a:r>
              <a:rPr spc="-5" dirty="0"/>
              <a:t>milletinin </a:t>
            </a:r>
            <a:r>
              <a:rPr spc="-10" dirty="0"/>
              <a:t>birlik ve</a:t>
            </a:r>
            <a:r>
              <a:rPr spc="-20" dirty="0"/>
              <a:t> </a:t>
            </a:r>
            <a:r>
              <a:rPr spc="-10" dirty="0"/>
              <a:t>beraberliğini</a:t>
            </a:r>
          </a:p>
        </p:txBody>
      </p:sp>
      <p:sp>
        <p:nvSpPr>
          <p:cNvPr id="1146" name="object 1146"/>
          <p:cNvSpPr txBox="1"/>
          <p:nvPr/>
        </p:nvSpPr>
        <p:spPr>
          <a:xfrm>
            <a:off x="1892300" y="1602740"/>
            <a:ext cx="4598035" cy="1050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906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koruyarak bağımsız ve güçlü </a:t>
            </a:r>
            <a:r>
              <a:rPr sz="1800" spc="-5" dirty="0">
                <a:latin typeface="Arial"/>
                <a:cs typeface="Arial"/>
              </a:rPr>
              <a:t>bir  şekilde </a:t>
            </a:r>
            <a:r>
              <a:rPr sz="1800" spc="-10" dirty="0">
                <a:latin typeface="Arial"/>
                <a:cs typeface="Arial"/>
              </a:rPr>
              <a:t>yaşamasını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sağlamak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Laiklik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47" name="object 1147"/>
          <p:cNvSpPr/>
          <p:nvPr/>
        </p:nvSpPr>
        <p:spPr>
          <a:xfrm>
            <a:off x="4645659" y="2602229"/>
            <a:ext cx="4396740" cy="1447800"/>
          </a:xfrm>
          <a:custGeom>
            <a:avLst/>
            <a:gdLst/>
            <a:ahLst/>
            <a:cxnLst/>
            <a:rect l="l" t="t" r="r" b="b"/>
            <a:pathLst>
              <a:path w="4396740" h="1447800">
                <a:moveTo>
                  <a:pt x="3629660" y="0"/>
                </a:moveTo>
                <a:lnTo>
                  <a:pt x="3629660" y="261620"/>
                </a:lnTo>
                <a:lnTo>
                  <a:pt x="0" y="261620"/>
                </a:lnTo>
                <a:lnTo>
                  <a:pt x="0" y="1186180"/>
                </a:lnTo>
                <a:lnTo>
                  <a:pt x="3629660" y="1186180"/>
                </a:lnTo>
                <a:lnTo>
                  <a:pt x="3629660" y="1447800"/>
                </a:lnTo>
                <a:lnTo>
                  <a:pt x="4396740" y="723900"/>
                </a:lnTo>
                <a:lnTo>
                  <a:pt x="362966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8148319" y="2513329"/>
            <a:ext cx="247618" cy="2336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8148319" y="275082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39" y="0"/>
                </a:lnTo>
              </a:path>
            </a:pathLst>
          </a:custGeom>
          <a:ln w="10160">
            <a:solidFill>
              <a:srgbClr val="EBF7E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8148319" y="2759075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5113" y="0"/>
                </a:lnTo>
              </a:path>
            </a:pathLst>
          </a:custGeom>
          <a:ln w="8890">
            <a:solidFill>
              <a:srgbClr val="EBF6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8148319" y="276796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533" y="0"/>
                </a:lnTo>
              </a:path>
            </a:pathLst>
          </a:custGeom>
          <a:ln w="8889">
            <a:solidFill>
              <a:srgbClr val="EAF6E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4518659" y="2776854"/>
            <a:ext cx="3914140" cy="0"/>
          </a:xfrm>
          <a:custGeom>
            <a:avLst/>
            <a:gdLst/>
            <a:ahLst/>
            <a:cxnLst/>
            <a:rect l="l" t="t" r="r" b="b"/>
            <a:pathLst>
              <a:path w="3914140">
                <a:moveTo>
                  <a:pt x="0" y="0"/>
                </a:moveTo>
                <a:lnTo>
                  <a:pt x="3913614" y="0"/>
                </a:lnTo>
              </a:path>
            </a:pathLst>
          </a:custGeom>
          <a:ln w="8889">
            <a:solidFill>
              <a:srgbClr val="E9F6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4518659" y="2785110"/>
            <a:ext cx="3923029" cy="0"/>
          </a:xfrm>
          <a:custGeom>
            <a:avLst/>
            <a:gdLst/>
            <a:ahLst/>
            <a:cxnLst/>
            <a:rect l="l" t="t" r="r" b="b"/>
            <a:pathLst>
              <a:path w="3923029">
                <a:moveTo>
                  <a:pt x="0" y="0"/>
                </a:moveTo>
                <a:lnTo>
                  <a:pt x="3923034" y="0"/>
                </a:lnTo>
              </a:path>
            </a:pathLst>
          </a:custGeom>
          <a:ln w="10160">
            <a:solidFill>
              <a:srgbClr val="E9F5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4518659" y="2794000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>
                <a:moveTo>
                  <a:pt x="0" y="0"/>
                </a:moveTo>
                <a:lnTo>
                  <a:pt x="3932454" y="0"/>
                </a:lnTo>
              </a:path>
            </a:pathLst>
          </a:custGeom>
          <a:ln w="10159">
            <a:solidFill>
              <a:srgbClr val="E8F5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4518659" y="2802254"/>
            <a:ext cx="3940810" cy="0"/>
          </a:xfrm>
          <a:custGeom>
            <a:avLst/>
            <a:gdLst/>
            <a:ahLst/>
            <a:cxnLst/>
            <a:rect l="l" t="t" r="r" b="b"/>
            <a:pathLst>
              <a:path w="3940809">
                <a:moveTo>
                  <a:pt x="0" y="0"/>
                </a:moveTo>
                <a:lnTo>
                  <a:pt x="3940529" y="0"/>
                </a:lnTo>
              </a:path>
            </a:pathLst>
          </a:custGeom>
          <a:ln w="8889">
            <a:solidFill>
              <a:srgbClr val="E7F5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4518659" y="2811145"/>
            <a:ext cx="3950335" cy="0"/>
          </a:xfrm>
          <a:custGeom>
            <a:avLst/>
            <a:gdLst/>
            <a:ahLst/>
            <a:cxnLst/>
            <a:rect l="l" t="t" r="r" b="b"/>
            <a:pathLst>
              <a:path w="3950334">
                <a:moveTo>
                  <a:pt x="0" y="0"/>
                </a:moveTo>
                <a:lnTo>
                  <a:pt x="3949949" y="0"/>
                </a:lnTo>
              </a:path>
            </a:pathLst>
          </a:custGeom>
          <a:ln w="8889">
            <a:solidFill>
              <a:srgbClr val="E6F5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4518659" y="2820035"/>
            <a:ext cx="3959860" cy="0"/>
          </a:xfrm>
          <a:custGeom>
            <a:avLst/>
            <a:gdLst/>
            <a:ahLst/>
            <a:cxnLst/>
            <a:rect l="l" t="t" r="r" b="b"/>
            <a:pathLst>
              <a:path w="3959859">
                <a:moveTo>
                  <a:pt x="0" y="0"/>
                </a:moveTo>
                <a:lnTo>
                  <a:pt x="3959369" y="0"/>
                </a:lnTo>
              </a:path>
            </a:pathLst>
          </a:custGeom>
          <a:ln w="8889">
            <a:solidFill>
              <a:srgbClr val="E6F4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4518659" y="2828925"/>
            <a:ext cx="3969385" cy="0"/>
          </a:xfrm>
          <a:custGeom>
            <a:avLst/>
            <a:gdLst/>
            <a:ahLst/>
            <a:cxnLst/>
            <a:rect l="l" t="t" r="r" b="b"/>
            <a:pathLst>
              <a:path w="3969384">
                <a:moveTo>
                  <a:pt x="0" y="0"/>
                </a:moveTo>
                <a:lnTo>
                  <a:pt x="3968790" y="0"/>
                </a:lnTo>
              </a:path>
            </a:pathLst>
          </a:custGeom>
          <a:ln w="8890">
            <a:solidFill>
              <a:srgbClr val="E5F4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4518659" y="2837814"/>
            <a:ext cx="3978275" cy="0"/>
          </a:xfrm>
          <a:custGeom>
            <a:avLst/>
            <a:gdLst/>
            <a:ahLst/>
            <a:cxnLst/>
            <a:rect l="l" t="t" r="r" b="b"/>
            <a:pathLst>
              <a:path w="3978275">
                <a:moveTo>
                  <a:pt x="0" y="0"/>
                </a:moveTo>
                <a:lnTo>
                  <a:pt x="3978210" y="0"/>
                </a:lnTo>
              </a:path>
            </a:pathLst>
          </a:custGeom>
          <a:ln w="8889">
            <a:solidFill>
              <a:srgbClr val="E4F4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4518659" y="2846070"/>
            <a:ext cx="3987800" cy="0"/>
          </a:xfrm>
          <a:custGeom>
            <a:avLst/>
            <a:gdLst/>
            <a:ahLst/>
            <a:cxnLst/>
            <a:rect l="l" t="t" r="r" b="b"/>
            <a:pathLst>
              <a:path w="3987800">
                <a:moveTo>
                  <a:pt x="0" y="0"/>
                </a:moveTo>
                <a:lnTo>
                  <a:pt x="3987630" y="0"/>
                </a:lnTo>
              </a:path>
            </a:pathLst>
          </a:custGeom>
          <a:ln w="10160">
            <a:solidFill>
              <a:srgbClr val="E4F3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4518659" y="2854960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050" y="0"/>
                </a:lnTo>
              </a:path>
            </a:pathLst>
          </a:custGeom>
          <a:ln w="10160">
            <a:solidFill>
              <a:srgbClr val="E3F3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4518659" y="2863214"/>
            <a:ext cx="4005579" cy="0"/>
          </a:xfrm>
          <a:custGeom>
            <a:avLst/>
            <a:gdLst/>
            <a:ahLst/>
            <a:cxnLst/>
            <a:rect l="l" t="t" r="r" b="b"/>
            <a:pathLst>
              <a:path w="4005579">
                <a:moveTo>
                  <a:pt x="0" y="0"/>
                </a:moveTo>
                <a:lnTo>
                  <a:pt x="4005125" y="0"/>
                </a:lnTo>
              </a:path>
            </a:pathLst>
          </a:custGeom>
          <a:ln w="8889">
            <a:solidFill>
              <a:srgbClr val="E2F3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4518659" y="2872104"/>
            <a:ext cx="4015104" cy="0"/>
          </a:xfrm>
          <a:custGeom>
            <a:avLst/>
            <a:gdLst/>
            <a:ahLst/>
            <a:cxnLst/>
            <a:rect l="l" t="t" r="r" b="b"/>
            <a:pathLst>
              <a:path w="4015104">
                <a:moveTo>
                  <a:pt x="0" y="0"/>
                </a:moveTo>
                <a:lnTo>
                  <a:pt x="4014545" y="0"/>
                </a:lnTo>
              </a:path>
            </a:pathLst>
          </a:custGeom>
          <a:ln w="8889">
            <a:solidFill>
              <a:srgbClr val="E1F3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4518659" y="2880995"/>
            <a:ext cx="4023995" cy="0"/>
          </a:xfrm>
          <a:custGeom>
            <a:avLst/>
            <a:gdLst/>
            <a:ahLst/>
            <a:cxnLst/>
            <a:rect l="l" t="t" r="r" b="b"/>
            <a:pathLst>
              <a:path w="4023995">
                <a:moveTo>
                  <a:pt x="0" y="0"/>
                </a:moveTo>
                <a:lnTo>
                  <a:pt x="4023966" y="0"/>
                </a:lnTo>
              </a:path>
            </a:pathLst>
          </a:custGeom>
          <a:ln w="8889">
            <a:solidFill>
              <a:srgbClr val="E1F2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4518659" y="2889250"/>
            <a:ext cx="4033520" cy="0"/>
          </a:xfrm>
          <a:custGeom>
            <a:avLst/>
            <a:gdLst/>
            <a:ahLst/>
            <a:cxnLst/>
            <a:rect l="l" t="t" r="r" b="b"/>
            <a:pathLst>
              <a:path w="4033520">
                <a:moveTo>
                  <a:pt x="0" y="0"/>
                </a:moveTo>
                <a:lnTo>
                  <a:pt x="4033386" y="0"/>
                </a:lnTo>
              </a:path>
            </a:pathLst>
          </a:custGeom>
          <a:ln w="10159">
            <a:solidFill>
              <a:srgbClr val="E0F2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4518659" y="2898139"/>
            <a:ext cx="4043045" cy="0"/>
          </a:xfrm>
          <a:custGeom>
            <a:avLst/>
            <a:gdLst/>
            <a:ahLst/>
            <a:cxnLst/>
            <a:rect l="l" t="t" r="r" b="b"/>
            <a:pathLst>
              <a:path w="4043045">
                <a:moveTo>
                  <a:pt x="0" y="0"/>
                </a:moveTo>
                <a:lnTo>
                  <a:pt x="4042806" y="0"/>
                </a:lnTo>
              </a:path>
            </a:pathLst>
          </a:custGeom>
          <a:ln w="10160">
            <a:solidFill>
              <a:srgbClr val="DFF2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4518659" y="2907029"/>
            <a:ext cx="4052570" cy="0"/>
          </a:xfrm>
          <a:custGeom>
            <a:avLst/>
            <a:gdLst/>
            <a:ahLst/>
            <a:cxnLst/>
            <a:rect l="l" t="t" r="r" b="b"/>
            <a:pathLst>
              <a:path w="4052570">
                <a:moveTo>
                  <a:pt x="0" y="0"/>
                </a:moveTo>
                <a:lnTo>
                  <a:pt x="4052226" y="0"/>
                </a:lnTo>
              </a:path>
            </a:pathLst>
          </a:custGeom>
          <a:ln w="10160">
            <a:solidFill>
              <a:srgbClr val="DFF1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4518659" y="2915285"/>
            <a:ext cx="4060825" cy="0"/>
          </a:xfrm>
          <a:custGeom>
            <a:avLst/>
            <a:gdLst/>
            <a:ahLst/>
            <a:cxnLst/>
            <a:rect l="l" t="t" r="r" b="b"/>
            <a:pathLst>
              <a:path w="4060825">
                <a:moveTo>
                  <a:pt x="0" y="0"/>
                </a:moveTo>
                <a:lnTo>
                  <a:pt x="4060301" y="0"/>
                </a:lnTo>
              </a:path>
            </a:pathLst>
          </a:custGeom>
          <a:ln w="8889">
            <a:solidFill>
              <a:srgbClr val="DEF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4518659" y="2924175"/>
            <a:ext cx="4070350" cy="0"/>
          </a:xfrm>
          <a:custGeom>
            <a:avLst/>
            <a:gdLst/>
            <a:ahLst/>
            <a:cxnLst/>
            <a:rect l="l" t="t" r="r" b="b"/>
            <a:pathLst>
              <a:path w="4070350">
                <a:moveTo>
                  <a:pt x="0" y="0"/>
                </a:moveTo>
                <a:lnTo>
                  <a:pt x="4069721" y="0"/>
                </a:lnTo>
              </a:path>
            </a:pathLst>
          </a:custGeom>
          <a:ln w="8890">
            <a:solidFill>
              <a:srgbClr val="DDF1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4518659" y="2933064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9141" y="0"/>
                </a:lnTo>
              </a:path>
            </a:pathLst>
          </a:custGeom>
          <a:ln w="8889">
            <a:solidFill>
              <a:srgbClr val="DCF0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4518659" y="2941954"/>
            <a:ext cx="4088765" cy="0"/>
          </a:xfrm>
          <a:custGeom>
            <a:avLst/>
            <a:gdLst/>
            <a:ahLst/>
            <a:cxnLst/>
            <a:rect l="l" t="t" r="r" b="b"/>
            <a:pathLst>
              <a:path w="4088765">
                <a:moveTo>
                  <a:pt x="0" y="0"/>
                </a:moveTo>
                <a:lnTo>
                  <a:pt x="4088562" y="0"/>
                </a:lnTo>
              </a:path>
            </a:pathLst>
          </a:custGeom>
          <a:ln w="8889">
            <a:solidFill>
              <a:srgbClr val="DCF0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4518659" y="2950210"/>
            <a:ext cx="4098290" cy="0"/>
          </a:xfrm>
          <a:custGeom>
            <a:avLst/>
            <a:gdLst/>
            <a:ahLst/>
            <a:cxnLst/>
            <a:rect l="l" t="t" r="r" b="b"/>
            <a:pathLst>
              <a:path w="4098290">
                <a:moveTo>
                  <a:pt x="0" y="0"/>
                </a:moveTo>
                <a:lnTo>
                  <a:pt x="4097982" y="0"/>
                </a:lnTo>
              </a:path>
            </a:pathLst>
          </a:custGeom>
          <a:ln w="10160">
            <a:solidFill>
              <a:srgbClr val="DBF0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4518659" y="2958464"/>
            <a:ext cx="4106545" cy="0"/>
          </a:xfrm>
          <a:custGeom>
            <a:avLst/>
            <a:gdLst/>
            <a:ahLst/>
            <a:cxnLst/>
            <a:rect l="l" t="t" r="r" b="b"/>
            <a:pathLst>
              <a:path w="4106545">
                <a:moveTo>
                  <a:pt x="0" y="0"/>
                </a:moveTo>
                <a:lnTo>
                  <a:pt x="4106057" y="0"/>
                </a:lnTo>
              </a:path>
            </a:pathLst>
          </a:custGeom>
          <a:ln w="8889">
            <a:solidFill>
              <a:srgbClr val="DAF0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4518659" y="2967989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6823" y="0"/>
                </a:lnTo>
              </a:path>
            </a:pathLst>
          </a:custGeom>
          <a:ln w="10160">
            <a:solidFill>
              <a:srgbClr val="DAE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4518659" y="2976245"/>
            <a:ext cx="4124960" cy="0"/>
          </a:xfrm>
          <a:custGeom>
            <a:avLst/>
            <a:gdLst/>
            <a:ahLst/>
            <a:cxnLst/>
            <a:rect l="l" t="t" r="r" b="b"/>
            <a:pathLst>
              <a:path w="4124959">
                <a:moveTo>
                  <a:pt x="0" y="0"/>
                </a:moveTo>
                <a:lnTo>
                  <a:pt x="4124897" y="0"/>
                </a:lnTo>
              </a:path>
            </a:pathLst>
          </a:custGeom>
          <a:ln w="8889">
            <a:solidFill>
              <a:srgbClr val="D9EF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4518659" y="2985135"/>
            <a:ext cx="4134485" cy="0"/>
          </a:xfrm>
          <a:custGeom>
            <a:avLst/>
            <a:gdLst/>
            <a:ahLst/>
            <a:cxnLst/>
            <a:rect l="l" t="t" r="r" b="b"/>
            <a:pathLst>
              <a:path w="4134484">
                <a:moveTo>
                  <a:pt x="0" y="0"/>
                </a:moveTo>
                <a:lnTo>
                  <a:pt x="4134317" y="0"/>
                </a:lnTo>
              </a:path>
            </a:pathLst>
          </a:custGeom>
          <a:ln w="8889">
            <a:solidFill>
              <a:srgbClr val="D8EF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4518659" y="2994025"/>
            <a:ext cx="4144010" cy="0"/>
          </a:xfrm>
          <a:custGeom>
            <a:avLst/>
            <a:gdLst/>
            <a:ahLst/>
            <a:cxnLst/>
            <a:rect l="l" t="t" r="r" b="b"/>
            <a:pathLst>
              <a:path w="4144009">
                <a:moveTo>
                  <a:pt x="0" y="0"/>
                </a:moveTo>
                <a:lnTo>
                  <a:pt x="4143738" y="0"/>
                </a:lnTo>
              </a:path>
            </a:pathLst>
          </a:custGeom>
          <a:ln w="8890">
            <a:solidFill>
              <a:srgbClr val="D8EE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4518659" y="3002279"/>
            <a:ext cx="4153535" cy="0"/>
          </a:xfrm>
          <a:custGeom>
            <a:avLst/>
            <a:gdLst/>
            <a:ahLst/>
            <a:cxnLst/>
            <a:rect l="l" t="t" r="r" b="b"/>
            <a:pathLst>
              <a:path w="4153534">
                <a:moveTo>
                  <a:pt x="0" y="0"/>
                </a:moveTo>
                <a:lnTo>
                  <a:pt x="4153158" y="0"/>
                </a:lnTo>
              </a:path>
            </a:pathLst>
          </a:custGeom>
          <a:ln w="10160">
            <a:solidFill>
              <a:srgbClr val="D7EE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4518659" y="3011170"/>
            <a:ext cx="4163060" cy="0"/>
          </a:xfrm>
          <a:custGeom>
            <a:avLst/>
            <a:gdLst/>
            <a:ahLst/>
            <a:cxnLst/>
            <a:rect l="l" t="t" r="r" b="b"/>
            <a:pathLst>
              <a:path w="4163059">
                <a:moveTo>
                  <a:pt x="0" y="0"/>
                </a:moveTo>
                <a:lnTo>
                  <a:pt x="4162578" y="0"/>
                </a:lnTo>
              </a:path>
            </a:pathLst>
          </a:custGeom>
          <a:ln w="10160">
            <a:solidFill>
              <a:srgbClr val="D6EE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4518659" y="3019425"/>
            <a:ext cx="4170679" cy="0"/>
          </a:xfrm>
          <a:custGeom>
            <a:avLst/>
            <a:gdLst/>
            <a:ahLst/>
            <a:cxnLst/>
            <a:rect l="l" t="t" r="r" b="b"/>
            <a:pathLst>
              <a:path w="4170679">
                <a:moveTo>
                  <a:pt x="0" y="0"/>
                </a:moveTo>
                <a:lnTo>
                  <a:pt x="4170653" y="0"/>
                </a:lnTo>
              </a:path>
            </a:pathLst>
          </a:custGeom>
          <a:ln w="8890">
            <a:solidFill>
              <a:srgbClr val="D5E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4518659" y="3028314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80073" y="0"/>
                </a:lnTo>
              </a:path>
            </a:pathLst>
          </a:custGeom>
          <a:ln w="8889">
            <a:solidFill>
              <a:srgbClr val="D5ED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4518659" y="3037204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493" y="0"/>
                </a:lnTo>
              </a:path>
            </a:pathLst>
          </a:custGeom>
          <a:ln w="8889">
            <a:solidFill>
              <a:srgbClr val="D4ED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4518659" y="3045460"/>
            <a:ext cx="4199255" cy="0"/>
          </a:xfrm>
          <a:custGeom>
            <a:avLst/>
            <a:gdLst/>
            <a:ahLst/>
            <a:cxnLst/>
            <a:rect l="l" t="t" r="r" b="b"/>
            <a:pathLst>
              <a:path w="4199255">
                <a:moveTo>
                  <a:pt x="0" y="0"/>
                </a:moveTo>
                <a:lnTo>
                  <a:pt x="4198914" y="0"/>
                </a:lnTo>
              </a:path>
            </a:pathLst>
          </a:custGeom>
          <a:ln w="10160">
            <a:solidFill>
              <a:srgbClr val="D3ED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4518659" y="3054985"/>
            <a:ext cx="4208780" cy="0"/>
          </a:xfrm>
          <a:custGeom>
            <a:avLst/>
            <a:gdLst/>
            <a:ahLst/>
            <a:cxnLst/>
            <a:rect l="l" t="t" r="r" b="b"/>
            <a:pathLst>
              <a:path w="4208780">
                <a:moveTo>
                  <a:pt x="0" y="0"/>
                </a:moveTo>
                <a:lnTo>
                  <a:pt x="4208334" y="0"/>
                </a:lnTo>
              </a:path>
            </a:pathLst>
          </a:custGeom>
          <a:ln w="8889">
            <a:solidFill>
              <a:srgbClr val="D3EC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4518659" y="3063239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7754" y="0"/>
                </a:lnTo>
              </a:path>
            </a:pathLst>
          </a:custGeom>
          <a:ln w="10160">
            <a:solidFill>
              <a:srgbClr val="D2EC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4518659" y="3071495"/>
            <a:ext cx="4225925" cy="0"/>
          </a:xfrm>
          <a:custGeom>
            <a:avLst/>
            <a:gdLst/>
            <a:ahLst/>
            <a:cxnLst/>
            <a:rect l="l" t="t" r="r" b="b"/>
            <a:pathLst>
              <a:path w="4225925">
                <a:moveTo>
                  <a:pt x="0" y="0"/>
                </a:moveTo>
                <a:lnTo>
                  <a:pt x="4225829" y="0"/>
                </a:lnTo>
              </a:path>
            </a:pathLst>
          </a:custGeom>
          <a:ln w="8889">
            <a:solidFill>
              <a:srgbClr val="D1EC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4518659" y="3080385"/>
            <a:ext cx="4235450" cy="0"/>
          </a:xfrm>
          <a:custGeom>
            <a:avLst/>
            <a:gdLst/>
            <a:ahLst/>
            <a:cxnLst/>
            <a:rect l="l" t="t" r="r" b="b"/>
            <a:pathLst>
              <a:path w="4235450">
                <a:moveTo>
                  <a:pt x="0" y="0"/>
                </a:moveTo>
                <a:lnTo>
                  <a:pt x="4235249" y="0"/>
                </a:lnTo>
              </a:path>
            </a:pathLst>
          </a:custGeom>
          <a:ln w="8889">
            <a:solidFill>
              <a:srgbClr val="D0EC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4518659" y="3089275"/>
            <a:ext cx="4244975" cy="0"/>
          </a:xfrm>
          <a:custGeom>
            <a:avLst/>
            <a:gdLst/>
            <a:ahLst/>
            <a:cxnLst/>
            <a:rect l="l" t="t" r="r" b="b"/>
            <a:pathLst>
              <a:path w="4244975">
                <a:moveTo>
                  <a:pt x="0" y="0"/>
                </a:moveTo>
                <a:lnTo>
                  <a:pt x="4244669" y="0"/>
                </a:lnTo>
              </a:path>
            </a:pathLst>
          </a:custGeom>
          <a:ln w="8890">
            <a:solidFill>
              <a:srgbClr val="D0E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4518659" y="3098164"/>
            <a:ext cx="4254500" cy="0"/>
          </a:xfrm>
          <a:custGeom>
            <a:avLst/>
            <a:gdLst/>
            <a:ahLst/>
            <a:cxnLst/>
            <a:rect l="l" t="t" r="r" b="b"/>
            <a:pathLst>
              <a:path w="4254500">
                <a:moveTo>
                  <a:pt x="0" y="0"/>
                </a:moveTo>
                <a:lnTo>
                  <a:pt x="4254090" y="0"/>
                </a:lnTo>
              </a:path>
            </a:pathLst>
          </a:custGeom>
          <a:ln w="8889">
            <a:solidFill>
              <a:srgbClr val="CFEB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4518659" y="3106420"/>
            <a:ext cx="4264025" cy="0"/>
          </a:xfrm>
          <a:custGeom>
            <a:avLst/>
            <a:gdLst/>
            <a:ahLst/>
            <a:cxnLst/>
            <a:rect l="l" t="t" r="r" b="b"/>
            <a:pathLst>
              <a:path w="4264025">
                <a:moveTo>
                  <a:pt x="0" y="0"/>
                </a:moveTo>
                <a:lnTo>
                  <a:pt x="4263510" y="0"/>
                </a:lnTo>
              </a:path>
            </a:pathLst>
          </a:custGeom>
          <a:ln w="10160">
            <a:solidFill>
              <a:srgbClr val="CEE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4518659" y="3115310"/>
            <a:ext cx="4273550" cy="0"/>
          </a:xfrm>
          <a:custGeom>
            <a:avLst/>
            <a:gdLst/>
            <a:ahLst/>
            <a:cxnLst/>
            <a:rect l="l" t="t" r="r" b="b"/>
            <a:pathLst>
              <a:path w="4273550">
                <a:moveTo>
                  <a:pt x="0" y="0"/>
                </a:moveTo>
                <a:lnTo>
                  <a:pt x="4272930" y="0"/>
                </a:lnTo>
              </a:path>
            </a:pathLst>
          </a:custGeom>
          <a:ln w="10160">
            <a:solidFill>
              <a:srgbClr val="CEE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4518659" y="3124200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50" y="0"/>
                </a:lnTo>
              </a:path>
            </a:pathLst>
          </a:custGeom>
          <a:ln w="10159">
            <a:solidFill>
              <a:srgbClr val="CDEA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4518659" y="3132454"/>
            <a:ext cx="4290695" cy="0"/>
          </a:xfrm>
          <a:custGeom>
            <a:avLst/>
            <a:gdLst/>
            <a:ahLst/>
            <a:cxnLst/>
            <a:rect l="l" t="t" r="r" b="b"/>
            <a:pathLst>
              <a:path w="4290695">
                <a:moveTo>
                  <a:pt x="0" y="0"/>
                </a:moveTo>
                <a:lnTo>
                  <a:pt x="4290425" y="0"/>
                </a:lnTo>
              </a:path>
            </a:pathLst>
          </a:custGeom>
          <a:ln w="8889">
            <a:solidFill>
              <a:srgbClr val="CCEA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4518659" y="3141345"/>
            <a:ext cx="4300220" cy="0"/>
          </a:xfrm>
          <a:custGeom>
            <a:avLst/>
            <a:gdLst/>
            <a:ahLst/>
            <a:cxnLst/>
            <a:rect l="l" t="t" r="r" b="b"/>
            <a:pathLst>
              <a:path w="4300220">
                <a:moveTo>
                  <a:pt x="0" y="0"/>
                </a:moveTo>
                <a:lnTo>
                  <a:pt x="4299845" y="0"/>
                </a:lnTo>
              </a:path>
            </a:pathLst>
          </a:custGeom>
          <a:ln w="8889">
            <a:solidFill>
              <a:srgbClr val="CCE9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4518659" y="3150235"/>
            <a:ext cx="4309745" cy="0"/>
          </a:xfrm>
          <a:custGeom>
            <a:avLst/>
            <a:gdLst/>
            <a:ahLst/>
            <a:cxnLst/>
            <a:rect l="l" t="t" r="r" b="b"/>
            <a:pathLst>
              <a:path w="4309745">
                <a:moveTo>
                  <a:pt x="0" y="0"/>
                </a:moveTo>
                <a:lnTo>
                  <a:pt x="4309265" y="0"/>
                </a:lnTo>
              </a:path>
            </a:pathLst>
          </a:custGeom>
          <a:ln w="8889">
            <a:solidFill>
              <a:srgbClr val="CCE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4518659" y="3158489"/>
            <a:ext cx="4319270" cy="0"/>
          </a:xfrm>
          <a:custGeom>
            <a:avLst/>
            <a:gdLst/>
            <a:ahLst/>
            <a:cxnLst/>
            <a:rect l="l" t="t" r="r" b="b"/>
            <a:pathLst>
              <a:path w="4319270">
                <a:moveTo>
                  <a:pt x="0" y="0"/>
                </a:moveTo>
                <a:lnTo>
                  <a:pt x="4318686" y="0"/>
                </a:lnTo>
              </a:path>
            </a:pathLst>
          </a:custGeom>
          <a:ln w="10160">
            <a:solidFill>
              <a:srgbClr val="CAE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4518659" y="3167379"/>
            <a:ext cx="4328160" cy="0"/>
          </a:xfrm>
          <a:custGeom>
            <a:avLst/>
            <a:gdLst/>
            <a:ahLst/>
            <a:cxnLst/>
            <a:rect l="l" t="t" r="r" b="b"/>
            <a:pathLst>
              <a:path w="4328159">
                <a:moveTo>
                  <a:pt x="0" y="0"/>
                </a:moveTo>
                <a:lnTo>
                  <a:pt x="4328106" y="0"/>
                </a:lnTo>
              </a:path>
            </a:pathLst>
          </a:custGeom>
          <a:ln w="10160">
            <a:solidFill>
              <a:srgbClr val="C9E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4518659" y="3175635"/>
            <a:ext cx="4336415" cy="0"/>
          </a:xfrm>
          <a:custGeom>
            <a:avLst/>
            <a:gdLst/>
            <a:ahLst/>
            <a:cxnLst/>
            <a:rect l="l" t="t" r="r" b="b"/>
            <a:pathLst>
              <a:path w="4336415">
                <a:moveTo>
                  <a:pt x="0" y="0"/>
                </a:moveTo>
                <a:lnTo>
                  <a:pt x="4336181" y="0"/>
                </a:lnTo>
              </a:path>
            </a:pathLst>
          </a:custGeom>
          <a:ln w="8889">
            <a:solidFill>
              <a:srgbClr val="C9E8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4518659" y="3184525"/>
            <a:ext cx="4345940" cy="0"/>
          </a:xfrm>
          <a:custGeom>
            <a:avLst/>
            <a:gdLst/>
            <a:ahLst/>
            <a:cxnLst/>
            <a:rect l="l" t="t" r="r" b="b"/>
            <a:pathLst>
              <a:path w="4345940">
                <a:moveTo>
                  <a:pt x="0" y="0"/>
                </a:moveTo>
                <a:lnTo>
                  <a:pt x="4345601" y="0"/>
                </a:lnTo>
              </a:path>
            </a:pathLst>
          </a:custGeom>
          <a:ln w="8890">
            <a:solidFill>
              <a:srgbClr val="C8E8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4518659" y="3193414"/>
            <a:ext cx="4355465" cy="0"/>
          </a:xfrm>
          <a:custGeom>
            <a:avLst/>
            <a:gdLst/>
            <a:ahLst/>
            <a:cxnLst/>
            <a:rect l="l" t="t" r="r" b="b"/>
            <a:pathLst>
              <a:path w="4355465">
                <a:moveTo>
                  <a:pt x="0" y="0"/>
                </a:moveTo>
                <a:lnTo>
                  <a:pt x="4355021" y="0"/>
                </a:lnTo>
              </a:path>
            </a:pathLst>
          </a:custGeom>
          <a:ln w="8889">
            <a:solidFill>
              <a:srgbClr val="C7E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4518659" y="3201670"/>
            <a:ext cx="4364990" cy="0"/>
          </a:xfrm>
          <a:custGeom>
            <a:avLst/>
            <a:gdLst/>
            <a:ahLst/>
            <a:cxnLst/>
            <a:rect l="l" t="t" r="r" b="b"/>
            <a:pathLst>
              <a:path w="4364990">
                <a:moveTo>
                  <a:pt x="0" y="0"/>
                </a:moveTo>
                <a:lnTo>
                  <a:pt x="4364441" y="0"/>
                </a:lnTo>
              </a:path>
            </a:pathLst>
          </a:custGeom>
          <a:ln w="10160">
            <a:solidFill>
              <a:srgbClr val="C7E7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4518659" y="3211195"/>
            <a:ext cx="4373880" cy="0"/>
          </a:xfrm>
          <a:custGeom>
            <a:avLst/>
            <a:gdLst/>
            <a:ahLst/>
            <a:cxnLst/>
            <a:rect l="l" t="t" r="r" b="b"/>
            <a:pathLst>
              <a:path w="4373880">
                <a:moveTo>
                  <a:pt x="0" y="0"/>
                </a:moveTo>
                <a:lnTo>
                  <a:pt x="4373862" y="0"/>
                </a:lnTo>
              </a:path>
            </a:pathLst>
          </a:custGeom>
          <a:ln w="8889">
            <a:solidFill>
              <a:srgbClr val="C6E7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4518659" y="3219450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82" y="0"/>
                </a:lnTo>
              </a:path>
            </a:pathLst>
          </a:custGeom>
          <a:ln w="10159">
            <a:solidFill>
              <a:srgbClr val="C5E7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4518659" y="3228339"/>
            <a:ext cx="4392930" cy="0"/>
          </a:xfrm>
          <a:custGeom>
            <a:avLst/>
            <a:gdLst/>
            <a:ahLst/>
            <a:cxnLst/>
            <a:rect l="l" t="t" r="r" b="b"/>
            <a:pathLst>
              <a:path w="4392930">
                <a:moveTo>
                  <a:pt x="0" y="0"/>
                </a:moveTo>
                <a:lnTo>
                  <a:pt x="4392702" y="0"/>
                </a:lnTo>
              </a:path>
            </a:pathLst>
          </a:custGeom>
          <a:ln w="10160">
            <a:solidFill>
              <a:srgbClr val="C4E7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4518659" y="3236595"/>
            <a:ext cx="4396740" cy="0"/>
          </a:xfrm>
          <a:custGeom>
            <a:avLst/>
            <a:gdLst/>
            <a:ahLst/>
            <a:cxnLst/>
            <a:rect l="l" t="t" r="r" b="b"/>
            <a:pathLst>
              <a:path w="4396740">
                <a:moveTo>
                  <a:pt x="0" y="0"/>
                </a:moveTo>
                <a:lnTo>
                  <a:pt x="4396740" y="0"/>
                </a:lnTo>
              </a:path>
            </a:pathLst>
          </a:custGeom>
          <a:ln w="8889">
            <a:solidFill>
              <a:srgbClr val="C4E6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4518659" y="3245485"/>
            <a:ext cx="4392930" cy="0"/>
          </a:xfrm>
          <a:custGeom>
            <a:avLst/>
            <a:gdLst/>
            <a:ahLst/>
            <a:cxnLst/>
            <a:rect l="l" t="t" r="r" b="b"/>
            <a:pathLst>
              <a:path w="4392930">
                <a:moveTo>
                  <a:pt x="0" y="0"/>
                </a:moveTo>
                <a:lnTo>
                  <a:pt x="4392702" y="0"/>
                </a:lnTo>
              </a:path>
            </a:pathLst>
          </a:custGeom>
          <a:ln w="8889">
            <a:solidFill>
              <a:srgbClr val="C3E6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4518659" y="3254375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282" y="0"/>
                </a:lnTo>
              </a:path>
            </a:pathLst>
          </a:custGeom>
          <a:ln w="8890">
            <a:solidFill>
              <a:srgbClr val="C2E6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4518659" y="3262629"/>
            <a:ext cx="4375785" cy="0"/>
          </a:xfrm>
          <a:custGeom>
            <a:avLst/>
            <a:gdLst/>
            <a:ahLst/>
            <a:cxnLst/>
            <a:rect l="l" t="t" r="r" b="b"/>
            <a:pathLst>
              <a:path w="4375784">
                <a:moveTo>
                  <a:pt x="0" y="0"/>
                </a:moveTo>
                <a:lnTo>
                  <a:pt x="4375207" y="0"/>
                </a:lnTo>
              </a:path>
            </a:pathLst>
          </a:custGeom>
          <a:ln w="10160">
            <a:solidFill>
              <a:srgbClr val="C2E5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4518659" y="3271520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59">
                <a:moveTo>
                  <a:pt x="0" y="0"/>
                </a:moveTo>
                <a:lnTo>
                  <a:pt x="4365787" y="0"/>
                </a:lnTo>
              </a:path>
            </a:pathLst>
          </a:custGeom>
          <a:ln w="10160">
            <a:solidFill>
              <a:srgbClr val="C1E5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4518659" y="3280409"/>
            <a:ext cx="4356735" cy="0"/>
          </a:xfrm>
          <a:custGeom>
            <a:avLst/>
            <a:gdLst/>
            <a:ahLst/>
            <a:cxnLst/>
            <a:rect l="l" t="t" r="r" b="b"/>
            <a:pathLst>
              <a:path w="4356734">
                <a:moveTo>
                  <a:pt x="0" y="0"/>
                </a:moveTo>
                <a:lnTo>
                  <a:pt x="4356367" y="0"/>
                </a:lnTo>
              </a:path>
            </a:pathLst>
          </a:custGeom>
          <a:ln w="10160">
            <a:solidFill>
              <a:srgbClr val="C0E5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4518659" y="3288665"/>
            <a:ext cx="4347210" cy="0"/>
          </a:xfrm>
          <a:custGeom>
            <a:avLst/>
            <a:gdLst/>
            <a:ahLst/>
            <a:cxnLst/>
            <a:rect l="l" t="t" r="r" b="b"/>
            <a:pathLst>
              <a:path w="4347209">
                <a:moveTo>
                  <a:pt x="0" y="0"/>
                </a:moveTo>
                <a:lnTo>
                  <a:pt x="4346947" y="0"/>
                </a:lnTo>
              </a:path>
            </a:pathLst>
          </a:custGeom>
          <a:ln w="8889">
            <a:solidFill>
              <a:srgbClr val="BFE5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4518659" y="3297554"/>
            <a:ext cx="4337685" cy="0"/>
          </a:xfrm>
          <a:custGeom>
            <a:avLst/>
            <a:gdLst/>
            <a:ahLst/>
            <a:cxnLst/>
            <a:rect l="l" t="t" r="r" b="b"/>
            <a:pathLst>
              <a:path w="4337684">
                <a:moveTo>
                  <a:pt x="0" y="0"/>
                </a:moveTo>
                <a:lnTo>
                  <a:pt x="4337526" y="0"/>
                </a:lnTo>
              </a:path>
            </a:pathLst>
          </a:custGeom>
          <a:ln w="8889">
            <a:solidFill>
              <a:srgbClr val="BFE4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4518659" y="3306445"/>
            <a:ext cx="4328160" cy="0"/>
          </a:xfrm>
          <a:custGeom>
            <a:avLst/>
            <a:gdLst/>
            <a:ahLst/>
            <a:cxnLst/>
            <a:rect l="l" t="t" r="r" b="b"/>
            <a:pathLst>
              <a:path w="4328159">
                <a:moveTo>
                  <a:pt x="0" y="0"/>
                </a:moveTo>
                <a:lnTo>
                  <a:pt x="4328106" y="0"/>
                </a:lnTo>
              </a:path>
            </a:pathLst>
          </a:custGeom>
          <a:ln w="8889">
            <a:solidFill>
              <a:srgbClr val="BEE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4518659" y="3314700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032" y="0"/>
                </a:lnTo>
              </a:path>
            </a:pathLst>
          </a:custGeom>
          <a:ln w="10159">
            <a:solidFill>
              <a:srgbClr val="BDE4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4518659" y="3323590"/>
            <a:ext cx="4311015" cy="0"/>
          </a:xfrm>
          <a:custGeom>
            <a:avLst/>
            <a:gdLst/>
            <a:ahLst/>
            <a:cxnLst/>
            <a:rect l="l" t="t" r="r" b="b"/>
            <a:pathLst>
              <a:path w="4311015">
                <a:moveTo>
                  <a:pt x="0" y="0"/>
                </a:moveTo>
                <a:lnTo>
                  <a:pt x="4310611" y="0"/>
                </a:lnTo>
              </a:path>
            </a:pathLst>
          </a:custGeom>
          <a:ln w="10160">
            <a:solidFill>
              <a:srgbClr val="BDE3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4518659" y="3331845"/>
            <a:ext cx="4301490" cy="0"/>
          </a:xfrm>
          <a:custGeom>
            <a:avLst/>
            <a:gdLst/>
            <a:ahLst/>
            <a:cxnLst/>
            <a:rect l="l" t="t" r="r" b="b"/>
            <a:pathLst>
              <a:path w="4301490">
                <a:moveTo>
                  <a:pt x="0" y="0"/>
                </a:moveTo>
                <a:lnTo>
                  <a:pt x="4301191" y="0"/>
                </a:lnTo>
              </a:path>
            </a:pathLst>
          </a:custGeom>
          <a:ln w="8889">
            <a:solidFill>
              <a:srgbClr val="BCE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4518659" y="3340734"/>
            <a:ext cx="4291965" cy="0"/>
          </a:xfrm>
          <a:custGeom>
            <a:avLst/>
            <a:gdLst/>
            <a:ahLst/>
            <a:cxnLst/>
            <a:rect l="l" t="t" r="r" b="b"/>
            <a:pathLst>
              <a:path w="4291965">
                <a:moveTo>
                  <a:pt x="0" y="0"/>
                </a:moveTo>
                <a:lnTo>
                  <a:pt x="4291771" y="0"/>
                </a:lnTo>
              </a:path>
            </a:pathLst>
          </a:custGeom>
          <a:ln w="8889">
            <a:solidFill>
              <a:srgbClr val="BBE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4518659" y="3349625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50" y="0"/>
                </a:lnTo>
              </a:path>
            </a:pathLst>
          </a:custGeom>
          <a:ln w="8890">
            <a:solidFill>
              <a:srgbClr val="BAE2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4518659" y="3358515"/>
            <a:ext cx="4273550" cy="0"/>
          </a:xfrm>
          <a:custGeom>
            <a:avLst/>
            <a:gdLst/>
            <a:ahLst/>
            <a:cxnLst/>
            <a:rect l="l" t="t" r="r" b="b"/>
            <a:pathLst>
              <a:path w="4273550">
                <a:moveTo>
                  <a:pt x="0" y="0"/>
                </a:moveTo>
                <a:lnTo>
                  <a:pt x="4272930" y="0"/>
                </a:lnTo>
              </a:path>
            </a:pathLst>
          </a:custGeom>
          <a:ln w="8889">
            <a:solidFill>
              <a:srgbClr val="BAE2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4518659" y="3367404"/>
            <a:ext cx="4264025" cy="0"/>
          </a:xfrm>
          <a:custGeom>
            <a:avLst/>
            <a:gdLst/>
            <a:ahLst/>
            <a:cxnLst/>
            <a:rect l="l" t="t" r="r" b="b"/>
            <a:pathLst>
              <a:path w="4264025">
                <a:moveTo>
                  <a:pt x="0" y="0"/>
                </a:moveTo>
                <a:lnTo>
                  <a:pt x="4263510" y="0"/>
                </a:lnTo>
              </a:path>
            </a:pathLst>
          </a:custGeom>
          <a:ln w="8889">
            <a:solidFill>
              <a:srgbClr val="B9E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4518659" y="3375659"/>
            <a:ext cx="4255770" cy="0"/>
          </a:xfrm>
          <a:custGeom>
            <a:avLst/>
            <a:gdLst/>
            <a:ahLst/>
            <a:cxnLst/>
            <a:rect l="l" t="t" r="r" b="b"/>
            <a:pathLst>
              <a:path w="4255770">
                <a:moveTo>
                  <a:pt x="0" y="0"/>
                </a:moveTo>
                <a:lnTo>
                  <a:pt x="4255435" y="0"/>
                </a:lnTo>
              </a:path>
            </a:pathLst>
          </a:custGeom>
          <a:ln w="10160">
            <a:solidFill>
              <a:srgbClr val="B8E2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4518659" y="3384550"/>
            <a:ext cx="4246245" cy="0"/>
          </a:xfrm>
          <a:custGeom>
            <a:avLst/>
            <a:gdLst/>
            <a:ahLst/>
            <a:cxnLst/>
            <a:rect l="l" t="t" r="r" b="b"/>
            <a:pathLst>
              <a:path w="4246245">
                <a:moveTo>
                  <a:pt x="0" y="0"/>
                </a:moveTo>
                <a:lnTo>
                  <a:pt x="4246015" y="0"/>
                </a:lnTo>
              </a:path>
            </a:pathLst>
          </a:custGeom>
          <a:ln w="10159">
            <a:solidFill>
              <a:srgbClr val="B8E1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4518659" y="3392804"/>
            <a:ext cx="4236720" cy="0"/>
          </a:xfrm>
          <a:custGeom>
            <a:avLst/>
            <a:gdLst/>
            <a:ahLst/>
            <a:cxnLst/>
            <a:rect l="l" t="t" r="r" b="b"/>
            <a:pathLst>
              <a:path w="4236720">
                <a:moveTo>
                  <a:pt x="0" y="0"/>
                </a:moveTo>
                <a:lnTo>
                  <a:pt x="4236595" y="0"/>
                </a:lnTo>
              </a:path>
            </a:pathLst>
          </a:custGeom>
          <a:ln w="8889">
            <a:solidFill>
              <a:srgbClr val="B7E1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4518659" y="3401695"/>
            <a:ext cx="4227195" cy="0"/>
          </a:xfrm>
          <a:custGeom>
            <a:avLst/>
            <a:gdLst/>
            <a:ahLst/>
            <a:cxnLst/>
            <a:rect l="l" t="t" r="r" b="b"/>
            <a:pathLst>
              <a:path w="4227195">
                <a:moveTo>
                  <a:pt x="0" y="0"/>
                </a:moveTo>
                <a:lnTo>
                  <a:pt x="4227174" y="0"/>
                </a:lnTo>
              </a:path>
            </a:pathLst>
          </a:custGeom>
          <a:ln w="8889">
            <a:solidFill>
              <a:srgbClr val="B6E1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4518659" y="3410584"/>
            <a:ext cx="4218305" cy="0"/>
          </a:xfrm>
          <a:custGeom>
            <a:avLst/>
            <a:gdLst/>
            <a:ahLst/>
            <a:cxnLst/>
            <a:rect l="l" t="t" r="r" b="b"/>
            <a:pathLst>
              <a:path w="4218305">
                <a:moveTo>
                  <a:pt x="0" y="0"/>
                </a:moveTo>
                <a:lnTo>
                  <a:pt x="4217754" y="0"/>
                </a:lnTo>
              </a:path>
            </a:pathLst>
          </a:custGeom>
          <a:ln w="8889">
            <a:solidFill>
              <a:srgbClr val="B6E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4518659" y="3418840"/>
            <a:ext cx="421005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09680" y="0"/>
                </a:lnTo>
              </a:path>
            </a:pathLst>
          </a:custGeom>
          <a:ln w="10160">
            <a:solidFill>
              <a:srgbClr val="B5E0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4518659" y="3427729"/>
            <a:ext cx="4200525" cy="0"/>
          </a:xfrm>
          <a:custGeom>
            <a:avLst/>
            <a:gdLst/>
            <a:ahLst/>
            <a:cxnLst/>
            <a:rect l="l" t="t" r="r" b="b"/>
            <a:pathLst>
              <a:path w="4200525">
                <a:moveTo>
                  <a:pt x="0" y="0"/>
                </a:moveTo>
                <a:lnTo>
                  <a:pt x="4200259" y="0"/>
                </a:lnTo>
              </a:path>
            </a:pathLst>
          </a:custGeom>
          <a:ln w="10160">
            <a:solidFill>
              <a:srgbClr val="B4E0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4518659" y="3436620"/>
            <a:ext cx="4191000" cy="0"/>
          </a:xfrm>
          <a:custGeom>
            <a:avLst/>
            <a:gdLst/>
            <a:ahLst/>
            <a:cxnLst/>
            <a:rect l="l" t="t" r="r" b="b"/>
            <a:pathLst>
              <a:path w="4191000">
                <a:moveTo>
                  <a:pt x="0" y="0"/>
                </a:moveTo>
                <a:lnTo>
                  <a:pt x="4190839" y="0"/>
                </a:lnTo>
              </a:path>
            </a:pathLst>
          </a:custGeom>
          <a:ln w="10160">
            <a:solidFill>
              <a:srgbClr val="B3E0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4518659" y="3444875"/>
            <a:ext cx="4181475" cy="0"/>
          </a:xfrm>
          <a:custGeom>
            <a:avLst/>
            <a:gdLst/>
            <a:ahLst/>
            <a:cxnLst/>
            <a:rect l="l" t="t" r="r" b="b"/>
            <a:pathLst>
              <a:path w="4181475">
                <a:moveTo>
                  <a:pt x="0" y="0"/>
                </a:moveTo>
                <a:lnTo>
                  <a:pt x="4181419" y="0"/>
                </a:lnTo>
              </a:path>
            </a:pathLst>
          </a:custGeom>
          <a:ln w="8890">
            <a:solidFill>
              <a:srgbClr val="B3DF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4518659" y="3453765"/>
            <a:ext cx="4172585" cy="0"/>
          </a:xfrm>
          <a:custGeom>
            <a:avLst/>
            <a:gdLst/>
            <a:ahLst/>
            <a:cxnLst/>
            <a:rect l="l" t="t" r="r" b="b"/>
            <a:pathLst>
              <a:path w="4172584">
                <a:moveTo>
                  <a:pt x="0" y="0"/>
                </a:moveTo>
                <a:lnTo>
                  <a:pt x="4171999" y="0"/>
                </a:lnTo>
              </a:path>
            </a:pathLst>
          </a:custGeom>
          <a:ln w="8889">
            <a:solidFill>
              <a:srgbClr val="B2DF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4518659" y="3462654"/>
            <a:ext cx="4163060" cy="0"/>
          </a:xfrm>
          <a:custGeom>
            <a:avLst/>
            <a:gdLst/>
            <a:ahLst/>
            <a:cxnLst/>
            <a:rect l="l" t="t" r="r" b="b"/>
            <a:pathLst>
              <a:path w="4163059">
                <a:moveTo>
                  <a:pt x="0" y="0"/>
                </a:moveTo>
                <a:lnTo>
                  <a:pt x="4162578" y="0"/>
                </a:lnTo>
              </a:path>
            </a:pathLst>
          </a:custGeom>
          <a:ln w="8889">
            <a:solidFill>
              <a:srgbClr val="B1D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4518659" y="3470909"/>
            <a:ext cx="4154804" cy="0"/>
          </a:xfrm>
          <a:custGeom>
            <a:avLst/>
            <a:gdLst/>
            <a:ahLst/>
            <a:cxnLst/>
            <a:rect l="l" t="t" r="r" b="b"/>
            <a:pathLst>
              <a:path w="4154804">
                <a:moveTo>
                  <a:pt x="0" y="0"/>
                </a:moveTo>
                <a:lnTo>
                  <a:pt x="4154504" y="0"/>
                </a:lnTo>
              </a:path>
            </a:pathLst>
          </a:custGeom>
          <a:ln w="10160">
            <a:solidFill>
              <a:srgbClr val="B1DE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4518659" y="3479800"/>
            <a:ext cx="4145279" cy="0"/>
          </a:xfrm>
          <a:custGeom>
            <a:avLst/>
            <a:gdLst/>
            <a:ahLst/>
            <a:cxnLst/>
            <a:rect l="l" t="t" r="r" b="b"/>
            <a:pathLst>
              <a:path w="4145279">
                <a:moveTo>
                  <a:pt x="0" y="0"/>
                </a:moveTo>
                <a:lnTo>
                  <a:pt x="4145083" y="0"/>
                </a:lnTo>
              </a:path>
            </a:pathLst>
          </a:custGeom>
          <a:ln w="10159">
            <a:solidFill>
              <a:srgbClr val="B0DE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4518659" y="3488054"/>
            <a:ext cx="4135754" cy="0"/>
          </a:xfrm>
          <a:custGeom>
            <a:avLst/>
            <a:gdLst/>
            <a:ahLst/>
            <a:cxnLst/>
            <a:rect l="l" t="t" r="r" b="b"/>
            <a:pathLst>
              <a:path w="4135754">
                <a:moveTo>
                  <a:pt x="0" y="0"/>
                </a:moveTo>
                <a:lnTo>
                  <a:pt x="4135663" y="0"/>
                </a:lnTo>
              </a:path>
            </a:pathLst>
          </a:custGeom>
          <a:ln w="8889">
            <a:solidFill>
              <a:srgbClr val="AFDE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4518659" y="3496945"/>
            <a:ext cx="4126865" cy="0"/>
          </a:xfrm>
          <a:custGeom>
            <a:avLst/>
            <a:gdLst/>
            <a:ahLst/>
            <a:cxnLst/>
            <a:rect l="l" t="t" r="r" b="b"/>
            <a:pathLst>
              <a:path w="4126865">
                <a:moveTo>
                  <a:pt x="0" y="0"/>
                </a:moveTo>
                <a:lnTo>
                  <a:pt x="4126243" y="0"/>
                </a:lnTo>
              </a:path>
            </a:pathLst>
          </a:custGeom>
          <a:ln w="8889">
            <a:solidFill>
              <a:srgbClr val="AEDE8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4518659" y="3505834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6823" y="0"/>
                </a:lnTo>
              </a:path>
            </a:pathLst>
          </a:custGeom>
          <a:ln w="8889">
            <a:solidFill>
              <a:srgbClr val="AED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4518659" y="3514725"/>
            <a:ext cx="4107815" cy="0"/>
          </a:xfrm>
          <a:custGeom>
            <a:avLst/>
            <a:gdLst/>
            <a:ahLst/>
            <a:cxnLst/>
            <a:rect l="l" t="t" r="r" b="b"/>
            <a:pathLst>
              <a:path w="4107815">
                <a:moveTo>
                  <a:pt x="0" y="0"/>
                </a:moveTo>
                <a:lnTo>
                  <a:pt x="4107402" y="0"/>
                </a:lnTo>
              </a:path>
            </a:pathLst>
          </a:custGeom>
          <a:ln w="8890">
            <a:solidFill>
              <a:srgbClr val="ADDD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4518659" y="3523615"/>
            <a:ext cx="4098290" cy="0"/>
          </a:xfrm>
          <a:custGeom>
            <a:avLst/>
            <a:gdLst/>
            <a:ahLst/>
            <a:cxnLst/>
            <a:rect l="l" t="t" r="r" b="b"/>
            <a:pathLst>
              <a:path w="4098290">
                <a:moveTo>
                  <a:pt x="0" y="0"/>
                </a:moveTo>
                <a:lnTo>
                  <a:pt x="4097982" y="0"/>
                </a:lnTo>
              </a:path>
            </a:pathLst>
          </a:custGeom>
          <a:ln w="8889">
            <a:solidFill>
              <a:srgbClr val="ACDD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4518659" y="3531870"/>
            <a:ext cx="4090035" cy="0"/>
          </a:xfrm>
          <a:custGeom>
            <a:avLst/>
            <a:gdLst/>
            <a:ahLst/>
            <a:cxnLst/>
            <a:rect l="l" t="t" r="r" b="b"/>
            <a:pathLst>
              <a:path w="4090034">
                <a:moveTo>
                  <a:pt x="0" y="0"/>
                </a:moveTo>
                <a:lnTo>
                  <a:pt x="4089908" y="0"/>
                </a:lnTo>
              </a:path>
            </a:pathLst>
          </a:custGeom>
          <a:ln w="10160">
            <a:solidFill>
              <a:srgbClr val="ACDC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4518659" y="3540759"/>
            <a:ext cx="4080510" cy="0"/>
          </a:xfrm>
          <a:custGeom>
            <a:avLst/>
            <a:gdLst/>
            <a:ahLst/>
            <a:cxnLst/>
            <a:rect l="l" t="t" r="r" b="b"/>
            <a:pathLst>
              <a:path w="4080509">
                <a:moveTo>
                  <a:pt x="0" y="0"/>
                </a:moveTo>
                <a:lnTo>
                  <a:pt x="4080487" y="0"/>
                </a:lnTo>
              </a:path>
            </a:pathLst>
          </a:custGeom>
          <a:ln w="10160">
            <a:solidFill>
              <a:srgbClr val="ABDC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4518659" y="3549015"/>
            <a:ext cx="4071620" cy="0"/>
          </a:xfrm>
          <a:custGeom>
            <a:avLst/>
            <a:gdLst/>
            <a:ahLst/>
            <a:cxnLst/>
            <a:rect l="l" t="t" r="r" b="b"/>
            <a:pathLst>
              <a:path w="4071620">
                <a:moveTo>
                  <a:pt x="0" y="0"/>
                </a:moveTo>
                <a:lnTo>
                  <a:pt x="4071067" y="0"/>
                </a:lnTo>
              </a:path>
            </a:pathLst>
          </a:custGeom>
          <a:ln w="8889">
            <a:solidFill>
              <a:srgbClr val="AADC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4518659" y="3557904"/>
            <a:ext cx="4062095" cy="0"/>
          </a:xfrm>
          <a:custGeom>
            <a:avLst/>
            <a:gdLst/>
            <a:ahLst/>
            <a:cxnLst/>
            <a:rect l="l" t="t" r="r" b="b"/>
            <a:pathLst>
              <a:path w="4062095">
                <a:moveTo>
                  <a:pt x="0" y="0"/>
                </a:moveTo>
                <a:lnTo>
                  <a:pt x="4061647" y="0"/>
                </a:lnTo>
              </a:path>
            </a:pathLst>
          </a:custGeom>
          <a:ln w="8889">
            <a:solidFill>
              <a:srgbClr val="A9DB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4518659" y="3566795"/>
            <a:ext cx="4052570" cy="0"/>
          </a:xfrm>
          <a:custGeom>
            <a:avLst/>
            <a:gdLst/>
            <a:ahLst/>
            <a:cxnLst/>
            <a:rect l="l" t="t" r="r" b="b"/>
            <a:pathLst>
              <a:path w="4052570">
                <a:moveTo>
                  <a:pt x="0" y="0"/>
                </a:moveTo>
                <a:lnTo>
                  <a:pt x="4052226" y="0"/>
                </a:lnTo>
              </a:path>
            </a:pathLst>
          </a:custGeom>
          <a:ln w="8889">
            <a:solidFill>
              <a:srgbClr val="A9DB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4518659" y="3575050"/>
            <a:ext cx="4044315" cy="0"/>
          </a:xfrm>
          <a:custGeom>
            <a:avLst/>
            <a:gdLst/>
            <a:ahLst/>
            <a:cxnLst/>
            <a:rect l="l" t="t" r="r" b="b"/>
            <a:pathLst>
              <a:path w="4044315">
                <a:moveTo>
                  <a:pt x="0" y="0"/>
                </a:moveTo>
                <a:lnTo>
                  <a:pt x="4044152" y="0"/>
                </a:lnTo>
              </a:path>
            </a:pathLst>
          </a:custGeom>
          <a:ln w="10159">
            <a:solidFill>
              <a:srgbClr val="A8D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4518659" y="3583940"/>
            <a:ext cx="4034790" cy="0"/>
          </a:xfrm>
          <a:custGeom>
            <a:avLst/>
            <a:gdLst/>
            <a:ahLst/>
            <a:cxnLst/>
            <a:rect l="l" t="t" r="r" b="b"/>
            <a:pathLst>
              <a:path w="4034790">
                <a:moveTo>
                  <a:pt x="0" y="0"/>
                </a:moveTo>
                <a:lnTo>
                  <a:pt x="4034732" y="0"/>
                </a:lnTo>
              </a:path>
            </a:pathLst>
          </a:custGeom>
          <a:ln w="10160">
            <a:solidFill>
              <a:srgbClr val="A7DB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4518659" y="3592829"/>
            <a:ext cx="4025900" cy="0"/>
          </a:xfrm>
          <a:custGeom>
            <a:avLst/>
            <a:gdLst/>
            <a:ahLst/>
            <a:cxnLst/>
            <a:rect l="l" t="t" r="r" b="b"/>
            <a:pathLst>
              <a:path w="4025900">
                <a:moveTo>
                  <a:pt x="0" y="0"/>
                </a:moveTo>
                <a:lnTo>
                  <a:pt x="4025311" y="0"/>
                </a:lnTo>
              </a:path>
            </a:pathLst>
          </a:custGeom>
          <a:ln w="10160">
            <a:solidFill>
              <a:srgbClr val="A7DA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4518659" y="3601084"/>
            <a:ext cx="4016375" cy="0"/>
          </a:xfrm>
          <a:custGeom>
            <a:avLst/>
            <a:gdLst/>
            <a:ahLst/>
            <a:cxnLst/>
            <a:rect l="l" t="t" r="r" b="b"/>
            <a:pathLst>
              <a:path w="4016375">
                <a:moveTo>
                  <a:pt x="0" y="0"/>
                </a:moveTo>
                <a:lnTo>
                  <a:pt x="4015891" y="0"/>
                </a:lnTo>
              </a:path>
            </a:pathLst>
          </a:custGeom>
          <a:ln w="8889">
            <a:solidFill>
              <a:srgbClr val="A6DA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4518659" y="3609975"/>
            <a:ext cx="4006850" cy="0"/>
          </a:xfrm>
          <a:custGeom>
            <a:avLst/>
            <a:gdLst/>
            <a:ahLst/>
            <a:cxnLst/>
            <a:rect l="l" t="t" r="r" b="b"/>
            <a:pathLst>
              <a:path w="4006850">
                <a:moveTo>
                  <a:pt x="0" y="0"/>
                </a:moveTo>
                <a:lnTo>
                  <a:pt x="4006471" y="0"/>
                </a:lnTo>
              </a:path>
            </a:pathLst>
          </a:custGeom>
          <a:ln w="8890">
            <a:solidFill>
              <a:srgbClr val="A5DA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4518659" y="3618865"/>
            <a:ext cx="3997325" cy="0"/>
          </a:xfrm>
          <a:custGeom>
            <a:avLst/>
            <a:gdLst/>
            <a:ahLst/>
            <a:cxnLst/>
            <a:rect l="l" t="t" r="r" b="b"/>
            <a:pathLst>
              <a:path w="3997325">
                <a:moveTo>
                  <a:pt x="0" y="0"/>
                </a:moveTo>
                <a:lnTo>
                  <a:pt x="3997050" y="0"/>
                </a:lnTo>
              </a:path>
            </a:pathLst>
          </a:custGeom>
          <a:ln w="8890">
            <a:solidFill>
              <a:srgbClr val="A5D9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4518659" y="3627754"/>
            <a:ext cx="3987800" cy="0"/>
          </a:xfrm>
          <a:custGeom>
            <a:avLst/>
            <a:gdLst/>
            <a:ahLst/>
            <a:cxnLst/>
            <a:rect l="l" t="t" r="r" b="b"/>
            <a:pathLst>
              <a:path w="3987800">
                <a:moveTo>
                  <a:pt x="0" y="0"/>
                </a:moveTo>
                <a:lnTo>
                  <a:pt x="3987630" y="0"/>
                </a:lnTo>
              </a:path>
            </a:pathLst>
          </a:custGeom>
          <a:ln w="8889">
            <a:solidFill>
              <a:srgbClr val="A4D9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4518659" y="3636009"/>
            <a:ext cx="3980179" cy="0"/>
          </a:xfrm>
          <a:custGeom>
            <a:avLst/>
            <a:gdLst/>
            <a:ahLst/>
            <a:cxnLst/>
            <a:rect l="l" t="t" r="r" b="b"/>
            <a:pathLst>
              <a:path w="3980179">
                <a:moveTo>
                  <a:pt x="0" y="0"/>
                </a:moveTo>
                <a:lnTo>
                  <a:pt x="3979556" y="0"/>
                </a:lnTo>
              </a:path>
            </a:pathLst>
          </a:custGeom>
          <a:ln w="10159">
            <a:solidFill>
              <a:srgbClr val="A3D9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4518659" y="3644265"/>
            <a:ext cx="3970654" cy="0"/>
          </a:xfrm>
          <a:custGeom>
            <a:avLst/>
            <a:gdLst/>
            <a:ahLst/>
            <a:cxnLst/>
            <a:rect l="l" t="t" r="r" b="b"/>
            <a:pathLst>
              <a:path w="3970654">
                <a:moveTo>
                  <a:pt x="0" y="0"/>
                </a:moveTo>
                <a:lnTo>
                  <a:pt x="3970135" y="0"/>
                </a:lnTo>
              </a:path>
            </a:pathLst>
          </a:custGeom>
          <a:ln w="8890">
            <a:solidFill>
              <a:srgbClr val="A2D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4518659" y="3653790"/>
            <a:ext cx="3961129" cy="0"/>
          </a:xfrm>
          <a:custGeom>
            <a:avLst/>
            <a:gdLst/>
            <a:ahLst/>
            <a:cxnLst/>
            <a:rect l="l" t="t" r="r" b="b"/>
            <a:pathLst>
              <a:path w="3961129">
                <a:moveTo>
                  <a:pt x="0" y="0"/>
                </a:moveTo>
                <a:lnTo>
                  <a:pt x="3960715" y="0"/>
                </a:lnTo>
              </a:path>
            </a:pathLst>
          </a:custGeom>
          <a:ln w="10159">
            <a:solidFill>
              <a:srgbClr val="A2D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4518659" y="3662045"/>
            <a:ext cx="3951604" cy="0"/>
          </a:xfrm>
          <a:custGeom>
            <a:avLst/>
            <a:gdLst/>
            <a:ahLst/>
            <a:cxnLst/>
            <a:rect l="l" t="t" r="r" b="b"/>
            <a:pathLst>
              <a:path w="3951604">
                <a:moveTo>
                  <a:pt x="0" y="0"/>
                </a:moveTo>
                <a:lnTo>
                  <a:pt x="3951295" y="0"/>
                </a:lnTo>
              </a:path>
            </a:pathLst>
          </a:custGeom>
          <a:ln w="8889">
            <a:solidFill>
              <a:srgbClr val="A1D8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4518659" y="3670934"/>
            <a:ext cx="3942079" cy="0"/>
          </a:xfrm>
          <a:custGeom>
            <a:avLst/>
            <a:gdLst/>
            <a:ahLst/>
            <a:cxnLst/>
            <a:rect l="l" t="t" r="r" b="b"/>
            <a:pathLst>
              <a:path w="3942079">
                <a:moveTo>
                  <a:pt x="0" y="0"/>
                </a:moveTo>
                <a:lnTo>
                  <a:pt x="3941875" y="0"/>
                </a:lnTo>
              </a:path>
            </a:pathLst>
          </a:custGeom>
          <a:ln w="8890">
            <a:solidFill>
              <a:srgbClr val="A0D8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4518659" y="3679825"/>
            <a:ext cx="3932554" cy="0"/>
          </a:xfrm>
          <a:custGeom>
            <a:avLst/>
            <a:gdLst/>
            <a:ahLst/>
            <a:cxnLst/>
            <a:rect l="l" t="t" r="r" b="b"/>
            <a:pathLst>
              <a:path w="3932554">
                <a:moveTo>
                  <a:pt x="0" y="0"/>
                </a:moveTo>
                <a:lnTo>
                  <a:pt x="3932454" y="0"/>
                </a:lnTo>
              </a:path>
            </a:pathLst>
          </a:custGeom>
          <a:ln w="8889">
            <a:solidFill>
              <a:srgbClr val="A0D7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4518659" y="3688079"/>
            <a:ext cx="3924935" cy="0"/>
          </a:xfrm>
          <a:custGeom>
            <a:avLst/>
            <a:gdLst/>
            <a:ahLst/>
            <a:cxnLst/>
            <a:rect l="l" t="t" r="r" b="b"/>
            <a:pathLst>
              <a:path w="3924934">
                <a:moveTo>
                  <a:pt x="0" y="0"/>
                </a:moveTo>
                <a:lnTo>
                  <a:pt x="3924380" y="0"/>
                </a:lnTo>
              </a:path>
            </a:pathLst>
          </a:custGeom>
          <a:ln w="10160">
            <a:solidFill>
              <a:srgbClr val="9FD7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4518659" y="3696970"/>
            <a:ext cx="3915410" cy="0"/>
          </a:xfrm>
          <a:custGeom>
            <a:avLst/>
            <a:gdLst/>
            <a:ahLst/>
            <a:cxnLst/>
            <a:rect l="l" t="t" r="r" b="b"/>
            <a:pathLst>
              <a:path w="3915409">
                <a:moveTo>
                  <a:pt x="0" y="0"/>
                </a:moveTo>
                <a:lnTo>
                  <a:pt x="3914959" y="0"/>
                </a:lnTo>
              </a:path>
            </a:pathLst>
          </a:custGeom>
          <a:ln w="10160">
            <a:solidFill>
              <a:srgbClr val="9ED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8148319" y="3705225"/>
            <a:ext cx="276225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879" y="0"/>
                </a:lnTo>
              </a:path>
            </a:pathLst>
          </a:custGeom>
          <a:ln w="8889">
            <a:solidFill>
              <a:srgbClr val="9DD7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8148319" y="3714115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459" y="0"/>
                </a:lnTo>
              </a:path>
            </a:pathLst>
          </a:custGeom>
          <a:ln w="8890">
            <a:solidFill>
              <a:srgbClr val="9DD6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8148319" y="3723004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7039" y="0"/>
                </a:lnTo>
              </a:path>
            </a:pathLst>
          </a:custGeom>
          <a:ln w="8889">
            <a:solidFill>
              <a:srgbClr val="9CD6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8148319" y="3726179"/>
            <a:ext cx="248964" cy="23494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 txBox="1"/>
          <p:nvPr/>
        </p:nvSpPr>
        <p:spPr>
          <a:xfrm>
            <a:off x="4573270" y="2853690"/>
            <a:ext cx="2985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Türk milletini aklın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5" dirty="0">
                <a:latin typeface="Arial"/>
                <a:cs typeface="Arial"/>
              </a:rPr>
              <a:t>bilimin  </a:t>
            </a:r>
            <a:r>
              <a:rPr sz="1800" spc="-10" dirty="0">
                <a:latin typeface="Arial"/>
                <a:cs typeface="Arial"/>
              </a:rPr>
              <a:t>öncülüğünde </a:t>
            </a:r>
            <a:r>
              <a:rPr sz="1800" spc="-5" dirty="0">
                <a:latin typeface="Arial"/>
                <a:cs typeface="Arial"/>
              </a:rPr>
              <a:t>çağdaş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uygarlık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64" name="object 1264"/>
          <p:cNvSpPr txBox="1"/>
          <p:nvPr/>
        </p:nvSpPr>
        <p:spPr>
          <a:xfrm>
            <a:off x="4573270" y="3402329"/>
            <a:ext cx="2075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seviyesine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çıkarmak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65" name="object 1265"/>
          <p:cNvSpPr/>
          <p:nvPr/>
        </p:nvSpPr>
        <p:spPr>
          <a:xfrm>
            <a:off x="4622800" y="4051300"/>
            <a:ext cx="4419600" cy="1466850"/>
          </a:xfrm>
          <a:custGeom>
            <a:avLst/>
            <a:gdLst/>
            <a:ahLst/>
            <a:cxnLst/>
            <a:rect l="l" t="t" r="r" b="b"/>
            <a:pathLst>
              <a:path w="4419600" h="1466850">
                <a:moveTo>
                  <a:pt x="3647440" y="0"/>
                </a:moveTo>
                <a:lnTo>
                  <a:pt x="3647440" y="265430"/>
                </a:lnTo>
                <a:lnTo>
                  <a:pt x="0" y="265430"/>
                </a:lnTo>
                <a:lnTo>
                  <a:pt x="0" y="1202690"/>
                </a:lnTo>
                <a:lnTo>
                  <a:pt x="3647440" y="1202690"/>
                </a:lnTo>
                <a:lnTo>
                  <a:pt x="3647440" y="1466850"/>
                </a:lnTo>
                <a:lnTo>
                  <a:pt x="4419600" y="734060"/>
                </a:lnTo>
                <a:lnTo>
                  <a:pt x="3647440" y="0"/>
                </a:lnTo>
                <a:close/>
              </a:path>
            </a:pathLst>
          </a:custGeom>
          <a:solidFill>
            <a:srgbClr val="000000">
              <a:alpha val="494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8143240" y="3962400"/>
            <a:ext cx="249816" cy="23748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8143240" y="4203065"/>
            <a:ext cx="258445" cy="0"/>
          </a:xfrm>
          <a:custGeom>
            <a:avLst/>
            <a:gdLst/>
            <a:ahLst/>
            <a:cxnLst/>
            <a:rect l="l" t="t" r="r" b="b"/>
            <a:pathLst>
              <a:path w="258445">
                <a:moveTo>
                  <a:pt x="0" y="0"/>
                </a:moveTo>
                <a:lnTo>
                  <a:pt x="257831" y="0"/>
                </a:lnTo>
              </a:path>
            </a:pathLst>
          </a:custGeom>
          <a:ln w="8890">
            <a:solidFill>
              <a:srgbClr val="FFF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8143240" y="4210050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0" y="0"/>
                </a:moveTo>
                <a:lnTo>
                  <a:pt x="264511" y="0"/>
                </a:lnTo>
              </a:path>
            </a:pathLst>
          </a:custGeom>
          <a:ln w="7620">
            <a:solidFill>
              <a:srgbClr val="FFF6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8143240" y="4217670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2527" y="0"/>
                </a:lnTo>
              </a:path>
            </a:pathLst>
          </a:custGeom>
          <a:ln w="7619">
            <a:solidFill>
              <a:srgbClr val="FFF6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4495800" y="4224654"/>
            <a:ext cx="3928110" cy="0"/>
          </a:xfrm>
          <a:custGeom>
            <a:avLst/>
            <a:gdLst/>
            <a:ahLst/>
            <a:cxnLst/>
            <a:rect l="l" t="t" r="r" b="b"/>
            <a:pathLst>
              <a:path w="3928109">
                <a:moveTo>
                  <a:pt x="0" y="0"/>
                </a:moveTo>
                <a:lnTo>
                  <a:pt x="3927982" y="0"/>
                </a:lnTo>
              </a:path>
            </a:pathLst>
          </a:custGeom>
          <a:ln w="8889">
            <a:solidFill>
              <a:srgbClr val="FFF6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4495800" y="4231640"/>
            <a:ext cx="3935095" cy="0"/>
          </a:xfrm>
          <a:custGeom>
            <a:avLst/>
            <a:gdLst/>
            <a:ahLst/>
            <a:cxnLst/>
            <a:rect l="l" t="t" r="r" b="b"/>
            <a:pathLst>
              <a:path w="3935095">
                <a:moveTo>
                  <a:pt x="0" y="0"/>
                </a:moveTo>
                <a:lnTo>
                  <a:pt x="3934662" y="0"/>
                </a:lnTo>
              </a:path>
            </a:pathLst>
          </a:custGeom>
          <a:ln w="7619">
            <a:solidFill>
              <a:srgbClr val="FFF5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4495800" y="4239259"/>
            <a:ext cx="3942715" cy="0"/>
          </a:xfrm>
          <a:custGeom>
            <a:avLst/>
            <a:gdLst/>
            <a:ahLst/>
            <a:cxnLst/>
            <a:rect l="l" t="t" r="r" b="b"/>
            <a:pathLst>
              <a:path w="3942715">
                <a:moveTo>
                  <a:pt x="0" y="0"/>
                </a:moveTo>
                <a:lnTo>
                  <a:pt x="3942677" y="0"/>
                </a:lnTo>
              </a:path>
            </a:pathLst>
          </a:custGeom>
          <a:ln w="7619">
            <a:solidFill>
              <a:srgbClr val="FFF5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4495800" y="4246245"/>
            <a:ext cx="3950970" cy="0"/>
          </a:xfrm>
          <a:custGeom>
            <a:avLst/>
            <a:gdLst/>
            <a:ahLst/>
            <a:cxnLst/>
            <a:rect l="l" t="t" r="r" b="b"/>
            <a:pathLst>
              <a:path w="3950970">
                <a:moveTo>
                  <a:pt x="0" y="0"/>
                </a:moveTo>
                <a:lnTo>
                  <a:pt x="3950693" y="0"/>
                </a:lnTo>
              </a:path>
            </a:pathLst>
          </a:custGeom>
          <a:ln w="8889">
            <a:solidFill>
              <a:srgbClr val="FFF5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4495800" y="4253229"/>
            <a:ext cx="3957954" cy="0"/>
          </a:xfrm>
          <a:custGeom>
            <a:avLst/>
            <a:gdLst/>
            <a:ahLst/>
            <a:cxnLst/>
            <a:rect l="l" t="t" r="r" b="b"/>
            <a:pathLst>
              <a:path w="3957954">
                <a:moveTo>
                  <a:pt x="0" y="0"/>
                </a:moveTo>
                <a:lnTo>
                  <a:pt x="3957372" y="0"/>
                </a:lnTo>
              </a:path>
            </a:pathLst>
          </a:custGeom>
          <a:ln w="7619">
            <a:solidFill>
              <a:srgbClr val="FFF5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4495800" y="4260850"/>
            <a:ext cx="3965575" cy="0"/>
          </a:xfrm>
          <a:custGeom>
            <a:avLst/>
            <a:gdLst/>
            <a:ahLst/>
            <a:cxnLst/>
            <a:rect l="l" t="t" r="r" b="b"/>
            <a:pathLst>
              <a:path w="3965575">
                <a:moveTo>
                  <a:pt x="0" y="0"/>
                </a:moveTo>
                <a:lnTo>
                  <a:pt x="3965388" y="0"/>
                </a:lnTo>
              </a:path>
            </a:pathLst>
          </a:custGeom>
          <a:ln w="7620">
            <a:solidFill>
              <a:srgbClr val="FFF4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4495800" y="4267834"/>
            <a:ext cx="3973829" cy="0"/>
          </a:xfrm>
          <a:custGeom>
            <a:avLst/>
            <a:gdLst/>
            <a:ahLst/>
            <a:cxnLst/>
            <a:rect l="l" t="t" r="r" b="b"/>
            <a:pathLst>
              <a:path w="3973829">
                <a:moveTo>
                  <a:pt x="0" y="0"/>
                </a:moveTo>
                <a:lnTo>
                  <a:pt x="3973403" y="0"/>
                </a:lnTo>
              </a:path>
            </a:pathLst>
          </a:custGeom>
          <a:ln w="8890">
            <a:solidFill>
              <a:srgbClr val="FFF4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4495800" y="4274820"/>
            <a:ext cx="3980179" cy="0"/>
          </a:xfrm>
          <a:custGeom>
            <a:avLst/>
            <a:gdLst/>
            <a:ahLst/>
            <a:cxnLst/>
            <a:rect l="l" t="t" r="r" b="b"/>
            <a:pathLst>
              <a:path w="3980179">
                <a:moveTo>
                  <a:pt x="0" y="0"/>
                </a:moveTo>
                <a:lnTo>
                  <a:pt x="3980083" y="0"/>
                </a:lnTo>
              </a:path>
            </a:pathLst>
          </a:custGeom>
          <a:ln w="7619">
            <a:solidFill>
              <a:srgbClr val="FFF4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4495800" y="4282440"/>
            <a:ext cx="3988435" cy="0"/>
          </a:xfrm>
          <a:custGeom>
            <a:avLst/>
            <a:gdLst/>
            <a:ahLst/>
            <a:cxnLst/>
            <a:rect l="l" t="t" r="r" b="b"/>
            <a:pathLst>
              <a:path w="3988434">
                <a:moveTo>
                  <a:pt x="0" y="0"/>
                </a:moveTo>
                <a:lnTo>
                  <a:pt x="3988098" y="0"/>
                </a:lnTo>
              </a:path>
            </a:pathLst>
          </a:custGeom>
          <a:ln w="7619">
            <a:solidFill>
              <a:srgbClr val="FFF4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4495800" y="4289425"/>
            <a:ext cx="3996690" cy="0"/>
          </a:xfrm>
          <a:custGeom>
            <a:avLst/>
            <a:gdLst/>
            <a:ahLst/>
            <a:cxnLst/>
            <a:rect l="l" t="t" r="r" b="b"/>
            <a:pathLst>
              <a:path w="3996690">
                <a:moveTo>
                  <a:pt x="0" y="0"/>
                </a:moveTo>
                <a:lnTo>
                  <a:pt x="3996114" y="0"/>
                </a:lnTo>
              </a:path>
            </a:pathLst>
          </a:custGeom>
          <a:ln w="8889">
            <a:solidFill>
              <a:srgbClr val="FFF3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4495800" y="4296409"/>
            <a:ext cx="4003040" cy="0"/>
          </a:xfrm>
          <a:custGeom>
            <a:avLst/>
            <a:gdLst/>
            <a:ahLst/>
            <a:cxnLst/>
            <a:rect l="l" t="t" r="r" b="b"/>
            <a:pathLst>
              <a:path w="4003040">
                <a:moveTo>
                  <a:pt x="0" y="0"/>
                </a:moveTo>
                <a:lnTo>
                  <a:pt x="4002793" y="0"/>
                </a:lnTo>
              </a:path>
            </a:pathLst>
          </a:custGeom>
          <a:ln w="7619">
            <a:solidFill>
              <a:srgbClr val="FFF3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4495800" y="4304029"/>
            <a:ext cx="4011295" cy="0"/>
          </a:xfrm>
          <a:custGeom>
            <a:avLst/>
            <a:gdLst/>
            <a:ahLst/>
            <a:cxnLst/>
            <a:rect l="l" t="t" r="r" b="b"/>
            <a:pathLst>
              <a:path w="4011295">
                <a:moveTo>
                  <a:pt x="0" y="0"/>
                </a:moveTo>
                <a:lnTo>
                  <a:pt x="4010809" y="0"/>
                </a:lnTo>
              </a:path>
            </a:pathLst>
          </a:custGeom>
          <a:ln w="7619">
            <a:solidFill>
              <a:srgbClr val="FFF3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4495800" y="4311015"/>
            <a:ext cx="4018915" cy="0"/>
          </a:xfrm>
          <a:custGeom>
            <a:avLst/>
            <a:gdLst/>
            <a:ahLst/>
            <a:cxnLst/>
            <a:rect l="l" t="t" r="r" b="b"/>
            <a:pathLst>
              <a:path w="4018915">
                <a:moveTo>
                  <a:pt x="0" y="0"/>
                </a:moveTo>
                <a:lnTo>
                  <a:pt x="4018824" y="0"/>
                </a:lnTo>
              </a:path>
            </a:pathLst>
          </a:custGeom>
          <a:ln w="8890">
            <a:solidFill>
              <a:srgbClr val="FFF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4495800" y="4318000"/>
            <a:ext cx="4025900" cy="0"/>
          </a:xfrm>
          <a:custGeom>
            <a:avLst/>
            <a:gdLst/>
            <a:ahLst/>
            <a:cxnLst/>
            <a:rect l="l" t="t" r="r" b="b"/>
            <a:pathLst>
              <a:path w="4025900">
                <a:moveTo>
                  <a:pt x="0" y="0"/>
                </a:moveTo>
                <a:lnTo>
                  <a:pt x="4025504" y="0"/>
                </a:lnTo>
              </a:path>
            </a:pathLst>
          </a:custGeom>
          <a:ln w="7620">
            <a:solidFill>
              <a:srgbClr val="FFF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4495800" y="4325620"/>
            <a:ext cx="4033520" cy="0"/>
          </a:xfrm>
          <a:custGeom>
            <a:avLst/>
            <a:gdLst/>
            <a:ahLst/>
            <a:cxnLst/>
            <a:rect l="l" t="t" r="r" b="b"/>
            <a:pathLst>
              <a:path w="4033520">
                <a:moveTo>
                  <a:pt x="0" y="0"/>
                </a:moveTo>
                <a:lnTo>
                  <a:pt x="4033520" y="0"/>
                </a:lnTo>
              </a:path>
            </a:pathLst>
          </a:custGeom>
          <a:ln w="7619">
            <a:solidFill>
              <a:srgbClr val="FFF2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4495800" y="4332604"/>
            <a:ext cx="4041775" cy="0"/>
          </a:xfrm>
          <a:custGeom>
            <a:avLst/>
            <a:gdLst/>
            <a:ahLst/>
            <a:cxnLst/>
            <a:rect l="l" t="t" r="r" b="b"/>
            <a:pathLst>
              <a:path w="4041775">
                <a:moveTo>
                  <a:pt x="0" y="0"/>
                </a:moveTo>
                <a:lnTo>
                  <a:pt x="4041535" y="0"/>
                </a:lnTo>
              </a:path>
            </a:pathLst>
          </a:custGeom>
          <a:ln w="8889">
            <a:solidFill>
              <a:srgbClr val="FFF2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4495800" y="4339590"/>
            <a:ext cx="4048760" cy="0"/>
          </a:xfrm>
          <a:custGeom>
            <a:avLst/>
            <a:gdLst/>
            <a:ahLst/>
            <a:cxnLst/>
            <a:rect l="l" t="t" r="r" b="b"/>
            <a:pathLst>
              <a:path w="4048759">
                <a:moveTo>
                  <a:pt x="0" y="0"/>
                </a:moveTo>
                <a:lnTo>
                  <a:pt x="4048215" y="0"/>
                </a:lnTo>
              </a:path>
            </a:pathLst>
          </a:custGeom>
          <a:ln w="7619">
            <a:solidFill>
              <a:srgbClr val="FFF2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4495800" y="4347209"/>
            <a:ext cx="4056379" cy="0"/>
          </a:xfrm>
          <a:custGeom>
            <a:avLst/>
            <a:gdLst/>
            <a:ahLst/>
            <a:cxnLst/>
            <a:rect l="l" t="t" r="r" b="b"/>
            <a:pathLst>
              <a:path w="4056379">
                <a:moveTo>
                  <a:pt x="0" y="0"/>
                </a:moveTo>
                <a:lnTo>
                  <a:pt x="4056230" y="0"/>
                </a:lnTo>
              </a:path>
            </a:pathLst>
          </a:custGeom>
          <a:ln w="7619">
            <a:solidFill>
              <a:srgbClr val="FFF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4495800" y="4354195"/>
            <a:ext cx="4064635" cy="0"/>
          </a:xfrm>
          <a:custGeom>
            <a:avLst/>
            <a:gdLst/>
            <a:ahLst/>
            <a:cxnLst/>
            <a:rect l="l" t="t" r="r" b="b"/>
            <a:pathLst>
              <a:path w="4064634">
                <a:moveTo>
                  <a:pt x="0" y="0"/>
                </a:moveTo>
                <a:lnTo>
                  <a:pt x="4064246" y="0"/>
                </a:lnTo>
              </a:path>
            </a:pathLst>
          </a:custGeom>
          <a:ln w="8889">
            <a:solidFill>
              <a:srgbClr val="FFF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4495800" y="4361179"/>
            <a:ext cx="4070985" cy="0"/>
          </a:xfrm>
          <a:custGeom>
            <a:avLst/>
            <a:gdLst/>
            <a:ahLst/>
            <a:cxnLst/>
            <a:rect l="l" t="t" r="r" b="b"/>
            <a:pathLst>
              <a:path w="4070984">
                <a:moveTo>
                  <a:pt x="0" y="0"/>
                </a:moveTo>
                <a:lnTo>
                  <a:pt x="4070925" y="0"/>
                </a:lnTo>
              </a:path>
            </a:pathLst>
          </a:custGeom>
          <a:ln w="7619">
            <a:solidFill>
              <a:srgbClr val="FFF1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4495800" y="4368800"/>
            <a:ext cx="4079240" cy="0"/>
          </a:xfrm>
          <a:custGeom>
            <a:avLst/>
            <a:gdLst/>
            <a:ahLst/>
            <a:cxnLst/>
            <a:rect l="l" t="t" r="r" b="b"/>
            <a:pathLst>
              <a:path w="4079240">
                <a:moveTo>
                  <a:pt x="0" y="0"/>
                </a:moveTo>
                <a:lnTo>
                  <a:pt x="4078941" y="0"/>
                </a:lnTo>
              </a:path>
            </a:pathLst>
          </a:custGeom>
          <a:ln w="7620">
            <a:solidFill>
              <a:srgbClr val="FFF1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4495800" y="4375784"/>
            <a:ext cx="4087495" cy="0"/>
          </a:xfrm>
          <a:custGeom>
            <a:avLst/>
            <a:gdLst/>
            <a:ahLst/>
            <a:cxnLst/>
            <a:rect l="l" t="t" r="r" b="b"/>
            <a:pathLst>
              <a:path w="4087495">
                <a:moveTo>
                  <a:pt x="0" y="0"/>
                </a:moveTo>
                <a:lnTo>
                  <a:pt x="4086956" y="0"/>
                </a:lnTo>
              </a:path>
            </a:pathLst>
          </a:custGeom>
          <a:ln w="8890">
            <a:solidFill>
              <a:srgbClr val="FFF0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4495800" y="4382770"/>
            <a:ext cx="4093845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636" y="0"/>
                </a:lnTo>
              </a:path>
            </a:pathLst>
          </a:custGeom>
          <a:ln w="7619">
            <a:solidFill>
              <a:srgbClr val="FFF0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4495800" y="4390390"/>
            <a:ext cx="4102100" cy="0"/>
          </a:xfrm>
          <a:custGeom>
            <a:avLst/>
            <a:gdLst/>
            <a:ahLst/>
            <a:cxnLst/>
            <a:rect l="l" t="t" r="r" b="b"/>
            <a:pathLst>
              <a:path w="4102100">
                <a:moveTo>
                  <a:pt x="0" y="0"/>
                </a:moveTo>
                <a:lnTo>
                  <a:pt x="4101651" y="0"/>
                </a:lnTo>
              </a:path>
            </a:pathLst>
          </a:custGeom>
          <a:ln w="7619">
            <a:solidFill>
              <a:srgbClr val="FFF0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4495800" y="4397375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667" y="0"/>
                </a:lnTo>
              </a:path>
            </a:pathLst>
          </a:custGeom>
          <a:ln w="8889">
            <a:solidFill>
              <a:srgbClr val="FFF0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4495800" y="4404359"/>
            <a:ext cx="4116704" cy="0"/>
          </a:xfrm>
          <a:custGeom>
            <a:avLst/>
            <a:gdLst/>
            <a:ahLst/>
            <a:cxnLst/>
            <a:rect l="l" t="t" r="r" b="b"/>
            <a:pathLst>
              <a:path w="4116704">
                <a:moveTo>
                  <a:pt x="0" y="0"/>
                </a:moveTo>
                <a:lnTo>
                  <a:pt x="4116346" y="0"/>
                </a:lnTo>
              </a:path>
            </a:pathLst>
          </a:custGeom>
          <a:ln w="7619">
            <a:solidFill>
              <a:srgbClr val="FFEF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4495800" y="4411979"/>
            <a:ext cx="4124960" cy="0"/>
          </a:xfrm>
          <a:custGeom>
            <a:avLst/>
            <a:gdLst/>
            <a:ahLst/>
            <a:cxnLst/>
            <a:rect l="l" t="t" r="r" b="b"/>
            <a:pathLst>
              <a:path w="4124959">
                <a:moveTo>
                  <a:pt x="0" y="0"/>
                </a:moveTo>
                <a:lnTo>
                  <a:pt x="4124362" y="0"/>
                </a:lnTo>
              </a:path>
            </a:pathLst>
          </a:custGeom>
          <a:ln w="7619">
            <a:solidFill>
              <a:srgbClr val="FFEF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4495800" y="4418965"/>
            <a:ext cx="4132579" cy="0"/>
          </a:xfrm>
          <a:custGeom>
            <a:avLst/>
            <a:gdLst/>
            <a:ahLst/>
            <a:cxnLst/>
            <a:rect l="l" t="t" r="r" b="b"/>
            <a:pathLst>
              <a:path w="4132579">
                <a:moveTo>
                  <a:pt x="0" y="0"/>
                </a:moveTo>
                <a:lnTo>
                  <a:pt x="4132377" y="0"/>
                </a:lnTo>
              </a:path>
            </a:pathLst>
          </a:custGeom>
          <a:ln w="8890">
            <a:solidFill>
              <a:srgbClr val="FFEF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4495800" y="4425950"/>
            <a:ext cx="4139565" cy="0"/>
          </a:xfrm>
          <a:custGeom>
            <a:avLst/>
            <a:gdLst/>
            <a:ahLst/>
            <a:cxnLst/>
            <a:rect l="l" t="t" r="r" b="b"/>
            <a:pathLst>
              <a:path w="4139565">
                <a:moveTo>
                  <a:pt x="0" y="0"/>
                </a:moveTo>
                <a:lnTo>
                  <a:pt x="4139057" y="0"/>
                </a:lnTo>
              </a:path>
            </a:pathLst>
          </a:custGeom>
          <a:ln w="7620">
            <a:solidFill>
              <a:srgbClr val="FFE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4495800" y="4433570"/>
            <a:ext cx="4147185" cy="0"/>
          </a:xfrm>
          <a:custGeom>
            <a:avLst/>
            <a:gdLst/>
            <a:ahLst/>
            <a:cxnLst/>
            <a:rect l="l" t="t" r="r" b="b"/>
            <a:pathLst>
              <a:path w="4147184">
                <a:moveTo>
                  <a:pt x="0" y="0"/>
                </a:moveTo>
                <a:lnTo>
                  <a:pt x="4147072" y="0"/>
                </a:lnTo>
              </a:path>
            </a:pathLst>
          </a:custGeom>
          <a:ln w="7619">
            <a:solidFill>
              <a:srgbClr val="FFE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4495800" y="4440554"/>
            <a:ext cx="4155440" cy="0"/>
          </a:xfrm>
          <a:custGeom>
            <a:avLst/>
            <a:gdLst/>
            <a:ahLst/>
            <a:cxnLst/>
            <a:rect l="l" t="t" r="r" b="b"/>
            <a:pathLst>
              <a:path w="4155440">
                <a:moveTo>
                  <a:pt x="0" y="0"/>
                </a:moveTo>
                <a:lnTo>
                  <a:pt x="4155088" y="0"/>
                </a:lnTo>
              </a:path>
            </a:pathLst>
          </a:custGeom>
          <a:ln w="8889">
            <a:solidFill>
              <a:srgbClr val="FFEE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4495800" y="4447540"/>
            <a:ext cx="4161790" cy="0"/>
          </a:xfrm>
          <a:custGeom>
            <a:avLst/>
            <a:gdLst/>
            <a:ahLst/>
            <a:cxnLst/>
            <a:rect l="l" t="t" r="r" b="b"/>
            <a:pathLst>
              <a:path w="4161790">
                <a:moveTo>
                  <a:pt x="0" y="0"/>
                </a:moveTo>
                <a:lnTo>
                  <a:pt x="4161768" y="0"/>
                </a:lnTo>
              </a:path>
            </a:pathLst>
          </a:custGeom>
          <a:ln w="7619">
            <a:solidFill>
              <a:srgbClr val="FFEE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4495800" y="4455159"/>
            <a:ext cx="4170045" cy="0"/>
          </a:xfrm>
          <a:custGeom>
            <a:avLst/>
            <a:gdLst/>
            <a:ahLst/>
            <a:cxnLst/>
            <a:rect l="l" t="t" r="r" b="b"/>
            <a:pathLst>
              <a:path w="4170045">
                <a:moveTo>
                  <a:pt x="0" y="0"/>
                </a:moveTo>
                <a:lnTo>
                  <a:pt x="4169783" y="0"/>
                </a:lnTo>
              </a:path>
            </a:pathLst>
          </a:custGeom>
          <a:ln w="7619">
            <a:solidFill>
              <a:srgbClr val="FFEE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4495800" y="4462145"/>
            <a:ext cx="4178300" cy="0"/>
          </a:xfrm>
          <a:custGeom>
            <a:avLst/>
            <a:gdLst/>
            <a:ahLst/>
            <a:cxnLst/>
            <a:rect l="l" t="t" r="r" b="b"/>
            <a:pathLst>
              <a:path w="4178300">
                <a:moveTo>
                  <a:pt x="0" y="0"/>
                </a:moveTo>
                <a:lnTo>
                  <a:pt x="4177799" y="0"/>
                </a:lnTo>
              </a:path>
            </a:pathLst>
          </a:custGeom>
          <a:ln w="8889">
            <a:solidFill>
              <a:srgbClr val="FFED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4495800" y="4469129"/>
            <a:ext cx="4184650" cy="0"/>
          </a:xfrm>
          <a:custGeom>
            <a:avLst/>
            <a:gdLst/>
            <a:ahLst/>
            <a:cxnLst/>
            <a:rect l="l" t="t" r="r" b="b"/>
            <a:pathLst>
              <a:path w="4184650">
                <a:moveTo>
                  <a:pt x="0" y="0"/>
                </a:moveTo>
                <a:lnTo>
                  <a:pt x="4184478" y="0"/>
                </a:lnTo>
              </a:path>
            </a:pathLst>
          </a:custGeom>
          <a:ln w="7619">
            <a:solidFill>
              <a:srgbClr val="FFE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4495800" y="4476750"/>
            <a:ext cx="4192904" cy="0"/>
          </a:xfrm>
          <a:custGeom>
            <a:avLst/>
            <a:gdLst/>
            <a:ahLst/>
            <a:cxnLst/>
            <a:rect l="l" t="t" r="r" b="b"/>
            <a:pathLst>
              <a:path w="4192904">
                <a:moveTo>
                  <a:pt x="0" y="0"/>
                </a:moveTo>
                <a:lnTo>
                  <a:pt x="4192494" y="0"/>
                </a:lnTo>
              </a:path>
            </a:pathLst>
          </a:custGeom>
          <a:ln w="7620">
            <a:solidFill>
              <a:srgbClr val="FFED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4495800" y="4483734"/>
            <a:ext cx="4200525" cy="0"/>
          </a:xfrm>
          <a:custGeom>
            <a:avLst/>
            <a:gdLst/>
            <a:ahLst/>
            <a:cxnLst/>
            <a:rect l="l" t="t" r="r" b="b"/>
            <a:pathLst>
              <a:path w="4200525">
                <a:moveTo>
                  <a:pt x="0" y="0"/>
                </a:moveTo>
                <a:lnTo>
                  <a:pt x="4200509" y="0"/>
                </a:lnTo>
              </a:path>
            </a:pathLst>
          </a:custGeom>
          <a:ln w="8890">
            <a:solidFill>
              <a:srgbClr val="FFED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4495800" y="4490720"/>
            <a:ext cx="4207510" cy="0"/>
          </a:xfrm>
          <a:custGeom>
            <a:avLst/>
            <a:gdLst/>
            <a:ahLst/>
            <a:cxnLst/>
            <a:rect l="l" t="t" r="r" b="b"/>
            <a:pathLst>
              <a:path w="4207509">
                <a:moveTo>
                  <a:pt x="0" y="0"/>
                </a:moveTo>
                <a:lnTo>
                  <a:pt x="4207189" y="0"/>
                </a:lnTo>
              </a:path>
            </a:pathLst>
          </a:custGeom>
          <a:ln w="7619">
            <a:solidFill>
              <a:srgbClr val="FFEC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4495800" y="4498340"/>
            <a:ext cx="4215765" cy="0"/>
          </a:xfrm>
          <a:custGeom>
            <a:avLst/>
            <a:gdLst/>
            <a:ahLst/>
            <a:cxnLst/>
            <a:rect l="l" t="t" r="r" b="b"/>
            <a:pathLst>
              <a:path w="4215765">
                <a:moveTo>
                  <a:pt x="0" y="0"/>
                </a:moveTo>
                <a:lnTo>
                  <a:pt x="4215204" y="0"/>
                </a:lnTo>
              </a:path>
            </a:pathLst>
          </a:custGeom>
          <a:ln w="7619">
            <a:solidFill>
              <a:srgbClr val="FFEC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4495800" y="4505325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3220" y="0"/>
                </a:lnTo>
              </a:path>
            </a:pathLst>
          </a:custGeom>
          <a:ln w="8889">
            <a:solidFill>
              <a:srgbClr val="FFEC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4495800" y="4512309"/>
            <a:ext cx="4230370" cy="0"/>
          </a:xfrm>
          <a:custGeom>
            <a:avLst/>
            <a:gdLst/>
            <a:ahLst/>
            <a:cxnLst/>
            <a:rect l="l" t="t" r="r" b="b"/>
            <a:pathLst>
              <a:path w="4230370">
                <a:moveTo>
                  <a:pt x="0" y="0"/>
                </a:moveTo>
                <a:lnTo>
                  <a:pt x="4229899" y="0"/>
                </a:lnTo>
              </a:path>
            </a:pathLst>
          </a:custGeom>
          <a:ln w="7619">
            <a:solidFill>
              <a:srgbClr val="FFEC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4495800" y="4519929"/>
            <a:ext cx="4237990" cy="0"/>
          </a:xfrm>
          <a:custGeom>
            <a:avLst/>
            <a:gdLst/>
            <a:ahLst/>
            <a:cxnLst/>
            <a:rect l="l" t="t" r="r" b="b"/>
            <a:pathLst>
              <a:path w="4237990">
                <a:moveTo>
                  <a:pt x="0" y="0"/>
                </a:moveTo>
                <a:lnTo>
                  <a:pt x="4237915" y="0"/>
                </a:lnTo>
              </a:path>
            </a:pathLst>
          </a:custGeom>
          <a:ln w="7619">
            <a:solidFill>
              <a:srgbClr val="FFEB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4495800" y="4526915"/>
            <a:ext cx="4246245" cy="0"/>
          </a:xfrm>
          <a:custGeom>
            <a:avLst/>
            <a:gdLst/>
            <a:ahLst/>
            <a:cxnLst/>
            <a:rect l="l" t="t" r="r" b="b"/>
            <a:pathLst>
              <a:path w="4246245">
                <a:moveTo>
                  <a:pt x="0" y="0"/>
                </a:moveTo>
                <a:lnTo>
                  <a:pt x="4245930" y="0"/>
                </a:lnTo>
              </a:path>
            </a:pathLst>
          </a:custGeom>
          <a:ln w="8890">
            <a:solidFill>
              <a:srgbClr val="FFEB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4495800" y="4533900"/>
            <a:ext cx="4253230" cy="0"/>
          </a:xfrm>
          <a:custGeom>
            <a:avLst/>
            <a:gdLst/>
            <a:ahLst/>
            <a:cxnLst/>
            <a:rect l="l" t="t" r="r" b="b"/>
            <a:pathLst>
              <a:path w="4253230">
                <a:moveTo>
                  <a:pt x="0" y="0"/>
                </a:moveTo>
                <a:lnTo>
                  <a:pt x="4252610" y="0"/>
                </a:lnTo>
              </a:path>
            </a:pathLst>
          </a:custGeom>
          <a:ln w="7620">
            <a:solidFill>
              <a:srgbClr val="FFEB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4495800" y="4541520"/>
            <a:ext cx="4260850" cy="0"/>
          </a:xfrm>
          <a:custGeom>
            <a:avLst/>
            <a:gdLst/>
            <a:ahLst/>
            <a:cxnLst/>
            <a:rect l="l" t="t" r="r" b="b"/>
            <a:pathLst>
              <a:path w="4260850">
                <a:moveTo>
                  <a:pt x="0" y="0"/>
                </a:moveTo>
                <a:lnTo>
                  <a:pt x="4260625" y="0"/>
                </a:lnTo>
              </a:path>
            </a:pathLst>
          </a:custGeom>
          <a:ln w="7619">
            <a:solidFill>
              <a:srgbClr val="FFE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4495800" y="4548504"/>
            <a:ext cx="4269105" cy="0"/>
          </a:xfrm>
          <a:custGeom>
            <a:avLst/>
            <a:gdLst/>
            <a:ahLst/>
            <a:cxnLst/>
            <a:rect l="l" t="t" r="r" b="b"/>
            <a:pathLst>
              <a:path w="4269105">
                <a:moveTo>
                  <a:pt x="0" y="0"/>
                </a:moveTo>
                <a:lnTo>
                  <a:pt x="4268641" y="0"/>
                </a:lnTo>
              </a:path>
            </a:pathLst>
          </a:custGeom>
          <a:ln w="8889">
            <a:solidFill>
              <a:srgbClr val="FFEA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4495800" y="4555490"/>
            <a:ext cx="4275455" cy="0"/>
          </a:xfrm>
          <a:custGeom>
            <a:avLst/>
            <a:gdLst/>
            <a:ahLst/>
            <a:cxnLst/>
            <a:rect l="l" t="t" r="r" b="b"/>
            <a:pathLst>
              <a:path w="4275455">
                <a:moveTo>
                  <a:pt x="0" y="0"/>
                </a:moveTo>
                <a:lnTo>
                  <a:pt x="4275320" y="0"/>
                </a:lnTo>
              </a:path>
            </a:pathLst>
          </a:custGeom>
          <a:ln w="7619">
            <a:solidFill>
              <a:srgbClr val="FFEA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4495800" y="4563109"/>
            <a:ext cx="4283710" cy="0"/>
          </a:xfrm>
          <a:custGeom>
            <a:avLst/>
            <a:gdLst/>
            <a:ahLst/>
            <a:cxnLst/>
            <a:rect l="l" t="t" r="r" b="b"/>
            <a:pathLst>
              <a:path w="4283709">
                <a:moveTo>
                  <a:pt x="0" y="0"/>
                </a:moveTo>
                <a:lnTo>
                  <a:pt x="4283336" y="0"/>
                </a:lnTo>
              </a:path>
            </a:pathLst>
          </a:custGeom>
          <a:ln w="7619">
            <a:solidFill>
              <a:srgbClr val="FFEA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4495800" y="4570095"/>
            <a:ext cx="4291965" cy="0"/>
          </a:xfrm>
          <a:custGeom>
            <a:avLst/>
            <a:gdLst/>
            <a:ahLst/>
            <a:cxnLst/>
            <a:rect l="l" t="t" r="r" b="b"/>
            <a:pathLst>
              <a:path w="4291965">
                <a:moveTo>
                  <a:pt x="0" y="0"/>
                </a:moveTo>
                <a:lnTo>
                  <a:pt x="4291351" y="0"/>
                </a:lnTo>
              </a:path>
            </a:pathLst>
          </a:custGeom>
          <a:ln w="8889">
            <a:solidFill>
              <a:srgbClr val="FFEA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4495800" y="4577079"/>
            <a:ext cx="4298315" cy="0"/>
          </a:xfrm>
          <a:custGeom>
            <a:avLst/>
            <a:gdLst/>
            <a:ahLst/>
            <a:cxnLst/>
            <a:rect l="l" t="t" r="r" b="b"/>
            <a:pathLst>
              <a:path w="4298315">
                <a:moveTo>
                  <a:pt x="0" y="0"/>
                </a:moveTo>
                <a:lnTo>
                  <a:pt x="4298031" y="0"/>
                </a:lnTo>
              </a:path>
            </a:pathLst>
          </a:custGeom>
          <a:ln w="7619">
            <a:solidFill>
              <a:srgbClr val="FFE9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4495800" y="4584700"/>
            <a:ext cx="4306570" cy="0"/>
          </a:xfrm>
          <a:custGeom>
            <a:avLst/>
            <a:gdLst/>
            <a:ahLst/>
            <a:cxnLst/>
            <a:rect l="l" t="t" r="r" b="b"/>
            <a:pathLst>
              <a:path w="4306570">
                <a:moveTo>
                  <a:pt x="0" y="0"/>
                </a:moveTo>
                <a:lnTo>
                  <a:pt x="4306047" y="0"/>
                </a:lnTo>
              </a:path>
            </a:pathLst>
          </a:custGeom>
          <a:ln w="7620">
            <a:solidFill>
              <a:srgbClr val="FFE9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4495800" y="4591684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4062" y="0"/>
                </a:lnTo>
              </a:path>
            </a:pathLst>
          </a:custGeom>
          <a:ln w="8890">
            <a:solidFill>
              <a:srgbClr val="FFE9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4495800" y="4598670"/>
            <a:ext cx="4321175" cy="0"/>
          </a:xfrm>
          <a:custGeom>
            <a:avLst/>
            <a:gdLst/>
            <a:ahLst/>
            <a:cxnLst/>
            <a:rect l="l" t="t" r="r" b="b"/>
            <a:pathLst>
              <a:path w="4321175">
                <a:moveTo>
                  <a:pt x="0" y="0"/>
                </a:moveTo>
                <a:lnTo>
                  <a:pt x="4320742" y="0"/>
                </a:lnTo>
              </a:path>
            </a:pathLst>
          </a:custGeom>
          <a:ln w="7619">
            <a:solidFill>
              <a:srgbClr val="FFE9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4495800" y="4606290"/>
            <a:ext cx="4328795" cy="0"/>
          </a:xfrm>
          <a:custGeom>
            <a:avLst/>
            <a:gdLst/>
            <a:ahLst/>
            <a:cxnLst/>
            <a:rect l="l" t="t" r="r" b="b"/>
            <a:pathLst>
              <a:path w="4328795">
                <a:moveTo>
                  <a:pt x="0" y="0"/>
                </a:moveTo>
                <a:lnTo>
                  <a:pt x="4328757" y="0"/>
                </a:lnTo>
              </a:path>
            </a:pathLst>
          </a:custGeom>
          <a:ln w="7619">
            <a:solidFill>
              <a:srgbClr val="FFE8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4495800" y="4613275"/>
            <a:ext cx="4337050" cy="0"/>
          </a:xfrm>
          <a:custGeom>
            <a:avLst/>
            <a:gdLst/>
            <a:ahLst/>
            <a:cxnLst/>
            <a:rect l="l" t="t" r="r" b="b"/>
            <a:pathLst>
              <a:path w="4337050">
                <a:moveTo>
                  <a:pt x="0" y="0"/>
                </a:moveTo>
                <a:lnTo>
                  <a:pt x="4336773" y="0"/>
                </a:lnTo>
              </a:path>
            </a:pathLst>
          </a:custGeom>
          <a:ln w="8889">
            <a:solidFill>
              <a:srgbClr val="FFE8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4495800" y="4620259"/>
            <a:ext cx="4344035" cy="0"/>
          </a:xfrm>
          <a:custGeom>
            <a:avLst/>
            <a:gdLst/>
            <a:ahLst/>
            <a:cxnLst/>
            <a:rect l="l" t="t" r="r" b="b"/>
            <a:pathLst>
              <a:path w="4344034">
                <a:moveTo>
                  <a:pt x="0" y="0"/>
                </a:moveTo>
                <a:lnTo>
                  <a:pt x="4343452" y="0"/>
                </a:lnTo>
              </a:path>
            </a:pathLst>
          </a:custGeom>
          <a:ln w="7619">
            <a:solidFill>
              <a:srgbClr val="FFE8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4495800" y="4627879"/>
            <a:ext cx="4351655" cy="0"/>
          </a:xfrm>
          <a:custGeom>
            <a:avLst/>
            <a:gdLst/>
            <a:ahLst/>
            <a:cxnLst/>
            <a:rect l="l" t="t" r="r" b="b"/>
            <a:pathLst>
              <a:path w="4351655">
                <a:moveTo>
                  <a:pt x="0" y="0"/>
                </a:moveTo>
                <a:lnTo>
                  <a:pt x="4351468" y="0"/>
                </a:lnTo>
              </a:path>
            </a:pathLst>
          </a:custGeom>
          <a:ln w="7619">
            <a:solidFill>
              <a:srgbClr val="FFE8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4495800" y="4634865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483" y="0"/>
                </a:lnTo>
              </a:path>
            </a:pathLst>
          </a:custGeom>
          <a:ln w="8890">
            <a:solidFill>
              <a:srgbClr val="FFE7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4495800" y="4641850"/>
            <a:ext cx="4366260" cy="0"/>
          </a:xfrm>
          <a:custGeom>
            <a:avLst/>
            <a:gdLst/>
            <a:ahLst/>
            <a:cxnLst/>
            <a:rect l="l" t="t" r="r" b="b"/>
            <a:pathLst>
              <a:path w="4366259">
                <a:moveTo>
                  <a:pt x="0" y="0"/>
                </a:moveTo>
                <a:lnTo>
                  <a:pt x="4366163" y="0"/>
                </a:lnTo>
              </a:path>
            </a:pathLst>
          </a:custGeom>
          <a:ln w="7620">
            <a:solidFill>
              <a:srgbClr val="FFE7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4495800" y="4649470"/>
            <a:ext cx="4374515" cy="0"/>
          </a:xfrm>
          <a:custGeom>
            <a:avLst/>
            <a:gdLst/>
            <a:ahLst/>
            <a:cxnLst/>
            <a:rect l="l" t="t" r="r" b="b"/>
            <a:pathLst>
              <a:path w="4374515">
                <a:moveTo>
                  <a:pt x="0" y="0"/>
                </a:moveTo>
                <a:lnTo>
                  <a:pt x="4374178" y="0"/>
                </a:lnTo>
              </a:path>
            </a:pathLst>
          </a:custGeom>
          <a:ln w="7619">
            <a:solidFill>
              <a:srgbClr val="FFE7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4495800" y="4656454"/>
            <a:ext cx="4382770" cy="0"/>
          </a:xfrm>
          <a:custGeom>
            <a:avLst/>
            <a:gdLst/>
            <a:ahLst/>
            <a:cxnLst/>
            <a:rect l="l" t="t" r="r" b="b"/>
            <a:pathLst>
              <a:path w="4382770">
                <a:moveTo>
                  <a:pt x="0" y="0"/>
                </a:moveTo>
                <a:lnTo>
                  <a:pt x="4382194" y="0"/>
                </a:lnTo>
              </a:path>
            </a:pathLst>
          </a:custGeom>
          <a:ln w="8889">
            <a:solidFill>
              <a:srgbClr val="FFE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4495800" y="4663440"/>
            <a:ext cx="4389120" cy="0"/>
          </a:xfrm>
          <a:custGeom>
            <a:avLst/>
            <a:gdLst/>
            <a:ahLst/>
            <a:cxnLst/>
            <a:rect l="l" t="t" r="r" b="b"/>
            <a:pathLst>
              <a:path w="4389120">
                <a:moveTo>
                  <a:pt x="0" y="0"/>
                </a:moveTo>
                <a:lnTo>
                  <a:pt x="4388873" y="0"/>
                </a:lnTo>
              </a:path>
            </a:pathLst>
          </a:custGeom>
          <a:ln w="7619">
            <a:solidFill>
              <a:srgbClr val="FFE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4495800" y="4671059"/>
            <a:ext cx="4397375" cy="0"/>
          </a:xfrm>
          <a:custGeom>
            <a:avLst/>
            <a:gdLst/>
            <a:ahLst/>
            <a:cxnLst/>
            <a:rect l="l" t="t" r="r" b="b"/>
            <a:pathLst>
              <a:path w="4397375">
                <a:moveTo>
                  <a:pt x="0" y="0"/>
                </a:moveTo>
                <a:lnTo>
                  <a:pt x="4396889" y="0"/>
                </a:lnTo>
              </a:path>
            </a:pathLst>
          </a:custGeom>
          <a:ln w="7619">
            <a:solidFill>
              <a:srgbClr val="FFE6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4495800" y="4678679"/>
            <a:ext cx="4404995" cy="0"/>
          </a:xfrm>
          <a:custGeom>
            <a:avLst/>
            <a:gdLst/>
            <a:ahLst/>
            <a:cxnLst/>
            <a:rect l="l" t="t" r="r" b="b"/>
            <a:pathLst>
              <a:path w="4404995">
                <a:moveTo>
                  <a:pt x="0" y="0"/>
                </a:moveTo>
                <a:lnTo>
                  <a:pt x="4404904" y="0"/>
                </a:lnTo>
              </a:path>
            </a:pathLst>
          </a:custGeom>
          <a:ln w="7619">
            <a:solidFill>
              <a:srgbClr val="FFE6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4495800" y="4685029"/>
            <a:ext cx="4411980" cy="0"/>
          </a:xfrm>
          <a:custGeom>
            <a:avLst/>
            <a:gdLst/>
            <a:ahLst/>
            <a:cxnLst/>
            <a:rect l="l" t="t" r="r" b="b"/>
            <a:pathLst>
              <a:path w="4411980">
                <a:moveTo>
                  <a:pt x="0" y="0"/>
                </a:moveTo>
                <a:lnTo>
                  <a:pt x="4411584" y="0"/>
                </a:lnTo>
              </a:path>
            </a:pathLst>
          </a:custGeom>
          <a:ln w="7619">
            <a:solidFill>
              <a:srgbClr val="FFE6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4495800" y="4692650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7620">
            <a:solidFill>
              <a:srgbClr val="FFE5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4495800" y="4700270"/>
            <a:ext cx="4419600" cy="0"/>
          </a:xfrm>
          <a:custGeom>
            <a:avLst/>
            <a:gdLst/>
            <a:ahLst/>
            <a:cxnLst/>
            <a:rect l="l" t="t" r="r" b="b"/>
            <a:pathLst>
              <a:path w="4419600">
                <a:moveTo>
                  <a:pt x="0" y="0"/>
                </a:moveTo>
                <a:lnTo>
                  <a:pt x="4419600" y="0"/>
                </a:lnTo>
              </a:path>
            </a:pathLst>
          </a:custGeom>
          <a:ln w="7619">
            <a:solidFill>
              <a:srgbClr val="FFE5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4495800" y="4706620"/>
            <a:ext cx="4413250" cy="0"/>
          </a:xfrm>
          <a:custGeom>
            <a:avLst/>
            <a:gdLst/>
            <a:ahLst/>
            <a:cxnLst/>
            <a:rect l="l" t="t" r="r" b="b"/>
            <a:pathLst>
              <a:path w="4413250">
                <a:moveTo>
                  <a:pt x="0" y="0"/>
                </a:moveTo>
                <a:lnTo>
                  <a:pt x="4412908" y="0"/>
                </a:lnTo>
              </a:path>
            </a:pathLst>
          </a:custGeom>
          <a:ln w="7619">
            <a:solidFill>
              <a:srgbClr val="FFE5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4495800" y="4714240"/>
            <a:ext cx="4404995" cy="0"/>
          </a:xfrm>
          <a:custGeom>
            <a:avLst/>
            <a:gdLst/>
            <a:ahLst/>
            <a:cxnLst/>
            <a:rect l="l" t="t" r="r" b="b"/>
            <a:pathLst>
              <a:path w="4404995">
                <a:moveTo>
                  <a:pt x="0" y="0"/>
                </a:moveTo>
                <a:lnTo>
                  <a:pt x="4404879" y="0"/>
                </a:lnTo>
              </a:path>
            </a:pathLst>
          </a:custGeom>
          <a:ln w="7619">
            <a:solidFill>
              <a:srgbClr val="FFE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4495800" y="4721859"/>
            <a:ext cx="4397375" cy="0"/>
          </a:xfrm>
          <a:custGeom>
            <a:avLst/>
            <a:gdLst/>
            <a:ahLst/>
            <a:cxnLst/>
            <a:rect l="l" t="t" r="r" b="b"/>
            <a:pathLst>
              <a:path w="4397375">
                <a:moveTo>
                  <a:pt x="0" y="0"/>
                </a:moveTo>
                <a:lnTo>
                  <a:pt x="4396850" y="0"/>
                </a:lnTo>
              </a:path>
            </a:pathLst>
          </a:custGeom>
          <a:ln w="7619">
            <a:solidFill>
              <a:srgbClr val="FFE4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4495800" y="4728209"/>
            <a:ext cx="4390390" cy="0"/>
          </a:xfrm>
          <a:custGeom>
            <a:avLst/>
            <a:gdLst/>
            <a:ahLst/>
            <a:cxnLst/>
            <a:rect l="l" t="t" r="r" b="b"/>
            <a:pathLst>
              <a:path w="4390390">
                <a:moveTo>
                  <a:pt x="0" y="0"/>
                </a:moveTo>
                <a:lnTo>
                  <a:pt x="4390158" y="0"/>
                </a:lnTo>
              </a:path>
            </a:pathLst>
          </a:custGeom>
          <a:ln w="7619">
            <a:solidFill>
              <a:srgbClr val="FFE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4495800" y="4735829"/>
            <a:ext cx="4382135" cy="0"/>
          </a:xfrm>
          <a:custGeom>
            <a:avLst/>
            <a:gdLst/>
            <a:ahLst/>
            <a:cxnLst/>
            <a:rect l="l" t="t" r="r" b="b"/>
            <a:pathLst>
              <a:path w="4382134">
                <a:moveTo>
                  <a:pt x="0" y="0"/>
                </a:moveTo>
                <a:lnTo>
                  <a:pt x="4382129" y="0"/>
                </a:lnTo>
              </a:path>
            </a:pathLst>
          </a:custGeom>
          <a:ln w="7619">
            <a:solidFill>
              <a:srgbClr val="FFE4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4495800" y="4743450"/>
            <a:ext cx="4374515" cy="0"/>
          </a:xfrm>
          <a:custGeom>
            <a:avLst/>
            <a:gdLst/>
            <a:ahLst/>
            <a:cxnLst/>
            <a:rect l="l" t="t" r="r" b="b"/>
            <a:pathLst>
              <a:path w="4374515">
                <a:moveTo>
                  <a:pt x="0" y="0"/>
                </a:moveTo>
                <a:lnTo>
                  <a:pt x="4374100" y="0"/>
                </a:lnTo>
              </a:path>
            </a:pathLst>
          </a:custGeom>
          <a:ln w="7620">
            <a:solidFill>
              <a:srgbClr val="FFE4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4495800" y="4749800"/>
            <a:ext cx="4367530" cy="0"/>
          </a:xfrm>
          <a:custGeom>
            <a:avLst/>
            <a:gdLst/>
            <a:ahLst/>
            <a:cxnLst/>
            <a:rect l="l" t="t" r="r" b="b"/>
            <a:pathLst>
              <a:path w="4367530">
                <a:moveTo>
                  <a:pt x="0" y="0"/>
                </a:moveTo>
                <a:lnTo>
                  <a:pt x="4367408" y="0"/>
                </a:lnTo>
              </a:path>
            </a:pathLst>
          </a:custGeom>
          <a:ln w="7620">
            <a:solidFill>
              <a:srgbClr val="FFE3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4495800" y="4757420"/>
            <a:ext cx="4359910" cy="0"/>
          </a:xfrm>
          <a:custGeom>
            <a:avLst/>
            <a:gdLst/>
            <a:ahLst/>
            <a:cxnLst/>
            <a:rect l="l" t="t" r="r" b="b"/>
            <a:pathLst>
              <a:path w="4359909">
                <a:moveTo>
                  <a:pt x="0" y="0"/>
                </a:moveTo>
                <a:lnTo>
                  <a:pt x="4359379" y="0"/>
                </a:lnTo>
              </a:path>
            </a:pathLst>
          </a:custGeom>
          <a:ln w="7619">
            <a:solidFill>
              <a:srgbClr val="FFE3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4495800" y="4765040"/>
            <a:ext cx="4351655" cy="0"/>
          </a:xfrm>
          <a:custGeom>
            <a:avLst/>
            <a:gdLst/>
            <a:ahLst/>
            <a:cxnLst/>
            <a:rect l="l" t="t" r="r" b="b"/>
            <a:pathLst>
              <a:path w="4351655">
                <a:moveTo>
                  <a:pt x="0" y="0"/>
                </a:moveTo>
                <a:lnTo>
                  <a:pt x="4351350" y="0"/>
                </a:lnTo>
              </a:path>
            </a:pathLst>
          </a:custGeom>
          <a:ln w="7619">
            <a:solidFill>
              <a:srgbClr val="FFE3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4495800" y="4771390"/>
            <a:ext cx="4344670" cy="0"/>
          </a:xfrm>
          <a:custGeom>
            <a:avLst/>
            <a:gdLst/>
            <a:ahLst/>
            <a:cxnLst/>
            <a:rect l="l" t="t" r="r" b="b"/>
            <a:pathLst>
              <a:path w="4344670">
                <a:moveTo>
                  <a:pt x="0" y="0"/>
                </a:moveTo>
                <a:lnTo>
                  <a:pt x="4344658" y="0"/>
                </a:lnTo>
              </a:path>
            </a:pathLst>
          </a:custGeom>
          <a:ln w="7619">
            <a:solidFill>
              <a:srgbClr val="FFE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4495800" y="4779009"/>
            <a:ext cx="4337050" cy="0"/>
          </a:xfrm>
          <a:custGeom>
            <a:avLst/>
            <a:gdLst/>
            <a:ahLst/>
            <a:cxnLst/>
            <a:rect l="l" t="t" r="r" b="b"/>
            <a:pathLst>
              <a:path w="4337050">
                <a:moveTo>
                  <a:pt x="0" y="0"/>
                </a:moveTo>
                <a:lnTo>
                  <a:pt x="4336629" y="0"/>
                </a:lnTo>
              </a:path>
            </a:pathLst>
          </a:custGeom>
          <a:ln w="7619">
            <a:solidFill>
              <a:srgbClr val="FFE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4495800" y="4786629"/>
            <a:ext cx="4328795" cy="0"/>
          </a:xfrm>
          <a:custGeom>
            <a:avLst/>
            <a:gdLst/>
            <a:ahLst/>
            <a:cxnLst/>
            <a:rect l="l" t="t" r="r" b="b"/>
            <a:pathLst>
              <a:path w="4328795">
                <a:moveTo>
                  <a:pt x="0" y="0"/>
                </a:moveTo>
                <a:lnTo>
                  <a:pt x="4328600" y="0"/>
                </a:lnTo>
              </a:path>
            </a:pathLst>
          </a:custGeom>
          <a:ln w="7619">
            <a:solidFill>
              <a:srgbClr val="FFE2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4495800" y="4792979"/>
            <a:ext cx="4322445" cy="0"/>
          </a:xfrm>
          <a:custGeom>
            <a:avLst/>
            <a:gdLst/>
            <a:ahLst/>
            <a:cxnLst/>
            <a:rect l="l" t="t" r="r" b="b"/>
            <a:pathLst>
              <a:path w="4322445">
                <a:moveTo>
                  <a:pt x="0" y="0"/>
                </a:moveTo>
                <a:lnTo>
                  <a:pt x="4321909" y="0"/>
                </a:lnTo>
              </a:path>
            </a:pathLst>
          </a:custGeom>
          <a:ln w="7619">
            <a:solidFill>
              <a:srgbClr val="FFE2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4495800" y="4800600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879" y="0"/>
                </a:lnTo>
              </a:path>
            </a:pathLst>
          </a:custGeom>
          <a:ln w="7620">
            <a:solidFill>
              <a:srgbClr val="FFE2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4495800" y="4808220"/>
            <a:ext cx="4305935" cy="0"/>
          </a:xfrm>
          <a:custGeom>
            <a:avLst/>
            <a:gdLst/>
            <a:ahLst/>
            <a:cxnLst/>
            <a:rect l="l" t="t" r="r" b="b"/>
            <a:pathLst>
              <a:path w="4305934">
                <a:moveTo>
                  <a:pt x="0" y="0"/>
                </a:moveTo>
                <a:lnTo>
                  <a:pt x="4305850" y="0"/>
                </a:lnTo>
              </a:path>
            </a:pathLst>
          </a:custGeom>
          <a:ln w="7619">
            <a:solidFill>
              <a:srgbClr val="FFE1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4495800" y="4814570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4">
                <a:moveTo>
                  <a:pt x="0" y="0"/>
                </a:moveTo>
                <a:lnTo>
                  <a:pt x="4299159" y="0"/>
                </a:lnTo>
              </a:path>
            </a:pathLst>
          </a:custGeom>
          <a:ln w="7619">
            <a:solidFill>
              <a:srgbClr val="FFE16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4495800" y="4822190"/>
            <a:ext cx="4291330" cy="0"/>
          </a:xfrm>
          <a:custGeom>
            <a:avLst/>
            <a:gdLst/>
            <a:ahLst/>
            <a:cxnLst/>
            <a:rect l="l" t="t" r="r" b="b"/>
            <a:pathLst>
              <a:path w="4291330">
                <a:moveTo>
                  <a:pt x="0" y="0"/>
                </a:moveTo>
                <a:lnTo>
                  <a:pt x="4291129" y="0"/>
                </a:lnTo>
              </a:path>
            </a:pathLst>
          </a:custGeom>
          <a:ln w="7619">
            <a:solidFill>
              <a:srgbClr val="FFE1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4495800" y="4829809"/>
            <a:ext cx="4283710" cy="0"/>
          </a:xfrm>
          <a:custGeom>
            <a:avLst/>
            <a:gdLst/>
            <a:ahLst/>
            <a:cxnLst/>
            <a:rect l="l" t="t" r="r" b="b"/>
            <a:pathLst>
              <a:path w="4283709">
                <a:moveTo>
                  <a:pt x="0" y="0"/>
                </a:moveTo>
                <a:lnTo>
                  <a:pt x="4283100" y="0"/>
                </a:lnTo>
              </a:path>
            </a:pathLst>
          </a:custGeom>
          <a:ln w="7619">
            <a:solidFill>
              <a:srgbClr val="FFE1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4495800" y="4836159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>
                <a:moveTo>
                  <a:pt x="0" y="0"/>
                </a:moveTo>
                <a:lnTo>
                  <a:pt x="4276409" y="0"/>
                </a:lnTo>
              </a:path>
            </a:pathLst>
          </a:custGeom>
          <a:ln w="7619">
            <a:solidFill>
              <a:srgbClr val="FFE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4495800" y="4843779"/>
            <a:ext cx="4268470" cy="0"/>
          </a:xfrm>
          <a:custGeom>
            <a:avLst/>
            <a:gdLst/>
            <a:ahLst/>
            <a:cxnLst/>
            <a:rect l="l" t="t" r="r" b="b"/>
            <a:pathLst>
              <a:path w="4268470">
                <a:moveTo>
                  <a:pt x="0" y="0"/>
                </a:moveTo>
                <a:lnTo>
                  <a:pt x="4268379" y="0"/>
                </a:lnTo>
              </a:path>
            </a:pathLst>
          </a:custGeom>
          <a:ln w="7619">
            <a:solidFill>
              <a:srgbClr val="FFE0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4495800" y="4851400"/>
            <a:ext cx="4260850" cy="0"/>
          </a:xfrm>
          <a:custGeom>
            <a:avLst/>
            <a:gdLst/>
            <a:ahLst/>
            <a:cxnLst/>
            <a:rect l="l" t="t" r="r" b="b"/>
            <a:pathLst>
              <a:path w="4260850">
                <a:moveTo>
                  <a:pt x="0" y="0"/>
                </a:moveTo>
                <a:lnTo>
                  <a:pt x="4260350" y="0"/>
                </a:lnTo>
              </a:path>
            </a:pathLst>
          </a:custGeom>
          <a:ln w="7620">
            <a:solidFill>
              <a:srgbClr val="FFE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4495800" y="4857750"/>
            <a:ext cx="4253865" cy="0"/>
          </a:xfrm>
          <a:custGeom>
            <a:avLst/>
            <a:gdLst/>
            <a:ahLst/>
            <a:cxnLst/>
            <a:rect l="l" t="t" r="r" b="b"/>
            <a:pathLst>
              <a:path w="4253865">
                <a:moveTo>
                  <a:pt x="0" y="0"/>
                </a:moveTo>
                <a:lnTo>
                  <a:pt x="4253659" y="0"/>
                </a:lnTo>
              </a:path>
            </a:pathLst>
          </a:custGeom>
          <a:ln w="7620">
            <a:solidFill>
              <a:srgbClr val="FFE06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4495800" y="4865370"/>
            <a:ext cx="4246245" cy="0"/>
          </a:xfrm>
          <a:custGeom>
            <a:avLst/>
            <a:gdLst/>
            <a:ahLst/>
            <a:cxnLst/>
            <a:rect l="l" t="t" r="r" b="b"/>
            <a:pathLst>
              <a:path w="4246245">
                <a:moveTo>
                  <a:pt x="0" y="0"/>
                </a:moveTo>
                <a:lnTo>
                  <a:pt x="4245629" y="0"/>
                </a:lnTo>
              </a:path>
            </a:pathLst>
          </a:custGeom>
          <a:ln w="7619">
            <a:solidFill>
              <a:srgbClr val="FFDF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4495800" y="4872990"/>
            <a:ext cx="4237990" cy="0"/>
          </a:xfrm>
          <a:custGeom>
            <a:avLst/>
            <a:gdLst/>
            <a:ahLst/>
            <a:cxnLst/>
            <a:rect l="l" t="t" r="r" b="b"/>
            <a:pathLst>
              <a:path w="4237990">
                <a:moveTo>
                  <a:pt x="0" y="0"/>
                </a:moveTo>
                <a:lnTo>
                  <a:pt x="4237600" y="0"/>
                </a:lnTo>
              </a:path>
            </a:pathLst>
          </a:custGeom>
          <a:ln w="7619">
            <a:solidFill>
              <a:srgbClr val="FFDF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4495800" y="4879340"/>
            <a:ext cx="4231005" cy="0"/>
          </a:xfrm>
          <a:custGeom>
            <a:avLst/>
            <a:gdLst/>
            <a:ahLst/>
            <a:cxnLst/>
            <a:rect l="l" t="t" r="r" b="b"/>
            <a:pathLst>
              <a:path w="4231005">
                <a:moveTo>
                  <a:pt x="0" y="0"/>
                </a:moveTo>
                <a:lnTo>
                  <a:pt x="4230909" y="0"/>
                </a:lnTo>
              </a:path>
            </a:pathLst>
          </a:custGeom>
          <a:ln w="7619">
            <a:solidFill>
              <a:srgbClr val="FFDF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4495800" y="4886959"/>
            <a:ext cx="4223385" cy="0"/>
          </a:xfrm>
          <a:custGeom>
            <a:avLst/>
            <a:gdLst/>
            <a:ahLst/>
            <a:cxnLst/>
            <a:rect l="l" t="t" r="r" b="b"/>
            <a:pathLst>
              <a:path w="4223384">
                <a:moveTo>
                  <a:pt x="0" y="0"/>
                </a:moveTo>
                <a:lnTo>
                  <a:pt x="4222879" y="0"/>
                </a:lnTo>
              </a:path>
            </a:pathLst>
          </a:custGeom>
          <a:ln w="7619">
            <a:solidFill>
              <a:srgbClr val="FFD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4495800" y="4894579"/>
            <a:ext cx="4215130" cy="0"/>
          </a:xfrm>
          <a:custGeom>
            <a:avLst/>
            <a:gdLst/>
            <a:ahLst/>
            <a:cxnLst/>
            <a:rect l="l" t="t" r="r" b="b"/>
            <a:pathLst>
              <a:path w="4215130">
                <a:moveTo>
                  <a:pt x="0" y="0"/>
                </a:moveTo>
                <a:lnTo>
                  <a:pt x="4214850" y="0"/>
                </a:lnTo>
              </a:path>
            </a:pathLst>
          </a:custGeom>
          <a:ln w="7619">
            <a:solidFill>
              <a:srgbClr val="FFD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4495800" y="4900929"/>
            <a:ext cx="4208780" cy="0"/>
          </a:xfrm>
          <a:custGeom>
            <a:avLst/>
            <a:gdLst/>
            <a:ahLst/>
            <a:cxnLst/>
            <a:rect l="l" t="t" r="r" b="b"/>
            <a:pathLst>
              <a:path w="4208780">
                <a:moveTo>
                  <a:pt x="0" y="0"/>
                </a:moveTo>
                <a:lnTo>
                  <a:pt x="4208159" y="0"/>
                </a:lnTo>
              </a:path>
            </a:pathLst>
          </a:custGeom>
          <a:ln w="7619">
            <a:solidFill>
              <a:srgbClr val="FFDE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4495800" y="4908550"/>
            <a:ext cx="4200525" cy="0"/>
          </a:xfrm>
          <a:custGeom>
            <a:avLst/>
            <a:gdLst/>
            <a:ahLst/>
            <a:cxnLst/>
            <a:rect l="l" t="t" r="r" b="b"/>
            <a:pathLst>
              <a:path w="4200525">
                <a:moveTo>
                  <a:pt x="0" y="0"/>
                </a:moveTo>
                <a:lnTo>
                  <a:pt x="4200129" y="0"/>
                </a:lnTo>
              </a:path>
            </a:pathLst>
          </a:custGeom>
          <a:ln w="7620">
            <a:solidFill>
              <a:srgbClr val="FFDE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4495800" y="4916170"/>
            <a:ext cx="4192270" cy="0"/>
          </a:xfrm>
          <a:custGeom>
            <a:avLst/>
            <a:gdLst/>
            <a:ahLst/>
            <a:cxnLst/>
            <a:rect l="l" t="t" r="r" b="b"/>
            <a:pathLst>
              <a:path w="4192270">
                <a:moveTo>
                  <a:pt x="0" y="0"/>
                </a:moveTo>
                <a:lnTo>
                  <a:pt x="4192100" y="0"/>
                </a:lnTo>
              </a:path>
            </a:pathLst>
          </a:custGeom>
          <a:ln w="7619">
            <a:solidFill>
              <a:srgbClr val="FFDE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4495800" y="4922520"/>
            <a:ext cx="4185920" cy="0"/>
          </a:xfrm>
          <a:custGeom>
            <a:avLst/>
            <a:gdLst/>
            <a:ahLst/>
            <a:cxnLst/>
            <a:rect l="l" t="t" r="r" b="b"/>
            <a:pathLst>
              <a:path w="4185920">
                <a:moveTo>
                  <a:pt x="0" y="0"/>
                </a:moveTo>
                <a:lnTo>
                  <a:pt x="4185409" y="0"/>
                </a:lnTo>
              </a:path>
            </a:pathLst>
          </a:custGeom>
          <a:ln w="7619">
            <a:solidFill>
              <a:srgbClr val="FFDD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4495800" y="4930140"/>
            <a:ext cx="4177665" cy="0"/>
          </a:xfrm>
          <a:custGeom>
            <a:avLst/>
            <a:gdLst/>
            <a:ahLst/>
            <a:cxnLst/>
            <a:rect l="l" t="t" r="r" b="b"/>
            <a:pathLst>
              <a:path w="4177665">
                <a:moveTo>
                  <a:pt x="0" y="0"/>
                </a:moveTo>
                <a:lnTo>
                  <a:pt x="4177379" y="0"/>
                </a:lnTo>
              </a:path>
            </a:pathLst>
          </a:custGeom>
          <a:ln w="7619">
            <a:solidFill>
              <a:srgbClr val="FFDD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4495800" y="4937759"/>
            <a:ext cx="4169410" cy="0"/>
          </a:xfrm>
          <a:custGeom>
            <a:avLst/>
            <a:gdLst/>
            <a:ahLst/>
            <a:cxnLst/>
            <a:rect l="l" t="t" r="r" b="b"/>
            <a:pathLst>
              <a:path w="4169409">
                <a:moveTo>
                  <a:pt x="0" y="0"/>
                </a:moveTo>
                <a:lnTo>
                  <a:pt x="4169350" y="0"/>
                </a:lnTo>
              </a:path>
            </a:pathLst>
          </a:custGeom>
          <a:ln w="7619">
            <a:solidFill>
              <a:srgbClr val="FFDD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4495800" y="4944745"/>
            <a:ext cx="4163060" cy="0"/>
          </a:xfrm>
          <a:custGeom>
            <a:avLst/>
            <a:gdLst/>
            <a:ahLst/>
            <a:cxnLst/>
            <a:rect l="l" t="t" r="r" b="b"/>
            <a:pathLst>
              <a:path w="4163059">
                <a:moveTo>
                  <a:pt x="0" y="0"/>
                </a:moveTo>
                <a:lnTo>
                  <a:pt x="4162659" y="0"/>
                </a:lnTo>
              </a:path>
            </a:pathLst>
          </a:custGeom>
          <a:ln w="8889">
            <a:solidFill>
              <a:srgbClr val="FFDD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4495800" y="4951729"/>
            <a:ext cx="4154804" cy="0"/>
          </a:xfrm>
          <a:custGeom>
            <a:avLst/>
            <a:gdLst/>
            <a:ahLst/>
            <a:cxnLst/>
            <a:rect l="l" t="t" r="r" b="b"/>
            <a:pathLst>
              <a:path w="4154804">
                <a:moveTo>
                  <a:pt x="0" y="0"/>
                </a:moveTo>
                <a:lnTo>
                  <a:pt x="4154630" y="0"/>
                </a:lnTo>
              </a:path>
            </a:pathLst>
          </a:custGeom>
          <a:ln w="7619">
            <a:solidFill>
              <a:srgbClr val="FFDC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4495800" y="4959350"/>
            <a:ext cx="4147185" cy="0"/>
          </a:xfrm>
          <a:custGeom>
            <a:avLst/>
            <a:gdLst/>
            <a:ahLst/>
            <a:cxnLst/>
            <a:rect l="l" t="t" r="r" b="b"/>
            <a:pathLst>
              <a:path w="4147184">
                <a:moveTo>
                  <a:pt x="0" y="0"/>
                </a:moveTo>
                <a:lnTo>
                  <a:pt x="4146600" y="0"/>
                </a:lnTo>
              </a:path>
            </a:pathLst>
          </a:custGeom>
          <a:ln w="7620">
            <a:solidFill>
              <a:srgbClr val="FFDC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4495800" y="4966334"/>
            <a:ext cx="4140200" cy="0"/>
          </a:xfrm>
          <a:custGeom>
            <a:avLst/>
            <a:gdLst/>
            <a:ahLst/>
            <a:cxnLst/>
            <a:rect l="l" t="t" r="r" b="b"/>
            <a:pathLst>
              <a:path w="4140200">
                <a:moveTo>
                  <a:pt x="0" y="0"/>
                </a:moveTo>
                <a:lnTo>
                  <a:pt x="4139909" y="0"/>
                </a:lnTo>
              </a:path>
            </a:pathLst>
          </a:custGeom>
          <a:ln w="8890">
            <a:solidFill>
              <a:srgbClr val="FFDC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4495800" y="4973320"/>
            <a:ext cx="4131945" cy="0"/>
          </a:xfrm>
          <a:custGeom>
            <a:avLst/>
            <a:gdLst/>
            <a:ahLst/>
            <a:cxnLst/>
            <a:rect l="l" t="t" r="r" b="b"/>
            <a:pathLst>
              <a:path w="4131945">
                <a:moveTo>
                  <a:pt x="0" y="0"/>
                </a:moveTo>
                <a:lnTo>
                  <a:pt x="4131880" y="0"/>
                </a:lnTo>
              </a:path>
            </a:pathLst>
          </a:custGeom>
          <a:ln w="7619">
            <a:solidFill>
              <a:srgbClr val="FFD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4495800" y="4980940"/>
            <a:ext cx="4124325" cy="0"/>
          </a:xfrm>
          <a:custGeom>
            <a:avLst/>
            <a:gdLst/>
            <a:ahLst/>
            <a:cxnLst/>
            <a:rect l="l" t="t" r="r" b="b"/>
            <a:pathLst>
              <a:path w="4124325">
                <a:moveTo>
                  <a:pt x="0" y="0"/>
                </a:moveTo>
                <a:lnTo>
                  <a:pt x="4123850" y="0"/>
                </a:lnTo>
              </a:path>
            </a:pathLst>
          </a:custGeom>
          <a:ln w="7619">
            <a:solidFill>
              <a:srgbClr val="FFDB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4495800" y="4987925"/>
            <a:ext cx="4117340" cy="0"/>
          </a:xfrm>
          <a:custGeom>
            <a:avLst/>
            <a:gdLst/>
            <a:ahLst/>
            <a:cxnLst/>
            <a:rect l="l" t="t" r="r" b="b"/>
            <a:pathLst>
              <a:path w="4117340">
                <a:moveTo>
                  <a:pt x="0" y="0"/>
                </a:moveTo>
                <a:lnTo>
                  <a:pt x="4117159" y="0"/>
                </a:lnTo>
              </a:path>
            </a:pathLst>
          </a:custGeom>
          <a:ln w="8889">
            <a:solidFill>
              <a:srgbClr val="FFDB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4495800" y="4994909"/>
            <a:ext cx="4109720" cy="0"/>
          </a:xfrm>
          <a:custGeom>
            <a:avLst/>
            <a:gdLst/>
            <a:ahLst/>
            <a:cxnLst/>
            <a:rect l="l" t="t" r="r" b="b"/>
            <a:pathLst>
              <a:path w="4109720">
                <a:moveTo>
                  <a:pt x="0" y="0"/>
                </a:moveTo>
                <a:lnTo>
                  <a:pt x="4109130" y="0"/>
                </a:lnTo>
              </a:path>
            </a:pathLst>
          </a:custGeom>
          <a:ln w="7619">
            <a:solidFill>
              <a:srgbClr val="FFDB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4495800" y="5002529"/>
            <a:ext cx="4101465" cy="0"/>
          </a:xfrm>
          <a:custGeom>
            <a:avLst/>
            <a:gdLst/>
            <a:ahLst/>
            <a:cxnLst/>
            <a:rect l="l" t="t" r="r" b="b"/>
            <a:pathLst>
              <a:path w="4101465">
                <a:moveTo>
                  <a:pt x="0" y="0"/>
                </a:moveTo>
                <a:lnTo>
                  <a:pt x="4101100" y="0"/>
                </a:lnTo>
              </a:path>
            </a:pathLst>
          </a:custGeom>
          <a:ln w="7619">
            <a:solidFill>
              <a:srgbClr val="FFDB4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4495800" y="5009515"/>
            <a:ext cx="4094479" cy="0"/>
          </a:xfrm>
          <a:custGeom>
            <a:avLst/>
            <a:gdLst/>
            <a:ahLst/>
            <a:cxnLst/>
            <a:rect l="l" t="t" r="r" b="b"/>
            <a:pathLst>
              <a:path w="4094479">
                <a:moveTo>
                  <a:pt x="0" y="0"/>
                </a:moveTo>
                <a:lnTo>
                  <a:pt x="4094409" y="0"/>
                </a:lnTo>
              </a:path>
            </a:pathLst>
          </a:custGeom>
          <a:ln w="8890">
            <a:solidFill>
              <a:srgbClr val="FFD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4495800" y="5016500"/>
            <a:ext cx="4086860" cy="0"/>
          </a:xfrm>
          <a:custGeom>
            <a:avLst/>
            <a:gdLst/>
            <a:ahLst/>
            <a:cxnLst/>
            <a:rect l="l" t="t" r="r" b="b"/>
            <a:pathLst>
              <a:path w="4086859">
                <a:moveTo>
                  <a:pt x="0" y="0"/>
                </a:moveTo>
                <a:lnTo>
                  <a:pt x="4086380" y="0"/>
                </a:lnTo>
              </a:path>
            </a:pathLst>
          </a:custGeom>
          <a:ln w="7620">
            <a:solidFill>
              <a:srgbClr val="FFD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4495800" y="5024120"/>
            <a:ext cx="4078604" cy="0"/>
          </a:xfrm>
          <a:custGeom>
            <a:avLst/>
            <a:gdLst/>
            <a:ahLst/>
            <a:cxnLst/>
            <a:rect l="l" t="t" r="r" b="b"/>
            <a:pathLst>
              <a:path w="4078604">
                <a:moveTo>
                  <a:pt x="0" y="0"/>
                </a:moveTo>
                <a:lnTo>
                  <a:pt x="4078350" y="0"/>
                </a:lnTo>
              </a:path>
            </a:pathLst>
          </a:custGeom>
          <a:ln w="7619">
            <a:solidFill>
              <a:srgbClr val="FFD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4495800" y="5031104"/>
            <a:ext cx="4072254" cy="0"/>
          </a:xfrm>
          <a:custGeom>
            <a:avLst/>
            <a:gdLst/>
            <a:ahLst/>
            <a:cxnLst/>
            <a:rect l="l" t="t" r="r" b="b"/>
            <a:pathLst>
              <a:path w="4072254">
                <a:moveTo>
                  <a:pt x="0" y="0"/>
                </a:moveTo>
                <a:lnTo>
                  <a:pt x="4071659" y="0"/>
                </a:lnTo>
              </a:path>
            </a:pathLst>
          </a:custGeom>
          <a:ln w="8889">
            <a:solidFill>
              <a:srgbClr val="FFDA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4495800" y="5038090"/>
            <a:ext cx="4064000" cy="0"/>
          </a:xfrm>
          <a:custGeom>
            <a:avLst/>
            <a:gdLst/>
            <a:ahLst/>
            <a:cxnLst/>
            <a:rect l="l" t="t" r="r" b="b"/>
            <a:pathLst>
              <a:path w="4064000">
                <a:moveTo>
                  <a:pt x="0" y="0"/>
                </a:moveTo>
                <a:lnTo>
                  <a:pt x="4063630" y="0"/>
                </a:lnTo>
              </a:path>
            </a:pathLst>
          </a:custGeom>
          <a:ln w="7619">
            <a:solidFill>
              <a:srgbClr val="FFD9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4495800" y="5045709"/>
            <a:ext cx="4055745" cy="0"/>
          </a:xfrm>
          <a:custGeom>
            <a:avLst/>
            <a:gdLst/>
            <a:ahLst/>
            <a:cxnLst/>
            <a:rect l="l" t="t" r="r" b="b"/>
            <a:pathLst>
              <a:path w="4055745">
                <a:moveTo>
                  <a:pt x="0" y="0"/>
                </a:moveTo>
                <a:lnTo>
                  <a:pt x="4055600" y="0"/>
                </a:lnTo>
              </a:path>
            </a:pathLst>
          </a:custGeom>
          <a:ln w="7619">
            <a:solidFill>
              <a:srgbClr val="FFD9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4495800" y="5052695"/>
            <a:ext cx="4049395" cy="0"/>
          </a:xfrm>
          <a:custGeom>
            <a:avLst/>
            <a:gdLst/>
            <a:ahLst/>
            <a:cxnLst/>
            <a:rect l="l" t="t" r="r" b="b"/>
            <a:pathLst>
              <a:path w="4049395">
                <a:moveTo>
                  <a:pt x="0" y="0"/>
                </a:moveTo>
                <a:lnTo>
                  <a:pt x="4048909" y="0"/>
                </a:lnTo>
              </a:path>
            </a:pathLst>
          </a:custGeom>
          <a:ln w="8889">
            <a:solidFill>
              <a:srgbClr val="FFD9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4495800" y="5059679"/>
            <a:ext cx="4041140" cy="0"/>
          </a:xfrm>
          <a:custGeom>
            <a:avLst/>
            <a:gdLst/>
            <a:ahLst/>
            <a:cxnLst/>
            <a:rect l="l" t="t" r="r" b="b"/>
            <a:pathLst>
              <a:path w="4041140">
                <a:moveTo>
                  <a:pt x="0" y="0"/>
                </a:moveTo>
                <a:lnTo>
                  <a:pt x="4040880" y="0"/>
                </a:lnTo>
              </a:path>
            </a:pathLst>
          </a:custGeom>
          <a:ln w="7619">
            <a:solidFill>
              <a:srgbClr val="FFD9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4495800" y="5067300"/>
            <a:ext cx="4032885" cy="0"/>
          </a:xfrm>
          <a:custGeom>
            <a:avLst/>
            <a:gdLst/>
            <a:ahLst/>
            <a:cxnLst/>
            <a:rect l="l" t="t" r="r" b="b"/>
            <a:pathLst>
              <a:path w="4032884">
                <a:moveTo>
                  <a:pt x="0" y="0"/>
                </a:moveTo>
                <a:lnTo>
                  <a:pt x="4032850" y="0"/>
                </a:lnTo>
              </a:path>
            </a:pathLst>
          </a:custGeom>
          <a:ln w="7620">
            <a:solidFill>
              <a:srgbClr val="FFD8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4495800" y="5074284"/>
            <a:ext cx="4026535" cy="0"/>
          </a:xfrm>
          <a:custGeom>
            <a:avLst/>
            <a:gdLst/>
            <a:ahLst/>
            <a:cxnLst/>
            <a:rect l="l" t="t" r="r" b="b"/>
            <a:pathLst>
              <a:path w="4026534">
                <a:moveTo>
                  <a:pt x="0" y="0"/>
                </a:moveTo>
                <a:lnTo>
                  <a:pt x="4026159" y="0"/>
                </a:lnTo>
              </a:path>
            </a:pathLst>
          </a:custGeom>
          <a:ln w="8890">
            <a:solidFill>
              <a:srgbClr val="FFD8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4495800" y="5081270"/>
            <a:ext cx="4018279" cy="0"/>
          </a:xfrm>
          <a:custGeom>
            <a:avLst/>
            <a:gdLst/>
            <a:ahLst/>
            <a:cxnLst/>
            <a:rect l="l" t="t" r="r" b="b"/>
            <a:pathLst>
              <a:path w="4018279">
                <a:moveTo>
                  <a:pt x="0" y="0"/>
                </a:moveTo>
                <a:lnTo>
                  <a:pt x="4018130" y="0"/>
                </a:lnTo>
              </a:path>
            </a:pathLst>
          </a:custGeom>
          <a:ln w="7619">
            <a:solidFill>
              <a:srgbClr val="FFD8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4495800" y="5088890"/>
            <a:ext cx="4010660" cy="0"/>
          </a:xfrm>
          <a:custGeom>
            <a:avLst/>
            <a:gdLst/>
            <a:ahLst/>
            <a:cxnLst/>
            <a:rect l="l" t="t" r="r" b="b"/>
            <a:pathLst>
              <a:path w="4010659">
                <a:moveTo>
                  <a:pt x="0" y="0"/>
                </a:moveTo>
                <a:lnTo>
                  <a:pt x="4010100" y="0"/>
                </a:lnTo>
              </a:path>
            </a:pathLst>
          </a:custGeom>
          <a:ln w="7619">
            <a:solidFill>
              <a:srgbClr val="FFD8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4495800" y="5095875"/>
            <a:ext cx="4003675" cy="0"/>
          </a:xfrm>
          <a:custGeom>
            <a:avLst/>
            <a:gdLst/>
            <a:ahLst/>
            <a:cxnLst/>
            <a:rect l="l" t="t" r="r" b="b"/>
            <a:pathLst>
              <a:path w="4003675">
                <a:moveTo>
                  <a:pt x="0" y="0"/>
                </a:moveTo>
                <a:lnTo>
                  <a:pt x="4003409" y="0"/>
                </a:lnTo>
              </a:path>
            </a:pathLst>
          </a:custGeom>
          <a:ln w="8889">
            <a:solidFill>
              <a:srgbClr val="FFD7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4495800" y="5102859"/>
            <a:ext cx="3995420" cy="0"/>
          </a:xfrm>
          <a:custGeom>
            <a:avLst/>
            <a:gdLst/>
            <a:ahLst/>
            <a:cxnLst/>
            <a:rect l="l" t="t" r="r" b="b"/>
            <a:pathLst>
              <a:path w="3995420">
                <a:moveTo>
                  <a:pt x="0" y="0"/>
                </a:moveTo>
                <a:lnTo>
                  <a:pt x="3995380" y="0"/>
                </a:lnTo>
              </a:path>
            </a:pathLst>
          </a:custGeom>
          <a:ln w="7619">
            <a:solidFill>
              <a:srgbClr val="FFD7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4495800" y="5110479"/>
            <a:ext cx="3987800" cy="0"/>
          </a:xfrm>
          <a:custGeom>
            <a:avLst/>
            <a:gdLst/>
            <a:ahLst/>
            <a:cxnLst/>
            <a:rect l="l" t="t" r="r" b="b"/>
            <a:pathLst>
              <a:path w="3987800">
                <a:moveTo>
                  <a:pt x="0" y="0"/>
                </a:moveTo>
                <a:lnTo>
                  <a:pt x="3987350" y="0"/>
                </a:lnTo>
              </a:path>
            </a:pathLst>
          </a:custGeom>
          <a:ln w="7619">
            <a:solidFill>
              <a:srgbClr val="FFD7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4495800" y="5117465"/>
            <a:ext cx="3980815" cy="0"/>
          </a:xfrm>
          <a:custGeom>
            <a:avLst/>
            <a:gdLst/>
            <a:ahLst/>
            <a:cxnLst/>
            <a:rect l="l" t="t" r="r" b="b"/>
            <a:pathLst>
              <a:path w="3980815">
                <a:moveTo>
                  <a:pt x="0" y="0"/>
                </a:moveTo>
                <a:lnTo>
                  <a:pt x="3980659" y="0"/>
                </a:lnTo>
              </a:path>
            </a:pathLst>
          </a:custGeom>
          <a:ln w="8890">
            <a:solidFill>
              <a:srgbClr val="FFD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4495800" y="5124450"/>
            <a:ext cx="3973195" cy="0"/>
          </a:xfrm>
          <a:custGeom>
            <a:avLst/>
            <a:gdLst/>
            <a:ahLst/>
            <a:cxnLst/>
            <a:rect l="l" t="t" r="r" b="b"/>
            <a:pathLst>
              <a:path w="3973195">
                <a:moveTo>
                  <a:pt x="0" y="0"/>
                </a:moveTo>
                <a:lnTo>
                  <a:pt x="3972630" y="0"/>
                </a:lnTo>
              </a:path>
            </a:pathLst>
          </a:custGeom>
          <a:ln w="7620">
            <a:solidFill>
              <a:srgbClr val="FFD6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4495800" y="5132070"/>
            <a:ext cx="3964940" cy="0"/>
          </a:xfrm>
          <a:custGeom>
            <a:avLst/>
            <a:gdLst/>
            <a:ahLst/>
            <a:cxnLst/>
            <a:rect l="l" t="t" r="r" b="b"/>
            <a:pathLst>
              <a:path w="3964940">
                <a:moveTo>
                  <a:pt x="0" y="0"/>
                </a:moveTo>
                <a:lnTo>
                  <a:pt x="3964601" y="0"/>
                </a:lnTo>
              </a:path>
            </a:pathLst>
          </a:custGeom>
          <a:ln w="7619">
            <a:solidFill>
              <a:srgbClr val="FFD6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4495800" y="5139054"/>
            <a:ext cx="3957954" cy="0"/>
          </a:xfrm>
          <a:custGeom>
            <a:avLst/>
            <a:gdLst/>
            <a:ahLst/>
            <a:cxnLst/>
            <a:rect l="l" t="t" r="r" b="b"/>
            <a:pathLst>
              <a:path w="3957954">
                <a:moveTo>
                  <a:pt x="0" y="0"/>
                </a:moveTo>
                <a:lnTo>
                  <a:pt x="3957909" y="0"/>
                </a:lnTo>
              </a:path>
            </a:pathLst>
          </a:custGeom>
          <a:ln w="8889">
            <a:solidFill>
              <a:srgbClr val="FFD6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4495800" y="5146040"/>
            <a:ext cx="3950335" cy="0"/>
          </a:xfrm>
          <a:custGeom>
            <a:avLst/>
            <a:gdLst/>
            <a:ahLst/>
            <a:cxnLst/>
            <a:rect l="l" t="t" r="r" b="b"/>
            <a:pathLst>
              <a:path w="3950334">
                <a:moveTo>
                  <a:pt x="0" y="0"/>
                </a:moveTo>
                <a:lnTo>
                  <a:pt x="3949880" y="0"/>
                </a:lnTo>
              </a:path>
            </a:pathLst>
          </a:custGeom>
          <a:ln w="7619">
            <a:solidFill>
              <a:srgbClr val="FFD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4495800" y="5153659"/>
            <a:ext cx="3942079" cy="0"/>
          </a:xfrm>
          <a:custGeom>
            <a:avLst/>
            <a:gdLst/>
            <a:ahLst/>
            <a:cxnLst/>
            <a:rect l="l" t="t" r="r" b="b"/>
            <a:pathLst>
              <a:path w="3942079">
                <a:moveTo>
                  <a:pt x="0" y="0"/>
                </a:moveTo>
                <a:lnTo>
                  <a:pt x="3941851" y="0"/>
                </a:lnTo>
              </a:path>
            </a:pathLst>
          </a:custGeom>
          <a:ln w="7619">
            <a:solidFill>
              <a:srgbClr val="FFD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4495800" y="5160645"/>
            <a:ext cx="3935729" cy="0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159" y="0"/>
                </a:lnTo>
              </a:path>
            </a:pathLst>
          </a:custGeom>
          <a:ln w="8889">
            <a:solidFill>
              <a:srgbClr val="FFD5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4495800" y="5167629"/>
            <a:ext cx="3927475" cy="0"/>
          </a:xfrm>
          <a:custGeom>
            <a:avLst/>
            <a:gdLst/>
            <a:ahLst/>
            <a:cxnLst/>
            <a:rect l="l" t="t" r="r" b="b"/>
            <a:pathLst>
              <a:path w="3927475">
                <a:moveTo>
                  <a:pt x="0" y="0"/>
                </a:moveTo>
                <a:lnTo>
                  <a:pt x="3927130" y="0"/>
                </a:lnTo>
              </a:path>
            </a:pathLst>
          </a:custGeom>
          <a:ln w="7619">
            <a:solidFill>
              <a:srgbClr val="FFD5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143240" y="5175250"/>
            <a:ext cx="271780" cy="0"/>
          </a:xfrm>
          <a:custGeom>
            <a:avLst/>
            <a:gdLst/>
            <a:ahLst/>
            <a:cxnLst/>
            <a:rect l="l" t="t" r="r" b="b"/>
            <a:pathLst>
              <a:path w="271779">
                <a:moveTo>
                  <a:pt x="0" y="0"/>
                </a:moveTo>
                <a:lnTo>
                  <a:pt x="271661" y="0"/>
                </a:lnTo>
              </a:path>
            </a:pathLst>
          </a:custGeom>
          <a:ln w="7620">
            <a:solidFill>
              <a:srgbClr val="FFD5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8143240" y="5182234"/>
            <a:ext cx="265430" cy="0"/>
          </a:xfrm>
          <a:custGeom>
            <a:avLst/>
            <a:gdLst/>
            <a:ahLst/>
            <a:cxnLst/>
            <a:rect l="l" t="t" r="r" b="b"/>
            <a:pathLst>
              <a:path w="265429">
                <a:moveTo>
                  <a:pt x="0" y="0"/>
                </a:moveTo>
                <a:lnTo>
                  <a:pt x="264969" y="0"/>
                </a:lnTo>
              </a:path>
            </a:pathLst>
          </a:custGeom>
          <a:ln w="8890">
            <a:solidFill>
              <a:srgbClr val="FFD4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8143240" y="5189220"/>
            <a:ext cx="257175" cy="0"/>
          </a:xfrm>
          <a:custGeom>
            <a:avLst/>
            <a:gdLst/>
            <a:ahLst/>
            <a:cxnLst/>
            <a:rect l="l" t="t" r="r" b="b"/>
            <a:pathLst>
              <a:path w="257175">
                <a:moveTo>
                  <a:pt x="0" y="0"/>
                </a:moveTo>
                <a:lnTo>
                  <a:pt x="256940" y="0"/>
                </a:lnTo>
              </a:path>
            </a:pathLst>
          </a:custGeom>
          <a:ln w="7619">
            <a:solidFill>
              <a:srgbClr val="FFD4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8143240" y="5193029"/>
            <a:ext cx="248911" cy="2362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 txBox="1"/>
          <p:nvPr/>
        </p:nvSpPr>
        <p:spPr>
          <a:xfrm>
            <a:off x="4671059" y="4448809"/>
            <a:ext cx="3559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Milli </a:t>
            </a:r>
            <a:r>
              <a:rPr sz="1800" spc="-5" dirty="0">
                <a:latin typeface="Arial"/>
                <a:cs typeface="Arial"/>
              </a:rPr>
              <a:t>kültürü korumak </a:t>
            </a:r>
            <a:r>
              <a:rPr sz="1800" dirty="0">
                <a:latin typeface="Arial"/>
                <a:cs typeface="Arial"/>
              </a:rPr>
              <a:t>ve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geliştirmek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07" name="object 1407"/>
          <p:cNvSpPr/>
          <p:nvPr/>
        </p:nvSpPr>
        <p:spPr>
          <a:xfrm>
            <a:off x="3251200" y="5327650"/>
            <a:ext cx="4693920" cy="1390650"/>
          </a:xfrm>
          <a:custGeom>
            <a:avLst/>
            <a:gdLst/>
            <a:ahLst/>
            <a:cxnLst/>
            <a:rect l="l" t="t" r="r" b="b"/>
            <a:pathLst>
              <a:path w="4693920" h="1390650">
                <a:moveTo>
                  <a:pt x="3874770" y="0"/>
                </a:moveTo>
                <a:lnTo>
                  <a:pt x="3874770" y="251459"/>
                </a:lnTo>
                <a:lnTo>
                  <a:pt x="0" y="251459"/>
                </a:lnTo>
                <a:lnTo>
                  <a:pt x="0" y="1140460"/>
                </a:lnTo>
                <a:lnTo>
                  <a:pt x="3874770" y="1140460"/>
                </a:lnTo>
                <a:lnTo>
                  <a:pt x="3874770" y="1390650"/>
                </a:lnTo>
                <a:lnTo>
                  <a:pt x="4693920" y="695960"/>
                </a:lnTo>
                <a:lnTo>
                  <a:pt x="3874770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998969" y="5238750"/>
            <a:ext cx="245147" cy="2082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6998969" y="5450840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115" y="0"/>
                </a:lnTo>
              </a:path>
            </a:pathLst>
          </a:custGeom>
          <a:ln w="7619">
            <a:solidFill>
              <a:srgbClr val="FFD8D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6998969" y="5457825"/>
            <a:ext cx="263525" cy="0"/>
          </a:xfrm>
          <a:custGeom>
            <a:avLst/>
            <a:gdLst/>
            <a:ahLst/>
            <a:cxnLst/>
            <a:rect l="l" t="t" r="r" b="b"/>
            <a:pathLst>
              <a:path w="263525">
                <a:moveTo>
                  <a:pt x="0" y="0"/>
                </a:moveTo>
                <a:lnTo>
                  <a:pt x="263084" y="0"/>
                </a:lnTo>
              </a:path>
            </a:pathLst>
          </a:custGeom>
          <a:ln w="8889">
            <a:solidFill>
              <a:srgbClr val="FFD7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6998969" y="5464809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0558" y="0"/>
                </a:lnTo>
              </a:path>
            </a:pathLst>
          </a:custGeom>
          <a:ln w="7619">
            <a:solidFill>
              <a:srgbClr val="FFD6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6998969" y="5472429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79527" y="0"/>
                </a:lnTo>
              </a:path>
            </a:pathLst>
          </a:custGeom>
          <a:ln w="7620">
            <a:solidFill>
              <a:srgbClr val="FF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6998969" y="5479415"/>
            <a:ext cx="288925" cy="0"/>
          </a:xfrm>
          <a:custGeom>
            <a:avLst/>
            <a:gdLst/>
            <a:ahLst/>
            <a:cxnLst/>
            <a:rect l="l" t="t" r="r" b="b"/>
            <a:pathLst>
              <a:path w="288925">
                <a:moveTo>
                  <a:pt x="0" y="0"/>
                </a:moveTo>
                <a:lnTo>
                  <a:pt x="288496" y="0"/>
                </a:lnTo>
              </a:path>
            </a:pathLst>
          </a:custGeom>
          <a:ln w="8890">
            <a:solidFill>
              <a:srgbClr val="FFD3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6998969" y="5486400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5970" y="0"/>
                </a:lnTo>
              </a:path>
            </a:pathLst>
          </a:custGeom>
          <a:ln w="7619">
            <a:solidFill>
              <a:srgbClr val="FF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3124200" y="5494020"/>
            <a:ext cx="4180204" cy="0"/>
          </a:xfrm>
          <a:custGeom>
            <a:avLst/>
            <a:gdLst/>
            <a:ahLst/>
            <a:cxnLst/>
            <a:rect l="l" t="t" r="r" b="b"/>
            <a:pathLst>
              <a:path w="4180204">
                <a:moveTo>
                  <a:pt x="0" y="0"/>
                </a:moveTo>
                <a:lnTo>
                  <a:pt x="4179709" y="0"/>
                </a:lnTo>
              </a:path>
            </a:pathLst>
          </a:custGeom>
          <a:ln w="7620">
            <a:solidFill>
              <a:srgbClr val="FF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3124200" y="5501640"/>
            <a:ext cx="4189095" cy="0"/>
          </a:xfrm>
          <a:custGeom>
            <a:avLst/>
            <a:gdLst/>
            <a:ahLst/>
            <a:cxnLst/>
            <a:rect l="l" t="t" r="r" b="b"/>
            <a:pathLst>
              <a:path w="4189095">
                <a:moveTo>
                  <a:pt x="0" y="0"/>
                </a:moveTo>
                <a:lnTo>
                  <a:pt x="4188677" y="0"/>
                </a:lnTo>
              </a:path>
            </a:pathLst>
          </a:custGeom>
          <a:ln w="7619">
            <a:solidFill>
              <a:srgbClr val="FFC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3124200" y="5507990"/>
            <a:ext cx="4196715" cy="0"/>
          </a:xfrm>
          <a:custGeom>
            <a:avLst/>
            <a:gdLst/>
            <a:ahLst/>
            <a:cxnLst/>
            <a:rect l="l" t="t" r="r" b="b"/>
            <a:pathLst>
              <a:path w="4196715">
                <a:moveTo>
                  <a:pt x="0" y="0"/>
                </a:moveTo>
                <a:lnTo>
                  <a:pt x="4196151" y="0"/>
                </a:lnTo>
              </a:path>
            </a:pathLst>
          </a:custGeom>
          <a:ln w="7619">
            <a:solidFill>
              <a:srgbClr val="FFCE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3124200" y="5515609"/>
            <a:ext cx="4205605" cy="0"/>
          </a:xfrm>
          <a:custGeom>
            <a:avLst/>
            <a:gdLst/>
            <a:ahLst/>
            <a:cxnLst/>
            <a:rect l="l" t="t" r="r" b="b"/>
            <a:pathLst>
              <a:path w="4205605">
                <a:moveTo>
                  <a:pt x="0" y="0"/>
                </a:moveTo>
                <a:lnTo>
                  <a:pt x="4205120" y="0"/>
                </a:lnTo>
              </a:path>
            </a:pathLst>
          </a:custGeom>
          <a:ln w="7619">
            <a:solidFill>
              <a:srgbClr val="FFCD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3124200" y="5523229"/>
            <a:ext cx="4214495" cy="0"/>
          </a:xfrm>
          <a:custGeom>
            <a:avLst/>
            <a:gdLst/>
            <a:ahLst/>
            <a:cxnLst/>
            <a:rect l="l" t="t" r="r" b="b"/>
            <a:pathLst>
              <a:path w="4214495">
                <a:moveTo>
                  <a:pt x="0" y="0"/>
                </a:moveTo>
                <a:lnTo>
                  <a:pt x="4214089" y="0"/>
                </a:lnTo>
              </a:path>
            </a:pathLst>
          </a:custGeom>
          <a:ln w="7620">
            <a:solidFill>
              <a:srgbClr val="FF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3124200" y="5529579"/>
            <a:ext cx="4222115" cy="0"/>
          </a:xfrm>
          <a:custGeom>
            <a:avLst/>
            <a:gdLst/>
            <a:ahLst/>
            <a:cxnLst/>
            <a:rect l="l" t="t" r="r" b="b"/>
            <a:pathLst>
              <a:path w="4222115">
                <a:moveTo>
                  <a:pt x="0" y="0"/>
                </a:moveTo>
                <a:lnTo>
                  <a:pt x="4221563" y="0"/>
                </a:lnTo>
              </a:path>
            </a:pathLst>
          </a:custGeom>
          <a:ln w="7620">
            <a:solidFill>
              <a:srgbClr val="FFCA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3124200" y="5537200"/>
            <a:ext cx="4231005" cy="0"/>
          </a:xfrm>
          <a:custGeom>
            <a:avLst/>
            <a:gdLst/>
            <a:ahLst/>
            <a:cxnLst/>
            <a:rect l="l" t="t" r="r" b="b"/>
            <a:pathLst>
              <a:path w="4231005">
                <a:moveTo>
                  <a:pt x="0" y="0"/>
                </a:moveTo>
                <a:lnTo>
                  <a:pt x="4230532" y="0"/>
                </a:lnTo>
              </a:path>
            </a:pathLst>
          </a:custGeom>
          <a:ln w="7619">
            <a:solidFill>
              <a:srgbClr val="FFC9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3124200" y="5544820"/>
            <a:ext cx="4239895" cy="0"/>
          </a:xfrm>
          <a:custGeom>
            <a:avLst/>
            <a:gdLst/>
            <a:ahLst/>
            <a:cxnLst/>
            <a:rect l="l" t="t" r="r" b="b"/>
            <a:pathLst>
              <a:path w="4239895">
                <a:moveTo>
                  <a:pt x="0" y="0"/>
                </a:moveTo>
                <a:lnTo>
                  <a:pt x="4239501" y="0"/>
                </a:lnTo>
              </a:path>
            </a:pathLst>
          </a:custGeom>
          <a:ln w="7620">
            <a:solidFill>
              <a:srgbClr val="FFC7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3124200" y="5551170"/>
            <a:ext cx="4247515" cy="0"/>
          </a:xfrm>
          <a:custGeom>
            <a:avLst/>
            <a:gdLst/>
            <a:ahLst/>
            <a:cxnLst/>
            <a:rect l="l" t="t" r="r" b="b"/>
            <a:pathLst>
              <a:path w="4247515">
                <a:moveTo>
                  <a:pt x="0" y="0"/>
                </a:moveTo>
                <a:lnTo>
                  <a:pt x="4246975" y="0"/>
                </a:lnTo>
              </a:path>
            </a:pathLst>
          </a:custGeom>
          <a:ln w="7620">
            <a:solidFill>
              <a:srgbClr val="FFC6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3124200" y="5558790"/>
            <a:ext cx="4256405" cy="0"/>
          </a:xfrm>
          <a:custGeom>
            <a:avLst/>
            <a:gdLst/>
            <a:ahLst/>
            <a:cxnLst/>
            <a:rect l="l" t="t" r="r" b="b"/>
            <a:pathLst>
              <a:path w="4256405">
                <a:moveTo>
                  <a:pt x="0" y="0"/>
                </a:moveTo>
                <a:lnTo>
                  <a:pt x="4255943" y="0"/>
                </a:lnTo>
              </a:path>
            </a:pathLst>
          </a:custGeom>
          <a:ln w="7619">
            <a:solidFill>
              <a:srgbClr val="FFC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3124200" y="5566409"/>
            <a:ext cx="4265295" cy="0"/>
          </a:xfrm>
          <a:custGeom>
            <a:avLst/>
            <a:gdLst/>
            <a:ahLst/>
            <a:cxnLst/>
            <a:rect l="l" t="t" r="r" b="b"/>
            <a:pathLst>
              <a:path w="4265295">
                <a:moveTo>
                  <a:pt x="0" y="0"/>
                </a:moveTo>
                <a:lnTo>
                  <a:pt x="4264912" y="0"/>
                </a:lnTo>
              </a:path>
            </a:pathLst>
          </a:custGeom>
          <a:ln w="7619">
            <a:solidFill>
              <a:srgbClr val="FFC3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3124200" y="5572759"/>
            <a:ext cx="4272915" cy="0"/>
          </a:xfrm>
          <a:custGeom>
            <a:avLst/>
            <a:gdLst/>
            <a:ahLst/>
            <a:cxnLst/>
            <a:rect l="l" t="t" r="r" b="b"/>
            <a:pathLst>
              <a:path w="4272915">
                <a:moveTo>
                  <a:pt x="0" y="0"/>
                </a:moveTo>
                <a:lnTo>
                  <a:pt x="4272386" y="0"/>
                </a:lnTo>
              </a:path>
            </a:pathLst>
          </a:custGeom>
          <a:ln w="7619">
            <a:solidFill>
              <a:srgbClr val="FFC2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3124200" y="5580379"/>
            <a:ext cx="4281805" cy="0"/>
          </a:xfrm>
          <a:custGeom>
            <a:avLst/>
            <a:gdLst/>
            <a:ahLst/>
            <a:cxnLst/>
            <a:rect l="l" t="t" r="r" b="b"/>
            <a:pathLst>
              <a:path w="4281805">
                <a:moveTo>
                  <a:pt x="0" y="0"/>
                </a:moveTo>
                <a:lnTo>
                  <a:pt x="4281355" y="0"/>
                </a:lnTo>
              </a:path>
            </a:pathLst>
          </a:custGeom>
          <a:ln w="7620">
            <a:solidFill>
              <a:srgbClr val="FFC1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3124200" y="5588000"/>
            <a:ext cx="4290695" cy="0"/>
          </a:xfrm>
          <a:custGeom>
            <a:avLst/>
            <a:gdLst/>
            <a:ahLst/>
            <a:cxnLst/>
            <a:rect l="l" t="t" r="r" b="b"/>
            <a:pathLst>
              <a:path w="4290695">
                <a:moveTo>
                  <a:pt x="0" y="0"/>
                </a:moveTo>
                <a:lnTo>
                  <a:pt x="4290324" y="0"/>
                </a:lnTo>
              </a:path>
            </a:pathLst>
          </a:custGeom>
          <a:ln w="7619">
            <a:solidFill>
              <a:srgbClr val="F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3124200" y="5594984"/>
            <a:ext cx="4299585" cy="0"/>
          </a:xfrm>
          <a:custGeom>
            <a:avLst/>
            <a:gdLst/>
            <a:ahLst/>
            <a:cxnLst/>
            <a:rect l="l" t="t" r="r" b="b"/>
            <a:pathLst>
              <a:path w="4299584">
                <a:moveTo>
                  <a:pt x="0" y="0"/>
                </a:moveTo>
                <a:lnTo>
                  <a:pt x="4299292" y="0"/>
                </a:lnTo>
              </a:path>
            </a:pathLst>
          </a:custGeom>
          <a:ln w="8890">
            <a:solidFill>
              <a:srgbClr val="FF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3124200" y="5601970"/>
            <a:ext cx="4307205" cy="0"/>
          </a:xfrm>
          <a:custGeom>
            <a:avLst/>
            <a:gdLst/>
            <a:ahLst/>
            <a:cxnLst/>
            <a:rect l="l" t="t" r="r" b="b"/>
            <a:pathLst>
              <a:path w="4307205">
                <a:moveTo>
                  <a:pt x="0" y="0"/>
                </a:moveTo>
                <a:lnTo>
                  <a:pt x="4306766" y="0"/>
                </a:lnTo>
              </a:path>
            </a:pathLst>
          </a:custGeom>
          <a:ln w="7620">
            <a:solidFill>
              <a:srgbClr val="FFBD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3124200" y="5609590"/>
            <a:ext cx="4316095" cy="0"/>
          </a:xfrm>
          <a:custGeom>
            <a:avLst/>
            <a:gdLst/>
            <a:ahLst/>
            <a:cxnLst/>
            <a:rect l="l" t="t" r="r" b="b"/>
            <a:pathLst>
              <a:path w="4316095">
                <a:moveTo>
                  <a:pt x="0" y="0"/>
                </a:moveTo>
                <a:lnTo>
                  <a:pt x="4315735" y="0"/>
                </a:lnTo>
              </a:path>
            </a:pathLst>
          </a:custGeom>
          <a:ln w="7619">
            <a:solidFill>
              <a:srgbClr val="FFBB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3124200" y="5616575"/>
            <a:ext cx="4324985" cy="0"/>
          </a:xfrm>
          <a:custGeom>
            <a:avLst/>
            <a:gdLst/>
            <a:ahLst/>
            <a:cxnLst/>
            <a:rect l="l" t="t" r="r" b="b"/>
            <a:pathLst>
              <a:path w="4324984">
                <a:moveTo>
                  <a:pt x="0" y="0"/>
                </a:moveTo>
                <a:lnTo>
                  <a:pt x="4324704" y="0"/>
                </a:lnTo>
              </a:path>
            </a:pathLst>
          </a:custGeom>
          <a:ln w="8889">
            <a:solidFill>
              <a:srgbClr val="FFBA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3124200" y="5623559"/>
            <a:ext cx="4332605" cy="0"/>
          </a:xfrm>
          <a:custGeom>
            <a:avLst/>
            <a:gdLst/>
            <a:ahLst/>
            <a:cxnLst/>
            <a:rect l="l" t="t" r="r" b="b"/>
            <a:pathLst>
              <a:path w="4332605">
                <a:moveTo>
                  <a:pt x="0" y="0"/>
                </a:moveTo>
                <a:lnTo>
                  <a:pt x="4332178" y="0"/>
                </a:lnTo>
              </a:path>
            </a:pathLst>
          </a:custGeom>
          <a:ln w="7619">
            <a:solidFill>
              <a:srgbClr val="FFB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3124200" y="5631179"/>
            <a:ext cx="4341495" cy="0"/>
          </a:xfrm>
          <a:custGeom>
            <a:avLst/>
            <a:gdLst/>
            <a:ahLst/>
            <a:cxnLst/>
            <a:rect l="l" t="t" r="r" b="b"/>
            <a:pathLst>
              <a:path w="4341495">
                <a:moveTo>
                  <a:pt x="0" y="0"/>
                </a:moveTo>
                <a:lnTo>
                  <a:pt x="4341147" y="0"/>
                </a:lnTo>
              </a:path>
            </a:pathLst>
          </a:custGeom>
          <a:ln w="7620">
            <a:solidFill>
              <a:srgbClr val="FFB8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3124200" y="5638800"/>
            <a:ext cx="4350385" cy="0"/>
          </a:xfrm>
          <a:custGeom>
            <a:avLst/>
            <a:gdLst/>
            <a:ahLst/>
            <a:cxnLst/>
            <a:rect l="l" t="t" r="r" b="b"/>
            <a:pathLst>
              <a:path w="4350384">
                <a:moveTo>
                  <a:pt x="0" y="0"/>
                </a:moveTo>
                <a:lnTo>
                  <a:pt x="4350116" y="0"/>
                </a:lnTo>
              </a:path>
            </a:pathLst>
          </a:custGeom>
          <a:ln w="7619">
            <a:solidFill>
              <a:srgbClr val="FF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3124200" y="5645150"/>
            <a:ext cx="4358005" cy="0"/>
          </a:xfrm>
          <a:custGeom>
            <a:avLst/>
            <a:gdLst/>
            <a:ahLst/>
            <a:cxnLst/>
            <a:rect l="l" t="t" r="r" b="b"/>
            <a:pathLst>
              <a:path w="4358005">
                <a:moveTo>
                  <a:pt x="0" y="0"/>
                </a:moveTo>
                <a:lnTo>
                  <a:pt x="4357590" y="0"/>
                </a:lnTo>
              </a:path>
            </a:pathLst>
          </a:custGeom>
          <a:ln w="7619">
            <a:solidFill>
              <a:srgbClr val="FFB5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3124200" y="5652770"/>
            <a:ext cx="4366895" cy="0"/>
          </a:xfrm>
          <a:custGeom>
            <a:avLst/>
            <a:gdLst/>
            <a:ahLst/>
            <a:cxnLst/>
            <a:rect l="l" t="t" r="r" b="b"/>
            <a:pathLst>
              <a:path w="4366895">
                <a:moveTo>
                  <a:pt x="0" y="0"/>
                </a:moveTo>
                <a:lnTo>
                  <a:pt x="4366558" y="0"/>
                </a:lnTo>
              </a:path>
            </a:pathLst>
          </a:custGeom>
          <a:ln w="7620">
            <a:solidFill>
              <a:srgbClr val="FFB4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3124200" y="5660390"/>
            <a:ext cx="4375785" cy="0"/>
          </a:xfrm>
          <a:custGeom>
            <a:avLst/>
            <a:gdLst/>
            <a:ahLst/>
            <a:cxnLst/>
            <a:rect l="l" t="t" r="r" b="b"/>
            <a:pathLst>
              <a:path w="4375784">
                <a:moveTo>
                  <a:pt x="0" y="0"/>
                </a:moveTo>
                <a:lnTo>
                  <a:pt x="4375527" y="0"/>
                </a:lnTo>
              </a:path>
            </a:pathLst>
          </a:custGeom>
          <a:ln w="7619">
            <a:solidFill>
              <a:srgbClr val="FF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3124200" y="5666740"/>
            <a:ext cx="4383405" cy="0"/>
          </a:xfrm>
          <a:custGeom>
            <a:avLst/>
            <a:gdLst/>
            <a:ahLst/>
            <a:cxnLst/>
            <a:rect l="l" t="t" r="r" b="b"/>
            <a:pathLst>
              <a:path w="4383405">
                <a:moveTo>
                  <a:pt x="0" y="0"/>
                </a:moveTo>
                <a:lnTo>
                  <a:pt x="4383001" y="0"/>
                </a:lnTo>
              </a:path>
            </a:pathLst>
          </a:custGeom>
          <a:ln w="7619">
            <a:solidFill>
              <a:srgbClr val="FFB1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3124200" y="5674359"/>
            <a:ext cx="4392295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1970" y="0"/>
                </a:lnTo>
              </a:path>
            </a:pathLst>
          </a:custGeom>
          <a:ln w="7619">
            <a:solidFill>
              <a:srgbClr val="FFB0B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3124200" y="5681979"/>
            <a:ext cx="4401185" cy="0"/>
          </a:xfrm>
          <a:custGeom>
            <a:avLst/>
            <a:gdLst/>
            <a:ahLst/>
            <a:cxnLst/>
            <a:rect l="l" t="t" r="r" b="b"/>
            <a:pathLst>
              <a:path w="4401184">
                <a:moveTo>
                  <a:pt x="0" y="0"/>
                </a:moveTo>
                <a:lnTo>
                  <a:pt x="4400939" y="0"/>
                </a:lnTo>
              </a:path>
            </a:pathLst>
          </a:custGeom>
          <a:ln w="7620">
            <a:solidFill>
              <a:srgbClr val="FFAE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3124200" y="5688329"/>
            <a:ext cx="4408805" cy="0"/>
          </a:xfrm>
          <a:custGeom>
            <a:avLst/>
            <a:gdLst/>
            <a:ahLst/>
            <a:cxnLst/>
            <a:rect l="l" t="t" r="r" b="b"/>
            <a:pathLst>
              <a:path w="4408805">
                <a:moveTo>
                  <a:pt x="0" y="0"/>
                </a:moveTo>
                <a:lnTo>
                  <a:pt x="4408413" y="0"/>
                </a:lnTo>
              </a:path>
            </a:pathLst>
          </a:custGeom>
          <a:ln w="7620">
            <a:solidFill>
              <a:srgbClr val="FFAD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3124200" y="5695950"/>
            <a:ext cx="4417695" cy="0"/>
          </a:xfrm>
          <a:custGeom>
            <a:avLst/>
            <a:gdLst/>
            <a:ahLst/>
            <a:cxnLst/>
            <a:rect l="l" t="t" r="r" b="b"/>
            <a:pathLst>
              <a:path w="4417695">
                <a:moveTo>
                  <a:pt x="0" y="0"/>
                </a:moveTo>
                <a:lnTo>
                  <a:pt x="4417382" y="0"/>
                </a:lnTo>
              </a:path>
            </a:pathLst>
          </a:custGeom>
          <a:ln w="7619">
            <a:solidFill>
              <a:srgbClr val="FFAC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3124200" y="5703570"/>
            <a:ext cx="4426585" cy="0"/>
          </a:xfrm>
          <a:custGeom>
            <a:avLst/>
            <a:gdLst/>
            <a:ahLst/>
            <a:cxnLst/>
            <a:rect l="l" t="t" r="r" b="b"/>
            <a:pathLst>
              <a:path w="4426584">
                <a:moveTo>
                  <a:pt x="0" y="0"/>
                </a:moveTo>
                <a:lnTo>
                  <a:pt x="4426350" y="0"/>
                </a:lnTo>
              </a:path>
            </a:pathLst>
          </a:custGeom>
          <a:ln w="7620">
            <a:solidFill>
              <a:srgbClr val="FFAA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3124200" y="5709920"/>
            <a:ext cx="4434205" cy="0"/>
          </a:xfrm>
          <a:custGeom>
            <a:avLst/>
            <a:gdLst/>
            <a:ahLst/>
            <a:cxnLst/>
            <a:rect l="l" t="t" r="r" b="b"/>
            <a:pathLst>
              <a:path w="4434205">
                <a:moveTo>
                  <a:pt x="0" y="0"/>
                </a:moveTo>
                <a:lnTo>
                  <a:pt x="4433824" y="0"/>
                </a:lnTo>
              </a:path>
            </a:pathLst>
          </a:custGeom>
          <a:ln w="7620">
            <a:solidFill>
              <a:srgbClr val="FF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3124200" y="5717540"/>
            <a:ext cx="4443095" cy="0"/>
          </a:xfrm>
          <a:custGeom>
            <a:avLst/>
            <a:gdLst/>
            <a:ahLst/>
            <a:cxnLst/>
            <a:rect l="l" t="t" r="r" b="b"/>
            <a:pathLst>
              <a:path w="4443095">
                <a:moveTo>
                  <a:pt x="0" y="0"/>
                </a:moveTo>
                <a:lnTo>
                  <a:pt x="4442793" y="0"/>
                </a:lnTo>
              </a:path>
            </a:pathLst>
          </a:custGeom>
          <a:ln w="7619">
            <a:solidFill>
              <a:srgbClr val="FFA8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3124200" y="5725159"/>
            <a:ext cx="4451985" cy="0"/>
          </a:xfrm>
          <a:custGeom>
            <a:avLst/>
            <a:gdLst/>
            <a:ahLst/>
            <a:cxnLst/>
            <a:rect l="l" t="t" r="r" b="b"/>
            <a:pathLst>
              <a:path w="4451984">
                <a:moveTo>
                  <a:pt x="0" y="0"/>
                </a:moveTo>
                <a:lnTo>
                  <a:pt x="4451762" y="0"/>
                </a:lnTo>
              </a:path>
            </a:pathLst>
          </a:custGeom>
          <a:ln w="7619">
            <a:solidFill>
              <a:srgbClr val="FF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3124200" y="5731509"/>
            <a:ext cx="4459605" cy="0"/>
          </a:xfrm>
          <a:custGeom>
            <a:avLst/>
            <a:gdLst/>
            <a:ahLst/>
            <a:cxnLst/>
            <a:rect l="l" t="t" r="r" b="b"/>
            <a:pathLst>
              <a:path w="4459605">
                <a:moveTo>
                  <a:pt x="0" y="0"/>
                </a:moveTo>
                <a:lnTo>
                  <a:pt x="4459236" y="0"/>
                </a:lnTo>
              </a:path>
            </a:pathLst>
          </a:custGeom>
          <a:ln w="7619">
            <a:solidFill>
              <a:srgbClr val="FF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3124200" y="5739129"/>
            <a:ext cx="4468495" cy="0"/>
          </a:xfrm>
          <a:custGeom>
            <a:avLst/>
            <a:gdLst/>
            <a:ahLst/>
            <a:cxnLst/>
            <a:rect l="l" t="t" r="r" b="b"/>
            <a:pathLst>
              <a:path w="4468495">
                <a:moveTo>
                  <a:pt x="0" y="0"/>
                </a:moveTo>
                <a:lnTo>
                  <a:pt x="4468205" y="0"/>
                </a:lnTo>
              </a:path>
            </a:pathLst>
          </a:custGeom>
          <a:ln w="7620">
            <a:solidFill>
              <a:srgbClr val="FF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3124200" y="5746750"/>
            <a:ext cx="4477385" cy="0"/>
          </a:xfrm>
          <a:custGeom>
            <a:avLst/>
            <a:gdLst/>
            <a:ahLst/>
            <a:cxnLst/>
            <a:rect l="l" t="t" r="r" b="b"/>
            <a:pathLst>
              <a:path w="4477384">
                <a:moveTo>
                  <a:pt x="0" y="0"/>
                </a:moveTo>
                <a:lnTo>
                  <a:pt x="4477174" y="0"/>
                </a:lnTo>
              </a:path>
            </a:pathLst>
          </a:custGeom>
          <a:ln w="7619">
            <a:solidFill>
              <a:srgbClr val="FFA2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3124200" y="5753100"/>
            <a:ext cx="4485005" cy="0"/>
          </a:xfrm>
          <a:custGeom>
            <a:avLst/>
            <a:gdLst/>
            <a:ahLst/>
            <a:cxnLst/>
            <a:rect l="l" t="t" r="r" b="b"/>
            <a:pathLst>
              <a:path w="4485005">
                <a:moveTo>
                  <a:pt x="0" y="0"/>
                </a:moveTo>
                <a:lnTo>
                  <a:pt x="4484648" y="0"/>
                </a:lnTo>
              </a:path>
            </a:pathLst>
          </a:custGeom>
          <a:ln w="7619">
            <a:solidFill>
              <a:srgbClr val="FFA1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3124200" y="5760720"/>
            <a:ext cx="4493895" cy="0"/>
          </a:xfrm>
          <a:custGeom>
            <a:avLst/>
            <a:gdLst/>
            <a:ahLst/>
            <a:cxnLst/>
            <a:rect l="l" t="t" r="r" b="b"/>
            <a:pathLst>
              <a:path w="4493895">
                <a:moveTo>
                  <a:pt x="0" y="0"/>
                </a:moveTo>
                <a:lnTo>
                  <a:pt x="4493616" y="0"/>
                </a:lnTo>
              </a:path>
            </a:pathLst>
          </a:custGeom>
          <a:ln w="7620">
            <a:solidFill>
              <a:srgbClr val="FFA0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3124200" y="5768340"/>
            <a:ext cx="4502785" cy="0"/>
          </a:xfrm>
          <a:custGeom>
            <a:avLst/>
            <a:gdLst/>
            <a:ahLst/>
            <a:cxnLst/>
            <a:rect l="l" t="t" r="r" b="b"/>
            <a:pathLst>
              <a:path w="4502784">
                <a:moveTo>
                  <a:pt x="0" y="0"/>
                </a:moveTo>
                <a:lnTo>
                  <a:pt x="4502585" y="0"/>
                </a:lnTo>
              </a:path>
            </a:pathLst>
          </a:custGeom>
          <a:ln w="7619">
            <a:solidFill>
              <a:srgbClr val="FF9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3124200" y="5775959"/>
            <a:ext cx="4511675" cy="0"/>
          </a:xfrm>
          <a:custGeom>
            <a:avLst/>
            <a:gdLst/>
            <a:ahLst/>
            <a:cxnLst/>
            <a:rect l="l" t="t" r="r" b="b"/>
            <a:pathLst>
              <a:path w="4511675">
                <a:moveTo>
                  <a:pt x="0" y="0"/>
                </a:moveTo>
                <a:lnTo>
                  <a:pt x="4511554" y="0"/>
                </a:lnTo>
              </a:path>
            </a:pathLst>
          </a:custGeom>
          <a:ln w="7619">
            <a:solidFill>
              <a:srgbClr val="FF9D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3124200" y="5782309"/>
            <a:ext cx="4519295" cy="0"/>
          </a:xfrm>
          <a:custGeom>
            <a:avLst/>
            <a:gdLst/>
            <a:ahLst/>
            <a:cxnLst/>
            <a:rect l="l" t="t" r="r" b="b"/>
            <a:pathLst>
              <a:path w="4519295">
                <a:moveTo>
                  <a:pt x="0" y="0"/>
                </a:moveTo>
                <a:lnTo>
                  <a:pt x="4519028" y="0"/>
                </a:lnTo>
              </a:path>
            </a:pathLst>
          </a:custGeom>
          <a:ln w="7619">
            <a:solidFill>
              <a:srgbClr val="FF9C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3124200" y="5789929"/>
            <a:ext cx="4528185" cy="0"/>
          </a:xfrm>
          <a:custGeom>
            <a:avLst/>
            <a:gdLst/>
            <a:ahLst/>
            <a:cxnLst/>
            <a:rect l="l" t="t" r="r" b="b"/>
            <a:pathLst>
              <a:path w="4528184">
                <a:moveTo>
                  <a:pt x="0" y="0"/>
                </a:moveTo>
                <a:lnTo>
                  <a:pt x="4527997" y="0"/>
                </a:lnTo>
              </a:path>
            </a:pathLst>
          </a:custGeom>
          <a:ln w="7620">
            <a:solidFill>
              <a:srgbClr val="FF9B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3124200" y="5797550"/>
            <a:ext cx="4537075" cy="0"/>
          </a:xfrm>
          <a:custGeom>
            <a:avLst/>
            <a:gdLst/>
            <a:ahLst/>
            <a:cxnLst/>
            <a:rect l="l" t="t" r="r" b="b"/>
            <a:pathLst>
              <a:path w="4537075">
                <a:moveTo>
                  <a:pt x="0" y="0"/>
                </a:moveTo>
                <a:lnTo>
                  <a:pt x="4536966" y="0"/>
                </a:lnTo>
              </a:path>
            </a:pathLst>
          </a:custGeom>
          <a:ln w="7619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3124200" y="5803900"/>
            <a:ext cx="4544695" cy="0"/>
          </a:xfrm>
          <a:custGeom>
            <a:avLst/>
            <a:gdLst/>
            <a:ahLst/>
            <a:cxnLst/>
            <a:rect l="l" t="t" r="r" b="b"/>
            <a:pathLst>
              <a:path w="4544695">
                <a:moveTo>
                  <a:pt x="0" y="0"/>
                </a:moveTo>
                <a:lnTo>
                  <a:pt x="4544440" y="0"/>
                </a:lnTo>
              </a:path>
            </a:pathLst>
          </a:custGeom>
          <a:ln w="7619">
            <a:solidFill>
              <a:srgbClr val="FF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3124200" y="5811520"/>
            <a:ext cx="4553585" cy="0"/>
          </a:xfrm>
          <a:custGeom>
            <a:avLst/>
            <a:gdLst/>
            <a:ahLst/>
            <a:cxnLst/>
            <a:rect l="l" t="t" r="r" b="b"/>
            <a:pathLst>
              <a:path w="4553584">
                <a:moveTo>
                  <a:pt x="0" y="0"/>
                </a:moveTo>
                <a:lnTo>
                  <a:pt x="4553408" y="0"/>
                </a:lnTo>
              </a:path>
            </a:pathLst>
          </a:custGeom>
          <a:ln w="7620">
            <a:solidFill>
              <a:srgbClr val="FF97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3124200" y="5819140"/>
            <a:ext cx="4562475" cy="0"/>
          </a:xfrm>
          <a:custGeom>
            <a:avLst/>
            <a:gdLst/>
            <a:ahLst/>
            <a:cxnLst/>
            <a:rect l="l" t="t" r="r" b="b"/>
            <a:pathLst>
              <a:path w="4562475">
                <a:moveTo>
                  <a:pt x="0" y="0"/>
                </a:moveTo>
                <a:lnTo>
                  <a:pt x="4562377" y="0"/>
                </a:lnTo>
              </a:path>
            </a:pathLst>
          </a:custGeom>
          <a:ln w="7619">
            <a:solidFill>
              <a:srgbClr val="FF95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3124200" y="5825490"/>
            <a:ext cx="4570095" cy="0"/>
          </a:xfrm>
          <a:custGeom>
            <a:avLst/>
            <a:gdLst/>
            <a:ahLst/>
            <a:cxnLst/>
            <a:rect l="l" t="t" r="r" b="b"/>
            <a:pathLst>
              <a:path w="4570095">
                <a:moveTo>
                  <a:pt x="0" y="0"/>
                </a:moveTo>
                <a:lnTo>
                  <a:pt x="4569851" y="0"/>
                </a:lnTo>
              </a:path>
            </a:pathLst>
          </a:custGeom>
          <a:ln w="7619">
            <a:solidFill>
              <a:srgbClr val="FF94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3124200" y="5833109"/>
            <a:ext cx="4578985" cy="0"/>
          </a:xfrm>
          <a:custGeom>
            <a:avLst/>
            <a:gdLst/>
            <a:ahLst/>
            <a:cxnLst/>
            <a:rect l="l" t="t" r="r" b="b"/>
            <a:pathLst>
              <a:path w="4578984">
                <a:moveTo>
                  <a:pt x="0" y="0"/>
                </a:moveTo>
                <a:lnTo>
                  <a:pt x="4578820" y="0"/>
                </a:lnTo>
              </a:path>
            </a:pathLst>
          </a:custGeom>
          <a:ln w="7619">
            <a:solidFill>
              <a:srgbClr val="FF93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3124200" y="5840729"/>
            <a:ext cx="4587875" cy="0"/>
          </a:xfrm>
          <a:custGeom>
            <a:avLst/>
            <a:gdLst/>
            <a:ahLst/>
            <a:cxnLst/>
            <a:rect l="l" t="t" r="r" b="b"/>
            <a:pathLst>
              <a:path w="4587875">
                <a:moveTo>
                  <a:pt x="0" y="0"/>
                </a:moveTo>
                <a:lnTo>
                  <a:pt x="4587789" y="0"/>
                </a:lnTo>
              </a:path>
            </a:pathLst>
          </a:custGeom>
          <a:ln w="7620">
            <a:solidFill>
              <a:srgbClr val="FF91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3124200" y="5847079"/>
            <a:ext cx="4595495" cy="0"/>
          </a:xfrm>
          <a:custGeom>
            <a:avLst/>
            <a:gdLst/>
            <a:ahLst/>
            <a:cxnLst/>
            <a:rect l="l" t="t" r="r" b="b"/>
            <a:pathLst>
              <a:path w="4595495">
                <a:moveTo>
                  <a:pt x="0" y="0"/>
                </a:moveTo>
                <a:lnTo>
                  <a:pt x="4595263" y="0"/>
                </a:lnTo>
              </a:path>
            </a:pathLst>
          </a:custGeom>
          <a:ln w="7620">
            <a:solidFill>
              <a:srgbClr val="FF90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3124200" y="5854700"/>
            <a:ext cx="4604385" cy="0"/>
          </a:xfrm>
          <a:custGeom>
            <a:avLst/>
            <a:gdLst/>
            <a:ahLst/>
            <a:cxnLst/>
            <a:rect l="l" t="t" r="r" b="b"/>
            <a:pathLst>
              <a:path w="4604384">
                <a:moveTo>
                  <a:pt x="0" y="0"/>
                </a:moveTo>
                <a:lnTo>
                  <a:pt x="4604232" y="0"/>
                </a:lnTo>
              </a:path>
            </a:pathLst>
          </a:custGeom>
          <a:ln w="7619">
            <a:solidFill>
              <a:srgbClr val="FF8F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3124200" y="5862320"/>
            <a:ext cx="4613275" cy="0"/>
          </a:xfrm>
          <a:custGeom>
            <a:avLst/>
            <a:gdLst/>
            <a:ahLst/>
            <a:cxnLst/>
            <a:rect l="l" t="t" r="r" b="b"/>
            <a:pathLst>
              <a:path w="4613275">
                <a:moveTo>
                  <a:pt x="0" y="0"/>
                </a:moveTo>
                <a:lnTo>
                  <a:pt x="4613200" y="0"/>
                </a:lnTo>
              </a:path>
            </a:pathLst>
          </a:custGeom>
          <a:ln w="7620">
            <a:solidFill>
              <a:srgbClr val="FF8D8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3124200" y="5868670"/>
            <a:ext cx="4620895" cy="0"/>
          </a:xfrm>
          <a:custGeom>
            <a:avLst/>
            <a:gdLst/>
            <a:ahLst/>
            <a:cxnLst/>
            <a:rect l="l" t="t" r="r" b="b"/>
            <a:pathLst>
              <a:path w="4620895">
                <a:moveTo>
                  <a:pt x="0" y="0"/>
                </a:moveTo>
                <a:lnTo>
                  <a:pt x="4620674" y="0"/>
                </a:lnTo>
              </a:path>
            </a:pathLst>
          </a:custGeom>
          <a:ln w="7620">
            <a:solidFill>
              <a:srgbClr val="FF8C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3124200" y="5876290"/>
            <a:ext cx="4629785" cy="0"/>
          </a:xfrm>
          <a:custGeom>
            <a:avLst/>
            <a:gdLst/>
            <a:ahLst/>
            <a:cxnLst/>
            <a:rect l="l" t="t" r="r" b="b"/>
            <a:pathLst>
              <a:path w="4629784">
                <a:moveTo>
                  <a:pt x="0" y="0"/>
                </a:moveTo>
                <a:lnTo>
                  <a:pt x="4629643" y="0"/>
                </a:lnTo>
              </a:path>
            </a:pathLst>
          </a:custGeom>
          <a:ln w="7619">
            <a:solidFill>
              <a:srgbClr val="FF8B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3124200" y="5883909"/>
            <a:ext cx="4638675" cy="0"/>
          </a:xfrm>
          <a:custGeom>
            <a:avLst/>
            <a:gdLst/>
            <a:ahLst/>
            <a:cxnLst/>
            <a:rect l="l" t="t" r="r" b="b"/>
            <a:pathLst>
              <a:path w="4638675">
                <a:moveTo>
                  <a:pt x="0" y="0"/>
                </a:moveTo>
                <a:lnTo>
                  <a:pt x="4638612" y="0"/>
                </a:lnTo>
              </a:path>
            </a:pathLst>
          </a:custGeom>
          <a:ln w="7619">
            <a:solidFill>
              <a:srgbClr val="FF8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3124200" y="5890259"/>
            <a:ext cx="4646295" cy="0"/>
          </a:xfrm>
          <a:custGeom>
            <a:avLst/>
            <a:gdLst/>
            <a:ahLst/>
            <a:cxnLst/>
            <a:rect l="l" t="t" r="r" b="b"/>
            <a:pathLst>
              <a:path w="4646295">
                <a:moveTo>
                  <a:pt x="0" y="0"/>
                </a:moveTo>
                <a:lnTo>
                  <a:pt x="4646086" y="0"/>
                </a:lnTo>
              </a:path>
            </a:pathLst>
          </a:custGeom>
          <a:ln w="7619">
            <a:solidFill>
              <a:srgbClr val="FF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3124200" y="5897879"/>
            <a:ext cx="4655185" cy="0"/>
          </a:xfrm>
          <a:custGeom>
            <a:avLst/>
            <a:gdLst/>
            <a:ahLst/>
            <a:cxnLst/>
            <a:rect l="l" t="t" r="r" b="b"/>
            <a:pathLst>
              <a:path w="4655184">
                <a:moveTo>
                  <a:pt x="0" y="0"/>
                </a:moveTo>
                <a:lnTo>
                  <a:pt x="4655055" y="0"/>
                </a:lnTo>
              </a:path>
            </a:pathLst>
          </a:custGeom>
          <a:ln w="7620">
            <a:solidFill>
              <a:srgbClr val="FF878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3124200" y="5905500"/>
            <a:ext cx="4664075" cy="0"/>
          </a:xfrm>
          <a:custGeom>
            <a:avLst/>
            <a:gdLst/>
            <a:ahLst/>
            <a:cxnLst/>
            <a:rect l="l" t="t" r="r" b="b"/>
            <a:pathLst>
              <a:path w="4664075">
                <a:moveTo>
                  <a:pt x="0" y="0"/>
                </a:moveTo>
                <a:lnTo>
                  <a:pt x="4664024" y="0"/>
                </a:lnTo>
              </a:path>
            </a:pathLst>
          </a:custGeom>
          <a:ln w="7619">
            <a:solidFill>
              <a:srgbClr val="FF86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3124200" y="5911850"/>
            <a:ext cx="4671695" cy="0"/>
          </a:xfrm>
          <a:custGeom>
            <a:avLst/>
            <a:gdLst/>
            <a:ahLst/>
            <a:cxnLst/>
            <a:rect l="l" t="t" r="r" b="b"/>
            <a:pathLst>
              <a:path w="4671695">
                <a:moveTo>
                  <a:pt x="0" y="0"/>
                </a:moveTo>
                <a:lnTo>
                  <a:pt x="4671498" y="0"/>
                </a:lnTo>
              </a:path>
            </a:pathLst>
          </a:custGeom>
          <a:ln w="7619">
            <a:solidFill>
              <a:srgbClr val="FF84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3124200" y="5919470"/>
            <a:ext cx="4680585" cy="0"/>
          </a:xfrm>
          <a:custGeom>
            <a:avLst/>
            <a:gdLst/>
            <a:ahLst/>
            <a:cxnLst/>
            <a:rect l="l" t="t" r="r" b="b"/>
            <a:pathLst>
              <a:path w="4680584">
                <a:moveTo>
                  <a:pt x="0" y="0"/>
                </a:moveTo>
                <a:lnTo>
                  <a:pt x="4680466" y="0"/>
                </a:lnTo>
              </a:path>
            </a:pathLst>
          </a:custGeom>
          <a:ln w="7620">
            <a:solidFill>
              <a:srgbClr val="FF83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3124200" y="5927090"/>
            <a:ext cx="4689475" cy="0"/>
          </a:xfrm>
          <a:custGeom>
            <a:avLst/>
            <a:gdLst/>
            <a:ahLst/>
            <a:cxnLst/>
            <a:rect l="l" t="t" r="r" b="b"/>
            <a:pathLst>
              <a:path w="4689475">
                <a:moveTo>
                  <a:pt x="0" y="0"/>
                </a:moveTo>
                <a:lnTo>
                  <a:pt x="4689435" y="0"/>
                </a:lnTo>
              </a:path>
            </a:pathLst>
          </a:custGeom>
          <a:ln w="7619">
            <a:solidFill>
              <a:srgbClr val="FF82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3124200" y="5934075"/>
            <a:ext cx="4693920" cy="0"/>
          </a:xfrm>
          <a:custGeom>
            <a:avLst/>
            <a:gdLst/>
            <a:ahLst/>
            <a:cxnLst/>
            <a:rect l="l" t="t" r="r" b="b"/>
            <a:pathLst>
              <a:path w="4693920">
                <a:moveTo>
                  <a:pt x="0" y="0"/>
                </a:moveTo>
                <a:lnTo>
                  <a:pt x="4693920" y="0"/>
                </a:lnTo>
              </a:path>
            </a:pathLst>
          </a:custGeom>
          <a:ln w="8889">
            <a:solidFill>
              <a:srgbClr val="FF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3124200" y="5941059"/>
            <a:ext cx="4691380" cy="0"/>
          </a:xfrm>
          <a:custGeom>
            <a:avLst/>
            <a:gdLst/>
            <a:ahLst/>
            <a:cxnLst/>
            <a:rect l="l" t="t" r="r" b="b"/>
            <a:pathLst>
              <a:path w="4691380">
                <a:moveTo>
                  <a:pt x="0" y="0"/>
                </a:moveTo>
                <a:lnTo>
                  <a:pt x="4690924" y="0"/>
                </a:lnTo>
              </a:path>
            </a:pathLst>
          </a:custGeom>
          <a:ln w="7619">
            <a:solidFill>
              <a:srgbClr val="F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3124200" y="5948679"/>
            <a:ext cx="4682490" cy="0"/>
          </a:xfrm>
          <a:custGeom>
            <a:avLst/>
            <a:gdLst/>
            <a:ahLst/>
            <a:cxnLst/>
            <a:rect l="l" t="t" r="r" b="b"/>
            <a:pathLst>
              <a:path w="4682490">
                <a:moveTo>
                  <a:pt x="0" y="0"/>
                </a:moveTo>
                <a:lnTo>
                  <a:pt x="4681939" y="0"/>
                </a:lnTo>
              </a:path>
            </a:pathLst>
          </a:custGeom>
          <a:ln w="7620">
            <a:solidFill>
              <a:srgbClr val="FF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3124200" y="5956300"/>
            <a:ext cx="4672965" cy="0"/>
          </a:xfrm>
          <a:custGeom>
            <a:avLst/>
            <a:gdLst/>
            <a:ahLst/>
            <a:cxnLst/>
            <a:rect l="l" t="t" r="r" b="b"/>
            <a:pathLst>
              <a:path w="4672965">
                <a:moveTo>
                  <a:pt x="0" y="0"/>
                </a:moveTo>
                <a:lnTo>
                  <a:pt x="4672954" y="0"/>
                </a:lnTo>
              </a:path>
            </a:pathLst>
          </a:custGeom>
          <a:ln w="7619">
            <a:solidFill>
              <a:srgbClr val="FF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3124200" y="5962650"/>
            <a:ext cx="4665980" cy="0"/>
          </a:xfrm>
          <a:custGeom>
            <a:avLst/>
            <a:gdLst/>
            <a:ahLst/>
            <a:cxnLst/>
            <a:rect l="l" t="t" r="r" b="b"/>
            <a:pathLst>
              <a:path w="4665980">
                <a:moveTo>
                  <a:pt x="0" y="0"/>
                </a:moveTo>
                <a:lnTo>
                  <a:pt x="4665466" y="0"/>
                </a:lnTo>
              </a:path>
            </a:pathLst>
          </a:custGeom>
          <a:ln w="7619">
            <a:solidFill>
              <a:srgbClr val="FF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3124200" y="5970270"/>
            <a:ext cx="4657090" cy="0"/>
          </a:xfrm>
          <a:custGeom>
            <a:avLst/>
            <a:gdLst/>
            <a:ahLst/>
            <a:cxnLst/>
            <a:rect l="l" t="t" r="r" b="b"/>
            <a:pathLst>
              <a:path w="4657090">
                <a:moveTo>
                  <a:pt x="0" y="0"/>
                </a:moveTo>
                <a:lnTo>
                  <a:pt x="4656481" y="0"/>
                </a:lnTo>
              </a:path>
            </a:pathLst>
          </a:custGeom>
          <a:ln w="7620">
            <a:solidFill>
              <a:srgbClr val="FF7A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3124200" y="5977890"/>
            <a:ext cx="4647565" cy="0"/>
          </a:xfrm>
          <a:custGeom>
            <a:avLst/>
            <a:gdLst/>
            <a:ahLst/>
            <a:cxnLst/>
            <a:rect l="l" t="t" r="r" b="b"/>
            <a:pathLst>
              <a:path w="4647565">
                <a:moveTo>
                  <a:pt x="0" y="0"/>
                </a:moveTo>
                <a:lnTo>
                  <a:pt x="4647496" y="0"/>
                </a:lnTo>
              </a:path>
            </a:pathLst>
          </a:custGeom>
          <a:ln w="7619">
            <a:solidFill>
              <a:srgbClr val="FF78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3124200" y="5984240"/>
            <a:ext cx="4640580" cy="0"/>
          </a:xfrm>
          <a:custGeom>
            <a:avLst/>
            <a:gdLst/>
            <a:ahLst/>
            <a:cxnLst/>
            <a:rect l="l" t="t" r="r" b="b"/>
            <a:pathLst>
              <a:path w="4640580">
                <a:moveTo>
                  <a:pt x="0" y="0"/>
                </a:moveTo>
                <a:lnTo>
                  <a:pt x="4640008" y="0"/>
                </a:lnTo>
              </a:path>
            </a:pathLst>
          </a:custGeom>
          <a:ln w="7619">
            <a:solidFill>
              <a:srgbClr val="FF77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3124200" y="5991859"/>
            <a:ext cx="4631055" cy="0"/>
          </a:xfrm>
          <a:custGeom>
            <a:avLst/>
            <a:gdLst/>
            <a:ahLst/>
            <a:cxnLst/>
            <a:rect l="l" t="t" r="r" b="b"/>
            <a:pathLst>
              <a:path w="4631055">
                <a:moveTo>
                  <a:pt x="0" y="0"/>
                </a:moveTo>
                <a:lnTo>
                  <a:pt x="4631023" y="0"/>
                </a:lnTo>
              </a:path>
            </a:pathLst>
          </a:custGeom>
          <a:ln w="7619">
            <a:solidFill>
              <a:srgbClr val="FF767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3124200" y="5999479"/>
            <a:ext cx="4622165" cy="0"/>
          </a:xfrm>
          <a:custGeom>
            <a:avLst/>
            <a:gdLst/>
            <a:ahLst/>
            <a:cxnLst/>
            <a:rect l="l" t="t" r="r" b="b"/>
            <a:pathLst>
              <a:path w="4622165">
                <a:moveTo>
                  <a:pt x="0" y="0"/>
                </a:moveTo>
                <a:lnTo>
                  <a:pt x="4622038" y="0"/>
                </a:lnTo>
              </a:path>
            </a:pathLst>
          </a:custGeom>
          <a:ln w="7620">
            <a:solidFill>
              <a:srgbClr val="FF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3124200" y="6005829"/>
            <a:ext cx="4614545" cy="0"/>
          </a:xfrm>
          <a:custGeom>
            <a:avLst/>
            <a:gdLst/>
            <a:ahLst/>
            <a:cxnLst/>
            <a:rect l="l" t="t" r="r" b="b"/>
            <a:pathLst>
              <a:path w="4614545">
                <a:moveTo>
                  <a:pt x="0" y="0"/>
                </a:moveTo>
                <a:lnTo>
                  <a:pt x="4614550" y="0"/>
                </a:lnTo>
              </a:path>
            </a:pathLst>
          </a:custGeom>
          <a:ln w="7620">
            <a:solidFill>
              <a:srgbClr val="FF737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3124200" y="6013450"/>
            <a:ext cx="4605655" cy="0"/>
          </a:xfrm>
          <a:custGeom>
            <a:avLst/>
            <a:gdLst/>
            <a:ahLst/>
            <a:cxnLst/>
            <a:rect l="l" t="t" r="r" b="b"/>
            <a:pathLst>
              <a:path w="4605655">
                <a:moveTo>
                  <a:pt x="0" y="0"/>
                </a:moveTo>
                <a:lnTo>
                  <a:pt x="4605565" y="0"/>
                </a:lnTo>
              </a:path>
            </a:pathLst>
          </a:custGeom>
          <a:ln w="7619">
            <a:solidFill>
              <a:srgbClr val="FF727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3124200" y="6021070"/>
            <a:ext cx="4596765" cy="0"/>
          </a:xfrm>
          <a:custGeom>
            <a:avLst/>
            <a:gdLst/>
            <a:ahLst/>
            <a:cxnLst/>
            <a:rect l="l" t="t" r="r" b="b"/>
            <a:pathLst>
              <a:path w="4596765">
                <a:moveTo>
                  <a:pt x="0" y="0"/>
                </a:moveTo>
                <a:lnTo>
                  <a:pt x="4596580" y="0"/>
                </a:lnTo>
              </a:path>
            </a:pathLst>
          </a:custGeom>
          <a:ln w="7620">
            <a:solidFill>
              <a:srgbClr val="FF71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3124200" y="6027420"/>
            <a:ext cx="4589145" cy="0"/>
          </a:xfrm>
          <a:custGeom>
            <a:avLst/>
            <a:gdLst/>
            <a:ahLst/>
            <a:cxnLst/>
            <a:rect l="l" t="t" r="r" b="b"/>
            <a:pathLst>
              <a:path w="4589145">
                <a:moveTo>
                  <a:pt x="0" y="0"/>
                </a:moveTo>
                <a:lnTo>
                  <a:pt x="4589092" y="0"/>
                </a:lnTo>
              </a:path>
            </a:pathLst>
          </a:custGeom>
          <a:ln w="7620">
            <a:solidFill>
              <a:srgbClr val="FF6F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3124200" y="6035040"/>
            <a:ext cx="4580255" cy="0"/>
          </a:xfrm>
          <a:custGeom>
            <a:avLst/>
            <a:gdLst/>
            <a:ahLst/>
            <a:cxnLst/>
            <a:rect l="l" t="t" r="r" b="b"/>
            <a:pathLst>
              <a:path w="4580255">
                <a:moveTo>
                  <a:pt x="0" y="0"/>
                </a:moveTo>
                <a:lnTo>
                  <a:pt x="4580107" y="0"/>
                </a:lnTo>
              </a:path>
            </a:pathLst>
          </a:custGeom>
          <a:ln w="7619">
            <a:solidFill>
              <a:srgbClr val="FF6E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3124200" y="6042659"/>
            <a:ext cx="4571365" cy="0"/>
          </a:xfrm>
          <a:custGeom>
            <a:avLst/>
            <a:gdLst/>
            <a:ahLst/>
            <a:cxnLst/>
            <a:rect l="l" t="t" r="r" b="b"/>
            <a:pathLst>
              <a:path w="4571365">
                <a:moveTo>
                  <a:pt x="0" y="0"/>
                </a:moveTo>
                <a:lnTo>
                  <a:pt x="4571122" y="0"/>
                </a:lnTo>
              </a:path>
            </a:pathLst>
          </a:custGeom>
          <a:ln w="7620">
            <a:solidFill>
              <a:srgbClr val="FF6D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3124200" y="6049009"/>
            <a:ext cx="4563745" cy="0"/>
          </a:xfrm>
          <a:custGeom>
            <a:avLst/>
            <a:gdLst/>
            <a:ahLst/>
            <a:cxnLst/>
            <a:rect l="l" t="t" r="r" b="b"/>
            <a:pathLst>
              <a:path w="4563745">
                <a:moveTo>
                  <a:pt x="0" y="0"/>
                </a:moveTo>
                <a:lnTo>
                  <a:pt x="4563634" y="0"/>
                </a:lnTo>
              </a:path>
            </a:pathLst>
          </a:custGeom>
          <a:ln w="7620">
            <a:solidFill>
              <a:srgbClr val="FF6B6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3124200" y="6056629"/>
            <a:ext cx="4554855" cy="0"/>
          </a:xfrm>
          <a:custGeom>
            <a:avLst/>
            <a:gdLst/>
            <a:ahLst/>
            <a:cxnLst/>
            <a:rect l="l" t="t" r="r" b="b"/>
            <a:pathLst>
              <a:path w="4554855">
                <a:moveTo>
                  <a:pt x="0" y="0"/>
                </a:moveTo>
                <a:lnTo>
                  <a:pt x="4554649" y="0"/>
                </a:lnTo>
              </a:path>
            </a:pathLst>
          </a:custGeom>
          <a:ln w="7620">
            <a:solidFill>
              <a:srgbClr val="FF6A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3124200" y="6064250"/>
            <a:ext cx="4545965" cy="0"/>
          </a:xfrm>
          <a:custGeom>
            <a:avLst/>
            <a:gdLst/>
            <a:ahLst/>
            <a:cxnLst/>
            <a:rect l="l" t="t" r="r" b="b"/>
            <a:pathLst>
              <a:path w="4545965">
                <a:moveTo>
                  <a:pt x="0" y="0"/>
                </a:moveTo>
                <a:lnTo>
                  <a:pt x="4545664" y="0"/>
                </a:lnTo>
              </a:path>
            </a:pathLst>
          </a:custGeom>
          <a:ln w="7619">
            <a:solidFill>
              <a:srgbClr val="FF69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3124200" y="6070600"/>
            <a:ext cx="4538345" cy="0"/>
          </a:xfrm>
          <a:custGeom>
            <a:avLst/>
            <a:gdLst/>
            <a:ahLst/>
            <a:cxnLst/>
            <a:rect l="l" t="t" r="r" b="b"/>
            <a:pathLst>
              <a:path w="4538345">
                <a:moveTo>
                  <a:pt x="0" y="0"/>
                </a:moveTo>
                <a:lnTo>
                  <a:pt x="4538176" y="0"/>
                </a:lnTo>
              </a:path>
            </a:pathLst>
          </a:custGeom>
          <a:ln w="7619">
            <a:solidFill>
              <a:srgbClr val="FF676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3124200" y="6078220"/>
            <a:ext cx="4529455" cy="0"/>
          </a:xfrm>
          <a:custGeom>
            <a:avLst/>
            <a:gdLst/>
            <a:ahLst/>
            <a:cxnLst/>
            <a:rect l="l" t="t" r="r" b="b"/>
            <a:pathLst>
              <a:path w="4529455">
                <a:moveTo>
                  <a:pt x="0" y="0"/>
                </a:moveTo>
                <a:lnTo>
                  <a:pt x="4529191" y="0"/>
                </a:lnTo>
              </a:path>
            </a:pathLst>
          </a:custGeom>
          <a:ln w="7620">
            <a:solidFill>
              <a:srgbClr val="FF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3124200" y="6085840"/>
            <a:ext cx="4520565" cy="0"/>
          </a:xfrm>
          <a:custGeom>
            <a:avLst/>
            <a:gdLst/>
            <a:ahLst/>
            <a:cxnLst/>
            <a:rect l="l" t="t" r="r" b="b"/>
            <a:pathLst>
              <a:path w="4520565">
                <a:moveTo>
                  <a:pt x="0" y="0"/>
                </a:moveTo>
                <a:lnTo>
                  <a:pt x="4520206" y="0"/>
                </a:lnTo>
              </a:path>
            </a:pathLst>
          </a:custGeom>
          <a:ln w="7620">
            <a:solidFill>
              <a:srgbClr val="FF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3124200" y="6092190"/>
            <a:ext cx="4512945" cy="0"/>
          </a:xfrm>
          <a:custGeom>
            <a:avLst/>
            <a:gdLst/>
            <a:ahLst/>
            <a:cxnLst/>
            <a:rect l="l" t="t" r="r" b="b"/>
            <a:pathLst>
              <a:path w="4512945">
                <a:moveTo>
                  <a:pt x="0" y="0"/>
                </a:moveTo>
                <a:lnTo>
                  <a:pt x="4512718" y="0"/>
                </a:lnTo>
              </a:path>
            </a:pathLst>
          </a:custGeom>
          <a:ln w="7620">
            <a:solidFill>
              <a:srgbClr val="FF63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3124200" y="6099809"/>
            <a:ext cx="4504055" cy="0"/>
          </a:xfrm>
          <a:custGeom>
            <a:avLst/>
            <a:gdLst/>
            <a:ahLst/>
            <a:cxnLst/>
            <a:rect l="l" t="t" r="r" b="b"/>
            <a:pathLst>
              <a:path w="4504055">
                <a:moveTo>
                  <a:pt x="0" y="0"/>
                </a:moveTo>
                <a:lnTo>
                  <a:pt x="4503733" y="0"/>
                </a:lnTo>
              </a:path>
            </a:pathLst>
          </a:custGeom>
          <a:ln w="7620">
            <a:solidFill>
              <a:srgbClr val="FF62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3124200" y="6107429"/>
            <a:ext cx="4495165" cy="0"/>
          </a:xfrm>
          <a:custGeom>
            <a:avLst/>
            <a:gdLst/>
            <a:ahLst/>
            <a:cxnLst/>
            <a:rect l="l" t="t" r="r" b="b"/>
            <a:pathLst>
              <a:path w="4495165">
                <a:moveTo>
                  <a:pt x="0" y="0"/>
                </a:moveTo>
                <a:lnTo>
                  <a:pt x="4494748" y="0"/>
                </a:lnTo>
              </a:path>
            </a:pathLst>
          </a:custGeom>
          <a:ln w="7620">
            <a:solidFill>
              <a:srgbClr val="FF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3124200" y="6115050"/>
            <a:ext cx="4486275" cy="0"/>
          </a:xfrm>
          <a:custGeom>
            <a:avLst/>
            <a:gdLst/>
            <a:ahLst/>
            <a:cxnLst/>
            <a:rect l="l" t="t" r="r" b="b"/>
            <a:pathLst>
              <a:path w="4486275">
                <a:moveTo>
                  <a:pt x="0" y="0"/>
                </a:moveTo>
                <a:lnTo>
                  <a:pt x="4485763" y="0"/>
                </a:lnTo>
              </a:path>
            </a:pathLst>
          </a:custGeom>
          <a:ln w="7619">
            <a:solidFill>
              <a:srgbClr val="F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3124200" y="6121400"/>
            <a:ext cx="4478655" cy="0"/>
          </a:xfrm>
          <a:custGeom>
            <a:avLst/>
            <a:gdLst/>
            <a:ahLst/>
            <a:cxnLst/>
            <a:rect l="l" t="t" r="r" b="b"/>
            <a:pathLst>
              <a:path w="4478655">
                <a:moveTo>
                  <a:pt x="0" y="0"/>
                </a:moveTo>
                <a:lnTo>
                  <a:pt x="4478275" y="0"/>
                </a:lnTo>
              </a:path>
            </a:pathLst>
          </a:custGeom>
          <a:ln w="7619">
            <a:solidFill>
              <a:srgbClr val="FF5E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3124200" y="6129020"/>
            <a:ext cx="4469765" cy="0"/>
          </a:xfrm>
          <a:custGeom>
            <a:avLst/>
            <a:gdLst/>
            <a:ahLst/>
            <a:cxnLst/>
            <a:rect l="l" t="t" r="r" b="b"/>
            <a:pathLst>
              <a:path w="4469765">
                <a:moveTo>
                  <a:pt x="0" y="0"/>
                </a:moveTo>
                <a:lnTo>
                  <a:pt x="4469290" y="0"/>
                </a:lnTo>
              </a:path>
            </a:pathLst>
          </a:custGeom>
          <a:ln w="7620">
            <a:solidFill>
              <a:srgbClr val="FF5D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3124200" y="6136640"/>
            <a:ext cx="4460875" cy="0"/>
          </a:xfrm>
          <a:custGeom>
            <a:avLst/>
            <a:gdLst/>
            <a:ahLst/>
            <a:cxnLst/>
            <a:rect l="l" t="t" r="r" b="b"/>
            <a:pathLst>
              <a:path w="4460875">
                <a:moveTo>
                  <a:pt x="0" y="0"/>
                </a:moveTo>
                <a:lnTo>
                  <a:pt x="4460305" y="0"/>
                </a:lnTo>
              </a:path>
            </a:pathLst>
          </a:custGeom>
          <a:ln w="7620">
            <a:solidFill>
              <a:srgbClr val="FF5C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3124200" y="6142990"/>
            <a:ext cx="4453255" cy="0"/>
          </a:xfrm>
          <a:custGeom>
            <a:avLst/>
            <a:gdLst/>
            <a:ahLst/>
            <a:cxnLst/>
            <a:rect l="l" t="t" r="r" b="b"/>
            <a:pathLst>
              <a:path w="4453255">
                <a:moveTo>
                  <a:pt x="0" y="0"/>
                </a:moveTo>
                <a:lnTo>
                  <a:pt x="4452817" y="0"/>
                </a:lnTo>
              </a:path>
            </a:pathLst>
          </a:custGeom>
          <a:ln w="7620">
            <a:solidFill>
              <a:srgbClr val="FF5A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3124200" y="6150609"/>
            <a:ext cx="4444365" cy="0"/>
          </a:xfrm>
          <a:custGeom>
            <a:avLst/>
            <a:gdLst/>
            <a:ahLst/>
            <a:cxnLst/>
            <a:rect l="l" t="t" r="r" b="b"/>
            <a:pathLst>
              <a:path w="4444365">
                <a:moveTo>
                  <a:pt x="0" y="0"/>
                </a:moveTo>
                <a:lnTo>
                  <a:pt x="4443832" y="0"/>
                </a:lnTo>
              </a:path>
            </a:pathLst>
          </a:custGeom>
          <a:ln w="7620">
            <a:solidFill>
              <a:srgbClr val="FF59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3124200" y="6158229"/>
            <a:ext cx="4435475" cy="0"/>
          </a:xfrm>
          <a:custGeom>
            <a:avLst/>
            <a:gdLst/>
            <a:ahLst/>
            <a:cxnLst/>
            <a:rect l="l" t="t" r="r" b="b"/>
            <a:pathLst>
              <a:path w="4435475">
                <a:moveTo>
                  <a:pt x="0" y="0"/>
                </a:moveTo>
                <a:lnTo>
                  <a:pt x="4434846" y="0"/>
                </a:lnTo>
              </a:path>
            </a:pathLst>
          </a:custGeom>
          <a:ln w="7620">
            <a:solidFill>
              <a:srgbClr val="FF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3124200" y="6164579"/>
            <a:ext cx="4427855" cy="0"/>
          </a:xfrm>
          <a:custGeom>
            <a:avLst/>
            <a:gdLst/>
            <a:ahLst/>
            <a:cxnLst/>
            <a:rect l="l" t="t" r="r" b="b"/>
            <a:pathLst>
              <a:path w="4427855">
                <a:moveTo>
                  <a:pt x="0" y="0"/>
                </a:moveTo>
                <a:lnTo>
                  <a:pt x="4427359" y="0"/>
                </a:lnTo>
              </a:path>
            </a:pathLst>
          </a:custGeom>
          <a:ln w="7620">
            <a:solidFill>
              <a:srgbClr val="FF565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3124200" y="6172200"/>
            <a:ext cx="4418965" cy="0"/>
          </a:xfrm>
          <a:custGeom>
            <a:avLst/>
            <a:gdLst/>
            <a:ahLst/>
            <a:cxnLst/>
            <a:rect l="l" t="t" r="r" b="b"/>
            <a:pathLst>
              <a:path w="4418965">
                <a:moveTo>
                  <a:pt x="0" y="0"/>
                </a:moveTo>
                <a:lnTo>
                  <a:pt x="4418374" y="0"/>
                </a:lnTo>
              </a:path>
            </a:pathLst>
          </a:custGeom>
          <a:ln w="7619">
            <a:solidFill>
              <a:srgbClr val="FF555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3124200" y="6179820"/>
            <a:ext cx="4409440" cy="0"/>
          </a:xfrm>
          <a:custGeom>
            <a:avLst/>
            <a:gdLst/>
            <a:ahLst/>
            <a:cxnLst/>
            <a:rect l="l" t="t" r="r" b="b"/>
            <a:pathLst>
              <a:path w="4409440">
                <a:moveTo>
                  <a:pt x="0" y="0"/>
                </a:moveTo>
                <a:lnTo>
                  <a:pt x="4409388" y="0"/>
                </a:lnTo>
              </a:path>
            </a:pathLst>
          </a:custGeom>
          <a:ln w="7620">
            <a:solidFill>
              <a:srgbClr val="FF545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3124200" y="6186170"/>
            <a:ext cx="4402455" cy="0"/>
          </a:xfrm>
          <a:custGeom>
            <a:avLst/>
            <a:gdLst/>
            <a:ahLst/>
            <a:cxnLst/>
            <a:rect l="l" t="t" r="r" b="b"/>
            <a:pathLst>
              <a:path w="4402455">
                <a:moveTo>
                  <a:pt x="0" y="0"/>
                </a:moveTo>
                <a:lnTo>
                  <a:pt x="4401901" y="0"/>
                </a:lnTo>
              </a:path>
            </a:pathLst>
          </a:custGeom>
          <a:ln w="7620">
            <a:solidFill>
              <a:srgbClr val="FF52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3124200" y="6193790"/>
            <a:ext cx="4392930" cy="0"/>
          </a:xfrm>
          <a:custGeom>
            <a:avLst/>
            <a:gdLst/>
            <a:ahLst/>
            <a:cxnLst/>
            <a:rect l="l" t="t" r="r" b="b"/>
            <a:pathLst>
              <a:path w="4392930">
                <a:moveTo>
                  <a:pt x="0" y="0"/>
                </a:moveTo>
                <a:lnTo>
                  <a:pt x="4392916" y="0"/>
                </a:lnTo>
              </a:path>
            </a:pathLst>
          </a:custGeom>
          <a:ln w="7620">
            <a:solidFill>
              <a:srgbClr val="FF51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3124200" y="6201409"/>
            <a:ext cx="4384040" cy="0"/>
          </a:xfrm>
          <a:custGeom>
            <a:avLst/>
            <a:gdLst/>
            <a:ahLst/>
            <a:cxnLst/>
            <a:rect l="l" t="t" r="r" b="b"/>
            <a:pathLst>
              <a:path w="4384040">
                <a:moveTo>
                  <a:pt x="0" y="0"/>
                </a:moveTo>
                <a:lnTo>
                  <a:pt x="4383930" y="0"/>
                </a:lnTo>
              </a:path>
            </a:pathLst>
          </a:custGeom>
          <a:ln w="7620">
            <a:solidFill>
              <a:srgbClr val="FF5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3124200" y="6207759"/>
            <a:ext cx="4377055" cy="0"/>
          </a:xfrm>
          <a:custGeom>
            <a:avLst/>
            <a:gdLst/>
            <a:ahLst/>
            <a:cxnLst/>
            <a:rect l="l" t="t" r="r" b="b"/>
            <a:pathLst>
              <a:path w="4377055">
                <a:moveTo>
                  <a:pt x="0" y="0"/>
                </a:moveTo>
                <a:lnTo>
                  <a:pt x="4376443" y="0"/>
                </a:lnTo>
              </a:path>
            </a:pathLst>
          </a:custGeom>
          <a:ln w="7620">
            <a:solidFill>
              <a:srgbClr val="FF4E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3124200" y="6215379"/>
            <a:ext cx="4367530" cy="0"/>
          </a:xfrm>
          <a:custGeom>
            <a:avLst/>
            <a:gdLst/>
            <a:ahLst/>
            <a:cxnLst/>
            <a:rect l="l" t="t" r="r" b="b"/>
            <a:pathLst>
              <a:path w="4367530">
                <a:moveTo>
                  <a:pt x="0" y="0"/>
                </a:moveTo>
                <a:lnTo>
                  <a:pt x="4367458" y="0"/>
                </a:lnTo>
              </a:path>
            </a:pathLst>
          </a:custGeom>
          <a:ln w="7620">
            <a:solidFill>
              <a:srgbClr val="FF4D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3124200" y="6223000"/>
            <a:ext cx="4358640" cy="0"/>
          </a:xfrm>
          <a:custGeom>
            <a:avLst/>
            <a:gdLst/>
            <a:ahLst/>
            <a:cxnLst/>
            <a:rect l="l" t="t" r="r" b="b"/>
            <a:pathLst>
              <a:path w="4358640">
                <a:moveTo>
                  <a:pt x="0" y="0"/>
                </a:moveTo>
                <a:lnTo>
                  <a:pt x="4358472" y="0"/>
                </a:lnTo>
              </a:path>
            </a:pathLst>
          </a:custGeom>
          <a:ln w="7619">
            <a:solidFill>
              <a:srgbClr val="FF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3124200" y="6229350"/>
            <a:ext cx="4351020" cy="0"/>
          </a:xfrm>
          <a:custGeom>
            <a:avLst/>
            <a:gdLst/>
            <a:ahLst/>
            <a:cxnLst/>
            <a:rect l="l" t="t" r="r" b="b"/>
            <a:pathLst>
              <a:path w="4351020">
                <a:moveTo>
                  <a:pt x="0" y="0"/>
                </a:moveTo>
                <a:lnTo>
                  <a:pt x="4350985" y="0"/>
                </a:lnTo>
              </a:path>
            </a:pathLst>
          </a:custGeom>
          <a:ln w="7619">
            <a:solidFill>
              <a:srgbClr val="FF4A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3124200" y="6236970"/>
            <a:ext cx="4342130" cy="0"/>
          </a:xfrm>
          <a:custGeom>
            <a:avLst/>
            <a:gdLst/>
            <a:ahLst/>
            <a:cxnLst/>
            <a:rect l="l" t="t" r="r" b="b"/>
            <a:pathLst>
              <a:path w="4342130">
                <a:moveTo>
                  <a:pt x="0" y="0"/>
                </a:moveTo>
                <a:lnTo>
                  <a:pt x="4341999" y="0"/>
                </a:lnTo>
              </a:path>
            </a:pathLst>
          </a:custGeom>
          <a:ln w="7620">
            <a:solidFill>
              <a:srgbClr val="FF49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3124200" y="6244590"/>
            <a:ext cx="4333240" cy="0"/>
          </a:xfrm>
          <a:custGeom>
            <a:avLst/>
            <a:gdLst/>
            <a:ahLst/>
            <a:cxnLst/>
            <a:rect l="l" t="t" r="r" b="b"/>
            <a:pathLst>
              <a:path w="4333240">
                <a:moveTo>
                  <a:pt x="0" y="0"/>
                </a:moveTo>
                <a:lnTo>
                  <a:pt x="4333014" y="0"/>
                </a:lnTo>
              </a:path>
            </a:pathLst>
          </a:custGeom>
          <a:ln w="7620">
            <a:solidFill>
              <a:srgbClr val="FF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3124200" y="6250940"/>
            <a:ext cx="4325620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527" y="0"/>
                </a:lnTo>
              </a:path>
            </a:pathLst>
          </a:custGeom>
          <a:ln w="7620">
            <a:solidFill>
              <a:srgbClr val="FF4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3124200" y="6258559"/>
            <a:ext cx="4316730" cy="0"/>
          </a:xfrm>
          <a:custGeom>
            <a:avLst/>
            <a:gdLst/>
            <a:ahLst/>
            <a:cxnLst/>
            <a:rect l="l" t="t" r="r" b="b"/>
            <a:pathLst>
              <a:path w="4316730">
                <a:moveTo>
                  <a:pt x="0" y="0"/>
                </a:moveTo>
                <a:lnTo>
                  <a:pt x="4316541" y="0"/>
                </a:lnTo>
              </a:path>
            </a:pathLst>
          </a:custGeom>
          <a:ln w="7620">
            <a:solidFill>
              <a:srgbClr val="FF45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3124200" y="6266179"/>
            <a:ext cx="4307840" cy="0"/>
          </a:xfrm>
          <a:custGeom>
            <a:avLst/>
            <a:gdLst/>
            <a:ahLst/>
            <a:cxnLst/>
            <a:rect l="l" t="t" r="r" b="b"/>
            <a:pathLst>
              <a:path w="4307840">
                <a:moveTo>
                  <a:pt x="0" y="0"/>
                </a:moveTo>
                <a:lnTo>
                  <a:pt x="4307556" y="0"/>
                </a:lnTo>
              </a:path>
            </a:pathLst>
          </a:custGeom>
          <a:ln w="7620">
            <a:solidFill>
              <a:srgbClr val="FF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3124200" y="6272529"/>
            <a:ext cx="4300220" cy="0"/>
          </a:xfrm>
          <a:custGeom>
            <a:avLst/>
            <a:gdLst/>
            <a:ahLst/>
            <a:cxnLst/>
            <a:rect l="l" t="t" r="r" b="b"/>
            <a:pathLst>
              <a:path w="4300220">
                <a:moveTo>
                  <a:pt x="0" y="0"/>
                </a:moveTo>
                <a:lnTo>
                  <a:pt x="4300069" y="0"/>
                </a:lnTo>
              </a:path>
            </a:pathLst>
          </a:custGeom>
          <a:ln w="7620">
            <a:solidFill>
              <a:srgbClr val="FF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3124200" y="6280150"/>
            <a:ext cx="4291330" cy="0"/>
          </a:xfrm>
          <a:custGeom>
            <a:avLst/>
            <a:gdLst/>
            <a:ahLst/>
            <a:cxnLst/>
            <a:rect l="l" t="t" r="r" b="b"/>
            <a:pathLst>
              <a:path w="4291330">
                <a:moveTo>
                  <a:pt x="0" y="0"/>
                </a:moveTo>
                <a:lnTo>
                  <a:pt x="4291083" y="0"/>
                </a:lnTo>
              </a:path>
            </a:pathLst>
          </a:custGeom>
          <a:ln w="7619">
            <a:solidFill>
              <a:srgbClr val="FF41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3124200" y="6287770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098" y="0"/>
                </a:lnTo>
              </a:path>
            </a:pathLst>
          </a:custGeom>
          <a:ln w="7620">
            <a:solidFill>
              <a:srgbClr val="FF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3124200" y="6295390"/>
            <a:ext cx="4273550" cy="0"/>
          </a:xfrm>
          <a:custGeom>
            <a:avLst/>
            <a:gdLst/>
            <a:ahLst/>
            <a:cxnLst/>
            <a:rect l="l" t="t" r="r" b="b"/>
            <a:pathLst>
              <a:path w="4273550">
                <a:moveTo>
                  <a:pt x="0" y="0"/>
                </a:moveTo>
                <a:lnTo>
                  <a:pt x="4273113" y="0"/>
                </a:lnTo>
              </a:path>
            </a:pathLst>
          </a:custGeom>
          <a:ln w="7620">
            <a:solidFill>
              <a:srgbClr val="F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3124200" y="6301740"/>
            <a:ext cx="4265930" cy="0"/>
          </a:xfrm>
          <a:custGeom>
            <a:avLst/>
            <a:gdLst/>
            <a:ahLst/>
            <a:cxnLst/>
            <a:rect l="l" t="t" r="r" b="b"/>
            <a:pathLst>
              <a:path w="4265930">
                <a:moveTo>
                  <a:pt x="0" y="0"/>
                </a:moveTo>
                <a:lnTo>
                  <a:pt x="4265625" y="0"/>
                </a:lnTo>
              </a:path>
            </a:pathLst>
          </a:custGeom>
          <a:ln w="7620">
            <a:solidFill>
              <a:srgbClr val="FF3D3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3124200" y="6309359"/>
            <a:ext cx="4257040" cy="0"/>
          </a:xfrm>
          <a:custGeom>
            <a:avLst/>
            <a:gdLst/>
            <a:ahLst/>
            <a:cxnLst/>
            <a:rect l="l" t="t" r="r" b="b"/>
            <a:pathLst>
              <a:path w="4257040">
                <a:moveTo>
                  <a:pt x="0" y="0"/>
                </a:moveTo>
                <a:lnTo>
                  <a:pt x="4256640" y="0"/>
                </a:lnTo>
              </a:path>
            </a:pathLst>
          </a:custGeom>
          <a:ln w="7620">
            <a:solidFill>
              <a:srgbClr val="FF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3124200" y="6316979"/>
            <a:ext cx="4248150" cy="0"/>
          </a:xfrm>
          <a:custGeom>
            <a:avLst/>
            <a:gdLst/>
            <a:ahLst/>
            <a:cxnLst/>
            <a:rect l="l" t="t" r="r" b="b"/>
            <a:pathLst>
              <a:path w="4248150">
                <a:moveTo>
                  <a:pt x="0" y="0"/>
                </a:moveTo>
                <a:lnTo>
                  <a:pt x="4247655" y="0"/>
                </a:lnTo>
              </a:path>
            </a:pathLst>
          </a:custGeom>
          <a:ln w="7620">
            <a:solidFill>
              <a:srgbClr val="FF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3124200" y="6323329"/>
            <a:ext cx="4240530" cy="0"/>
          </a:xfrm>
          <a:custGeom>
            <a:avLst/>
            <a:gdLst/>
            <a:ahLst/>
            <a:cxnLst/>
            <a:rect l="l" t="t" r="r" b="b"/>
            <a:pathLst>
              <a:path w="4240530">
                <a:moveTo>
                  <a:pt x="0" y="0"/>
                </a:moveTo>
                <a:lnTo>
                  <a:pt x="4240167" y="0"/>
                </a:lnTo>
              </a:path>
            </a:pathLst>
          </a:custGeom>
          <a:ln w="7620">
            <a:solidFill>
              <a:srgbClr val="FF39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3124200" y="6330950"/>
            <a:ext cx="4231640" cy="0"/>
          </a:xfrm>
          <a:custGeom>
            <a:avLst/>
            <a:gdLst/>
            <a:ahLst/>
            <a:cxnLst/>
            <a:rect l="l" t="t" r="r" b="b"/>
            <a:pathLst>
              <a:path w="4231640">
                <a:moveTo>
                  <a:pt x="0" y="0"/>
                </a:moveTo>
                <a:lnTo>
                  <a:pt x="4231182" y="0"/>
                </a:lnTo>
              </a:path>
            </a:pathLst>
          </a:custGeom>
          <a:ln w="7619">
            <a:solidFill>
              <a:srgbClr val="FF38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3124200" y="6338570"/>
            <a:ext cx="4222750" cy="0"/>
          </a:xfrm>
          <a:custGeom>
            <a:avLst/>
            <a:gdLst/>
            <a:ahLst/>
            <a:cxnLst/>
            <a:rect l="l" t="t" r="r" b="b"/>
            <a:pathLst>
              <a:path w="4222750">
                <a:moveTo>
                  <a:pt x="0" y="0"/>
                </a:moveTo>
                <a:lnTo>
                  <a:pt x="4222197" y="0"/>
                </a:lnTo>
              </a:path>
            </a:pathLst>
          </a:custGeom>
          <a:ln w="7620">
            <a:solidFill>
              <a:srgbClr val="FF37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3124200" y="6344920"/>
            <a:ext cx="4215130" cy="0"/>
          </a:xfrm>
          <a:custGeom>
            <a:avLst/>
            <a:gdLst/>
            <a:ahLst/>
            <a:cxnLst/>
            <a:rect l="l" t="t" r="r" b="b"/>
            <a:pathLst>
              <a:path w="4215130">
                <a:moveTo>
                  <a:pt x="0" y="0"/>
                </a:moveTo>
                <a:lnTo>
                  <a:pt x="4214709" y="0"/>
                </a:lnTo>
              </a:path>
            </a:pathLst>
          </a:custGeom>
          <a:ln w="7620">
            <a:solidFill>
              <a:srgbClr val="FF35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3124200" y="6352540"/>
            <a:ext cx="4206240" cy="0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5724" y="0"/>
                </a:lnTo>
              </a:path>
            </a:pathLst>
          </a:custGeom>
          <a:ln w="7620">
            <a:solidFill>
              <a:srgbClr val="FF343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3124200" y="6360159"/>
            <a:ext cx="4197350" cy="0"/>
          </a:xfrm>
          <a:custGeom>
            <a:avLst/>
            <a:gdLst/>
            <a:ahLst/>
            <a:cxnLst/>
            <a:rect l="l" t="t" r="r" b="b"/>
            <a:pathLst>
              <a:path w="4197350">
                <a:moveTo>
                  <a:pt x="0" y="0"/>
                </a:moveTo>
                <a:lnTo>
                  <a:pt x="4196739" y="0"/>
                </a:lnTo>
              </a:path>
            </a:pathLst>
          </a:custGeom>
          <a:ln w="7620">
            <a:solidFill>
              <a:srgbClr val="FF33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3124200" y="6366509"/>
            <a:ext cx="4189729" cy="0"/>
          </a:xfrm>
          <a:custGeom>
            <a:avLst/>
            <a:gdLst/>
            <a:ahLst/>
            <a:cxnLst/>
            <a:rect l="l" t="t" r="r" b="b"/>
            <a:pathLst>
              <a:path w="4189729">
                <a:moveTo>
                  <a:pt x="0" y="0"/>
                </a:moveTo>
                <a:lnTo>
                  <a:pt x="4189251" y="0"/>
                </a:lnTo>
              </a:path>
            </a:pathLst>
          </a:custGeom>
          <a:ln w="7620">
            <a:solidFill>
              <a:srgbClr val="FF31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3124200" y="6374129"/>
            <a:ext cx="4180840" cy="0"/>
          </a:xfrm>
          <a:custGeom>
            <a:avLst/>
            <a:gdLst/>
            <a:ahLst/>
            <a:cxnLst/>
            <a:rect l="l" t="t" r="r" b="b"/>
            <a:pathLst>
              <a:path w="4180840">
                <a:moveTo>
                  <a:pt x="0" y="0"/>
                </a:moveTo>
                <a:lnTo>
                  <a:pt x="4180266" y="0"/>
                </a:lnTo>
              </a:path>
            </a:pathLst>
          </a:custGeom>
          <a:ln w="7620">
            <a:solidFill>
              <a:srgbClr val="FF30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3124200" y="6381750"/>
            <a:ext cx="4171315" cy="0"/>
          </a:xfrm>
          <a:custGeom>
            <a:avLst/>
            <a:gdLst/>
            <a:ahLst/>
            <a:cxnLst/>
            <a:rect l="l" t="t" r="r" b="b"/>
            <a:pathLst>
              <a:path w="4171315">
                <a:moveTo>
                  <a:pt x="0" y="0"/>
                </a:moveTo>
                <a:lnTo>
                  <a:pt x="4171281" y="0"/>
                </a:lnTo>
              </a:path>
            </a:pathLst>
          </a:custGeom>
          <a:ln w="7619">
            <a:solidFill>
              <a:srgbClr val="F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6998969" y="6388100"/>
            <a:ext cx="289560" cy="0"/>
          </a:xfrm>
          <a:custGeom>
            <a:avLst/>
            <a:gdLst/>
            <a:ahLst/>
            <a:cxnLst/>
            <a:rect l="l" t="t" r="r" b="b"/>
            <a:pathLst>
              <a:path w="289559">
                <a:moveTo>
                  <a:pt x="0" y="0"/>
                </a:moveTo>
                <a:lnTo>
                  <a:pt x="289023" y="0"/>
                </a:lnTo>
              </a:path>
            </a:pathLst>
          </a:custGeom>
          <a:ln w="7619">
            <a:solidFill>
              <a:srgbClr val="FF2E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6998969" y="6395720"/>
            <a:ext cx="280035" cy="0"/>
          </a:xfrm>
          <a:custGeom>
            <a:avLst/>
            <a:gdLst/>
            <a:ahLst/>
            <a:cxnLst/>
            <a:rect l="l" t="t" r="r" b="b"/>
            <a:pathLst>
              <a:path w="280034">
                <a:moveTo>
                  <a:pt x="0" y="0"/>
                </a:moveTo>
                <a:lnTo>
                  <a:pt x="280038" y="0"/>
                </a:lnTo>
              </a:path>
            </a:pathLst>
          </a:custGeom>
          <a:ln w="7620">
            <a:solidFill>
              <a:srgbClr val="FF2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6998969" y="6403340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>
                <a:moveTo>
                  <a:pt x="0" y="0"/>
                </a:moveTo>
                <a:lnTo>
                  <a:pt x="271053" y="0"/>
                </a:lnTo>
              </a:path>
            </a:pathLst>
          </a:custGeom>
          <a:ln w="7620">
            <a:solidFill>
              <a:srgbClr val="FF2B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6998969" y="6409690"/>
            <a:ext cx="264160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3565" y="0"/>
                </a:lnTo>
              </a:path>
            </a:pathLst>
          </a:custGeom>
          <a:ln w="7620">
            <a:solidFill>
              <a:srgbClr val="FF2A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6998969" y="6417309"/>
            <a:ext cx="254635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80" y="0"/>
                </a:lnTo>
              </a:path>
            </a:pathLst>
          </a:custGeom>
          <a:ln w="7620">
            <a:solidFill>
              <a:srgbClr val="FF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6998969" y="6421120"/>
            <a:ext cx="245595" cy="2082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 txBox="1"/>
          <p:nvPr/>
        </p:nvSpPr>
        <p:spPr>
          <a:xfrm>
            <a:off x="1783079" y="5279390"/>
            <a:ext cx="4651375" cy="1089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Halkçılık</a:t>
            </a:r>
            <a:endParaRPr sz="1600">
              <a:latin typeface="Arial"/>
              <a:cs typeface="Arial"/>
            </a:endParaRPr>
          </a:p>
          <a:p>
            <a:pPr marL="1512570" marR="5080" algn="just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latin typeface="Arial"/>
                <a:cs typeface="Arial"/>
              </a:rPr>
              <a:t>Türk </a:t>
            </a:r>
            <a:r>
              <a:rPr sz="1800" spc="-10" dirty="0">
                <a:latin typeface="Arial"/>
                <a:cs typeface="Arial"/>
              </a:rPr>
              <a:t>Milletini çağdaş, </a:t>
            </a:r>
            <a:r>
              <a:rPr sz="1800" spc="-15" dirty="0">
                <a:latin typeface="Arial"/>
                <a:cs typeface="Arial"/>
              </a:rPr>
              <a:t>dünyaca  </a:t>
            </a:r>
            <a:r>
              <a:rPr sz="1800" spc="-10" dirty="0">
                <a:latin typeface="Arial"/>
                <a:cs typeface="Arial"/>
              </a:rPr>
              <a:t>kabul edilmiş sosyal </a:t>
            </a:r>
            <a:r>
              <a:rPr sz="1800" dirty="0">
                <a:latin typeface="Arial"/>
                <a:cs typeface="Arial"/>
              </a:rPr>
              <a:t>ve </a:t>
            </a:r>
            <a:r>
              <a:rPr sz="1800" spc="-10" dirty="0">
                <a:latin typeface="Arial"/>
                <a:cs typeface="Arial"/>
              </a:rPr>
              <a:t>kültürel  değerlere </a:t>
            </a:r>
            <a:r>
              <a:rPr sz="1800" spc="-5" dirty="0">
                <a:latin typeface="Arial"/>
                <a:cs typeface="Arial"/>
              </a:rPr>
              <a:t>kavuşturmak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46" name="object 1546"/>
          <p:cNvSpPr/>
          <p:nvPr/>
        </p:nvSpPr>
        <p:spPr>
          <a:xfrm>
            <a:off x="3049905" y="250825"/>
            <a:ext cx="1189988" cy="33527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4314825" y="297815"/>
            <a:ext cx="807718" cy="28828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5182235" y="310515"/>
            <a:ext cx="947418" cy="27558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976</Words>
  <Application>Microsoft Office PowerPoint</Application>
  <PresentationFormat>Ekran Gösterisi (4:3)</PresentationFormat>
  <Paragraphs>215</Paragraphs>
  <Slides>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48</vt:i4>
      </vt:variant>
    </vt:vector>
  </HeadingPairs>
  <TitlesOfParts>
    <vt:vector size="49" baseType="lpstr">
      <vt:lpstr>Office Theme</vt:lpstr>
      <vt:lpstr>PowerPoint Sunusu</vt:lpstr>
      <vt:lpstr>İÇİNDEKİLER</vt:lpstr>
      <vt:lpstr>Neleri değiştirdim?  Niçin değiştirdim?</vt:lpstr>
      <vt:lpstr>PowerPoint Sunusu</vt:lpstr>
      <vt:lpstr>PowerPoint Sunusu</vt:lpstr>
      <vt:lpstr>PowerPoint Sunusu</vt:lpstr>
      <vt:lpstr>PowerPoint Sunusu</vt:lpstr>
      <vt:lpstr>PowerPoint Sunusu</vt:lpstr>
      <vt:lpstr>Türk milletinin birlik ve beraberliğini</vt:lpstr>
      <vt:lpstr>PowerPoint Sunusu</vt:lpstr>
      <vt:lpstr>PowerPoint Sunusu</vt:lpstr>
      <vt:lpstr>Cumhuriyetçilik ilkesini  açıklayınız?</vt:lpstr>
      <vt:lpstr>PowerPoint Sunusu</vt:lpstr>
      <vt:lpstr>Cumhuriyetçilik ilkesinin  benimsenmesi için hangi inkılaplar  yapılmıştır?</vt:lpstr>
      <vt:lpstr> TBMM’nin açılışı (23 Nisan 1920)</vt:lpstr>
      <vt:lpstr>PowerPoint Sunusu</vt:lpstr>
      <vt:lpstr> Cumhuriyetin ilanı (29 Ekim 1923)</vt:lpstr>
      <vt:lpstr>PowerPoint Sunusu</vt:lpstr>
      <vt:lpstr>PowerPoint Sunusu</vt:lpstr>
      <vt:lpstr>Milliyetçilik ilkesinin yerleşmesi  için hangi inkılaplar yapılmıştır?</vt:lpstr>
      <vt:lpstr>PowerPoint Sunusu</vt:lpstr>
      <vt:lpstr>PowerPoint Sunusu</vt:lpstr>
      <vt:lpstr>PowerPoint Sunusu</vt:lpstr>
      <vt:lpstr>Halkçılık ilkesini açıklayınız?</vt:lpstr>
      <vt:lpstr>Bir ülkede oturan ve o ülkeyi yurt bilen insanlara halk denir.</vt:lpstr>
      <vt:lpstr>Halkçılık ilkesinin yerleşmesi için  hangi inkılaplar yapılmıştır?</vt:lpstr>
      <vt:lpstr>PowerPoint Sunusu</vt:lpstr>
      <vt:lpstr>PowerPoint Sunusu</vt:lpstr>
      <vt:lpstr>PowerPoint Sunusu</vt:lpstr>
      <vt:lpstr>PowerPoint Sunusu</vt:lpstr>
      <vt:lpstr>Devletçilik ilkesinin yerleşmesi  için hangi inkılaplar yapılmıştır?</vt:lpstr>
      <vt:lpstr>PowerPoint Sunusu</vt:lpstr>
      <vt:lpstr>PowerPoint Sunusu</vt:lpstr>
      <vt:lpstr>PowerPoint Sunusu</vt:lpstr>
      <vt:lpstr>PowerPoint Sunusu</vt:lpstr>
      <vt:lpstr>Laiklik ;</vt:lpstr>
      <vt:lpstr>PowerPoint Sunusu</vt:lpstr>
      <vt:lpstr>PowerPoint Sunusu</vt:lpstr>
      <vt:lpstr>PowerPoint Sunusu</vt:lpstr>
      <vt:lpstr>İnkılapçılık ilkesini açıklayınız?</vt:lpstr>
      <vt:lpstr>İnkılapçılık ;</vt:lpstr>
      <vt:lpstr>PowerPoint Sunusu</vt:lpstr>
      <vt:lpstr>Atatürk İnkılapları</vt:lpstr>
      <vt:lpstr>Ekonomi Alanındaki İnkılaplar</vt:lpstr>
      <vt:lpstr>Yönetim Alanındaki İnkılaplar</vt:lpstr>
      <vt:lpstr>Toplumsal Alanındaki İnkılaplar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Atatürk İlke ve İnkılapları</dc:title>
  <dc:creator>mehmet genç</dc:creator>
  <cp:keywords>inkılap;ilke;atatürk;www.nedir.org</cp:keywords>
  <cp:lastModifiedBy>mehmet genç</cp:lastModifiedBy>
  <cp:revision>1</cp:revision>
  <dcterms:created xsi:type="dcterms:W3CDTF">2018-05-02T07:16:02Z</dcterms:created>
  <dcterms:modified xsi:type="dcterms:W3CDTF">2018-05-02T07:17:12Z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2014-01-19T00:00:00Z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2018-05-02T00:00:00Z</vt:filetime>
  </property>
</Properties>
</file>