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outlineViewPr>
    <p:cViewPr>
      <p:scale>
        <a:sx n="33" d="100"/>
        <a:sy n="33" d="100"/>
      </p:scale>
      <p:origin x="0" y="-23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l-bilgisi.net/konular/anlam-bilgisi/sozcukte-anlam/sozcukler-arasi-anlam-iliskileri/#adaktarmasi" TargetMode="External"/><Relationship Id="rId3" Type="http://schemas.openxmlformats.org/officeDocument/2006/relationships/hyperlink" Target="http://www.dil-bilgisi.net/konular/anlam-bilgisi/sozcukte-anlam/sozcukler-arasi-anlam-iliskileri/#essesli" TargetMode="External"/><Relationship Id="rId7" Type="http://schemas.openxmlformats.org/officeDocument/2006/relationships/hyperlink" Target="http://www.dil-bilgisi.net/konular/anlam-bilgisi/sozcukte-anlam/sozcukler-arasi-anlam-iliskileri/#nitelvenicelanlamli" TargetMode="External"/><Relationship Id="rId2" Type="http://schemas.openxmlformats.org/officeDocument/2006/relationships/hyperlink" Target="http://www.dil-bilgisi.net/konular/anlam-bilgisi/sozcukte-anlam/sozcukler-arasi-anlam-iliskileri/#zitanlamli" TargetMode="External"/><Relationship Id="rId1" Type="http://schemas.openxmlformats.org/officeDocument/2006/relationships/hyperlink" Target="http://www.dil-bilgisi.net/konular/anlam-bilgisi/sozcukte-anlam/sozcukler-arasi-anlam-iliskileri/#yakinanlamli" TargetMode="External"/><Relationship Id="rId6" Type="http://schemas.openxmlformats.org/officeDocument/2006/relationships/hyperlink" Target="http://www.dil-bilgisi.net/konular/anlam-bilgisi/sozcukte-anlam/sozcukler-arasi-anlam-iliskileri/#somutvesoyutanlamli" TargetMode="External"/><Relationship Id="rId5" Type="http://schemas.openxmlformats.org/officeDocument/2006/relationships/hyperlink" Target="http://www.dil-bilgisi.net/konular/anlam-bilgisi/sozcukte-anlam/sozcukler-arasi-anlam-iliskileri/#genelveozelanlamli" TargetMode="External"/><Relationship Id="rId4" Type="http://schemas.openxmlformats.org/officeDocument/2006/relationships/hyperlink" Target="http://www.dil-bilgisi.net/konular/anlam-bilgisi/sozcukte-anlam/sozcukler-arasi-anlam-iliskileri/#esanlamli" TargetMode="External"/><Relationship Id="rId9" Type="http://schemas.openxmlformats.org/officeDocument/2006/relationships/hyperlink" Target="http://www.dil-bilgisi.net/konular/anlam-bilgisi/sozcukte-anlam/sozcukler-arasi-anlam-iliskileri/#anlamaktarmasi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l-bilgisi.net/konular/anlam-bilgisi/sozcukte-anlam/sozcukler-arasi-anlam-iliskileri/#genelveozelanlamli" TargetMode="External"/><Relationship Id="rId3" Type="http://schemas.openxmlformats.org/officeDocument/2006/relationships/hyperlink" Target="http://www.dil-bilgisi.net/konular/anlam-bilgisi/sozcukte-anlam/sozcukler-arasi-anlam-iliskileri/#zitanlamli" TargetMode="External"/><Relationship Id="rId7" Type="http://schemas.openxmlformats.org/officeDocument/2006/relationships/hyperlink" Target="http://www.dil-bilgisi.net/konular/anlam-bilgisi/sozcukte-anlam/sozcukler-arasi-anlam-iliskileri/#somutvesoyutanlamli" TargetMode="External"/><Relationship Id="rId2" Type="http://schemas.openxmlformats.org/officeDocument/2006/relationships/hyperlink" Target="http://www.dil-bilgisi.net/konular/anlam-bilgisi/sozcukte-anlam/sozcukler-arasi-anlam-iliskileri/#esanlamli" TargetMode="External"/><Relationship Id="rId1" Type="http://schemas.openxmlformats.org/officeDocument/2006/relationships/hyperlink" Target="http://www.dil-bilgisi.net/konular/anlam-bilgisi/sozcukte-anlam/sozcukler-arasi-anlam-iliskileri/#yakinanlamli" TargetMode="External"/><Relationship Id="rId6" Type="http://schemas.openxmlformats.org/officeDocument/2006/relationships/hyperlink" Target="http://www.dil-bilgisi.net/konular/anlam-bilgisi/sozcukte-anlam/sozcukler-arasi-anlam-iliskileri/#nitelvenicelanlamli" TargetMode="External"/><Relationship Id="rId5" Type="http://schemas.openxmlformats.org/officeDocument/2006/relationships/hyperlink" Target="http://www.dil-bilgisi.net/konular/anlam-bilgisi/sozcukte-anlam/sozcukler-arasi-anlam-iliskileri/#anlamaktarmasi" TargetMode="External"/><Relationship Id="rId4" Type="http://schemas.openxmlformats.org/officeDocument/2006/relationships/hyperlink" Target="http://www.dil-bilgisi.net/konular/anlam-bilgisi/sozcukte-anlam/sozcukler-arasi-anlam-iliskileri/#essesli" TargetMode="External"/><Relationship Id="rId9" Type="http://schemas.openxmlformats.org/officeDocument/2006/relationships/hyperlink" Target="http://www.dil-bilgisi.net/konular/anlam-bilgisi/sozcukte-anlam/sozcukler-arasi-anlam-iliskileri/#adaktarmasi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2D807-C8D2-49AC-8FF2-2166D1B98306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74D8DBD8-6F77-4FAA-8B44-226B3C51A299}">
      <dgm:prSet phldrT="[Metin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Sözcükler Arası Anlam İlişkileri</a:t>
          </a:r>
          <a:endParaRPr lang="tr-TR" dirty="0"/>
        </a:p>
      </dgm:t>
    </dgm:pt>
    <dgm:pt modelId="{21AFEECD-F1F8-43CB-AC62-F461AB170564}" type="parTrans" cxnId="{34D42F0E-8BDC-47C9-B6EF-3D94AFC3E613}">
      <dgm:prSet/>
      <dgm:spPr/>
      <dgm:t>
        <a:bodyPr/>
        <a:lstStyle/>
        <a:p>
          <a:endParaRPr lang="tr-TR"/>
        </a:p>
      </dgm:t>
    </dgm:pt>
    <dgm:pt modelId="{011FD059-1EC3-4AB4-BC7F-D8560C575D14}" type="sibTrans" cxnId="{34D42F0E-8BDC-47C9-B6EF-3D94AFC3E613}">
      <dgm:prSet/>
      <dgm:spPr/>
      <dgm:t>
        <a:bodyPr/>
        <a:lstStyle/>
        <a:p>
          <a:endParaRPr lang="tr-TR"/>
        </a:p>
      </dgm:t>
    </dgm:pt>
    <dgm:pt modelId="{02976BAB-708E-415D-9296-4B3D8052A7E3}">
      <dgm:prSet phldrT="[Metin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>
              <a:hlinkClick xmlns:r="http://schemas.openxmlformats.org/officeDocument/2006/relationships" r:id="rId1"/>
            </a:rPr>
            <a:t>Yakın Anlamlı Kelimeler</a:t>
          </a:r>
          <a:endParaRPr lang="tr-TR" dirty="0"/>
        </a:p>
      </dgm:t>
    </dgm:pt>
    <dgm:pt modelId="{D6191701-D9B1-4484-AB2D-08C698B40F28}" type="parTrans" cxnId="{881901D7-68B0-4C0A-9333-44C49C9939B1}">
      <dgm:prSet/>
      <dgm:spPr/>
      <dgm:t>
        <a:bodyPr/>
        <a:lstStyle/>
        <a:p>
          <a:endParaRPr lang="tr-TR"/>
        </a:p>
      </dgm:t>
    </dgm:pt>
    <dgm:pt modelId="{6B297623-77CF-43C6-9011-BD69A35EB052}" type="sibTrans" cxnId="{881901D7-68B0-4C0A-9333-44C49C9939B1}">
      <dgm:prSet/>
      <dgm:spPr/>
      <dgm:t>
        <a:bodyPr/>
        <a:lstStyle/>
        <a:p>
          <a:endParaRPr lang="tr-TR"/>
        </a:p>
      </dgm:t>
    </dgm:pt>
    <dgm:pt modelId="{56CD8EAA-6717-455D-94FB-8A8D3758C88E}">
      <dgm:prSet phldrT="[Metin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>
              <a:hlinkClick xmlns:r="http://schemas.openxmlformats.org/officeDocument/2006/relationships" r:id="rId2"/>
            </a:rPr>
            <a:t>Zıt (Karşıt) Anlamlı Kelimeler</a:t>
          </a:r>
          <a:endParaRPr lang="tr-TR" dirty="0"/>
        </a:p>
      </dgm:t>
    </dgm:pt>
    <dgm:pt modelId="{7FCA86E3-AC52-4C2A-B4A0-3147688FDFB6}" type="parTrans" cxnId="{FB1B777C-97FF-464F-BF8D-C9A86181E884}">
      <dgm:prSet/>
      <dgm:spPr/>
      <dgm:t>
        <a:bodyPr/>
        <a:lstStyle/>
        <a:p>
          <a:endParaRPr lang="tr-TR"/>
        </a:p>
      </dgm:t>
    </dgm:pt>
    <dgm:pt modelId="{A623799B-AE95-4DC1-AC98-F1E6252B288A}" type="sibTrans" cxnId="{FB1B777C-97FF-464F-BF8D-C9A86181E884}">
      <dgm:prSet/>
      <dgm:spPr/>
      <dgm:t>
        <a:bodyPr/>
        <a:lstStyle/>
        <a:p>
          <a:endParaRPr lang="tr-TR"/>
        </a:p>
      </dgm:t>
    </dgm:pt>
    <dgm:pt modelId="{8D4B14F8-3CCD-465E-8DC2-D23221965CA9}">
      <dgm:prSet phldrT="[Metin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>
              <a:hlinkClick xmlns:r="http://schemas.openxmlformats.org/officeDocument/2006/relationships" r:id="rId3"/>
            </a:rPr>
            <a:t>Eş Sesli (Sesteş) Kelimeler</a:t>
          </a:r>
          <a:endParaRPr lang="tr-TR" dirty="0"/>
        </a:p>
      </dgm:t>
    </dgm:pt>
    <dgm:pt modelId="{5F9C191B-3652-4798-8F2C-6368BC5A266E}" type="parTrans" cxnId="{149B51C2-73DC-4AA9-9CA0-807A6FA6EBC1}">
      <dgm:prSet/>
      <dgm:spPr/>
      <dgm:t>
        <a:bodyPr/>
        <a:lstStyle/>
        <a:p>
          <a:endParaRPr lang="tr-TR"/>
        </a:p>
      </dgm:t>
    </dgm:pt>
    <dgm:pt modelId="{10432DB5-949E-407B-972A-ADB58304DE4C}" type="sibTrans" cxnId="{149B51C2-73DC-4AA9-9CA0-807A6FA6EBC1}">
      <dgm:prSet/>
      <dgm:spPr/>
      <dgm:t>
        <a:bodyPr/>
        <a:lstStyle/>
        <a:p>
          <a:endParaRPr lang="tr-TR"/>
        </a:p>
      </dgm:t>
    </dgm:pt>
    <dgm:pt modelId="{BAC9F8AD-7979-4D3F-8F8E-EF11CF2CFA88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>
              <a:solidFill>
                <a:srgbClr val="FF0000"/>
              </a:solidFill>
              <a:hlinkClick xmlns:r="http://schemas.openxmlformats.org/officeDocument/2006/relationships" r:id="rId4"/>
            </a:rPr>
            <a:t>Eş Anlamlı (</a:t>
          </a:r>
          <a:r>
            <a:rPr lang="tr-TR" dirty="0" smtClean="0">
              <a:solidFill>
                <a:schemeClr val="bg1"/>
              </a:solidFill>
              <a:hlinkClick xmlns:r="http://schemas.openxmlformats.org/officeDocument/2006/relationships" r:id="rId4"/>
            </a:rPr>
            <a:t>Anlamdaş</a:t>
          </a:r>
          <a:r>
            <a:rPr lang="tr-TR" dirty="0" smtClean="0">
              <a:solidFill>
                <a:srgbClr val="FF0000"/>
              </a:solidFill>
              <a:hlinkClick xmlns:r="http://schemas.openxmlformats.org/officeDocument/2006/relationships" r:id="rId4"/>
            </a:rPr>
            <a:t>) Kelimeler</a:t>
          </a:r>
        </a:p>
      </dgm:t>
    </dgm:pt>
    <dgm:pt modelId="{27DBA9DB-DB2F-45D3-85BF-99CE752EF4D3}" type="parTrans" cxnId="{C8C81FB2-6041-4DFB-A2D3-F598CFC2C503}">
      <dgm:prSet/>
      <dgm:spPr/>
      <dgm:t>
        <a:bodyPr/>
        <a:lstStyle/>
        <a:p>
          <a:endParaRPr lang="tr-TR"/>
        </a:p>
      </dgm:t>
    </dgm:pt>
    <dgm:pt modelId="{845E1584-5CAD-4F74-9E3F-089E0CCE9C22}" type="sibTrans" cxnId="{C8C81FB2-6041-4DFB-A2D3-F598CFC2C503}">
      <dgm:prSet/>
      <dgm:spPr/>
      <dgm:t>
        <a:bodyPr/>
        <a:lstStyle/>
        <a:p>
          <a:endParaRPr lang="tr-TR"/>
        </a:p>
      </dgm:t>
    </dgm:pt>
    <dgm:pt modelId="{05BA5ADA-0974-43E9-9703-876C5ADCCCDE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>
              <a:hlinkClick xmlns:r="http://schemas.openxmlformats.org/officeDocument/2006/relationships" r:id="rId5"/>
            </a:rPr>
            <a:t>Genel ve Özel Anlamlı Kelimeler</a:t>
          </a:r>
          <a:endParaRPr lang="tr-TR" dirty="0"/>
        </a:p>
      </dgm:t>
    </dgm:pt>
    <dgm:pt modelId="{30164553-B0ED-4E33-B586-402EA176262D}" type="parTrans" cxnId="{927C23AF-1058-4C17-A600-57C2FA07FC06}">
      <dgm:prSet/>
      <dgm:spPr/>
      <dgm:t>
        <a:bodyPr/>
        <a:lstStyle/>
        <a:p>
          <a:endParaRPr lang="tr-TR"/>
        </a:p>
      </dgm:t>
    </dgm:pt>
    <dgm:pt modelId="{17727F48-E814-4D11-9F7D-DF29C600AB3E}" type="sibTrans" cxnId="{927C23AF-1058-4C17-A600-57C2FA07FC06}">
      <dgm:prSet/>
      <dgm:spPr/>
      <dgm:t>
        <a:bodyPr/>
        <a:lstStyle/>
        <a:p>
          <a:endParaRPr lang="tr-TR"/>
        </a:p>
      </dgm:t>
    </dgm:pt>
    <dgm:pt modelId="{5B08A82A-DE9A-47BA-8386-2E29B2F0273E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>
              <a:hlinkClick xmlns:r="http://schemas.openxmlformats.org/officeDocument/2006/relationships" r:id="rId6"/>
            </a:rPr>
            <a:t>Somut ve Soyut Anlamlı Kelimeler</a:t>
          </a:r>
          <a:endParaRPr lang="tr-TR" dirty="0"/>
        </a:p>
      </dgm:t>
    </dgm:pt>
    <dgm:pt modelId="{85432293-8618-4C66-8744-0B906C17AF17}" type="parTrans" cxnId="{3718E47E-4F36-45B3-AEA0-10ABF9D8D5AC}">
      <dgm:prSet/>
      <dgm:spPr/>
      <dgm:t>
        <a:bodyPr/>
        <a:lstStyle/>
        <a:p>
          <a:endParaRPr lang="tr-TR"/>
        </a:p>
      </dgm:t>
    </dgm:pt>
    <dgm:pt modelId="{41A8DA1C-6DE3-4C91-9D3C-DE0960A0ADD3}" type="sibTrans" cxnId="{3718E47E-4F36-45B3-AEA0-10ABF9D8D5AC}">
      <dgm:prSet/>
      <dgm:spPr/>
      <dgm:t>
        <a:bodyPr/>
        <a:lstStyle/>
        <a:p>
          <a:endParaRPr lang="tr-TR"/>
        </a:p>
      </dgm:t>
    </dgm:pt>
    <dgm:pt modelId="{A07F6F87-644B-4BC3-812C-346C248A15AF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mtClean="0">
              <a:hlinkClick xmlns:r="http://schemas.openxmlformats.org/officeDocument/2006/relationships" r:id="rId7"/>
            </a:rPr>
            <a:t>Nitel ve Nicel Anlamlı Kelimeler</a:t>
          </a:r>
          <a:endParaRPr lang="tr-TR"/>
        </a:p>
      </dgm:t>
    </dgm:pt>
    <dgm:pt modelId="{EAF5FEF7-B220-469D-B647-404F5D4A6024}" type="parTrans" cxnId="{0E31314D-CE5C-4795-9163-E2E86049379F}">
      <dgm:prSet/>
      <dgm:spPr/>
      <dgm:t>
        <a:bodyPr/>
        <a:lstStyle/>
        <a:p>
          <a:endParaRPr lang="tr-TR"/>
        </a:p>
      </dgm:t>
    </dgm:pt>
    <dgm:pt modelId="{C054518B-10F7-4A54-ADCE-11EACEC23A7E}" type="sibTrans" cxnId="{0E31314D-CE5C-4795-9163-E2E86049379F}">
      <dgm:prSet/>
      <dgm:spPr/>
      <dgm:t>
        <a:bodyPr/>
        <a:lstStyle/>
        <a:p>
          <a:endParaRPr lang="tr-TR"/>
        </a:p>
      </dgm:t>
    </dgm:pt>
    <dgm:pt modelId="{12BD777A-64D1-4A5D-BB14-F33D3C9003E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mtClean="0">
              <a:hlinkClick xmlns:r="http://schemas.openxmlformats.org/officeDocument/2006/relationships" r:id="rId8"/>
            </a:rPr>
            <a:t>Ad Aktarması (Mecaz-ı Mürsel)</a:t>
          </a:r>
          <a:endParaRPr lang="tr-TR"/>
        </a:p>
      </dgm:t>
    </dgm:pt>
    <dgm:pt modelId="{BBB8979F-B65D-45A9-96E9-21BC80944585}" type="parTrans" cxnId="{9AACC4B8-F74A-48FA-AF02-DE9FB385B65E}">
      <dgm:prSet/>
      <dgm:spPr/>
      <dgm:t>
        <a:bodyPr/>
        <a:lstStyle/>
        <a:p>
          <a:endParaRPr lang="tr-TR"/>
        </a:p>
      </dgm:t>
    </dgm:pt>
    <dgm:pt modelId="{5A1151EF-1145-4C44-A0F3-F2C992577491}" type="sibTrans" cxnId="{9AACC4B8-F74A-48FA-AF02-DE9FB385B65E}">
      <dgm:prSet/>
      <dgm:spPr/>
      <dgm:t>
        <a:bodyPr/>
        <a:lstStyle/>
        <a:p>
          <a:endParaRPr lang="tr-TR"/>
        </a:p>
      </dgm:t>
    </dgm:pt>
    <dgm:pt modelId="{2FEA369C-3B9B-432F-A047-4DE0FDE1FD4D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mtClean="0">
              <a:hlinkClick xmlns:r="http://schemas.openxmlformats.org/officeDocument/2006/relationships" r:id="rId9"/>
            </a:rPr>
            <a:t>Anlam (Deyim) Aktarması</a:t>
          </a:r>
          <a:endParaRPr lang="tr-TR"/>
        </a:p>
      </dgm:t>
    </dgm:pt>
    <dgm:pt modelId="{1EDE0683-CCAB-4EC0-AD50-C14C751C6A3F}" type="parTrans" cxnId="{9F5E24F9-B6CA-4608-9444-3FEB37279010}">
      <dgm:prSet/>
      <dgm:spPr/>
      <dgm:t>
        <a:bodyPr/>
        <a:lstStyle/>
        <a:p>
          <a:endParaRPr lang="tr-TR"/>
        </a:p>
      </dgm:t>
    </dgm:pt>
    <dgm:pt modelId="{BACDA8AE-EA49-43EA-AEE7-20FEE8104DAD}" type="sibTrans" cxnId="{9F5E24F9-B6CA-4608-9444-3FEB37279010}">
      <dgm:prSet/>
      <dgm:spPr/>
      <dgm:t>
        <a:bodyPr/>
        <a:lstStyle/>
        <a:p>
          <a:endParaRPr lang="tr-TR"/>
        </a:p>
      </dgm:t>
    </dgm:pt>
    <dgm:pt modelId="{C126B088-C6FB-40BB-B54B-56076641846E}" type="pres">
      <dgm:prSet presAssocID="{FED2D807-C8D2-49AC-8FF2-2166D1B9830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ED316BE-8EB0-491F-8D31-C5521E180FF1}" type="pres">
      <dgm:prSet presAssocID="{74D8DBD8-6F77-4FAA-8B44-226B3C51A299}" presName="root1" presStyleCnt="0"/>
      <dgm:spPr/>
    </dgm:pt>
    <dgm:pt modelId="{BEB2FFB0-93ED-4F48-96FB-305B9490BEA4}" type="pres">
      <dgm:prSet presAssocID="{74D8DBD8-6F77-4FAA-8B44-226B3C51A299}" presName="LevelOneTextNode" presStyleLbl="node0" presStyleIdx="0" presStyleCnt="1" custAng="5400000" custScaleX="386507" custLinFactX="-200000" custLinFactNeighborX="-265950" custLinFactNeighborY="-27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3883D8-8590-4638-A731-D44EC132BC9D}" type="pres">
      <dgm:prSet presAssocID="{74D8DBD8-6F77-4FAA-8B44-226B3C51A299}" presName="level2hierChild" presStyleCnt="0"/>
      <dgm:spPr/>
    </dgm:pt>
    <dgm:pt modelId="{56F89D4D-FFB4-49B2-839B-41D591A1A69B}" type="pres">
      <dgm:prSet presAssocID="{D6191701-D9B1-4484-AB2D-08C698B40F28}" presName="conn2-1" presStyleLbl="parChTrans1D2" presStyleIdx="0" presStyleCnt="9"/>
      <dgm:spPr/>
      <dgm:t>
        <a:bodyPr/>
        <a:lstStyle/>
        <a:p>
          <a:endParaRPr lang="tr-TR"/>
        </a:p>
      </dgm:t>
    </dgm:pt>
    <dgm:pt modelId="{0DAF5C0D-1C18-4266-BCDF-72D7974DAFE5}" type="pres">
      <dgm:prSet presAssocID="{D6191701-D9B1-4484-AB2D-08C698B40F28}" presName="connTx" presStyleLbl="parChTrans1D2" presStyleIdx="0" presStyleCnt="9"/>
      <dgm:spPr/>
      <dgm:t>
        <a:bodyPr/>
        <a:lstStyle/>
        <a:p>
          <a:endParaRPr lang="tr-TR"/>
        </a:p>
      </dgm:t>
    </dgm:pt>
    <dgm:pt modelId="{91F598C3-CF1B-4D8C-83D0-FFCE5B28E951}" type="pres">
      <dgm:prSet presAssocID="{02976BAB-708E-415D-9296-4B3D8052A7E3}" presName="root2" presStyleCnt="0"/>
      <dgm:spPr/>
    </dgm:pt>
    <dgm:pt modelId="{18E5BD92-9ACA-4894-923D-D46562E90B90}" type="pres">
      <dgm:prSet presAssocID="{02976BAB-708E-415D-9296-4B3D8052A7E3}" presName="LevelTwoTextNode" presStyleLbl="node2" presStyleIdx="0" presStyleCnt="9" custScaleX="248416" custLinFactY="26160" custLinFactNeighborX="19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2F76D1-8396-4606-A00E-4307F9BE159A}" type="pres">
      <dgm:prSet presAssocID="{02976BAB-708E-415D-9296-4B3D8052A7E3}" presName="level3hierChild" presStyleCnt="0"/>
      <dgm:spPr/>
    </dgm:pt>
    <dgm:pt modelId="{B1398E87-544E-4F73-8025-13D62DC49B0E}" type="pres">
      <dgm:prSet presAssocID="{27DBA9DB-DB2F-45D3-85BF-99CE752EF4D3}" presName="conn2-1" presStyleLbl="parChTrans1D2" presStyleIdx="1" presStyleCnt="9"/>
      <dgm:spPr/>
      <dgm:t>
        <a:bodyPr/>
        <a:lstStyle/>
        <a:p>
          <a:endParaRPr lang="tr-TR"/>
        </a:p>
      </dgm:t>
    </dgm:pt>
    <dgm:pt modelId="{3BA7B096-1DBE-4C19-8731-825DA166CC1F}" type="pres">
      <dgm:prSet presAssocID="{27DBA9DB-DB2F-45D3-85BF-99CE752EF4D3}" presName="connTx" presStyleLbl="parChTrans1D2" presStyleIdx="1" presStyleCnt="9"/>
      <dgm:spPr/>
      <dgm:t>
        <a:bodyPr/>
        <a:lstStyle/>
        <a:p>
          <a:endParaRPr lang="tr-TR"/>
        </a:p>
      </dgm:t>
    </dgm:pt>
    <dgm:pt modelId="{D7353B62-02ED-46D9-BBC4-670A3F5E8708}" type="pres">
      <dgm:prSet presAssocID="{BAC9F8AD-7979-4D3F-8F8E-EF11CF2CFA88}" presName="root2" presStyleCnt="0"/>
      <dgm:spPr/>
    </dgm:pt>
    <dgm:pt modelId="{E776D089-6DA1-4797-96F6-75394F9A20E2}" type="pres">
      <dgm:prSet presAssocID="{BAC9F8AD-7979-4D3F-8F8E-EF11CF2CFA88}" presName="LevelTwoTextNode" presStyleLbl="node2" presStyleIdx="1" presStyleCnt="9" custScaleX="248087" custLinFactY="-12696" custLinFactNeighborX="1393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D8028B-AE2E-43AC-9BD6-AD144C705B49}" type="pres">
      <dgm:prSet presAssocID="{BAC9F8AD-7979-4D3F-8F8E-EF11CF2CFA88}" presName="level3hierChild" presStyleCnt="0"/>
      <dgm:spPr/>
    </dgm:pt>
    <dgm:pt modelId="{CAB9D74F-D65D-4E83-93F2-B13C93A37946}" type="pres">
      <dgm:prSet presAssocID="{7FCA86E3-AC52-4C2A-B4A0-3147688FDFB6}" presName="conn2-1" presStyleLbl="parChTrans1D2" presStyleIdx="2" presStyleCnt="9"/>
      <dgm:spPr/>
      <dgm:t>
        <a:bodyPr/>
        <a:lstStyle/>
        <a:p>
          <a:endParaRPr lang="tr-TR"/>
        </a:p>
      </dgm:t>
    </dgm:pt>
    <dgm:pt modelId="{9C050BF7-7344-4999-854F-E6EF08EECCB4}" type="pres">
      <dgm:prSet presAssocID="{7FCA86E3-AC52-4C2A-B4A0-3147688FDFB6}" presName="connTx" presStyleLbl="parChTrans1D2" presStyleIdx="2" presStyleCnt="9"/>
      <dgm:spPr/>
      <dgm:t>
        <a:bodyPr/>
        <a:lstStyle/>
        <a:p>
          <a:endParaRPr lang="tr-TR"/>
        </a:p>
      </dgm:t>
    </dgm:pt>
    <dgm:pt modelId="{C11D7F44-FF8E-4B2D-A4BB-23FFCC3DDB3B}" type="pres">
      <dgm:prSet presAssocID="{56CD8EAA-6717-455D-94FB-8A8D3758C88E}" presName="root2" presStyleCnt="0"/>
      <dgm:spPr/>
    </dgm:pt>
    <dgm:pt modelId="{BBF99978-D7F5-490E-8669-BACD00D16135}" type="pres">
      <dgm:prSet presAssocID="{56CD8EAA-6717-455D-94FB-8A8D3758C88E}" presName="LevelTwoTextNode" presStyleLbl="node2" presStyleIdx="2" presStyleCnt="9" custScaleX="24945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44EF5C2-757C-4F38-A22B-79BF6A8AE98F}" type="pres">
      <dgm:prSet presAssocID="{56CD8EAA-6717-455D-94FB-8A8D3758C88E}" presName="level3hierChild" presStyleCnt="0"/>
      <dgm:spPr/>
    </dgm:pt>
    <dgm:pt modelId="{9FA4C5E9-5392-4FE4-AC2D-CB62B44C2F9F}" type="pres">
      <dgm:prSet presAssocID="{5F9C191B-3652-4798-8F2C-6368BC5A266E}" presName="conn2-1" presStyleLbl="parChTrans1D2" presStyleIdx="3" presStyleCnt="9"/>
      <dgm:spPr/>
      <dgm:t>
        <a:bodyPr/>
        <a:lstStyle/>
        <a:p>
          <a:endParaRPr lang="tr-TR"/>
        </a:p>
      </dgm:t>
    </dgm:pt>
    <dgm:pt modelId="{D6DA2509-F0A1-4634-9FAA-D7D7EF628311}" type="pres">
      <dgm:prSet presAssocID="{5F9C191B-3652-4798-8F2C-6368BC5A266E}" presName="connTx" presStyleLbl="parChTrans1D2" presStyleIdx="3" presStyleCnt="9"/>
      <dgm:spPr/>
      <dgm:t>
        <a:bodyPr/>
        <a:lstStyle/>
        <a:p>
          <a:endParaRPr lang="tr-TR"/>
        </a:p>
      </dgm:t>
    </dgm:pt>
    <dgm:pt modelId="{B84342AA-CF3F-4EF3-A204-4482744CA297}" type="pres">
      <dgm:prSet presAssocID="{8D4B14F8-3CCD-465E-8DC2-D23221965CA9}" presName="root2" presStyleCnt="0"/>
      <dgm:spPr/>
    </dgm:pt>
    <dgm:pt modelId="{E67BF6E6-FC4D-4B15-94A6-70777734DAF8}" type="pres">
      <dgm:prSet presAssocID="{8D4B14F8-3CCD-465E-8DC2-D23221965CA9}" presName="LevelTwoTextNode" presStyleLbl="node2" presStyleIdx="3" presStyleCnt="9" custScaleX="2508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F49CA87-9915-4A27-ABC2-CE4970AB1784}" type="pres">
      <dgm:prSet presAssocID="{8D4B14F8-3CCD-465E-8DC2-D23221965CA9}" presName="level3hierChild" presStyleCnt="0"/>
      <dgm:spPr/>
    </dgm:pt>
    <dgm:pt modelId="{04C7E719-0D43-4426-B8A0-4F4038F89E7D}" type="pres">
      <dgm:prSet presAssocID="{1EDE0683-CCAB-4EC0-AD50-C14C751C6A3F}" presName="conn2-1" presStyleLbl="parChTrans1D2" presStyleIdx="4" presStyleCnt="9"/>
      <dgm:spPr/>
      <dgm:t>
        <a:bodyPr/>
        <a:lstStyle/>
        <a:p>
          <a:endParaRPr lang="tr-TR"/>
        </a:p>
      </dgm:t>
    </dgm:pt>
    <dgm:pt modelId="{3C318742-A4DE-43E9-9ADB-43B9A8AB6FAC}" type="pres">
      <dgm:prSet presAssocID="{1EDE0683-CCAB-4EC0-AD50-C14C751C6A3F}" presName="connTx" presStyleLbl="parChTrans1D2" presStyleIdx="4" presStyleCnt="9"/>
      <dgm:spPr/>
      <dgm:t>
        <a:bodyPr/>
        <a:lstStyle/>
        <a:p>
          <a:endParaRPr lang="tr-TR"/>
        </a:p>
      </dgm:t>
    </dgm:pt>
    <dgm:pt modelId="{13399EF1-1604-4A62-AD84-EC88AEF4471A}" type="pres">
      <dgm:prSet presAssocID="{2FEA369C-3B9B-432F-A047-4DE0FDE1FD4D}" presName="root2" presStyleCnt="0"/>
      <dgm:spPr/>
    </dgm:pt>
    <dgm:pt modelId="{4244AD58-588B-49BA-852D-9139552A55F5}" type="pres">
      <dgm:prSet presAssocID="{2FEA369C-3B9B-432F-A047-4DE0FDE1FD4D}" presName="LevelTwoTextNode" presStyleLbl="node2" presStyleIdx="4" presStyleCnt="9" custScaleX="2508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914578-5D53-49CF-BE34-FA2A978362C2}" type="pres">
      <dgm:prSet presAssocID="{2FEA369C-3B9B-432F-A047-4DE0FDE1FD4D}" presName="level3hierChild" presStyleCnt="0"/>
      <dgm:spPr/>
    </dgm:pt>
    <dgm:pt modelId="{29B3713F-44F3-4028-AD93-61EB3CDBCA0C}" type="pres">
      <dgm:prSet presAssocID="{EAF5FEF7-B220-469D-B647-404F5D4A6024}" presName="conn2-1" presStyleLbl="parChTrans1D2" presStyleIdx="5" presStyleCnt="9"/>
      <dgm:spPr/>
      <dgm:t>
        <a:bodyPr/>
        <a:lstStyle/>
        <a:p>
          <a:endParaRPr lang="tr-TR"/>
        </a:p>
      </dgm:t>
    </dgm:pt>
    <dgm:pt modelId="{528511DB-D8F3-4925-A571-1B4B8E6E8068}" type="pres">
      <dgm:prSet presAssocID="{EAF5FEF7-B220-469D-B647-404F5D4A6024}" presName="connTx" presStyleLbl="parChTrans1D2" presStyleIdx="5" presStyleCnt="9"/>
      <dgm:spPr/>
      <dgm:t>
        <a:bodyPr/>
        <a:lstStyle/>
        <a:p>
          <a:endParaRPr lang="tr-TR"/>
        </a:p>
      </dgm:t>
    </dgm:pt>
    <dgm:pt modelId="{784319C3-386A-484A-9C3A-4D060B35A125}" type="pres">
      <dgm:prSet presAssocID="{A07F6F87-644B-4BC3-812C-346C248A15AF}" presName="root2" presStyleCnt="0"/>
      <dgm:spPr/>
    </dgm:pt>
    <dgm:pt modelId="{03BE0CA1-2838-4084-A97F-22BBF422EAA3}" type="pres">
      <dgm:prSet presAssocID="{A07F6F87-644B-4BC3-812C-346C248A15AF}" presName="LevelTwoTextNode" presStyleLbl="node2" presStyleIdx="5" presStyleCnt="9" custScaleX="25087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A93AFC-00DB-4378-8BA5-D3CF7DC7FB6E}" type="pres">
      <dgm:prSet presAssocID="{A07F6F87-644B-4BC3-812C-346C248A15AF}" presName="level3hierChild" presStyleCnt="0"/>
      <dgm:spPr/>
    </dgm:pt>
    <dgm:pt modelId="{E7AC0517-FC54-49B7-AD0A-AF76B7E088CA}" type="pres">
      <dgm:prSet presAssocID="{85432293-8618-4C66-8744-0B906C17AF17}" presName="conn2-1" presStyleLbl="parChTrans1D2" presStyleIdx="6" presStyleCnt="9"/>
      <dgm:spPr/>
      <dgm:t>
        <a:bodyPr/>
        <a:lstStyle/>
        <a:p>
          <a:endParaRPr lang="tr-TR"/>
        </a:p>
      </dgm:t>
    </dgm:pt>
    <dgm:pt modelId="{FC46DFCB-4893-4FD6-9940-39662354F2D7}" type="pres">
      <dgm:prSet presAssocID="{85432293-8618-4C66-8744-0B906C17AF17}" presName="connTx" presStyleLbl="parChTrans1D2" presStyleIdx="6" presStyleCnt="9"/>
      <dgm:spPr/>
      <dgm:t>
        <a:bodyPr/>
        <a:lstStyle/>
        <a:p>
          <a:endParaRPr lang="tr-TR"/>
        </a:p>
      </dgm:t>
    </dgm:pt>
    <dgm:pt modelId="{AA497C6D-56D9-406C-A12B-DE83161CE015}" type="pres">
      <dgm:prSet presAssocID="{5B08A82A-DE9A-47BA-8386-2E29B2F0273E}" presName="root2" presStyleCnt="0"/>
      <dgm:spPr/>
    </dgm:pt>
    <dgm:pt modelId="{2037B7C3-08DD-4942-B819-644200FBE2FB}" type="pres">
      <dgm:prSet presAssocID="{5B08A82A-DE9A-47BA-8386-2E29B2F0273E}" presName="LevelTwoTextNode" presStyleLbl="node2" presStyleIdx="6" presStyleCnt="9" custScaleX="2539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D8C83A3-EA63-4FDA-8411-B21C993C22DC}" type="pres">
      <dgm:prSet presAssocID="{5B08A82A-DE9A-47BA-8386-2E29B2F0273E}" presName="level3hierChild" presStyleCnt="0"/>
      <dgm:spPr/>
    </dgm:pt>
    <dgm:pt modelId="{7447E76E-F908-4A65-8588-E45F7E4B791B}" type="pres">
      <dgm:prSet presAssocID="{30164553-B0ED-4E33-B586-402EA176262D}" presName="conn2-1" presStyleLbl="parChTrans1D2" presStyleIdx="7" presStyleCnt="9"/>
      <dgm:spPr/>
      <dgm:t>
        <a:bodyPr/>
        <a:lstStyle/>
        <a:p>
          <a:endParaRPr lang="tr-TR"/>
        </a:p>
      </dgm:t>
    </dgm:pt>
    <dgm:pt modelId="{4ABCFDF9-E76D-4E71-A97A-516CB5493D48}" type="pres">
      <dgm:prSet presAssocID="{30164553-B0ED-4E33-B586-402EA176262D}" presName="connTx" presStyleLbl="parChTrans1D2" presStyleIdx="7" presStyleCnt="9"/>
      <dgm:spPr/>
      <dgm:t>
        <a:bodyPr/>
        <a:lstStyle/>
        <a:p>
          <a:endParaRPr lang="tr-TR"/>
        </a:p>
      </dgm:t>
    </dgm:pt>
    <dgm:pt modelId="{E8F46ADE-18F8-41B6-9979-7429DAABCB99}" type="pres">
      <dgm:prSet presAssocID="{05BA5ADA-0974-43E9-9703-876C5ADCCCDE}" presName="root2" presStyleCnt="0"/>
      <dgm:spPr/>
    </dgm:pt>
    <dgm:pt modelId="{786DB68B-6221-4C0F-B580-86F42B7708EC}" type="pres">
      <dgm:prSet presAssocID="{05BA5ADA-0974-43E9-9703-876C5ADCCCDE}" presName="LevelTwoTextNode" presStyleLbl="node2" presStyleIdx="7" presStyleCnt="9" custScaleX="25502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9963402-3BA7-424E-BF89-0187A017A421}" type="pres">
      <dgm:prSet presAssocID="{05BA5ADA-0974-43E9-9703-876C5ADCCCDE}" presName="level3hierChild" presStyleCnt="0"/>
      <dgm:spPr/>
    </dgm:pt>
    <dgm:pt modelId="{6BB42168-D9A4-4D03-93A5-CE0C628534E4}" type="pres">
      <dgm:prSet presAssocID="{BBB8979F-B65D-45A9-96E9-21BC80944585}" presName="conn2-1" presStyleLbl="parChTrans1D2" presStyleIdx="8" presStyleCnt="9"/>
      <dgm:spPr/>
      <dgm:t>
        <a:bodyPr/>
        <a:lstStyle/>
        <a:p>
          <a:endParaRPr lang="tr-TR"/>
        </a:p>
      </dgm:t>
    </dgm:pt>
    <dgm:pt modelId="{B6459643-F3AE-427B-864A-9A89DA61EB96}" type="pres">
      <dgm:prSet presAssocID="{BBB8979F-B65D-45A9-96E9-21BC80944585}" presName="connTx" presStyleLbl="parChTrans1D2" presStyleIdx="8" presStyleCnt="9"/>
      <dgm:spPr/>
      <dgm:t>
        <a:bodyPr/>
        <a:lstStyle/>
        <a:p>
          <a:endParaRPr lang="tr-TR"/>
        </a:p>
      </dgm:t>
    </dgm:pt>
    <dgm:pt modelId="{C52267DB-D23C-46D2-8958-30C6C2A16C66}" type="pres">
      <dgm:prSet presAssocID="{12BD777A-64D1-4A5D-BB14-F33D3C9003E7}" presName="root2" presStyleCnt="0"/>
      <dgm:spPr/>
    </dgm:pt>
    <dgm:pt modelId="{168E4B7E-72F7-48C4-AD4A-6171000049B8}" type="pres">
      <dgm:prSet presAssocID="{12BD777A-64D1-4A5D-BB14-F33D3C9003E7}" presName="LevelTwoTextNode" presStyleLbl="node2" presStyleIdx="8" presStyleCnt="9" custScaleX="2560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C9C58AA-950C-4B4B-A334-99D3F3D97979}" type="pres">
      <dgm:prSet presAssocID="{12BD777A-64D1-4A5D-BB14-F33D3C9003E7}" presName="level3hierChild" presStyleCnt="0"/>
      <dgm:spPr/>
    </dgm:pt>
  </dgm:ptLst>
  <dgm:cxnLst>
    <dgm:cxn modelId="{55650E9D-19A3-465C-B40A-07B689D18DC9}" type="presOf" srcId="{2FEA369C-3B9B-432F-A047-4DE0FDE1FD4D}" destId="{4244AD58-588B-49BA-852D-9139552A55F5}" srcOrd="0" destOrd="0" presId="urn:microsoft.com/office/officeart/2008/layout/HorizontalMultiLevelHierarchy"/>
    <dgm:cxn modelId="{7435242C-D873-4E95-B700-7A41B660F909}" type="presOf" srcId="{27DBA9DB-DB2F-45D3-85BF-99CE752EF4D3}" destId="{B1398E87-544E-4F73-8025-13D62DC49B0E}" srcOrd="0" destOrd="0" presId="urn:microsoft.com/office/officeart/2008/layout/HorizontalMultiLevelHierarchy"/>
    <dgm:cxn modelId="{32DE6E2C-852E-4504-B835-91ED0AA1E33A}" type="presOf" srcId="{05BA5ADA-0974-43E9-9703-876C5ADCCCDE}" destId="{786DB68B-6221-4C0F-B580-86F42B7708EC}" srcOrd="0" destOrd="0" presId="urn:microsoft.com/office/officeart/2008/layout/HorizontalMultiLevelHierarchy"/>
    <dgm:cxn modelId="{B55DA687-5D3D-4292-BB83-052DFC86D903}" type="presOf" srcId="{5B08A82A-DE9A-47BA-8386-2E29B2F0273E}" destId="{2037B7C3-08DD-4942-B819-644200FBE2FB}" srcOrd="0" destOrd="0" presId="urn:microsoft.com/office/officeart/2008/layout/HorizontalMultiLevelHierarchy"/>
    <dgm:cxn modelId="{149B51C2-73DC-4AA9-9CA0-807A6FA6EBC1}" srcId="{74D8DBD8-6F77-4FAA-8B44-226B3C51A299}" destId="{8D4B14F8-3CCD-465E-8DC2-D23221965CA9}" srcOrd="3" destOrd="0" parTransId="{5F9C191B-3652-4798-8F2C-6368BC5A266E}" sibTransId="{10432DB5-949E-407B-972A-ADB58304DE4C}"/>
    <dgm:cxn modelId="{FB53B3FC-AD2B-4547-93E5-630618B612A9}" type="presOf" srcId="{56CD8EAA-6717-455D-94FB-8A8D3758C88E}" destId="{BBF99978-D7F5-490E-8669-BACD00D16135}" srcOrd="0" destOrd="0" presId="urn:microsoft.com/office/officeart/2008/layout/HorizontalMultiLevelHierarchy"/>
    <dgm:cxn modelId="{F25E49FA-DDF1-4B11-A0F4-A20A4464DC00}" type="presOf" srcId="{8D4B14F8-3CCD-465E-8DC2-D23221965CA9}" destId="{E67BF6E6-FC4D-4B15-94A6-70777734DAF8}" srcOrd="0" destOrd="0" presId="urn:microsoft.com/office/officeart/2008/layout/HorizontalMultiLevelHierarchy"/>
    <dgm:cxn modelId="{FB1B777C-97FF-464F-BF8D-C9A86181E884}" srcId="{74D8DBD8-6F77-4FAA-8B44-226B3C51A299}" destId="{56CD8EAA-6717-455D-94FB-8A8D3758C88E}" srcOrd="2" destOrd="0" parTransId="{7FCA86E3-AC52-4C2A-B4A0-3147688FDFB6}" sibTransId="{A623799B-AE95-4DC1-AC98-F1E6252B288A}"/>
    <dgm:cxn modelId="{FA756133-FD74-4A28-9DCE-8CDAE80E7128}" type="presOf" srcId="{30164553-B0ED-4E33-B586-402EA176262D}" destId="{7447E76E-F908-4A65-8588-E45F7E4B791B}" srcOrd="0" destOrd="0" presId="urn:microsoft.com/office/officeart/2008/layout/HorizontalMultiLevelHierarchy"/>
    <dgm:cxn modelId="{C0FD8AE8-2525-4964-9034-DAB4F1212753}" type="presOf" srcId="{BBB8979F-B65D-45A9-96E9-21BC80944585}" destId="{6BB42168-D9A4-4D03-93A5-CE0C628534E4}" srcOrd="0" destOrd="0" presId="urn:microsoft.com/office/officeart/2008/layout/HorizontalMultiLevelHierarchy"/>
    <dgm:cxn modelId="{C8C81FB2-6041-4DFB-A2D3-F598CFC2C503}" srcId="{74D8DBD8-6F77-4FAA-8B44-226B3C51A299}" destId="{BAC9F8AD-7979-4D3F-8F8E-EF11CF2CFA88}" srcOrd="1" destOrd="0" parTransId="{27DBA9DB-DB2F-45D3-85BF-99CE752EF4D3}" sibTransId="{845E1584-5CAD-4F74-9E3F-089E0CCE9C22}"/>
    <dgm:cxn modelId="{1FD8C80F-D20D-4713-9342-219018B5E07C}" type="presOf" srcId="{1EDE0683-CCAB-4EC0-AD50-C14C751C6A3F}" destId="{04C7E719-0D43-4426-B8A0-4F4038F89E7D}" srcOrd="0" destOrd="0" presId="urn:microsoft.com/office/officeart/2008/layout/HorizontalMultiLevelHierarchy"/>
    <dgm:cxn modelId="{2B086A81-B115-4623-BF3F-771A11831DE6}" type="presOf" srcId="{85432293-8618-4C66-8744-0B906C17AF17}" destId="{E7AC0517-FC54-49B7-AD0A-AF76B7E088CA}" srcOrd="0" destOrd="0" presId="urn:microsoft.com/office/officeart/2008/layout/HorizontalMultiLevelHierarchy"/>
    <dgm:cxn modelId="{AFE274DD-9005-46F4-9E8C-A6E984081D55}" type="presOf" srcId="{12BD777A-64D1-4A5D-BB14-F33D3C9003E7}" destId="{168E4B7E-72F7-48C4-AD4A-6171000049B8}" srcOrd="0" destOrd="0" presId="urn:microsoft.com/office/officeart/2008/layout/HorizontalMultiLevelHierarchy"/>
    <dgm:cxn modelId="{881901D7-68B0-4C0A-9333-44C49C9939B1}" srcId="{74D8DBD8-6F77-4FAA-8B44-226B3C51A299}" destId="{02976BAB-708E-415D-9296-4B3D8052A7E3}" srcOrd="0" destOrd="0" parTransId="{D6191701-D9B1-4484-AB2D-08C698B40F28}" sibTransId="{6B297623-77CF-43C6-9011-BD69A35EB052}"/>
    <dgm:cxn modelId="{099DAD3E-E93A-4EA8-8A5F-D1ADFDDE551A}" type="presOf" srcId="{85432293-8618-4C66-8744-0B906C17AF17}" destId="{FC46DFCB-4893-4FD6-9940-39662354F2D7}" srcOrd="1" destOrd="0" presId="urn:microsoft.com/office/officeart/2008/layout/HorizontalMultiLevelHierarchy"/>
    <dgm:cxn modelId="{9F5E24F9-B6CA-4608-9444-3FEB37279010}" srcId="{74D8DBD8-6F77-4FAA-8B44-226B3C51A299}" destId="{2FEA369C-3B9B-432F-A047-4DE0FDE1FD4D}" srcOrd="4" destOrd="0" parTransId="{1EDE0683-CCAB-4EC0-AD50-C14C751C6A3F}" sibTransId="{BACDA8AE-EA49-43EA-AEE7-20FEE8104DAD}"/>
    <dgm:cxn modelId="{170FC7B2-325D-4122-B46E-75EED07BCDF6}" type="presOf" srcId="{7FCA86E3-AC52-4C2A-B4A0-3147688FDFB6}" destId="{9C050BF7-7344-4999-854F-E6EF08EECCB4}" srcOrd="1" destOrd="0" presId="urn:microsoft.com/office/officeart/2008/layout/HorizontalMultiLevelHierarchy"/>
    <dgm:cxn modelId="{0E31314D-CE5C-4795-9163-E2E86049379F}" srcId="{74D8DBD8-6F77-4FAA-8B44-226B3C51A299}" destId="{A07F6F87-644B-4BC3-812C-346C248A15AF}" srcOrd="5" destOrd="0" parTransId="{EAF5FEF7-B220-469D-B647-404F5D4A6024}" sibTransId="{C054518B-10F7-4A54-ADCE-11EACEC23A7E}"/>
    <dgm:cxn modelId="{4ECD3B48-4D56-4905-8C50-B25BEACC83B5}" type="presOf" srcId="{A07F6F87-644B-4BC3-812C-346C248A15AF}" destId="{03BE0CA1-2838-4084-A97F-22BBF422EAA3}" srcOrd="0" destOrd="0" presId="urn:microsoft.com/office/officeart/2008/layout/HorizontalMultiLevelHierarchy"/>
    <dgm:cxn modelId="{2985C338-F42A-42A3-9BB3-58C47CBCFDFE}" type="presOf" srcId="{EAF5FEF7-B220-469D-B647-404F5D4A6024}" destId="{29B3713F-44F3-4028-AD93-61EB3CDBCA0C}" srcOrd="0" destOrd="0" presId="urn:microsoft.com/office/officeart/2008/layout/HorizontalMultiLevelHierarchy"/>
    <dgm:cxn modelId="{9AACC4B8-F74A-48FA-AF02-DE9FB385B65E}" srcId="{74D8DBD8-6F77-4FAA-8B44-226B3C51A299}" destId="{12BD777A-64D1-4A5D-BB14-F33D3C9003E7}" srcOrd="8" destOrd="0" parTransId="{BBB8979F-B65D-45A9-96E9-21BC80944585}" sibTransId="{5A1151EF-1145-4C44-A0F3-F2C992577491}"/>
    <dgm:cxn modelId="{62F3163B-2C73-45A9-8063-343AE6FF74F9}" type="presOf" srcId="{27DBA9DB-DB2F-45D3-85BF-99CE752EF4D3}" destId="{3BA7B096-1DBE-4C19-8731-825DA166CC1F}" srcOrd="1" destOrd="0" presId="urn:microsoft.com/office/officeart/2008/layout/HorizontalMultiLevelHierarchy"/>
    <dgm:cxn modelId="{E2D540D9-F41C-4234-8667-7606F2E8E63C}" type="presOf" srcId="{02976BAB-708E-415D-9296-4B3D8052A7E3}" destId="{18E5BD92-9ACA-4894-923D-D46562E90B90}" srcOrd="0" destOrd="0" presId="urn:microsoft.com/office/officeart/2008/layout/HorizontalMultiLevelHierarchy"/>
    <dgm:cxn modelId="{805C7812-B5E7-4025-B2DA-FC0F49866866}" type="presOf" srcId="{74D8DBD8-6F77-4FAA-8B44-226B3C51A299}" destId="{BEB2FFB0-93ED-4F48-96FB-305B9490BEA4}" srcOrd="0" destOrd="0" presId="urn:microsoft.com/office/officeart/2008/layout/HorizontalMultiLevelHierarchy"/>
    <dgm:cxn modelId="{BB5CA6CA-57D4-467D-9BFD-EA653E9BF768}" type="presOf" srcId="{30164553-B0ED-4E33-B586-402EA176262D}" destId="{4ABCFDF9-E76D-4E71-A97A-516CB5493D48}" srcOrd="1" destOrd="0" presId="urn:microsoft.com/office/officeart/2008/layout/HorizontalMultiLevelHierarchy"/>
    <dgm:cxn modelId="{5A59F51A-21F0-4217-8CBC-9B896AE98348}" type="presOf" srcId="{1EDE0683-CCAB-4EC0-AD50-C14C751C6A3F}" destId="{3C318742-A4DE-43E9-9ADB-43B9A8AB6FAC}" srcOrd="1" destOrd="0" presId="urn:microsoft.com/office/officeart/2008/layout/HorizontalMultiLevelHierarchy"/>
    <dgm:cxn modelId="{927C23AF-1058-4C17-A600-57C2FA07FC06}" srcId="{74D8DBD8-6F77-4FAA-8B44-226B3C51A299}" destId="{05BA5ADA-0974-43E9-9703-876C5ADCCCDE}" srcOrd="7" destOrd="0" parTransId="{30164553-B0ED-4E33-B586-402EA176262D}" sibTransId="{17727F48-E814-4D11-9F7D-DF29C600AB3E}"/>
    <dgm:cxn modelId="{52818BBA-DEF0-47E9-B51F-61947D3D8E4B}" type="presOf" srcId="{BAC9F8AD-7979-4D3F-8F8E-EF11CF2CFA88}" destId="{E776D089-6DA1-4797-96F6-75394F9A20E2}" srcOrd="0" destOrd="0" presId="urn:microsoft.com/office/officeart/2008/layout/HorizontalMultiLevelHierarchy"/>
    <dgm:cxn modelId="{BBCE84CC-CECE-46DE-9E77-32471966DCC3}" type="presOf" srcId="{BBB8979F-B65D-45A9-96E9-21BC80944585}" destId="{B6459643-F3AE-427B-864A-9A89DA61EB96}" srcOrd="1" destOrd="0" presId="urn:microsoft.com/office/officeart/2008/layout/HorizontalMultiLevelHierarchy"/>
    <dgm:cxn modelId="{A2051746-14E4-40EC-B141-6FA0604E49E5}" type="presOf" srcId="{D6191701-D9B1-4484-AB2D-08C698B40F28}" destId="{0DAF5C0D-1C18-4266-BCDF-72D7974DAFE5}" srcOrd="1" destOrd="0" presId="urn:microsoft.com/office/officeart/2008/layout/HorizontalMultiLevelHierarchy"/>
    <dgm:cxn modelId="{65E2BCAB-E6E7-4BFB-A4A8-70CBA8A5A09E}" type="presOf" srcId="{FED2D807-C8D2-49AC-8FF2-2166D1B98306}" destId="{C126B088-C6FB-40BB-B54B-56076641846E}" srcOrd="0" destOrd="0" presId="urn:microsoft.com/office/officeart/2008/layout/HorizontalMultiLevelHierarchy"/>
    <dgm:cxn modelId="{889B46DA-D55E-4EAC-BEDC-E7D9200843C5}" type="presOf" srcId="{D6191701-D9B1-4484-AB2D-08C698B40F28}" destId="{56F89D4D-FFB4-49B2-839B-41D591A1A69B}" srcOrd="0" destOrd="0" presId="urn:microsoft.com/office/officeart/2008/layout/HorizontalMultiLevelHierarchy"/>
    <dgm:cxn modelId="{52A906AD-895A-4D80-9572-017E677E2885}" type="presOf" srcId="{5F9C191B-3652-4798-8F2C-6368BC5A266E}" destId="{9FA4C5E9-5392-4FE4-AC2D-CB62B44C2F9F}" srcOrd="0" destOrd="0" presId="urn:microsoft.com/office/officeart/2008/layout/HorizontalMultiLevelHierarchy"/>
    <dgm:cxn modelId="{4BD7E972-9EC9-49A8-9FBE-977FDBC18997}" type="presOf" srcId="{EAF5FEF7-B220-469D-B647-404F5D4A6024}" destId="{528511DB-D8F3-4925-A571-1B4B8E6E8068}" srcOrd="1" destOrd="0" presId="urn:microsoft.com/office/officeart/2008/layout/HorizontalMultiLevelHierarchy"/>
    <dgm:cxn modelId="{BB01B672-00DD-458D-9322-CBF8E88C0FA6}" type="presOf" srcId="{7FCA86E3-AC52-4C2A-B4A0-3147688FDFB6}" destId="{CAB9D74F-D65D-4E83-93F2-B13C93A37946}" srcOrd="0" destOrd="0" presId="urn:microsoft.com/office/officeart/2008/layout/HorizontalMultiLevelHierarchy"/>
    <dgm:cxn modelId="{3718E47E-4F36-45B3-AEA0-10ABF9D8D5AC}" srcId="{74D8DBD8-6F77-4FAA-8B44-226B3C51A299}" destId="{5B08A82A-DE9A-47BA-8386-2E29B2F0273E}" srcOrd="6" destOrd="0" parTransId="{85432293-8618-4C66-8744-0B906C17AF17}" sibTransId="{41A8DA1C-6DE3-4C91-9D3C-DE0960A0ADD3}"/>
    <dgm:cxn modelId="{F63160F8-4629-4FDF-9774-36968A76277E}" type="presOf" srcId="{5F9C191B-3652-4798-8F2C-6368BC5A266E}" destId="{D6DA2509-F0A1-4634-9FAA-D7D7EF628311}" srcOrd="1" destOrd="0" presId="urn:microsoft.com/office/officeart/2008/layout/HorizontalMultiLevelHierarchy"/>
    <dgm:cxn modelId="{34D42F0E-8BDC-47C9-B6EF-3D94AFC3E613}" srcId="{FED2D807-C8D2-49AC-8FF2-2166D1B98306}" destId="{74D8DBD8-6F77-4FAA-8B44-226B3C51A299}" srcOrd="0" destOrd="0" parTransId="{21AFEECD-F1F8-43CB-AC62-F461AB170564}" sibTransId="{011FD059-1EC3-4AB4-BC7F-D8560C575D14}"/>
    <dgm:cxn modelId="{3466DAD0-395D-4811-A66D-1E05CD45AFC1}" type="presParOf" srcId="{C126B088-C6FB-40BB-B54B-56076641846E}" destId="{3ED316BE-8EB0-491F-8D31-C5521E180FF1}" srcOrd="0" destOrd="0" presId="urn:microsoft.com/office/officeart/2008/layout/HorizontalMultiLevelHierarchy"/>
    <dgm:cxn modelId="{A71B03AB-741D-437F-8203-4C4FFE218E8F}" type="presParOf" srcId="{3ED316BE-8EB0-491F-8D31-C5521E180FF1}" destId="{BEB2FFB0-93ED-4F48-96FB-305B9490BEA4}" srcOrd="0" destOrd="0" presId="urn:microsoft.com/office/officeart/2008/layout/HorizontalMultiLevelHierarchy"/>
    <dgm:cxn modelId="{55D7333D-B6A8-4EA6-8581-5364D55A7DCA}" type="presParOf" srcId="{3ED316BE-8EB0-491F-8D31-C5521E180FF1}" destId="{EC3883D8-8590-4638-A731-D44EC132BC9D}" srcOrd="1" destOrd="0" presId="urn:microsoft.com/office/officeart/2008/layout/HorizontalMultiLevelHierarchy"/>
    <dgm:cxn modelId="{DF229F79-998D-42FA-86F0-9E6D863F893C}" type="presParOf" srcId="{EC3883D8-8590-4638-A731-D44EC132BC9D}" destId="{56F89D4D-FFB4-49B2-839B-41D591A1A69B}" srcOrd="0" destOrd="0" presId="urn:microsoft.com/office/officeart/2008/layout/HorizontalMultiLevelHierarchy"/>
    <dgm:cxn modelId="{5C867AC7-1AD3-4C90-A6AA-CCBB76A3927F}" type="presParOf" srcId="{56F89D4D-FFB4-49B2-839B-41D591A1A69B}" destId="{0DAF5C0D-1C18-4266-BCDF-72D7974DAFE5}" srcOrd="0" destOrd="0" presId="urn:microsoft.com/office/officeart/2008/layout/HorizontalMultiLevelHierarchy"/>
    <dgm:cxn modelId="{E16870FC-F111-417C-AD7D-7CD779C64A1C}" type="presParOf" srcId="{EC3883D8-8590-4638-A731-D44EC132BC9D}" destId="{91F598C3-CF1B-4D8C-83D0-FFCE5B28E951}" srcOrd="1" destOrd="0" presId="urn:microsoft.com/office/officeart/2008/layout/HorizontalMultiLevelHierarchy"/>
    <dgm:cxn modelId="{D6C8DCAD-62DE-44E5-97B1-C51322386347}" type="presParOf" srcId="{91F598C3-CF1B-4D8C-83D0-FFCE5B28E951}" destId="{18E5BD92-9ACA-4894-923D-D46562E90B90}" srcOrd="0" destOrd="0" presId="urn:microsoft.com/office/officeart/2008/layout/HorizontalMultiLevelHierarchy"/>
    <dgm:cxn modelId="{4EEC1B56-389B-4D26-97A4-E25019674238}" type="presParOf" srcId="{91F598C3-CF1B-4D8C-83D0-FFCE5B28E951}" destId="{9E2F76D1-8396-4606-A00E-4307F9BE159A}" srcOrd="1" destOrd="0" presId="urn:microsoft.com/office/officeart/2008/layout/HorizontalMultiLevelHierarchy"/>
    <dgm:cxn modelId="{95644A79-C879-4616-B91F-217AFC93AFE5}" type="presParOf" srcId="{EC3883D8-8590-4638-A731-D44EC132BC9D}" destId="{B1398E87-544E-4F73-8025-13D62DC49B0E}" srcOrd="2" destOrd="0" presId="urn:microsoft.com/office/officeart/2008/layout/HorizontalMultiLevelHierarchy"/>
    <dgm:cxn modelId="{9F93B557-772C-4C16-90F4-DBAC9BEDA12C}" type="presParOf" srcId="{B1398E87-544E-4F73-8025-13D62DC49B0E}" destId="{3BA7B096-1DBE-4C19-8731-825DA166CC1F}" srcOrd="0" destOrd="0" presId="urn:microsoft.com/office/officeart/2008/layout/HorizontalMultiLevelHierarchy"/>
    <dgm:cxn modelId="{35F2C0D5-80A6-473B-8015-B777EBEB2C80}" type="presParOf" srcId="{EC3883D8-8590-4638-A731-D44EC132BC9D}" destId="{D7353B62-02ED-46D9-BBC4-670A3F5E8708}" srcOrd="3" destOrd="0" presId="urn:microsoft.com/office/officeart/2008/layout/HorizontalMultiLevelHierarchy"/>
    <dgm:cxn modelId="{D4AEEB8E-AEA5-47C4-B42D-1330082CACA3}" type="presParOf" srcId="{D7353B62-02ED-46D9-BBC4-670A3F5E8708}" destId="{E776D089-6DA1-4797-96F6-75394F9A20E2}" srcOrd="0" destOrd="0" presId="urn:microsoft.com/office/officeart/2008/layout/HorizontalMultiLevelHierarchy"/>
    <dgm:cxn modelId="{ADBA18A4-F6C1-47C3-BF30-B541A1313D3F}" type="presParOf" srcId="{D7353B62-02ED-46D9-BBC4-670A3F5E8708}" destId="{B2D8028B-AE2E-43AC-9BD6-AD144C705B49}" srcOrd="1" destOrd="0" presId="urn:microsoft.com/office/officeart/2008/layout/HorizontalMultiLevelHierarchy"/>
    <dgm:cxn modelId="{B402D161-A493-4DD4-B21B-1D7C3A50D141}" type="presParOf" srcId="{EC3883D8-8590-4638-A731-D44EC132BC9D}" destId="{CAB9D74F-D65D-4E83-93F2-B13C93A37946}" srcOrd="4" destOrd="0" presId="urn:microsoft.com/office/officeart/2008/layout/HorizontalMultiLevelHierarchy"/>
    <dgm:cxn modelId="{72C8FEDA-A175-49DB-ACC5-C83AA47AA9A9}" type="presParOf" srcId="{CAB9D74F-D65D-4E83-93F2-B13C93A37946}" destId="{9C050BF7-7344-4999-854F-E6EF08EECCB4}" srcOrd="0" destOrd="0" presId="urn:microsoft.com/office/officeart/2008/layout/HorizontalMultiLevelHierarchy"/>
    <dgm:cxn modelId="{0FACDCCA-CB55-4592-ADA5-295BF3471B89}" type="presParOf" srcId="{EC3883D8-8590-4638-A731-D44EC132BC9D}" destId="{C11D7F44-FF8E-4B2D-A4BB-23FFCC3DDB3B}" srcOrd="5" destOrd="0" presId="urn:microsoft.com/office/officeart/2008/layout/HorizontalMultiLevelHierarchy"/>
    <dgm:cxn modelId="{F9C07D41-CCD1-4962-B7E8-4644FB97D126}" type="presParOf" srcId="{C11D7F44-FF8E-4B2D-A4BB-23FFCC3DDB3B}" destId="{BBF99978-D7F5-490E-8669-BACD00D16135}" srcOrd="0" destOrd="0" presId="urn:microsoft.com/office/officeart/2008/layout/HorizontalMultiLevelHierarchy"/>
    <dgm:cxn modelId="{70D12492-F3AB-431E-B858-0E7C17D13F75}" type="presParOf" srcId="{C11D7F44-FF8E-4B2D-A4BB-23FFCC3DDB3B}" destId="{E44EF5C2-757C-4F38-A22B-79BF6A8AE98F}" srcOrd="1" destOrd="0" presId="urn:microsoft.com/office/officeart/2008/layout/HorizontalMultiLevelHierarchy"/>
    <dgm:cxn modelId="{D6DAB665-962C-4944-A8B6-140D13F05A79}" type="presParOf" srcId="{EC3883D8-8590-4638-A731-D44EC132BC9D}" destId="{9FA4C5E9-5392-4FE4-AC2D-CB62B44C2F9F}" srcOrd="6" destOrd="0" presId="urn:microsoft.com/office/officeart/2008/layout/HorizontalMultiLevelHierarchy"/>
    <dgm:cxn modelId="{19CD81DB-584B-4F28-9F1C-341D9EFC734C}" type="presParOf" srcId="{9FA4C5E9-5392-4FE4-AC2D-CB62B44C2F9F}" destId="{D6DA2509-F0A1-4634-9FAA-D7D7EF628311}" srcOrd="0" destOrd="0" presId="urn:microsoft.com/office/officeart/2008/layout/HorizontalMultiLevelHierarchy"/>
    <dgm:cxn modelId="{E5763B54-B0D4-4E2B-8BFC-E7F42E7A5C1C}" type="presParOf" srcId="{EC3883D8-8590-4638-A731-D44EC132BC9D}" destId="{B84342AA-CF3F-4EF3-A204-4482744CA297}" srcOrd="7" destOrd="0" presId="urn:microsoft.com/office/officeart/2008/layout/HorizontalMultiLevelHierarchy"/>
    <dgm:cxn modelId="{B7705D60-4378-4D4D-83B9-8E0719DBF4C1}" type="presParOf" srcId="{B84342AA-CF3F-4EF3-A204-4482744CA297}" destId="{E67BF6E6-FC4D-4B15-94A6-70777734DAF8}" srcOrd="0" destOrd="0" presId="urn:microsoft.com/office/officeart/2008/layout/HorizontalMultiLevelHierarchy"/>
    <dgm:cxn modelId="{D294FB02-41A8-4797-B40B-41FD418BDE11}" type="presParOf" srcId="{B84342AA-CF3F-4EF3-A204-4482744CA297}" destId="{6F49CA87-9915-4A27-ABC2-CE4970AB1784}" srcOrd="1" destOrd="0" presId="urn:microsoft.com/office/officeart/2008/layout/HorizontalMultiLevelHierarchy"/>
    <dgm:cxn modelId="{C3B17EEC-0ED7-44C6-98F0-B6FF1BC1506D}" type="presParOf" srcId="{EC3883D8-8590-4638-A731-D44EC132BC9D}" destId="{04C7E719-0D43-4426-B8A0-4F4038F89E7D}" srcOrd="8" destOrd="0" presId="urn:microsoft.com/office/officeart/2008/layout/HorizontalMultiLevelHierarchy"/>
    <dgm:cxn modelId="{B838D33E-CF3F-493F-8E7A-4932D907C65E}" type="presParOf" srcId="{04C7E719-0D43-4426-B8A0-4F4038F89E7D}" destId="{3C318742-A4DE-43E9-9ADB-43B9A8AB6FAC}" srcOrd="0" destOrd="0" presId="urn:microsoft.com/office/officeart/2008/layout/HorizontalMultiLevelHierarchy"/>
    <dgm:cxn modelId="{63D69B11-C645-41E4-BF43-2DDF1EBDE32C}" type="presParOf" srcId="{EC3883D8-8590-4638-A731-D44EC132BC9D}" destId="{13399EF1-1604-4A62-AD84-EC88AEF4471A}" srcOrd="9" destOrd="0" presId="urn:microsoft.com/office/officeart/2008/layout/HorizontalMultiLevelHierarchy"/>
    <dgm:cxn modelId="{396300FF-CB45-468A-AC4C-451FF7657042}" type="presParOf" srcId="{13399EF1-1604-4A62-AD84-EC88AEF4471A}" destId="{4244AD58-588B-49BA-852D-9139552A55F5}" srcOrd="0" destOrd="0" presId="urn:microsoft.com/office/officeart/2008/layout/HorizontalMultiLevelHierarchy"/>
    <dgm:cxn modelId="{1588438A-E09B-4FDB-AEF9-B16BE872B94E}" type="presParOf" srcId="{13399EF1-1604-4A62-AD84-EC88AEF4471A}" destId="{8C914578-5D53-49CF-BE34-FA2A978362C2}" srcOrd="1" destOrd="0" presId="urn:microsoft.com/office/officeart/2008/layout/HorizontalMultiLevelHierarchy"/>
    <dgm:cxn modelId="{4DA4EED3-172E-4362-A2A1-F9E3B608498E}" type="presParOf" srcId="{EC3883D8-8590-4638-A731-D44EC132BC9D}" destId="{29B3713F-44F3-4028-AD93-61EB3CDBCA0C}" srcOrd="10" destOrd="0" presId="urn:microsoft.com/office/officeart/2008/layout/HorizontalMultiLevelHierarchy"/>
    <dgm:cxn modelId="{3A99A779-341C-4713-9184-56719F982BD7}" type="presParOf" srcId="{29B3713F-44F3-4028-AD93-61EB3CDBCA0C}" destId="{528511DB-D8F3-4925-A571-1B4B8E6E8068}" srcOrd="0" destOrd="0" presId="urn:microsoft.com/office/officeart/2008/layout/HorizontalMultiLevelHierarchy"/>
    <dgm:cxn modelId="{3672E387-324B-4B4B-AEA0-E32319189873}" type="presParOf" srcId="{EC3883D8-8590-4638-A731-D44EC132BC9D}" destId="{784319C3-386A-484A-9C3A-4D060B35A125}" srcOrd="11" destOrd="0" presId="urn:microsoft.com/office/officeart/2008/layout/HorizontalMultiLevelHierarchy"/>
    <dgm:cxn modelId="{610F1C5F-5F88-492F-9D47-5C303E51C16F}" type="presParOf" srcId="{784319C3-386A-484A-9C3A-4D060B35A125}" destId="{03BE0CA1-2838-4084-A97F-22BBF422EAA3}" srcOrd="0" destOrd="0" presId="urn:microsoft.com/office/officeart/2008/layout/HorizontalMultiLevelHierarchy"/>
    <dgm:cxn modelId="{EE345892-9312-467F-8771-CB41F41D2568}" type="presParOf" srcId="{784319C3-386A-484A-9C3A-4D060B35A125}" destId="{0DA93AFC-00DB-4378-8BA5-D3CF7DC7FB6E}" srcOrd="1" destOrd="0" presId="urn:microsoft.com/office/officeart/2008/layout/HorizontalMultiLevelHierarchy"/>
    <dgm:cxn modelId="{E9A6F52C-B95D-460B-8839-EC3FC5859F0F}" type="presParOf" srcId="{EC3883D8-8590-4638-A731-D44EC132BC9D}" destId="{E7AC0517-FC54-49B7-AD0A-AF76B7E088CA}" srcOrd="12" destOrd="0" presId="urn:microsoft.com/office/officeart/2008/layout/HorizontalMultiLevelHierarchy"/>
    <dgm:cxn modelId="{6FC9909E-101C-4D48-8A11-490B40EF5446}" type="presParOf" srcId="{E7AC0517-FC54-49B7-AD0A-AF76B7E088CA}" destId="{FC46DFCB-4893-4FD6-9940-39662354F2D7}" srcOrd="0" destOrd="0" presId="urn:microsoft.com/office/officeart/2008/layout/HorizontalMultiLevelHierarchy"/>
    <dgm:cxn modelId="{86438E0C-5948-44FD-8F70-DD60813234CA}" type="presParOf" srcId="{EC3883D8-8590-4638-A731-D44EC132BC9D}" destId="{AA497C6D-56D9-406C-A12B-DE83161CE015}" srcOrd="13" destOrd="0" presId="urn:microsoft.com/office/officeart/2008/layout/HorizontalMultiLevelHierarchy"/>
    <dgm:cxn modelId="{E067352A-64BA-4232-8143-6FCA04869DB6}" type="presParOf" srcId="{AA497C6D-56D9-406C-A12B-DE83161CE015}" destId="{2037B7C3-08DD-4942-B819-644200FBE2FB}" srcOrd="0" destOrd="0" presId="urn:microsoft.com/office/officeart/2008/layout/HorizontalMultiLevelHierarchy"/>
    <dgm:cxn modelId="{428D9B8D-5229-4024-91CE-D733A88BB285}" type="presParOf" srcId="{AA497C6D-56D9-406C-A12B-DE83161CE015}" destId="{ED8C83A3-EA63-4FDA-8411-B21C993C22DC}" srcOrd="1" destOrd="0" presId="urn:microsoft.com/office/officeart/2008/layout/HorizontalMultiLevelHierarchy"/>
    <dgm:cxn modelId="{81A9A954-EBD8-4480-9F59-9762E3712FAC}" type="presParOf" srcId="{EC3883D8-8590-4638-A731-D44EC132BC9D}" destId="{7447E76E-F908-4A65-8588-E45F7E4B791B}" srcOrd="14" destOrd="0" presId="urn:microsoft.com/office/officeart/2008/layout/HorizontalMultiLevelHierarchy"/>
    <dgm:cxn modelId="{8094A07B-F253-4C48-8461-815269DBB3E1}" type="presParOf" srcId="{7447E76E-F908-4A65-8588-E45F7E4B791B}" destId="{4ABCFDF9-E76D-4E71-A97A-516CB5493D48}" srcOrd="0" destOrd="0" presId="urn:microsoft.com/office/officeart/2008/layout/HorizontalMultiLevelHierarchy"/>
    <dgm:cxn modelId="{7C1E09D3-654F-4EC4-8272-3540F6D642D8}" type="presParOf" srcId="{EC3883D8-8590-4638-A731-D44EC132BC9D}" destId="{E8F46ADE-18F8-41B6-9979-7429DAABCB99}" srcOrd="15" destOrd="0" presId="urn:microsoft.com/office/officeart/2008/layout/HorizontalMultiLevelHierarchy"/>
    <dgm:cxn modelId="{6DD8AEE4-3925-4246-9B69-BF68DDDE21AE}" type="presParOf" srcId="{E8F46ADE-18F8-41B6-9979-7429DAABCB99}" destId="{786DB68B-6221-4C0F-B580-86F42B7708EC}" srcOrd="0" destOrd="0" presId="urn:microsoft.com/office/officeart/2008/layout/HorizontalMultiLevelHierarchy"/>
    <dgm:cxn modelId="{5323B679-3BA8-499F-9415-1F27F408F395}" type="presParOf" srcId="{E8F46ADE-18F8-41B6-9979-7429DAABCB99}" destId="{19963402-3BA7-424E-BF89-0187A017A421}" srcOrd="1" destOrd="0" presId="urn:microsoft.com/office/officeart/2008/layout/HorizontalMultiLevelHierarchy"/>
    <dgm:cxn modelId="{8D75E3C0-F4B6-46E2-8CAB-308DDA3D6033}" type="presParOf" srcId="{EC3883D8-8590-4638-A731-D44EC132BC9D}" destId="{6BB42168-D9A4-4D03-93A5-CE0C628534E4}" srcOrd="16" destOrd="0" presId="urn:microsoft.com/office/officeart/2008/layout/HorizontalMultiLevelHierarchy"/>
    <dgm:cxn modelId="{82BC5115-FDD2-460D-A73F-921DC61A1E6C}" type="presParOf" srcId="{6BB42168-D9A4-4D03-93A5-CE0C628534E4}" destId="{B6459643-F3AE-427B-864A-9A89DA61EB96}" srcOrd="0" destOrd="0" presId="urn:microsoft.com/office/officeart/2008/layout/HorizontalMultiLevelHierarchy"/>
    <dgm:cxn modelId="{8503D6AA-17F5-40B1-8FE3-A48DECDF8FF8}" type="presParOf" srcId="{EC3883D8-8590-4638-A731-D44EC132BC9D}" destId="{C52267DB-D23C-46D2-8958-30C6C2A16C66}" srcOrd="17" destOrd="0" presId="urn:microsoft.com/office/officeart/2008/layout/HorizontalMultiLevelHierarchy"/>
    <dgm:cxn modelId="{9B06B49E-225D-405F-A9EE-1FDAB96D8D10}" type="presParOf" srcId="{C52267DB-D23C-46D2-8958-30C6C2A16C66}" destId="{168E4B7E-72F7-48C4-AD4A-6171000049B8}" srcOrd="0" destOrd="0" presId="urn:microsoft.com/office/officeart/2008/layout/HorizontalMultiLevelHierarchy"/>
    <dgm:cxn modelId="{8E967F91-DC13-4EBC-AA65-D911579C5709}" type="presParOf" srcId="{C52267DB-D23C-46D2-8958-30C6C2A16C66}" destId="{6C9C58AA-950C-4B4B-A334-99D3F3D9797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42168-D9A4-4D03-93A5-CE0C628534E4}">
      <dsp:nvSpPr>
        <dsp:cNvPr id="0" name=""/>
        <dsp:cNvSpPr/>
      </dsp:nvSpPr>
      <dsp:spPr>
        <a:xfrm>
          <a:off x="2450651" y="2878602"/>
          <a:ext cx="1766060" cy="2761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3030" y="0"/>
              </a:lnTo>
              <a:lnTo>
                <a:pt x="883030" y="2761987"/>
              </a:lnTo>
              <a:lnTo>
                <a:pt x="1766060" y="276198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251723" y="4177637"/>
        <a:ext cx="163917" cy="163917"/>
      </dsp:txXfrm>
    </dsp:sp>
    <dsp:sp modelId="{7447E76E-F908-4A65-8588-E45F7E4B791B}">
      <dsp:nvSpPr>
        <dsp:cNvPr id="0" name=""/>
        <dsp:cNvSpPr/>
      </dsp:nvSpPr>
      <dsp:spPr>
        <a:xfrm>
          <a:off x="2450651" y="2878602"/>
          <a:ext cx="1766060" cy="2090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3030" y="0"/>
              </a:lnTo>
              <a:lnTo>
                <a:pt x="883030" y="2090813"/>
              </a:lnTo>
              <a:lnTo>
                <a:pt x="1766060" y="209081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265260" y="3855587"/>
        <a:ext cx="136843" cy="136843"/>
      </dsp:txXfrm>
    </dsp:sp>
    <dsp:sp modelId="{E7AC0517-FC54-49B7-AD0A-AF76B7E088CA}">
      <dsp:nvSpPr>
        <dsp:cNvPr id="0" name=""/>
        <dsp:cNvSpPr/>
      </dsp:nvSpPr>
      <dsp:spPr>
        <a:xfrm>
          <a:off x="2450651" y="2878602"/>
          <a:ext cx="1766060" cy="141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3030" y="0"/>
              </a:lnTo>
              <a:lnTo>
                <a:pt x="883030" y="1419639"/>
              </a:lnTo>
              <a:lnTo>
                <a:pt x="1766060" y="14196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3277034" y="3531774"/>
        <a:ext cx="113295" cy="113295"/>
      </dsp:txXfrm>
    </dsp:sp>
    <dsp:sp modelId="{29B3713F-44F3-4028-AD93-61EB3CDBCA0C}">
      <dsp:nvSpPr>
        <dsp:cNvPr id="0" name=""/>
        <dsp:cNvSpPr/>
      </dsp:nvSpPr>
      <dsp:spPr>
        <a:xfrm>
          <a:off x="2450651" y="2878602"/>
          <a:ext cx="1766060" cy="748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3030" y="0"/>
              </a:lnTo>
              <a:lnTo>
                <a:pt x="883030" y="748464"/>
              </a:lnTo>
              <a:lnTo>
                <a:pt x="1766060" y="74846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285728" y="3204882"/>
        <a:ext cx="95905" cy="95905"/>
      </dsp:txXfrm>
    </dsp:sp>
    <dsp:sp modelId="{04C7E719-0D43-4426-B8A0-4F4038F89E7D}">
      <dsp:nvSpPr>
        <dsp:cNvPr id="0" name=""/>
        <dsp:cNvSpPr/>
      </dsp:nvSpPr>
      <dsp:spPr>
        <a:xfrm>
          <a:off x="2450651" y="2832882"/>
          <a:ext cx="17660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83030" y="45720"/>
              </a:lnTo>
              <a:lnTo>
                <a:pt x="883030" y="123010"/>
              </a:lnTo>
              <a:lnTo>
                <a:pt x="1766060" y="1230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289488" y="2834408"/>
        <a:ext cx="88387" cy="88387"/>
      </dsp:txXfrm>
    </dsp:sp>
    <dsp:sp modelId="{9FA4C5E9-5392-4FE4-AC2D-CB62B44C2F9F}">
      <dsp:nvSpPr>
        <dsp:cNvPr id="0" name=""/>
        <dsp:cNvSpPr/>
      </dsp:nvSpPr>
      <dsp:spPr>
        <a:xfrm>
          <a:off x="2450651" y="2284719"/>
          <a:ext cx="1766060" cy="593883"/>
        </a:xfrm>
        <a:custGeom>
          <a:avLst/>
          <a:gdLst/>
          <a:ahLst/>
          <a:cxnLst/>
          <a:rect l="0" t="0" r="0" b="0"/>
          <a:pathLst>
            <a:path>
              <a:moveTo>
                <a:pt x="0" y="593883"/>
              </a:moveTo>
              <a:lnTo>
                <a:pt x="883030" y="593883"/>
              </a:lnTo>
              <a:lnTo>
                <a:pt x="883030" y="0"/>
              </a:lnTo>
              <a:lnTo>
                <a:pt x="1766060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3287100" y="2535079"/>
        <a:ext cx="93162" cy="93162"/>
      </dsp:txXfrm>
    </dsp:sp>
    <dsp:sp modelId="{CAB9D74F-D65D-4E83-93F2-B13C93A37946}">
      <dsp:nvSpPr>
        <dsp:cNvPr id="0" name=""/>
        <dsp:cNvSpPr/>
      </dsp:nvSpPr>
      <dsp:spPr>
        <a:xfrm>
          <a:off x="2450651" y="1613545"/>
          <a:ext cx="1766060" cy="1265057"/>
        </a:xfrm>
        <a:custGeom>
          <a:avLst/>
          <a:gdLst/>
          <a:ahLst/>
          <a:cxnLst/>
          <a:rect l="0" t="0" r="0" b="0"/>
          <a:pathLst>
            <a:path>
              <a:moveTo>
                <a:pt x="0" y="1265057"/>
              </a:moveTo>
              <a:lnTo>
                <a:pt x="883030" y="1265057"/>
              </a:lnTo>
              <a:lnTo>
                <a:pt x="883030" y="0"/>
              </a:lnTo>
              <a:lnTo>
                <a:pt x="1766060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3279371" y="2191763"/>
        <a:ext cx="108620" cy="108620"/>
      </dsp:txXfrm>
    </dsp:sp>
    <dsp:sp modelId="{B1398E87-544E-4F73-8025-13D62DC49B0E}">
      <dsp:nvSpPr>
        <dsp:cNvPr id="0" name=""/>
        <dsp:cNvSpPr/>
      </dsp:nvSpPr>
      <dsp:spPr>
        <a:xfrm>
          <a:off x="2450651" y="337262"/>
          <a:ext cx="1790593" cy="2541340"/>
        </a:xfrm>
        <a:custGeom>
          <a:avLst/>
          <a:gdLst/>
          <a:ahLst/>
          <a:cxnLst/>
          <a:rect l="0" t="0" r="0" b="0"/>
          <a:pathLst>
            <a:path>
              <a:moveTo>
                <a:pt x="0" y="2541340"/>
              </a:moveTo>
              <a:lnTo>
                <a:pt x="895296" y="2541340"/>
              </a:lnTo>
              <a:lnTo>
                <a:pt x="895296" y="0"/>
              </a:lnTo>
              <a:lnTo>
                <a:pt x="1790593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268228" y="1530212"/>
        <a:ext cx="155439" cy="155439"/>
      </dsp:txXfrm>
    </dsp:sp>
    <dsp:sp modelId="{56F89D4D-FFB4-49B2-839B-41D591A1A69B}">
      <dsp:nvSpPr>
        <dsp:cNvPr id="0" name=""/>
        <dsp:cNvSpPr/>
      </dsp:nvSpPr>
      <dsp:spPr>
        <a:xfrm>
          <a:off x="2450651" y="948599"/>
          <a:ext cx="1769406" cy="1930002"/>
        </a:xfrm>
        <a:custGeom>
          <a:avLst/>
          <a:gdLst/>
          <a:ahLst/>
          <a:cxnLst/>
          <a:rect l="0" t="0" r="0" b="0"/>
          <a:pathLst>
            <a:path>
              <a:moveTo>
                <a:pt x="0" y="1930002"/>
              </a:moveTo>
              <a:lnTo>
                <a:pt x="884703" y="1930002"/>
              </a:lnTo>
              <a:lnTo>
                <a:pt x="884703" y="0"/>
              </a:lnTo>
              <a:lnTo>
                <a:pt x="1769406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269896" y="1848142"/>
        <a:ext cx="130917" cy="130917"/>
      </dsp:txXfrm>
    </dsp:sp>
    <dsp:sp modelId="{BEB2FFB0-93ED-4F48-96FB-305B9490BEA4}">
      <dsp:nvSpPr>
        <dsp:cNvPr id="0" name=""/>
        <dsp:cNvSpPr/>
      </dsp:nvSpPr>
      <dsp:spPr>
        <a:xfrm>
          <a:off x="0" y="1840948"/>
          <a:ext cx="2825995" cy="2075307"/>
        </a:xfrm>
        <a:prstGeom prst="rect">
          <a:avLst/>
        </a:prstGeom>
        <a:gradFill rotWithShape="1">
          <a:gsLst>
            <a:gs pos="0">
              <a:schemeClr val="dk1">
                <a:tint val="98000"/>
                <a:lumMod val="114000"/>
              </a:schemeClr>
            </a:gs>
            <a:gs pos="100000">
              <a:schemeClr val="dk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Sözcükler Arası Anlam İlişkileri</a:t>
          </a:r>
          <a:endParaRPr lang="tr-TR" sz="3600" kern="1200" dirty="0"/>
        </a:p>
      </dsp:txBody>
      <dsp:txXfrm>
        <a:off x="0" y="1840948"/>
        <a:ext cx="2825995" cy="2075307"/>
      </dsp:txXfrm>
    </dsp:sp>
    <dsp:sp modelId="{18E5BD92-9ACA-4894-923D-D46562E90B90}">
      <dsp:nvSpPr>
        <dsp:cNvPr id="0" name=""/>
        <dsp:cNvSpPr/>
      </dsp:nvSpPr>
      <dsp:spPr>
        <a:xfrm>
          <a:off x="4220058" y="680130"/>
          <a:ext cx="4375004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hlinkClick xmlns:r="http://schemas.openxmlformats.org/officeDocument/2006/relationships" r:id="rId1"/>
            </a:rPr>
            <a:t>Yakın Anlamlı Kelimeler</a:t>
          </a:r>
          <a:endParaRPr lang="tr-TR" sz="1600" kern="1200" dirty="0"/>
        </a:p>
      </dsp:txBody>
      <dsp:txXfrm>
        <a:off x="4220058" y="680130"/>
        <a:ext cx="4375004" cy="536939"/>
      </dsp:txXfrm>
    </dsp:sp>
    <dsp:sp modelId="{E776D089-6DA1-4797-96F6-75394F9A20E2}">
      <dsp:nvSpPr>
        <dsp:cNvPr id="0" name=""/>
        <dsp:cNvSpPr/>
      </dsp:nvSpPr>
      <dsp:spPr>
        <a:xfrm>
          <a:off x="4241244" y="68792"/>
          <a:ext cx="4369210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rgbClr val="FF0000"/>
              </a:solidFill>
              <a:hlinkClick xmlns:r="http://schemas.openxmlformats.org/officeDocument/2006/relationships" r:id="rId2"/>
            </a:rPr>
            <a:t>Eş Anlamlı (</a:t>
          </a:r>
          <a:r>
            <a:rPr lang="tr-TR" sz="15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Anlamdaş</a:t>
          </a:r>
          <a:r>
            <a:rPr lang="tr-TR" sz="1500" kern="1200" dirty="0" smtClean="0">
              <a:solidFill>
                <a:srgbClr val="FF0000"/>
              </a:solidFill>
              <a:hlinkClick xmlns:r="http://schemas.openxmlformats.org/officeDocument/2006/relationships" r:id="rId2"/>
            </a:rPr>
            <a:t>) Kelimeler</a:t>
          </a:r>
        </a:p>
      </dsp:txBody>
      <dsp:txXfrm>
        <a:off x="4241244" y="68792"/>
        <a:ext cx="4369210" cy="536939"/>
      </dsp:txXfrm>
    </dsp:sp>
    <dsp:sp modelId="{BBF99978-D7F5-490E-8669-BACD00D16135}">
      <dsp:nvSpPr>
        <dsp:cNvPr id="0" name=""/>
        <dsp:cNvSpPr/>
      </dsp:nvSpPr>
      <dsp:spPr>
        <a:xfrm>
          <a:off x="4216711" y="1345075"/>
          <a:ext cx="4393285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hlinkClick xmlns:r="http://schemas.openxmlformats.org/officeDocument/2006/relationships" r:id="rId3"/>
            </a:rPr>
            <a:t>Zıt (Karşıt) Anlamlı Kelimeler</a:t>
          </a:r>
          <a:endParaRPr lang="tr-TR" sz="1500" kern="1200" dirty="0"/>
        </a:p>
      </dsp:txBody>
      <dsp:txXfrm>
        <a:off x="4216711" y="1345075"/>
        <a:ext cx="4393285" cy="536939"/>
      </dsp:txXfrm>
    </dsp:sp>
    <dsp:sp modelId="{E67BF6E6-FC4D-4B15-94A6-70777734DAF8}">
      <dsp:nvSpPr>
        <dsp:cNvPr id="0" name=""/>
        <dsp:cNvSpPr/>
      </dsp:nvSpPr>
      <dsp:spPr>
        <a:xfrm>
          <a:off x="4216711" y="2016249"/>
          <a:ext cx="4418276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hlinkClick xmlns:r="http://schemas.openxmlformats.org/officeDocument/2006/relationships" r:id="rId4"/>
            </a:rPr>
            <a:t>Eş Sesli (Sesteş) Kelimeler</a:t>
          </a:r>
          <a:endParaRPr lang="tr-TR" sz="1500" kern="1200" dirty="0"/>
        </a:p>
      </dsp:txBody>
      <dsp:txXfrm>
        <a:off x="4216711" y="2016249"/>
        <a:ext cx="4418276" cy="536939"/>
      </dsp:txXfrm>
    </dsp:sp>
    <dsp:sp modelId="{4244AD58-588B-49BA-852D-9139552A55F5}">
      <dsp:nvSpPr>
        <dsp:cNvPr id="0" name=""/>
        <dsp:cNvSpPr/>
      </dsp:nvSpPr>
      <dsp:spPr>
        <a:xfrm>
          <a:off x="4216711" y="2687423"/>
          <a:ext cx="4418276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smtClean="0">
              <a:hlinkClick xmlns:r="http://schemas.openxmlformats.org/officeDocument/2006/relationships" r:id="rId5"/>
            </a:rPr>
            <a:t>Anlam (Deyim) Aktarması</a:t>
          </a:r>
          <a:endParaRPr lang="tr-TR" sz="1500" kern="1200"/>
        </a:p>
      </dsp:txBody>
      <dsp:txXfrm>
        <a:off x="4216711" y="2687423"/>
        <a:ext cx="4418276" cy="536939"/>
      </dsp:txXfrm>
    </dsp:sp>
    <dsp:sp modelId="{03BE0CA1-2838-4084-A97F-22BBF422EAA3}">
      <dsp:nvSpPr>
        <dsp:cNvPr id="0" name=""/>
        <dsp:cNvSpPr/>
      </dsp:nvSpPr>
      <dsp:spPr>
        <a:xfrm>
          <a:off x="4216711" y="3358597"/>
          <a:ext cx="4418276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smtClean="0">
              <a:hlinkClick xmlns:r="http://schemas.openxmlformats.org/officeDocument/2006/relationships" r:id="rId6"/>
            </a:rPr>
            <a:t>Nitel ve Nicel Anlamlı Kelimeler</a:t>
          </a:r>
          <a:endParaRPr lang="tr-TR" sz="1500" kern="1200"/>
        </a:p>
      </dsp:txBody>
      <dsp:txXfrm>
        <a:off x="4216711" y="3358597"/>
        <a:ext cx="4418276" cy="536939"/>
      </dsp:txXfrm>
    </dsp:sp>
    <dsp:sp modelId="{2037B7C3-08DD-4942-B819-644200FBE2FB}">
      <dsp:nvSpPr>
        <dsp:cNvPr id="0" name=""/>
        <dsp:cNvSpPr/>
      </dsp:nvSpPr>
      <dsp:spPr>
        <a:xfrm>
          <a:off x="4216711" y="4029771"/>
          <a:ext cx="4473136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hlinkClick xmlns:r="http://schemas.openxmlformats.org/officeDocument/2006/relationships" r:id="rId7"/>
            </a:rPr>
            <a:t>Somut ve Soyut Anlamlı Kelimeler</a:t>
          </a:r>
          <a:endParaRPr lang="tr-TR" sz="1500" kern="1200" dirty="0"/>
        </a:p>
      </dsp:txBody>
      <dsp:txXfrm>
        <a:off x="4216711" y="4029771"/>
        <a:ext cx="4473136" cy="536939"/>
      </dsp:txXfrm>
    </dsp:sp>
    <dsp:sp modelId="{786DB68B-6221-4C0F-B580-86F42B7708EC}">
      <dsp:nvSpPr>
        <dsp:cNvPr id="0" name=""/>
        <dsp:cNvSpPr/>
      </dsp:nvSpPr>
      <dsp:spPr>
        <a:xfrm>
          <a:off x="4216711" y="4700945"/>
          <a:ext cx="4491417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hlinkClick xmlns:r="http://schemas.openxmlformats.org/officeDocument/2006/relationships" r:id="rId8"/>
            </a:rPr>
            <a:t>Genel ve Özel Anlamlı Kelimeler</a:t>
          </a:r>
          <a:endParaRPr lang="tr-TR" sz="1500" kern="1200" dirty="0"/>
        </a:p>
      </dsp:txBody>
      <dsp:txXfrm>
        <a:off x="4216711" y="4700945"/>
        <a:ext cx="4491417" cy="536939"/>
      </dsp:txXfrm>
    </dsp:sp>
    <dsp:sp modelId="{168E4B7E-72F7-48C4-AD4A-6171000049B8}">
      <dsp:nvSpPr>
        <dsp:cNvPr id="0" name=""/>
        <dsp:cNvSpPr/>
      </dsp:nvSpPr>
      <dsp:spPr>
        <a:xfrm>
          <a:off x="4216711" y="5372119"/>
          <a:ext cx="4509715" cy="536939"/>
        </a:xfrm>
        <a:prstGeom prst="rect">
          <a:avLst/>
        </a:prstGeom>
        <a:gradFill rotWithShape="1">
          <a:gsLst>
            <a:gs pos="0">
              <a:schemeClr val="accent1">
                <a:tint val="98000"/>
                <a:lumMod val="114000"/>
              </a:schemeClr>
            </a:gs>
            <a:gs pos="100000">
              <a:schemeClr val="accent1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smtClean="0">
              <a:hlinkClick xmlns:r="http://schemas.openxmlformats.org/officeDocument/2006/relationships" r:id="rId9"/>
            </a:rPr>
            <a:t>Ad Aktarması (Mecaz-ı Mürsel)</a:t>
          </a:r>
          <a:endParaRPr lang="tr-TR" sz="1500" kern="1200"/>
        </a:p>
      </dsp:txBody>
      <dsp:txXfrm>
        <a:off x="4216711" y="5372119"/>
        <a:ext cx="4509715" cy="536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EF83D-D03E-4196-AC98-930DA0E8CE61}" type="datetimeFigureOut">
              <a:rPr lang="tr-TR" smtClean="0"/>
              <a:t>9.10.2014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ECFD2-1CD6-44B6-9487-255CC0916E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73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8745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ECFD2-1CD6-44B6-9487-255CC0916E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69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ECFD2-1CD6-44B6-9487-255CC0916EC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98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ECFD2-1CD6-44B6-9487-255CC0916EC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948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ECFD2-1CD6-44B6-9487-255CC0916EC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9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3EA87-7965-403D-BB61-8DB3204CA48F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72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F64F-DEBF-4D34-A7E0-FB42CEE7781D}" type="datetime1">
              <a:rPr lang="tr-TR" smtClean="0"/>
              <a:t>9.10.2014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1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CE22-C14E-4294-9DF4-9DC4186389D5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71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45D2-B841-481B-AA4B-E63F0F96C241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578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E074-312B-424A-B7C9-A3BC496612EB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089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21C4-F7E3-4F82-BFE4-B8C3C6DE8AA7}" type="datetime1">
              <a:rPr lang="tr-TR" smtClean="0"/>
              <a:t>9.10.2014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574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012C-531D-4D61-A034-F8CFBB339A8D}" type="datetime1">
              <a:rPr lang="tr-TR" smtClean="0"/>
              <a:t>9.10.2014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84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2C47-42EC-49DA-8E8A-3922A05DA90D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529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4C14-F6D8-478D-A388-E616CF7CA7D6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7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20FC-674D-449A-A4BC-7785CAB058F4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45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EC15-0A35-4301-B7B3-94CC42894060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37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744D-78C8-405D-8790-9EFFB69CD0CD}" type="datetime1">
              <a:rPr lang="tr-TR" smtClean="0"/>
              <a:t>9.10.2014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52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EC359-D6A2-48AA-AA00-03AB0C69ED73}" type="datetime1">
              <a:rPr lang="tr-TR" smtClean="0"/>
              <a:t>9.10.2014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40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8B7D-AB92-4FF7-BEB7-B7FD16487A70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95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EE93-4276-4851-9BB3-2AB1656D78CE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49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76BB-2385-4543-A657-7C62739A149F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9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352D-4924-4B8C-8926-24CA77C60952}" type="datetime1">
              <a:rPr lang="tr-TR" smtClean="0"/>
              <a:t>9.10.2014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79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150FC1-A423-4508-ADFF-E3CE69E71B8C}" type="datetime1">
              <a:rPr lang="tr-TR" smtClean="0"/>
              <a:t>9.10.2014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 smtClean="0"/>
              <a:t>Suat Bingöl Türkçe Öğretmeni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969C-9C91-4F14-A4CF-2454F27E58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442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376513"/>
              </p:ext>
            </p:extLst>
          </p:nvPr>
        </p:nvGraphicFramePr>
        <p:xfrm>
          <a:off x="536448" y="420624"/>
          <a:ext cx="10515600" cy="591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3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atay Kaydırma 3"/>
          <p:cNvSpPr/>
          <p:nvPr/>
        </p:nvSpPr>
        <p:spPr>
          <a:xfrm>
            <a:off x="850392" y="740664"/>
            <a:ext cx="9875520" cy="1956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0472" y="121167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» Dilimizde düzeltme işareti ( ^ ) olan sözcüklerde okunuşları, yazılışları ve anlamları farklı olduğu için sesteşlik özelliği aranmaz.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Hava soğuktu kar yağıyordu.</a:t>
            </a:r>
          </a:p>
          <a:p>
            <a:pPr marL="0" indent="0">
              <a:buNone/>
            </a:pPr>
            <a:r>
              <a:rPr lang="tr-TR" dirty="0"/>
              <a:t>» Bu seneki kârımız iyi.</a:t>
            </a:r>
          </a:p>
          <a:p>
            <a:pPr marL="0" indent="0">
              <a:buNone/>
            </a:pPr>
            <a:r>
              <a:rPr lang="tr-TR" dirty="0"/>
              <a:t>» ama – </a:t>
            </a:r>
            <a:r>
              <a:rPr lang="tr-TR" dirty="0" err="1"/>
              <a:t>âma</a:t>
            </a:r>
            <a:r>
              <a:rPr lang="tr-TR" dirty="0"/>
              <a:t>              » hala – hâlâ              » aşık – âşık              » adet – âdet            » yar – yâr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1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atay Kaydırma 3"/>
          <p:cNvSpPr/>
          <p:nvPr/>
        </p:nvSpPr>
        <p:spPr>
          <a:xfrm>
            <a:off x="301752" y="3868692"/>
            <a:ext cx="9875520" cy="25686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5. Genel ve Özel Anlamlı Kelimeler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85324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Söylenişte tekil olmasına rağmen anlamca geniş kapsamlı olan sözcüklere genel anlamlı sözcükler; anlamca daha dar kapsamlı olan sözcüklere ise özel anlamlı sözcükler denir.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varlık </a:t>
            </a:r>
            <a:r>
              <a:rPr lang="tr-TR" dirty="0"/>
              <a:t>– canlı – bitki – çiçek – papatya</a:t>
            </a:r>
          </a:p>
          <a:p>
            <a:pPr marL="0" indent="0">
              <a:buNone/>
            </a:pPr>
            <a:r>
              <a:rPr lang="tr-TR" dirty="0"/>
              <a:t>GENEL  . . . . . .   ↔   . . . . .  ÖZEL</a:t>
            </a:r>
          </a:p>
          <a:p>
            <a:pPr marL="0" indent="0">
              <a:buNone/>
            </a:pPr>
            <a:r>
              <a:rPr lang="tr-TR" dirty="0"/>
              <a:t>Yukarıdaki örnekte sözcükler genelden özele doğru sıralanmıştır. Buradaki sözcüklerin en genel anlamlısı “</a:t>
            </a:r>
            <a:r>
              <a:rPr lang="tr-TR" dirty="0" err="1"/>
              <a:t>varlık”tır</a:t>
            </a:r>
            <a:r>
              <a:rPr lang="tr-TR" dirty="0"/>
              <a:t>, en özel anlamlısı ise “</a:t>
            </a:r>
            <a:r>
              <a:rPr lang="tr-TR" dirty="0" err="1"/>
              <a:t>papatya”dır</a:t>
            </a:r>
            <a:r>
              <a:rPr lang="tr-TR" dirty="0"/>
              <a:t>. Yine bu örnekte “çiçek” sözcüğü, “bitki” sözcüğüne göre daha özel anlamlıdır; “çiçek” sözcüğü, “papatya” sözcüğüne göre daha genel anlamlıdır.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6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Somut ve Soyut Anlamlı Kelimeler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840" y="2020824"/>
            <a:ext cx="10198672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i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</a:rPr>
              <a:t>Beş </a:t>
            </a:r>
            <a:r>
              <a:rPr lang="tr-TR" b="1" i="1" u="sng" dirty="0">
                <a:solidFill>
                  <a:srgbClr val="FFFF00"/>
                </a:solidFill>
              </a:rPr>
              <a:t>duyu organımızdan en az biriyle algılayabildiğimiz varlıkları karşılayan sözcüklere “somut anlamlı sözcükler” denir.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Örnek</a:t>
            </a:r>
          </a:p>
          <a:p>
            <a:pPr marL="0" indent="0">
              <a:buNone/>
            </a:pPr>
            <a:r>
              <a:rPr lang="tr-TR" dirty="0"/>
              <a:t>Rüzgâr, yağmur, soğuk, sıcak, ekşi, acı (tat), çiçek, gürültü, aydınlık, karanlık, mavi, koku, uzun, deniz…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atay Kaydırma 4"/>
          <p:cNvSpPr/>
          <p:nvPr/>
        </p:nvSpPr>
        <p:spPr>
          <a:xfrm>
            <a:off x="646110" y="3538728"/>
            <a:ext cx="9875520" cy="1956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0600" y="157743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Beş duyu organımızdan herhangi biriyle algılayamadığımız kavramları ifade eden sözcüklere “soyut anlamlı sözcükler” denir.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/>
              <a:t>Kin, iyilik, kötülük, nefret, kıskançlık, ayrılık, özlem, aşk, sevgi, acı (üzüntü), mutluluk, vicdan, umut, sevinç, keder…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b="1" dirty="0"/>
              <a:t>» Somut anlamlı sözcüklerle soyut anlamlı sözcükler arasında doğrudan bir ilişki yoktur. Ancak aktarmaların temeli sayılan “somutlaştırma” olayında somut-soyut ilişkisi kurulmaktadır.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0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atay Kaydırma 3"/>
          <p:cNvSpPr/>
          <p:nvPr/>
        </p:nvSpPr>
        <p:spPr>
          <a:xfrm>
            <a:off x="410712" y="4727448"/>
            <a:ext cx="9875520" cy="1956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Nicel ve Nitel Anlamlı Sözcükler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Kavramların sayılabilen, ölçülebilen, azalıp çoğalabilen özelliklerini gösteren sözcüklere nicel anlamlı sözcükler denir.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Bu binadaki dairelerin oldukça geniş odaları var.</a:t>
            </a:r>
          </a:p>
          <a:p>
            <a:pPr marL="0" indent="0">
              <a:buNone/>
            </a:pPr>
            <a:r>
              <a:rPr lang="tr-TR" dirty="0"/>
              <a:t>» Ağacın uzun dallarını testereyle kestim.</a:t>
            </a:r>
          </a:p>
          <a:p>
            <a:pPr marL="0" indent="0">
              <a:buNone/>
            </a:pPr>
            <a:r>
              <a:rPr lang="tr-TR" dirty="0"/>
              <a:t>» Okul, yüksek binaların arasında kalmış.</a:t>
            </a:r>
          </a:p>
          <a:p>
            <a:pPr marL="0" indent="0">
              <a:buNone/>
            </a:pPr>
            <a:r>
              <a:rPr lang="tr-TR" dirty="0"/>
              <a:t>» Sırtında ağır bir çantayla güç bela yürüyordu.</a:t>
            </a:r>
          </a:p>
          <a:p>
            <a:pPr marL="0" indent="0">
              <a:buNone/>
            </a:pPr>
            <a:r>
              <a:rPr lang="tr-TR" dirty="0"/>
              <a:t>» İşyerime yakın bir ev satın almak istiyorum.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Yukarıdaki </a:t>
            </a:r>
            <a:r>
              <a:rPr lang="tr-TR" b="1" dirty="0"/>
              <a:t>örneklerde koyu yazılan sözcükler – odanın genişliği, dalların uzunluğu, binaların yüksekliği, çantanın ağırlığı, evin yakınlığı – ölçülebilir özellikleri gösterdiği için nicel anlamlıdır. 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0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atay Kaydırma 3"/>
          <p:cNvSpPr/>
          <p:nvPr/>
        </p:nvSpPr>
        <p:spPr>
          <a:xfrm>
            <a:off x="274320" y="4251960"/>
            <a:ext cx="9875520" cy="1956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4168" y="1088136"/>
            <a:ext cx="8946541" cy="46116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Varlıkların nasıl olduğunu, niteliğini gösteren; sayılamayan, ölçülemeyen bir değeri, özelliği ifade eden sözcüklere “nitel anlamlı sözcükler” denir.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Ekşi yoğurdu ayran yaparak değerlendirebilirsin.</a:t>
            </a:r>
          </a:p>
          <a:p>
            <a:pPr marL="0" indent="0">
              <a:buNone/>
            </a:pPr>
            <a:r>
              <a:rPr lang="tr-TR" dirty="0"/>
              <a:t>» Annemin lezzetli yemekleri burnumda tütüyor.</a:t>
            </a:r>
          </a:p>
          <a:p>
            <a:pPr marL="0" indent="0">
              <a:buNone/>
            </a:pPr>
            <a:r>
              <a:rPr lang="tr-TR" dirty="0"/>
              <a:t>» Güleç yüzüyle çevresine neşe saçıyordu.</a:t>
            </a:r>
          </a:p>
          <a:p>
            <a:pPr marL="0" indent="0">
              <a:buNone/>
            </a:pPr>
            <a:r>
              <a:rPr lang="tr-TR" dirty="0"/>
              <a:t>» Cimri insanların kimseye hayrı dokunmaz.</a:t>
            </a:r>
          </a:p>
          <a:p>
            <a:pPr marL="0" indent="0">
              <a:buNone/>
            </a:pPr>
            <a:r>
              <a:rPr lang="tr-TR" dirty="0"/>
              <a:t>» Okula yırtık ayakkabılarla gidiyordu.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Yukarıdaki </a:t>
            </a:r>
            <a:r>
              <a:rPr lang="tr-TR" b="1" dirty="0"/>
              <a:t>örneklerde koyu yazılan sözcükler – yoğurdun ekşiliği, yemeklerin </a:t>
            </a:r>
            <a:r>
              <a:rPr lang="tr-TR" b="1" dirty="0" err="1"/>
              <a:t>lezzetliliği</a:t>
            </a:r>
            <a:r>
              <a:rPr lang="tr-TR" b="1" dirty="0"/>
              <a:t>, yüzün güleçliği, insanların cimriliği, ayakkabıların yırtıklığı – ölçülemeyen özellikleri, nitelikleri ifade ettiği için nitel anlamlıdır.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9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atay Kaydırma 4"/>
          <p:cNvSpPr/>
          <p:nvPr/>
        </p:nvSpPr>
        <p:spPr>
          <a:xfrm>
            <a:off x="521208" y="914400"/>
            <a:ext cx="9875520" cy="1956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9032" y="1513422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» Sözcükler cümle içindeki kullanımına göre bazen nicel bazen de nitel anlamlı olabilir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  <a:endParaRPr lang="tr-TR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Okul yıllarında onunla yakın arkadaştık. (nitel anlam)</a:t>
            </a:r>
          </a:p>
          <a:p>
            <a:pPr marL="0" indent="0">
              <a:buNone/>
            </a:pPr>
            <a:r>
              <a:rPr lang="tr-TR" dirty="0"/>
              <a:t>» Stadyum evimize çok yakındı. (nicel anlam)</a:t>
            </a:r>
          </a:p>
          <a:p>
            <a:pPr marL="0" indent="0">
              <a:buNone/>
            </a:pPr>
            <a:r>
              <a:rPr lang="tr-TR" dirty="0" smtClean="0"/>
              <a:t>»</a:t>
            </a:r>
            <a:r>
              <a:rPr lang="tr-TR" dirty="0"/>
              <a:t> Annesinin </a:t>
            </a:r>
            <a:r>
              <a:rPr lang="tr-TR" b="1" dirty="0"/>
              <a:t>güzel </a:t>
            </a:r>
            <a:r>
              <a:rPr lang="tr-TR" dirty="0"/>
              <a:t>gözleri vardı. (nitel anlam)</a:t>
            </a:r>
            <a:br>
              <a:rPr lang="tr-TR" dirty="0"/>
            </a:br>
            <a:r>
              <a:rPr lang="tr-TR" dirty="0"/>
              <a:t>» Bu işten </a:t>
            </a:r>
            <a:r>
              <a:rPr lang="tr-TR" b="1" dirty="0"/>
              <a:t>güzel </a:t>
            </a:r>
            <a:r>
              <a:rPr lang="tr-TR" dirty="0"/>
              <a:t>para kazanmışlar. (nicel anlam)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6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8. Ad Aktarması </a:t>
            </a:r>
            <a:r>
              <a:rPr lang="tr-TR" b="1" dirty="0" smtClean="0"/>
              <a:t>(Mecazı Mürsel) </a:t>
            </a:r>
            <a:r>
              <a:rPr lang="tr-TR" b="1" dirty="0"/>
              <a:t>(Düz Değişmece)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Bir sözcüğün benzetme amacı güdülmeden başka bir sözcüğün yerine kullanılmasıdır.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Seni şirketten aradılar.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Yukarıdaki </a:t>
            </a:r>
            <a:r>
              <a:rPr lang="tr-TR" dirty="0"/>
              <a:t>cümlede “şirket” sözcüğünde ad aktarması vardır. Burada şirkette görevli birinin, örneğin sekreterin araması söz konusudur. Ama cümlede “şirketten” sözü ile genel söylenip, özel anlam anlatılmak istenmiştir.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25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731520"/>
            <a:ext cx="8946541" cy="5516879"/>
          </a:xfrm>
        </p:spPr>
        <p:txBody>
          <a:bodyPr/>
          <a:lstStyle/>
          <a:p>
            <a:pPr marL="0" indent="0">
              <a:buNone/>
            </a:pPr>
            <a:r>
              <a:rPr lang="tr-TR" b="1" u="sng" dirty="0" smtClean="0"/>
              <a:t>			Ad </a:t>
            </a:r>
            <a:r>
              <a:rPr lang="tr-TR" b="1" u="sng" dirty="0"/>
              <a:t>aktarması şu ilişkiler çerçevesinde kurulabilir:</a:t>
            </a:r>
            <a:endParaRPr lang="tr-TR" dirty="0"/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İç-Dış İlişkisi:</a:t>
            </a:r>
            <a:r>
              <a:rPr lang="tr-TR" b="1" i="1" u="sng" dirty="0"/>
              <a:t> </a:t>
            </a:r>
            <a:r>
              <a:rPr lang="tr-TR" dirty="0"/>
              <a:t>Bir varlığın dışı söylenerek içi ya da içi söylenerek dışı kastedilir.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Evi gelecek hafta taşıyoruz.  (Evin eşyalarını)</a:t>
            </a:r>
          </a:p>
          <a:p>
            <a:pPr marL="0" indent="0">
              <a:buNone/>
            </a:pPr>
            <a:r>
              <a:rPr lang="tr-TR" dirty="0"/>
              <a:t>»  Çayı ocağa koyuver.               (Çaydanlığı)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Bütün-Parça İlişkisi: </a:t>
            </a:r>
            <a:r>
              <a:rPr lang="tr-TR" dirty="0"/>
              <a:t>Bir varlığın bütünü söylenerek parçası, parçası söylenerek bütünü kastedilir.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Sokağın ilk girişindeki apartmanda oturuyorum.  (Apartmanın dairesi)</a:t>
            </a:r>
          </a:p>
          <a:p>
            <a:pPr marL="0" indent="0">
              <a:buNone/>
            </a:pPr>
            <a:r>
              <a:rPr lang="tr-TR" dirty="0"/>
              <a:t>» Herkes başının üstünde bir çatı olmasını ister.    (Ev)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74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969264"/>
            <a:ext cx="8946541" cy="52791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Somut-Soyut İlişkisi: </a:t>
            </a:r>
            <a:r>
              <a:rPr lang="tr-TR" dirty="0"/>
              <a:t>Soyut bir kavram söylenerek somut bir varlık kastedilir.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Düşük bir maaşla beş canı besliyor. (İnsan)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</a:rPr>
              <a:t>Sanatçı-Eser İlişkisi:</a:t>
            </a:r>
            <a:r>
              <a:rPr lang="tr-TR" dirty="0" smtClean="0"/>
              <a:t> Sanatçının adı söylenerek eseri ya da eserleri kastedilir.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Biz Yahya Kemal’i okuyarak yetiştik.  (Romanını)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Yer (Şehir, Kasaba, Köy) – İnsan İlişkisi:</a:t>
            </a:r>
            <a:r>
              <a:rPr lang="tr-TR" dirty="0"/>
              <a:t> Yer adı söylenerek insan adı kastedilir.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Takımı şampiyon olunca tüm Adana bayram etti. (Şehir halkı)</a:t>
            </a:r>
          </a:p>
          <a:p>
            <a:pPr marL="0" indent="0">
              <a:buNone/>
            </a:pPr>
            <a:r>
              <a:rPr lang="tr-TR" dirty="0"/>
              <a:t>»  Törende bütün kasaba meydanda toplanmıştı.   (Kasaba halkı)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8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20050"/>
          </a:xfrm>
        </p:spPr>
        <p:txBody>
          <a:bodyPr/>
          <a:lstStyle/>
          <a:p>
            <a:r>
              <a:rPr lang="tr-TR" b="1" dirty="0" smtClean="0"/>
              <a:t> 1. Eş Anlamlı (Anlamdaş) Kelimeler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4293" y="1572768"/>
            <a:ext cx="8946541" cy="4352544"/>
          </a:xfrm>
        </p:spPr>
        <p:txBody>
          <a:bodyPr/>
          <a:lstStyle/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</a:rPr>
              <a:t>Yazılışları ve okunuşları farklı olmasına rağmen aynı anlamı taşıyan sözcüklerdir</a:t>
            </a:r>
            <a:r>
              <a:rPr lang="tr-TR" i="1" u="sng" dirty="0" smtClean="0">
                <a:solidFill>
                  <a:srgbClr val="FFFF00"/>
                </a:solidFill>
              </a:rPr>
              <a:t>. </a:t>
            </a:r>
            <a:r>
              <a:rPr lang="tr-TR" i="1" u="sng" dirty="0" smtClean="0"/>
              <a:t>Bu tür sözcükler birbirlerinin yerine kullanılabilir. Eş anlamlılık çoğunlukla Türkçe sözcüklerle dilimize yabancı dillerden girmiş sözcükler arasındadır.</a:t>
            </a:r>
          </a:p>
          <a:p>
            <a:pPr marL="0" indent="0">
              <a:buNone/>
            </a:pPr>
            <a:r>
              <a:rPr lang="tr-TR" b="1" i="1" u="sng" dirty="0" smtClean="0"/>
              <a:t>Örnek</a:t>
            </a:r>
          </a:p>
          <a:p>
            <a:pPr marL="0" indent="0">
              <a:buNone/>
            </a:pPr>
            <a:r>
              <a:rPr lang="tr-TR" dirty="0" smtClean="0"/>
              <a:t>» siyah – kara</a:t>
            </a:r>
            <a:br>
              <a:rPr lang="tr-TR" dirty="0" smtClean="0"/>
            </a:br>
            <a:r>
              <a:rPr lang="tr-TR" dirty="0" smtClean="0"/>
              <a:t>» cevap – yanıt</a:t>
            </a:r>
            <a:br>
              <a:rPr lang="tr-TR" dirty="0" smtClean="0"/>
            </a:br>
            <a:r>
              <a:rPr lang="tr-TR" dirty="0" smtClean="0"/>
              <a:t>» kalp – yürek – gönül</a:t>
            </a:r>
            <a:br>
              <a:rPr lang="tr-TR" dirty="0" smtClean="0"/>
            </a:br>
            <a:r>
              <a:rPr lang="tr-TR" dirty="0" smtClean="0"/>
              <a:t>» kelime – sözcük</a:t>
            </a:r>
            <a:br>
              <a:rPr lang="tr-TR" dirty="0" smtClean="0"/>
            </a:br>
            <a:r>
              <a:rPr lang="tr-TR" dirty="0" smtClean="0"/>
              <a:t>» ileti – mesaj</a:t>
            </a:r>
            <a:br>
              <a:rPr lang="tr-TR" dirty="0" smtClean="0"/>
            </a:br>
            <a:r>
              <a:rPr lang="tr-TR" dirty="0" smtClean="0"/>
              <a:t>» özgün – orijinal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4023083" y="3227832"/>
            <a:ext cx="3108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» dil – lisan</a:t>
            </a:r>
            <a:br>
              <a:rPr lang="tr-TR" sz="2000" dirty="0"/>
            </a:br>
            <a:r>
              <a:rPr lang="tr-TR" sz="2000" dirty="0"/>
              <a:t>» bellek – hafıza</a:t>
            </a:r>
            <a:br>
              <a:rPr lang="tr-TR" sz="2000" dirty="0"/>
            </a:br>
            <a:r>
              <a:rPr lang="tr-TR" sz="2000" dirty="0"/>
              <a:t>» uygarlık – medeniyet</a:t>
            </a:r>
            <a:br>
              <a:rPr lang="tr-TR" sz="2000" dirty="0"/>
            </a:br>
            <a:r>
              <a:rPr lang="tr-TR" sz="2000" dirty="0"/>
              <a:t>» al – kırmızı</a:t>
            </a:r>
            <a:br>
              <a:rPr lang="tr-TR" sz="2000" dirty="0"/>
            </a:br>
            <a:r>
              <a:rPr lang="tr-TR" sz="2000" dirty="0"/>
              <a:t>» misafir – konuk</a:t>
            </a:r>
            <a:br>
              <a:rPr lang="tr-TR" sz="2000" dirty="0"/>
            </a:br>
            <a:r>
              <a:rPr lang="tr-TR" sz="2000" dirty="0"/>
              <a:t>» fiil – eylem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7036959" y="3227832"/>
            <a:ext cx="3108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» model </a:t>
            </a:r>
            <a:r>
              <a:rPr lang="tr-TR" sz="2000" dirty="0"/>
              <a:t>– örnek</a:t>
            </a:r>
            <a:br>
              <a:rPr lang="tr-TR" sz="2000" dirty="0"/>
            </a:br>
            <a:r>
              <a:rPr lang="tr-TR" sz="2000" dirty="0"/>
              <a:t>» ölçüt – kıstas – kriter</a:t>
            </a:r>
            <a:br>
              <a:rPr lang="tr-TR" sz="2000" dirty="0"/>
            </a:br>
            <a:r>
              <a:rPr lang="tr-TR" sz="2000" dirty="0"/>
              <a:t>» belgegeçer – faks</a:t>
            </a:r>
            <a:br>
              <a:rPr lang="tr-TR" sz="2000" dirty="0"/>
            </a:br>
            <a:r>
              <a:rPr lang="tr-TR" sz="2000" dirty="0"/>
              <a:t>» ilginç – enteresan</a:t>
            </a:r>
            <a:br>
              <a:rPr lang="tr-TR" sz="2000" dirty="0"/>
            </a:br>
            <a:r>
              <a:rPr lang="tr-TR" sz="2000" dirty="0"/>
              <a:t>» varsıl – zengin</a:t>
            </a:r>
            <a:br>
              <a:rPr lang="tr-TR" sz="2000" dirty="0"/>
            </a:br>
            <a:r>
              <a:rPr lang="tr-TR" sz="2000" dirty="0"/>
              <a:t>» yoksul – fakir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2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704088"/>
            <a:ext cx="8946541" cy="5544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Şehir-Yönetim ilişkisi:</a:t>
            </a:r>
            <a:r>
              <a:rPr lang="tr-TR" dirty="0"/>
              <a:t> Bir ülkenin başkenti söylenerek yöneticileri kastedilir.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Ankara bu olayda duyarsız kaldı.   (Devlet yöneticileri)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Yön – Bölge, İnsan İlişkisi: </a:t>
            </a:r>
            <a:r>
              <a:rPr lang="tr-TR" dirty="0"/>
              <a:t>Yön adı söylenerek o yerde oturan insanlar kastedilir.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Batı’nın tavrını anlamak güç.  (Avrupa ülkeleri) 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</a:rPr>
              <a:t>Bir </a:t>
            </a:r>
            <a:r>
              <a:rPr lang="tr-TR" b="1" i="1" u="sng" dirty="0">
                <a:solidFill>
                  <a:srgbClr val="FFFF00"/>
                </a:solidFill>
              </a:rPr>
              <a:t>Kap Söyleyip İçindekileri Çağrıştırma: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Bardağını bitir de sana çay doldurayım.  (Çayını bitir)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2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9. Anlam (Deyim) Aktarması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0392" y="1746504"/>
            <a:ext cx="9199461" cy="4501895"/>
          </a:xfrm>
        </p:spPr>
        <p:txBody>
          <a:bodyPr/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Bir sözcüğün benzetme amacı ile başka bir sözcük yerine kullanılmasına anlam (deyim) aktarması denir. Anlam aktarması, anlatımı güçlendirmek ya da duygu ve düşünceleri kısa yoldan anlatmak için başvurulan bir yöntemdir.</a:t>
            </a:r>
          </a:p>
          <a:p>
            <a:pPr marL="0" indent="0">
              <a:buNone/>
            </a:pPr>
            <a:r>
              <a:rPr lang="tr-TR" b="1" u="sng" dirty="0"/>
              <a:t>Deyim aktarmalarını şu alt bölümlerde inceleyebiliriz:</a:t>
            </a:r>
            <a:endParaRPr lang="tr-TR" dirty="0"/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İnsandan Doğaya Aktarma: </a:t>
            </a:r>
            <a:r>
              <a:rPr lang="tr-TR" dirty="0"/>
              <a:t>Organ adları ya da giysi parçalarının doğaya aktarımı şeklinde olursa yan anlamlı kelime, kişileştirme şeklinde olursa mecaz anlamlı kelime ortaya çıkar.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Bir diş sarımsak ( Yan Anlam )</a:t>
            </a:r>
          </a:p>
          <a:p>
            <a:pPr marL="0" indent="0">
              <a:buNone/>
            </a:pPr>
            <a:r>
              <a:rPr lang="tr-TR" dirty="0"/>
              <a:t>» Gülen Güneş       ( Mecaz Anlam )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8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124712"/>
            <a:ext cx="8946541" cy="512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Doğadan İnsana Aktarma: </a:t>
            </a:r>
            <a:r>
              <a:rPr lang="tr-TR" dirty="0"/>
              <a:t>Doğayla ilgili öğelerin insan için kullanılmasıdır.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Aslanım, yaptığın bu iş doğru değil!</a:t>
            </a:r>
          </a:p>
          <a:p>
            <a:pPr marL="0" indent="0">
              <a:buNone/>
            </a:pPr>
            <a:r>
              <a:rPr lang="tr-TR" dirty="0"/>
              <a:t>» O tilkiye söyle, borcunu ödesin.</a:t>
            </a:r>
          </a:p>
          <a:p>
            <a:pPr marL="0" indent="0">
              <a:buNone/>
            </a:pPr>
            <a:r>
              <a:rPr lang="tr-TR" dirty="0"/>
              <a:t>» Senin kadar pişkinini de görmedim.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</a:rPr>
              <a:t>Doğayla </a:t>
            </a:r>
            <a:r>
              <a:rPr lang="tr-TR" b="1" i="1" u="sng" dirty="0">
                <a:solidFill>
                  <a:srgbClr val="FFFF00"/>
                </a:solidFill>
              </a:rPr>
              <a:t>İlgili Kavramların Doğaya Aktarılması: </a:t>
            </a:r>
            <a:r>
              <a:rPr lang="tr-TR" dirty="0"/>
              <a:t>Doğayla ilgili öğelerin doğanın bir başka öğesi için kullanılmasıdır.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Karlar uçuşurdu camlarda.</a:t>
            </a:r>
          </a:p>
          <a:p>
            <a:pPr marL="0" indent="0">
              <a:buNone/>
            </a:pPr>
            <a:r>
              <a:rPr lang="tr-TR" dirty="0"/>
              <a:t>» Rüzgârlar ulurdu sabaha kadar.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7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344168"/>
            <a:ext cx="8946541" cy="4904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Duyular Arası Aktarma: </a:t>
            </a:r>
            <a:r>
              <a:rPr lang="tr-TR" dirty="0"/>
              <a:t>Bir duyuya ait olan kavramların başka duyular ile birlikte kullanılmasıdır.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» </a:t>
            </a:r>
            <a:r>
              <a:rPr lang="tr-TR" dirty="0"/>
              <a:t>Acı bir çığlık duyuldu. (Tat alma duyusundan işitme duyusuna)</a:t>
            </a:r>
          </a:p>
          <a:p>
            <a:pPr marL="0" indent="0">
              <a:buNone/>
            </a:pPr>
            <a:r>
              <a:rPr lang="tr-TR" dirty="0"/>
              <a:t>» Keskin bir koku içeriye yayılmıştı. (Dokunma duyusundan koklama duyusuna)</a:t>
            </a:r>
          </a:p>
          <a:p>
            <a:pPr marL="0" indent="0">
              <a:buNone/>
            </a:pPr>
            <a:r>
              <a:rPr lang="tr-TR" dirty="0"/>
              <a:t>» Yumuşak bir sesi var. (Dokunma duyusundan işitme duyusuna)</a:t>
            </a:r>
          </a:p>
          <a:p>
            <a:pPr marL="0" indent="0">
              <a:buNone/>
            </a:pPr>
            <a:r>
              <a:rPr lang="tr-TR" dirty="0"/>
              <a:t>» Yanık bir türkü tutturdu. (Görme duyusundan işitme duyusuna)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2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8448" y="1431126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Somutlaştırma: </a:t>
            </a:r>
            <a:r>
              <a:rPr lang="tr-TR" dirty="0"/>
              <a:t>Soyut, anlatılması güç düşünce ve duyguların somut kavramlarla dile getirilmesidir.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r>
              <a:rPr lang="tr-TR" dirty="0" smtClean="0"/>
              <a:t>“</a:t>
            </a:r>
            <a:r>
              <a:rPr lang="tr-TR" dirty="0"/>
              <a:t>güç, hüner” soyut anlamlıdır. Bu kavramları somutlaştırmak için somut anlamlı “bilek” </a:t>
            </a:r>
            <a:r>
              <a:rPr lang="tr-TR" dirty="0" err="1"/>
              <a:t>sözcüğün¬den</a:t>
            </a:r>
            <a:r>
              <a:rPr lang="tr-TR" dirty="0"/>
              <a:t> yararlanabiliriz.</a:t>
            </a:r>
          </a:p>
          <a:p>
            <a:pPr marL="0" indent="0">
              <a:buNone/>
            </a:pPr>
            <a:r>
              <a:rPr lang="tr-TR" dirty="0"/>
              <a:t>“O bileğine çok güveniyor.” </a:t>
            </a:r>
            <a:r>
              <a:rPr lang="tr-TR" dirty="0" err="1"/>
              <a:t>dedi¬ğimiz</a:t>
            </a:r>
            <a:r>
              <a:rPr lang="tr-TR" dirty="0"/>
              <a:t> zaman “güç, hüner” kavramlarını somut bir biçimde anlatmış oluruz.</a:t>
            </a:r>
          </a:p>
          <a:p>
            <a:pPr marL="0" indent="0">
              <a:buNone/>
            </a:pPr>
            <a:r>
              <a:rPr lang="tr-TR" dirty="0"/>
              <a:t>» Bu öğrencideki zekâ kimsede yok! (soyut kavram)</a:t>
            </a:r>
          </a:p>
          <a:p>
            <a:pPr marL="0" indent="0">
              <a:buNone/>
            </a:pPr>
            <a:r>
              <a:rPr lang="tr-TR" dirty="0"/>
              <a:t>» Bu öğrencideki kafa kimsede yok!  (somut kavram)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7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8408" y="1193382"/>
            <a:ext cx="8946541" cy="4195481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</a:rPr>
              <a:t>» </a:t>
            </a:r>
            <a:r>
              <a:rPr lang="tr-TR" b="1" i="1" u="sng" dirty="0">
                <a:solidFill>
                  <a:srgbClr val="FFFF00"/>
                </a:solidFill>
              </a:rPr>
              <a:t>Bazı durumlarda anlamdaş sözcükler birbirinin yerini tutmayabilir:</a:t>
            </a:r>
          </a:p>
          <a:p>
            <a:pPr marL="0" indent="0">
              <a:buNone/>
            </a:pPr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b="1" i="1" u="sng" dirty="0">
                <a:solidFill>
                  <a:schemeClr val="bg1"/>
                </a:solidFill>
              </a:rPr>
              <a:t>Örnek</a:t>
            </a:r>
          </a:p>
          <a:p>
            <a:pPr marL="0" indent="0">
              <a:buNone/>
            </a:pPr>
            <a:r>
              <a:rPr lang="tr-TR" i="1" dirty="0"/>
              <a:t>“Kara bahtlı” sözcük grubundaki kara sözcüğü yerine siyah sözcüğünü kullanamayız</a:t>
            </a:r>
            <a:r>
              <a:rPr lang="tr-TR" i="1" dirty="0" smtClean="0"/>
              <a:t>.</a:t>
            </a:r>
          </a:p>
          <a:p>
            <a:pPr marL="0" indent="0">
              <a:buNone/>
            </a:pPr>
            <a:r>
              <a:rPr lang="tr-TR" u="sng" dirty="0" smtClean="0"/>
              <a:t>**Başımın üstünde yerin var.</a:t>
            </a:r>
            <a:r>
              <a:rPr lang="tr-TR" sz="1800" u="sng" dirty="0" smtClean="0"/>
              <a:t>** cümlesindeki </a:t>
            </a:r>
            <a:r>
              <a:rPr lang="tr-TR" sz="1800" u="sng" smtClean="0"/>
              <a:t>baş sözcüğü </a:t>
            </a:r>
            <a:r>
              <a:rPr lang="tr-TR" sz="1800" u="sng" dirty="0" smtClean="0"/>
              <a:t>yerine kafa sözcüğü kullanamayız.</a:t>
            </a:r>
            <a:endParaRPr lang="tr-TR" u="sng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97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	2</a:t>
            </a:r>
            <a:r>
              <a:rPr lang="tr-TR" b="1" dirty="0"/>
              <a:t>. Yakın Anlamlı Kelimeler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2633" y="1536192"/>
            <a:ext cx="10216471" cy="4757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Yazılışı ve okunuşu farklı olan, anlamdaş gibi göründüğü hâlde birbirinin yerini tamamen tutamayan</a:t>
            </a:r>
            <a:r>
              <a:rPr lang="tr-TR" i="1" u="sng" dirty="0"/>
              <a:t>, yani aralarında anlam ayrıntısı bulunan kelimelerdir. Bunlar çoğunlukla Türkçe kelimelerdir.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chemeClr val="bg1"/>
                </a:solidFill>
              </a:rPr>
              <a:t>Örnek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»</a:t>
            </a:r>
            <a:r>
              <a:rPr lang="tr-TR" dirty="0"/>
              <a:t> basmak – çiğnemek – ezmek</a:t>
            </a:r>
            <a:br>
              <a:rPr lang="tr-TR" dirty="0"/>
            </a:br>
            <a:r>
              <a:rPr lang="tr-TR" dirty="0"/>
              <a:t>» tutmak – </a:t>
            </a:r>
            <a:r>
              <a:rPr lang="tr-TR" dirty="0" smtClean="0"/>
              <a:t>yakalamak</a:t>
            </a:r>
          </a:p>
          <a:p>
            <a:pPr marL="0" indent="0">
              <a:buNone/>
            </a:pPr>
            <a:r>
              <a:rPr lang="tr-TR" dirty="0" smtClean="0"/>
              <a:t>»</a:t>
            </a:r>
            <a:r>
              <a:rPr lang="tr-TR" dirty="0"/>
              <a:t> korkak – çekingen</a:t>
            </a:r>
            <a:br>
              <a:rPr lang="tr-TR" dirty="0"/>
            </a:br>
            <a:r>
              <a:rPr lang="tr-TR" dirty="0"/>
              <a:t>» saçmak – dağıtmak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»</a:t>
            </a:r>
            <a:r>
              <a:rPr lang="tr-TR" dirty="0"/>
              <a:t> dargın – küskün – kırgın</a:t>
            </a:r>
            <a:br>
              <a:rPr lang="tr-TR" dirty="0"/>
            </a:br>
            <a:r>
              <a:rPr lang="tr-TR" dirty="0"/>
              <a:t>» tanıdık – bildik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284464" y="2927578"/>
            <a:ext cx="4389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/>
              <a:t>» Çiçeklere </a:t>
            </a:r>
            <a:r>
              <a:rPr lang="tr-TR" b="1" u="sng" dirty="0"/>
              <a:t>basmak</a:t>
            </a:r>
            <a:r>
              <a:rPr lang="tr-TR" u="sng" dirty="0"/>
              <a:t>.</a:t>
            </a:r>
          </a:p>
          <a:p>
            <a:r>
              <a:rPr lang="tr-TR" u="sng" dirty="0"/>
              <a:t> </a:t>
            </a:r>
          </a:p>
          <a:p>
            <a:r>
              <a:rPr lang="tr-TR" u="sng" dirty="0"/>
              <a:t>» Çiçekleri </a:t>
            </a:r>
            <a:r>
              <a:rPr lang="tr-TR" b="1" u="sng" dirty="0"/>
              <a:t>çiğnemek</a:t>
            </a:r>
            <a:r>
              <a:rPr lang="tr-TR" u="sng" dirty="0"/>
              <a:t>.</a:t>
            </a:r>
          </a:p>
          <a:p>
            <a:r>
              <a:rPr lang="tr-TR" u="sng" dirty="0"/>
              <a:t> </a:t>
            </a:r>
          </a:p>
          <a:p>
            <a:r>
              <a:rPr lang="tr-TR" u="sng" dirty="0"/>
              <a:t>» Çiçekleri </a:t>
            </a:r>
            <a:r>
              <a:rPr lang="tr-TR" b="1" u="sng" dirty="0"/>
              <a:t>ezmek</a:t>
            </a:r>
            <a:r>
              <a:rPr lang="tr-TR" u="sng" dirty="0" smtClean="0"/>
              <a:t>.</a:t>
            </a:r>
          </a:p>
          <a:p>
            <a:endParaRPr lang="tr-TR" b="1" dirty="0" smtClean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2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8448" y="1220814"/>
            <a:ext cx="8946541" cy="4195481"/>
          </a:xfrm>
        </p:spPr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» Yakın anlamlılıkta çoğu zaman sözcüğün cümledeki kullanımı belirleyici olmaktadır</a:t>
            </a:r>
            <a:r>
              <a:rPr lang="tr-TR" b="1" i="1" u="sng" dirty="0" smtClean="0">
                <a:solidFill>
                  <a:srgbClr val="FFFF00"/>
                </a:solidFill>
              </a:rPr>
              <a:t>.</a:t>
            </a:r>
            <a:endParaRPr lang="tr-TR" u="sng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  <a:endParaRPr lang="tr-TR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dirty="0"/>
              <a:t>“</a:t>
            </a:r>
            <a:r>
              <a:rPr lang="tr-TR" dirty="0">
                <a:solidFill>
                  <a:srgbClr val="FFFF00"/>
                </a:solidFill>
              </a:rPr>
              <a:t>Yasaları</a:t>
            </a:r>
            <a:r>
              <a:rPr lang="tr-TR" b="1" dirty="0">
                <a:solidFill>
                  <a:srgbClr val="FFFF00"/>
                </a:solidFill>
              </a:rPr>
              <a:t> çiğnemek</a:t>
            </a:r>
            <a:r>
              <a:rPr lang="tr-TR" dirty="0"/>
              <a:t>” sözcük grubunda mecaz anlamda kullanılan </a:t>
            </a:r>
            <a:r>
              <a:rPr lang="tr-TR" b="1" dirty="0">
                <a:solidFill>
                  <a:srgbClr val="FFFF00"/>
                </a:solidFill>
              </a:rPr>
              <a:t>çiğnemek</a:t>
            </a:r>
            <a:r>
              <a:rPr lang="tr-TR" dirty="0"/>
              <a:t> sözcüğüyle </a:t>
            </a:r>
            <a:r>
              <a:rPr lang="tr-TR" b="1" dirty="0">
                <a:solidFill>
                  <a:srgbClr val="FFFF00"/>
                </a:solidFill>
              </a:rPr>
              <a:t>basmak</a:t>
            </a:r>
            <a:r>
              <a:rPr lang="tr-TR" dirty="0">
                <a:solidFill>
                  <a:srgbClr val="FFFF00"/>
                </a:solidFill>
              </a:rPr>
              <a:t> </a:t>
            </a:r>
            <a:r>
              <a:rPr lang="tr-TR" dirty="0" smtClean="0">
                <a:solidFill>
                  <a:srgbClr val="FFFF00"/>
                </a:solidFill>
              </a:rPr>
              <a:t>veya </a:t>
            </a:r>
            <a:r>
              <a:rPr lang="tr-TR" b="1" dirty="0" smtClean="0">
                <a:solidFill>
                  <a:srgbClr val="FFFF00"/>
                </a:solidFill>
              </a:rPr>
              <a:t>ezmek</a:t>
            </a:r>
            <a:r>
              <a:rPr lang="tr-TR" dirty="0"/>
              <a:t> sözcüğü arasında yakın anlamlılıktan </a:t>
            </a:r>
            <a:r>
              <a:rPr lang="tr-TR" u="sng" dirty="0"/>
              <a:t>söz edilemez.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 descr="http://www.dil-bilgisi.net/wp-content/plugins/wp-special-textboxes/images/Help-b.png?c76b8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01" y="118490"/>
            <a:ext cx="1832293" cy="14451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25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3. Zıt (Karşıt) Anlamlı Kelimeler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696990"/>
            <a:ext cx="8946541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Anlamca birbirinin karşıtı olan sözcüklerdir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1900" dirty="0" smtClean="0">
                <a:latin typeface="+mn-lt"/>
              </a:rPr>
              <a:t>» </a:t>
            </a:r>
            <a:r>
              <a:rPr lang="tr-TR" sz="1900" dirty="0">
                <a:latin typeface="+mn-lt"/>
              </a:rPr>
              <a:t>uzak – </a:t>
            </a:r>
            <a:r>
              <a:rPr lang="tr-TR" sz="1900" dirty="0" smtClean="0">
                <a:latin typeface="+mn-lt"/>
              </a:rPr>
              <a:t>yakın</a:t>
            </a:r>
            <a:endParaRPr lang="tr-TR" sz="1900" dirty="0">
              <a:latin typeface="+mn-lt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tr-TR" sz="1900" dirty="0">
                <a:latin typeface="+mn-lt"/>
              </a:rPr>
              <a:t>» bulanık – berrak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1900" dirty="0">
                <a:latin typeface="+mn-lt"/>
              </a:rPr>
              <a:t>» kirli – temiz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1900" dirty="0">
                <a:latin typeface="+mn-lt"/>
              </a:rPr>
              <a:t>» ileri – geri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1900" dirty="0" smtClean="0">
                <a:latin typeface="+mn-lt"/>
              </a:rPr>
              <a:t>» </a:t>
            </a:r>
            <a:r>
              <a:rPr lang="tr-TR" sz="1900" dirty="0">
                <a:latin typeface="+mn-lt"/>
              </a:rPr>
              <a:t>güzel – </a:t>
            </a:r>
            <a:r>
              <a:rPr lang="tr-TR" sz="1900" dirty="0" smtClean="0">
                <a:latin typeface="+mn-lt"/>
              </a:rPr>
              <a:t>çirkin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1900" dirty="0" smtClean="0">
                <a:latin typeface="+mn-lt"/>
              </a:rPr>
              <a:t>					» </a:t>
            </a:r>
            <a:r>
              <a:rPr lang="tr-TR" sz="1900" dirty="0">
                <a:latin typeface="+mn-lt"/>
              </a:rPr>
              <a:t>iç – dış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461504" y="2580198"/>
            <a:ext cx="3913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» </a:t>
            </a:r>
            <a:r>
              <a:rPr lang="tr-TR" dirty="0"/>
              <a:t>soğuk – sıcak</a:t>
            </a:r>
          </a:p>
          <a:p>
            <a:pPr>
              <a:lnSpc>
                <a:spcPct val="150000"/>
              </a:lnSpc>
            </a:pPr>
            <a:r>
              <a:rPr lang="tr-TR" dirty="0"/>
              <a:t>» sık – seyrek</a:t>
            </a:r>
          </a:p>
          <a:p>
            <a:pPr>
              <a:lnSpc>
                <a:spcPct val="150000"/>
              </a:lnSpc>
            </a:pPr>
            <a:r>
              <a:rPr lang="tr-TR" dirty="0"/>
              <a:t>» iyimser – kötümser</a:t>
            </a:r>
          </a:p>
          <a:p>
            <a:pPr>
              <a:lnSpc>
                <a:spcPct val="150000"/>
              </a:lnSpc>
            </a:pPr>
            <a:r>
              <a:rPr lang="tr-TR" dirty="0"/>
              <a:t>» inmek – çıkmak</a:t>
            </a:r>
          </a:p>
          <a:p>
            <a:pPr>
              <a:lnSpc>
                <a:spcPct val="150000"/>
              </a:lnSpc>
            </a:pPr>
            <a:r>
              <a:rPr lang="tr-TR" dirty="0"/>
              <a:t>» sağ – sol</a:t>
            </a:r>
          </a:p>
          <a:p>
            <a:pPr>
              <a:lnSpc>
                <a:spcPct val="150000"/>
              </a:lnSpc>
            </a:pPr>
            <a:r>
              <a:rPr lang="tr-TR" dirty="0"/>
              <a:t>» zengin – fakir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256" y="1385406"/>
            <a:ext cx="10427272" cy="5134266"/>
          </a:xfrm>
        </p:spPr>
        <p:txBody>
          <a:bodyPr/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»   Bir sözcüğün olumsuzu, o sözcüğün zıt anlamlısı değildir.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» gelmek – gelmemek (olumsuzu)</a:t>
            </a:r>
          </a:p>
          <a:p>
            <a:pPr marL="0" indent="0">
              <a:buNone/>
            </a:pPr>
            <a:r>
              <a:rPr lang="tr-TR" dirty="0"/>
              <a:t>» gelmek – gitmek (zıt anlamlısı)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» kirli – kirsiz (olumsuzu)</a:t>
            </a:r>
          </a:p>
          <a:p>
            <a:pPr marL="0" indent="0">
              <a:buNone/>
            </a:pPr>
            <a:r>
              <a:rPr lang="tr-TR" dirty="0"/>
              <a:t>» kirli – temiz (zıt anlamlısı)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» almak – almamak (olumsuzu)</a:t>
            </a:r>
          </a:p>
          <a:p>
            <a:pPr marL="0" indent="0">
              <a:buNone/>
            </a:pPr>
            <a:r>
              <a:rPr lang="tr-TR" dirty="0"/>
              <a:t>» almak – vermek (zıt anlamlısı)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 descr="http://www.dil-bilgisi.net/wp-content/plugins/wp-special-textboxes/images/Help-b.png?c76b8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01" y="118490"/>
            <a:ext cx="1832293" cy="14451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5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atay Kaydırma 7"/>
          <p:cNvSpPr/>
          <p:nvPr/>
        </p:nvSpPr>
        <p:spPr>
          <a:xfrm>
            <a:off x="255648" y="3987232"/>
            <a:ext cx="10058784" cy="238048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4128" y="1476846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» Sözcüklerin karşıt anlamlı olabilmesi için her ikisinin de gerçek ya da mecaz anlamlı olması gerekir.</a:t>
            </a:r>
          </a:p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 </a:t>
            </a:r>
            <a:endParaRPr lang="tr-TR" b="1" i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r-T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  <a:endParaRPr lang="tr-TR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dirty="0"/>
              <a:t>» Dün akşam bize geldi. (gerçek anlam)</a:t>
            </a:r>
          </a:p>
          <a:p>
            <a:pPr marL="0" indent="0">
              <a:buNone/>
            </a:pPr>
            <a:r>
              <a:rPr lang="tr-TR" dirty="0"/>
              <a:t>» Bu işin sonu nereye gider? (mecaz anlam)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Yukarıdaki </a:t>
            </a:r>
            <a:r>
              <a:rPr lang="tr-TR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cümlelerde gelmek ve gitmek birbirinin karşıtı değildir; çünkü gelmek gerçek </a:t>
            </a:r>
            <a:r>
              <a:rPr lang="tr-TR" b="1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anlamıyla,gitmek</a:t>
            </a:r>
            <a:r>
              <a:rPr lang="tr-TR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mecaz anlamıyla kullanılmıştır.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7" name="Resim 6" descr="http://www.dil-bilgisi.net/wp-content/plugins/wp-special-textboxes/images/Help-b.png?c76b8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01" y="118490"/>
            <a:ext cx="1832293" cy="14451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4. Eş Sesli (Sesteş) Kelimeler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6344" y="2052918"/>
            <a:ext cx="10588752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u="sng" dirty="0">
                <a:solidFill>
                  <a:srgbClr val="FFFF00"/>
                </a:solidFill>
              </a:rPr>
              <a:t>Yazılış ve okunuşları aynı olan; ama anlamları birbirinden farklı olan sözcüklere eş sesli (sesteş) </a:t>
            </a:r>
            <a:r>
              <a:rPr lang="tr-TR" b="1" i="1" u="sng" dirty="0" err="1">
                <a:solidFill>
                  <a:srgbClr val="FFFF00"/>
                </a:solidFill>
              </a:rPr>
              <a:t>sözcüklerdenir</a:t>
            </a:r>
            <a:r>
              <a:rPr lang="tr-TR" b="1" i="1" u="sng" dirty="0">
                <a:solidFill>
                  <a:srgbClr val="FFFF00"/>
                </a:solidFill>
              </a:rPr>
              <a:t>.</a:t>
            </a:r>
            <a:r>
              <a:rPr lang="tr-TR" dirty="0"/>
              <a:t> Bunlar yalın hâlde olabildikleri gibi ek almış hâlde de olabilirler.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Örnek</a:t>
            </a:r>
          </a:p>
          <a:p>
            <a:pPr marL="0" indent="0">
              <a:buNone/>
            </a:pPr>
            <a:r>
              <a:rPr lang="tr-TR" dirty="0"/>
              <a:t>Yüz</a:t>
            </a:r>
          </a:p>
          <a:p>
            <a:pPr marL="0" indent="0">
              <a:buNone/>
            </a:pPr>
            <a:r>
              <a:rPr lang="tr-TR" dirty="0"/>
              <a:t>» Yüzü bana dönüktü.</a:t>
            </a:r>
          </a:p>
          <a:p>
            <a:pPr marL="0" indent="0">
              <a:buNone/>
            </a:pPr>
            <a:r>
              <a:rPr lang="tr-TR" dirty="0"/>
              <a:t>(yüz: Çehre, surat, sima)</a:t>
            </a:r>
          </a:p>
          <a:p>
            <a:pPr marL="0" indent="0">
              <a:buNone/>
            </a:pPr>
            <a:r>
              <a:rPr lang="tr-TR" dirty="0"/>
              <a:t>» Düğününe yüz kişi gelmiş.</a:t>
            </a:r>
          </a:p>
          <a:p>
            <a:pPr marL="0" indent="0">
              <a:buNone/>
            </a:pPr>
            <a:r>
              <a:rPr lang="tr-TR" dirty="0"/>
              <a:t>(yüz: Doksan dokuzdan sonra gelen sayı)</a:t>
            </a:r>
          </a:p>
          <a:p>
            <a:pPr marL="0" indent="0">
              <a:buNone/>
            </a:pPr>
            <a:r>
              <a:rPr lang="tr-TR" dirty="0"/>
              <a:t>» Kıyıda iki çocuk yüzüyordu.</a:t>
            </a:r>
          </a:p>
          <a:p>
            <a:pPr marL="0" indent="0">
              <a:buNone/>
            </a:pPr>
            <a:r>
              <a:rPr lang="tr-TR" dirty="0"/>
              <a:t>(yüzmek: Suda ilerlemek)</a:t>
            </a:r>
          </a:p>
          <a:p>
            <a:pPr marL="0" indent="0">
              <a:buNone/>
            </a:pPr>
            <a:r>
              <a:rPr lang="tr-TR" dirty="0"/>
              <a:t>» Koyunun derisini yüzdüler.</a:t>
            </a:r>
          </a:p>
          <a:p>
            <a:pPr marL="0" indent="0">
              <a:buNone/>
            </a:pPr>
            <a:r>
              <a:rPr lang="tr-TR" dirty="0"/>
              <a:t>(yüzmek: Derisini çıkarmak, soymak)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592824" y="2996496"/>
            <a:ext cx="3538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El</a:t>
            </a:r>
          </a:p>
          <a:p>
            <a:r>
              <a:rPr lang="tr-TR"/>
              <a:t>» Telefonu bütün gün elinden bırakmadı.</a:t>
            </a:r>
          </a:p>
          <a:p>
            <a:r>
              <a:rPr lang="tr-TR"/>
              <a:t>(el: İnsanın tutmaya ve iş görmeye yarayan organı)</a:t>
            </a:r>
          </a:p>
          <a:p>
            <a:r>
              <a:rPr lang="tr-TR"/>
              <a:t>» Eller ne derse desin, önemli değil.</a:t>
            </a:r>
          </a:p>
          <a:p>
            <a:r>
              <a:rPr lang="tr-TR"/>
              <a:t>(el: Yabancı)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Suat Bingöl Türkçe Öğretmeni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1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</TotalTime>
  <Words>1465</Words>
  <Application>Microsoft Office PowerPoint</Application>
  <PresentationFormat>Geniş ekran</PresentationFormat>
  <Paragraphs>237</Paragraphs>
  <Slides>24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İyon</vt:lpstr>
      <vt:lpstr>PowerPoint Sunusu</vt:lpstr>
      <vt:lpstr> 1. Eş Anlamlı (Anlamdaş) Kelimeler </vt:lpstr>
      <vt:lpstr>PowerPoint Sunusu</vt:lpstr>
      <vt:lpstr> 2. Yakın Anlamlı Kelimeler </vt:lpstr>
      <vt:lpstr>PowerPoint Sunusu</vt:lpstr>
      <vt:lpstr>3. Zıt (Karşıt) Anlamlı Kelimeler</vt:lpstr>
      <vt:lpstr>PowerPoint Sunusu</vt:lpstr>
      <vt:lpstr>PowerPoint Sunusu</vt:lpstr>
      <vt:lpstr>4. Eş Sesli (Sesteş) Kelimeler </vt:lpstr>
      <vt:lpstr>PowerPoint Sunusu</vt:lpstr>
      <vt:lpstr>5. Genel ve Özel Anlamlı Kelimeler</vt:lpstr>
      <vt:lpstr>6. Somut ve Soyut Anlamlı Kelimeler</vt:lpstr>
      <vt:lpstr>PowerPoint Sunusu</vt:lpstr>
      <vt:lpstr>7. Nicel ve Nitel Anlamlı Sözcükler</vt:lpstr>
      <vt:lpstr>PowerPoint Sunusu</vt:lpstr>
      <vt:lpstr>PowerPoint Sunusu</vt:lpstr>
      <vt:lpstr>8. Ad Aktarması (Mecazı Mürsel) (Düz Değişmece) </vt:lpstr>
      <vt:lpstr>PowerPoint Sunusu</vt:lpstr>
      <vt:lpstr>PowerPoint Sunusu</vt:lpstr>
      <vt:lpstr>PowerPoint Sunusu</vt:lpstr>
      <vt:lpstr>9. Anlam (Deyim) Aktarması 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Suat Bingöl</dc:creator>
  <cp:lastModifiedBy>Suat Bingöl</cp:lastModifiedBy>
  <cp:revision>21</cp:revision>
  <dcterms:created xsi:type="dcterms:W3CDTF">2014-10-07T07:49:45Z</dcterms:created>
  <dcterms:modified xsi:type="dcterms:W3CDTF">2014-10-09T16:23:33Z</dcterms:modified>
</cp:coreProperties>
</file>