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4.06.2019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4.06.2019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4.06.2019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4.06.2019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4.06.2019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4.06.2019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4.06.2019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4.06.2019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4.06.2019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4.06.2019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13D9-10F8-4F40-8B1E-D30DBAAAC71E}" type="datetimeFigureOut">
              <a:rPr lang="tr-TR" smtClean="0"/>
              <a:t>4.06.2019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A913D9-10F8-4F40-8B1E-D30DBAAAC71E}" type="datetimeFigureOut">
              <a:rPr lang="tr-TR" smtClean="0"/>
              <a:t>4.06.2019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6DEB77-7DE3-42A9-92A3-8A58962BB87D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3300" b="1" dirty="0"/>
              <a:t>KOMEDİ (KOMEDYA)</a:t>
            </a:r>
            <a:endParaRPr lang="tr-TR" sz="3300" dirty="0"/>
          </a:p>
          <a:p>
            <a:r>
              <a:rPr lang="tr-TR" sz="3300" dirty="0"/>
              <a:t>Yaşamın gülünç yönlerini konu edinen tiyatro türüne komedi denir.</a:t>
            </a:r>
          </a:p>
          <a:p>
            <a:r>
              <a:rPr lang="tr-TR" sz="3300" dirty="0"/>
              <a:t>Komedi de tıpkı trajedi gibi Eski Yunan’da Dionysos adına yapılan törenlerde doğmuştur.</a:t>
            </a:r>
          </a:p>
          <a:p>
            <a:r>
              <a:rPr lang="tr-TR" sz="3300" dirty="0"/>
              <a:t>Eski Yunan edebiyatında </a:t>
            </a:r>
            <a:r>
              <a:rPr lang="tr-TR" sz="3300" dirty="0" err="1"/>
              <a:t>Aristophanes</a:t>
            </a:r>
            <a:r>
              <a:rPr lang="tr-TR" sz="3300" dirty="0"/>
              <a:t> ve </a:t>
            </a:r>
            <a:r>
              <a:rPr lang="tr-TR" sz="3300" dirty="0" err="1"/>
              <a:t>Menandros</a:t>
            </a:r>
            <a:r>
              <a:rPr lang="tr-TR" sz="3300" dirty="0"/>
              <a:t>, Latin edebiyatında </a:t>
            </a:r>
            <a:r>
              <a:rPr lang="tr-TR" sz="3300" dirty="0" err="1"/>
              <a:t>Terentius</a:t>
            </a:r>
            <a:r>
              <a:rPr lang="tr-TR" sz="3300" dirty="0"/>
              <a:t> ve </a:t>
            </a:r>
            <a:r>
              <a:rPr lang="tr-TR" sz="3300" dirty="0" err="1"/>
              <a:t>Plautus</a:t>
            </a:r>
            <a:r>
              <a:rPr lang="tr-TR" sz="3300" dirty="0"/>
              <a:t>, 17. yüzyıl Fransız edebiyatında Moliere önemli komedi yazarlarıdır.</a:t>
            </a:r>
          </a:p>
          <a:p>
            <a:r>
              <a:rPr lang="tr-TR" sz="3300" dirty="0"/>
              <a:t>Türk edebiyatının ilk tiyatro örneği olan Şinasi’nin Şair Evlenmesi komedi türünde yazılmıştır.</a:t>
            </a:r>
          </a:p>
          <a:p>
            <a:endParaRPr lang="tr-TR" sz="3300" dirty="0"/>
          </a:p>
        </p:txBody>
      </p:sp>
    </p:spTree>
    <p:extLst>
      <p:ext uri="{BB962C8B-B14F-4D97-AF65-F5344CB8AC3E}">
        <p14:creationId xmlns:p14="http://schemas.microsoft.com/office/powerpoint/2010/main" val="66675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000" b="1" dirty="0"/>
              <a:t>                   Komedinin Özellikleri</a:t>
            </a:r>
            <a:endParaRPr lang="tr-TR" sz="3000" dirty="0"/>
          </a:p>
          <a:p>
            <a:r>
              <a:rPr lang="tr-TR" sz="3000" dirty="0"/>
              <a:t>Konular günlük yaşamdan alınır.</a:t>
            </a:r>
          </a:p>
          <a:p>
            <a:r>
              <a:rPr lang="tr-TR" sz="3000" dirty="0"/>
              <a:t>Kişiler halktan, sıradan kişilerdir.</a:t>
            </a:r>
          </a:p>
          <a:p>
            <a:r>
              <a:rPr lang="tr-TR" sz="3000" dirty="0"/>
              <a:t>Perde sayısı değişebilir. (Başlangıçta sadece beş perdeden oluşurdu.)</a:t>
            </a:r>
          </a:p>
          <a:p>
            <a:r>
              <a:rPr lang="tr-TR" sz="3000" dirty="0"/>
              <a:t>Üç birlik kuralına (yer, olay, zaman birliği) uyulur.</a:t>
            </a:r>
          </a:p>
          <a:p>
            <a:r>
              <a:rPr lang="tr-TR" sz="3000" dirty="0"/>
              <a:t>Üslupta soyluluk aranmaz.</a:t>
            </a:r>
          </a:p>
          <a:p>
            <a:r>
              <a:rPr lang="tr-TR" sz="3000" dirty="0"/>
              <a:t>Kaba şakalara ve sözlere yer verilir.</a:t>
            </a:r>
          </a:p>
          <a:p>
            <a:r>
              <a:rPr lang="tr-TR" sz="3000" dirty="0"/>
              <a:t>Her türlü olay (öldürme, yaralama...) sahnede gösterilir.</a:t>
            </a:r>
          </a:p>
          <a:p>
            <a:r>
              <a:rPr lang="tr-TR" sz="3000" dirty="0"/>
              <a:t>Nazım ve nesir karışık olabilir. (Başlangıçta sadece manzumdur.)</a:t>
            </a:r>
          </a:p>
          <a:p>
            <a:r>
              <a:rPr lang="tr-TR" sz="3000" dirty="0"/>
              <a:t>Diyalog ve koro bölümlerinden oluşur.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69274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000" b="1" dirty="0"/>
              <a:t>                               Komedi Çeşitleri</a:t>
            </a:r>
            <a:endParaRPr lang="tr-TR" sz="3000" dirty="0"/>
          </a:p>
          <a:p>
            <a:r>
              <a:rPr lang="tr-TR" sz="3000" b="1" dirty="0"/>
              <a:t>Karakter Komedisi</a:t>
            </a:r>
            <a:r>
              <a:rPr lang="tr-TR" sz="3000" dirty="0"/>
              <a:t>: İnsanların gülünç yönlerini ele alan komedi çeşididir.</a:t>
            </a:r>
          </a:p>
          <a:p>
            <a:r>
              <a:rPr lang="tr-TR" sz="3000" b="1" dirty="0"/>
              <a:t>Töre Komedisi:</a:t>
            </a:r>
            <a:r>
              <a:rPr lang="tr-TR" sz="3000" dirty="0"/>
              <a:t> Toplumun gülünç ve aksak taraflarını işleyen komedi çeşididir.</a:t>
            </a:r>
          </a:p>
          <a:p>
            <a:r>
              <a:rPr lang="tr-TR" sz="3000" b="1" dirty="0"/>
              <a:t>Vodvil:</a:t>
            </a:r>
            <a:r>
              <a:rPr lang="tr-TR" sz="3000" dirty="0"/>
              <a:t> Hareketli, eğlenceli bir konu etrafında gelişen, şarkılara da yer verilen komedi çeşididir.</a:t>
            </a:r>
          </a:p>
          <a:p>
            <a:r>
              <a:rPr lang="tr-TR" sz="3000" b="1" dirty="0"/>
              <a:t>Entrika Komedisi:</a:t>
            </a:r>
            <a:r>
              <a:rPr lang="tr-TR" sz="3000" dirty="0"/>
              <a:t> Olayların hileye ve şaşırtmaya göre şekillendiği komedi çeşididir.</a:t>
            </a:r>
          </a:p>
          <a:p>
            <a:r>
              <a:rPr lang="tr-TR" sz="3000" b="1" dirty="0"/>
              <a:t>Komedi Santimantal:</a:t>
            </a:r>
            <a:r>
              <a:rPr lang="tr-TR" sz="3000" dirty="0"/>
              <a:t> İzleyiciyi güldürürken duygulandıran komedi çeşididir.</a:t>
            </a:r>
          </a:p>
          <a:p>
            <a:r>
              <a:rPr lang="tr-TR" sz="3000" b="1" dirty="0"/>
              <a:t>Fars:</a:t>
            </a:r>
            <a:r>
              <a:rPr lang="tr-TR" sz="3000" dirty="0"/>
              <a:t> Yalnızca güldürme amacı güden kaba komedidir.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88408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</TotalTime>
  <Words>213</Words>
  <Application>Microsoft Office PowerPoint</Application>
  <PresentationFormat>Ekran Gösterisi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Akış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Komedya Nedir</dc:title>
  <dc:creator>http://www.nedir.org</dc:creator>
  <cp:keywords>komedi;www.nedir.org</cp:keywords>
  <cp:lastModifiedBy>mehmet genç</cp:lastModifiedBy>
  <cp:revision>27</cp:revision>
  <dcterms:created xsi:type="dcterms:W3CDTF">2012-04-12T07:14:57Z</dcterms:created>
  <dcterms:modified xsi:type="dcterms:W3CDTF">2019-06-03T21:22:25Z</dcterms:modified>
</cp:coreProperties>
</file>