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91" r:id="rId8"/>
    <p:sldId id="262" r:id="rId9"/>
    <p:sldId id="263" r:id="rId10"/>
    <p:sldId id="264" r:id="rId11"/>
    <p:sldId id="265" r:id="rId12"/>
    <p:sldId id="266" r:id="rId13"/>
    <p:sldId id="292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78" r:id="rId26"/>
    <p:sldId id="279" r:id="rId27"/>
    <p:sldId id="280" r:id="rId28"/>
    <p:sldId id="281" r:id="rId29"/>
    <p:sldId id="282" r:id="rId30"/>
    <p:sldId id="283" r:id="rId31"/>
    <p:sldId id="284" r:id="rId32"/>
    <p:sldId id="285" r:id="rId33"/>
    <p:sldId id="286" r:id="rId34"/>
    <p:sldId id="287" r:id="rId35"/>
    <p:sldId id="288" r:id="rId36"/>
    <p:sldId id="289" r:id="rId37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anose="030F0702030302020204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0636099-0CE5-4F71-81B6-0CC038134A83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78624856-E5A6-49FF-A0C6-F492184CB04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MECAZ ANLAMA DAYALI SANATLAR</a:t>
          </a:r>
        </a:p>
      </dgm:t>
    </dgm:pt>
    <dgm:pt modelId="{E20D3777-B5B1-4394-A29C-78A936563207}" type="parTrans" cxnId="{5C034105-B148-43DD-AA85-48370EA7A7A1}">
      <dgm:prSet/>
      <dgm:spPr/>
    </dgm:pt>
    <dgm:pt modelId="{E5BD1037-7460-4361-BBD9-C38C21834A14}" type="sibTrans" cxnId="{5C034105-B148-43DD-AA85-48370EA7A7A1}">
      <dgm:prSet/>
      <dgm:spPr/>
    </dgm:pt>
    <dgm:pt modelId="{59574271-4B9E-4747-98FA-A87F7DF0ED38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MECAZ (DEĞİŞMECE)</a:t>
          </a:r>
        </a:p>
      </dgm:t>
    </dgm:pt>
    <dgm:pt modelId="{89EA9CC3-8178-4DF1-B233-43E2E1F1DBD1}" type="parTrans" cxnId="{8CA008E0-DE47-4F9D-861B-C7218E5905B7}">
      <dgm:prSet/>
      <dgm:spPr/>
    </dgm:pt>
    <dgm:pt modelId="{033B6E76-72D8-4B97-821A-0CAA762501A0}" type="sibTrans" cxnId="{8CA008E0-DE47-4F9D-861B-C7218E5905B7}">
      <dgm:prSet/>
      <dgm:spPr/>
    </dgm:pt>
    <dgm:pt modelId="{577C872C-9613-4241-8D2D-6F0CE521CCC1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MECAZ-I MÜRSEL (AD AKTARMASI)</a:t>
          </a:r>
        </a:p>
      </dgm:t>
    </dgm:pt>
    <dgm:pt modelId="{9500112F-D3AC-4F3B-8C43-41AF5417CBB3}" type="parTrans" cxnId="{82AD6C16-BC8B-483E-BBC3-6958C3B78CC0}">
      <dgm:prSet/>
      <dgm:spPr/>
    </dgm:pt>
    <dgm:pt modelId="{94BC978B-6B1B-4826-B116-DD8EE420C0B5}" type="sibTrans" cxnId="{82AD6C16-BC8B-483E-BBC3-6958C3B78CC0}">
      <dgm:prSet/>
      <dgm:spPr/>
    </dgm:pt>
    <dgm:pt modelId="{99788F0B-6F17-4D4C-9225-1C23C85DAEF9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TEŞBİH (BENZETME)</a:t>
          </a:r>
        </a:p>
      </dgm:t>
    </dgm:pt>
    <dgm:pt modelId="{EC0C9461-5811-408A-92D3-93E90F21D25F}" type="parTrans" cxnId="{6EBA8F86-0989-4A2D-9B59-93D31B91D058}">
      <dgm:prSet/>
      <dgm:spPr/>
    </dgm:pt>
    <dgm:pt modelId="{437A6BE4-93B2-4122-941B-225840845A0D}" type="sibTrans" cxnId="{6EBA8F86-0989-4A2D-9B59-93D31B91D058}">
      <dgm:prSet/>
      <dgm:spPr/>
    </dgm:pt>
    <dgm:pt modelId="{9F87434A-2289-4306-88B9-37195BA7B94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İSTİARE (EĞRETİLEME)</a:t>
          </a:r>
        </a:p>
      </dgm:t>
    </dgm:pt>
    <dgm:pt modelId="{DEDE2471-B9E7-46B6-8E44-B96A7BCF4AC2}" type="parTrans" cxnId="{EDBE9744-1CF9-4AC7-B635-5835410366F1}">
      <dgm:prSet/>
      <dgm:spPr/>
    </dgm:pt>
    <dgm:pt modelId="{D0DE5614-E64B-4232-BEC8-AEF03DBF5E4F}" type="sibTrans" cxnId="{EDBE9744-1CF9-4AC7-B635-5835410366F1}">
      <dgm:prSet/>
      <dgm:spPr/>
    </dgm:pt>
    <dgm:pt modelId="{8782B73E-D929-4567-ADB7-5BA75749A867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KİNAYE (DEĞİNMECE)</a:t>
          </a:r>
        </a:p>
      </dgm:t>
    </dgm:pt>
    <dgm:pt modelId="{A3F83935-8B44-4F91-94E9-2FF44FEB2310}" type="parTrans" cxnId="{3EA78D12-8BB3-4D67-8FE7-ADDB5FBCC6FA}">
      <dgm:prSet/>
      <dgm:spPr/>
    </dgm:pt>
    <dgm:pt modelId="{9038799A-FD0C-4ECE-9967-C8CD3341E53B}" type="sibTrans" cxnId="{3EA78D12-8BB3-4D67-8FE7-ADDB5FBCC6FA}">
      <dgm:prSet/>
      <dgm:spPr/>
    </dgm:pt>
    <dgm:pt modelId="{F2482104-9CCB-481D-A65B-CE92F355B7C4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TEŞHİS (KİŞİLEŞTİRME)</a:t>
          </a:r>
        </a:p>
      </dgm:t>
    </dgm:pt>
    <dgm:pt modelId="{765FDA5C-0522-4BEC-B42D-ECC0F051ED2A}" type="parTrans" cxnId="{41D1CC9B-08CB-4A8A-85A2-F0F1B652B3F1}">
      <dgm:prSet/>
      <dgm:spPr/>
    </dgm:pt>
    <dgm:pt modelId="{0E013F52-A34B-4367-9D17-2659FB5077B4}" type="sibTrans" cxnId="{41D1CC9B-08CB-4A8A-85A2-F0F1B652B3F1}">
      <dgm:prSet/>
      <dgm:spPr/>
    </dgm:pt>
    <dgm:pt modelId="{AF793739-1B29-4A43-B01F-C6796DA2A96D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İNTAK (KONUŞTURMA)</a:t>
          </a:r>
        </a:p>
      </dgm:t>
    </dgm:pt>
    <dgm:pt modelId="{356D81E3-C042-4EF0-A2EA-B09BB3A58FFC}" type="parTrans" cxnId="{7B49DE82-E124-49E4-9EE4-0DC2067EBBDA}">
      <dgm:prSet/>
      <dgm:spPr/>
    </dgm:pt>
    <dgm:pt modelId="{AFE6BED5-A795-4E59-ACD7-0DBCD1DE85EE}" type="sibTrans" cxnId="{7B49DE82-E124-49E4-9EE4-0DC2067EBBDA}">
      <dgm:prSet/>
      <dgm:spPr/>
    </dgm:pt>
    <dgm:pt modelId="{D227B791-1318-4B3C-BA59-F4E02DA94A33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TARİZ (İĞNELEME)</a:t>
          </a:r>
        </a:p>
      </dgm:t>
    </dgm:pt>
    <dgm:pt modelId="{C486C925-1CC8-4411-AB5A-BD505AADB003}" type="parTrans" cxnId="{9D22C857-E3F1-4FB5-9058-77D5AD394D4D}">
      <dgm:prSet/>
      <dgm:spPr/>
    </dgm:pt>
    <dgm:pt modelId="{2850548A-9BCC-4D57-A076-E7AEB93AB7A2}" type="sibTrans" cxnId="{9D22C857-E3F1-4FB5-9058-77D5AD394D4D}">
      <dgm:prSet/>
      <dgm:spPr/>
    </dgm:pt>
    <dgm:pt modelId="{CC5DA9F9-6C6A-4AC2-9ECE-0DEA30D9FE45}" type="pres">
      <dgm:prSet presAssocID="{30636099-0CE5-4F71-81B6-0CC038134A83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82493797-5547-49C7-A026-07AA0933789D}" type="pres">
      <dgm:prSet presAssocID="{78624856-E5A6-49FF-A0C6-F492184CB043}" presName="hierRoot1" presStyleCnt="0">
        <dgm:presLayoutVars>
          <dgm:hierBranch val="r"/>
        </dgm:presLayoutVars>
      </dgm:prSet>
      <dgm:spPr/>
    </dgm:pt>
    <dgm:pt modelId="{BEA502A4-771E-4053-A56A-EDC794ED77C1}" type="pres">
      <dgm:prSet presAssocID="{78624856-E5A6-49FF-A0C6-F492184CB043}" presName="rootComposite1" presStyleCnt="0"/>
      <dgm:spPr/>
    </dgm:pt>
    <dgm:pt modelId="{74A7D67B-3284-4576-8A33-0FC1AFA12A30}" type="pres">
      <dgm:prSet presAssocID="{78624856-E5A6-49FF-A0C6-F492184CB043}" presName="rootText1" presStyleLbl="node0" presStyleIdx="0" presStyleCnt="1">
        <dgm:presLayoutVars>
          <dgm:chPref val="3"/>
        </dgm:presLayoutVars>
      </dgm:prSet>
      <dgm:spPr/>
    </dgm:pt>
    <dgm:pt modelId="{709C3F2D-963D-4063-9E49-F59F6E396DA6}" type="pres">
      <dgm:prSet presAssocID="{78624856-E5A6-49FF-A0C6-F492184CB043}" presName="rootConnector1" presStyleLbl="node1" presStyleIdx="0" presStyleCnt="0"/>
      <dgm:spPr/>
    </dgm:pt>
    <dgm:pt modelId="{FE8C399D-356B-497B-8F49-4BB13AB5D00F}" type="pres">
      <dgm:prSet presAssocID="{78624856-E5A6-49FF-A0C6-F492184CB043}" presName="hierChild2" presStyleCnt="0"/>
      <dgm:spPr/>
    </dgm:pt>
    <dgm:pt modelId="{E7648D13-4CF1-410A-8AE7-FBECE14AC60B}" type="pres">
      <dgm:prSet presAssocID="{89EA9CC3-8178-4DF1-B233-43E2E1F1DBD1}" presName="Name50" presStyleLbl="parChTrans1D2" presStyleIdx="0" presStyleCnt="8"/>
      <dgm:spPr/>
    </dgm:pt>
    <dgm:pt modelId="{D4F4A3CB-3969-478C-896A-43A32352B712}" type="pres">
      <dgm:prSet presAssocID="{59574271-4B9E-4747-98FA-A87F7DF0ED38}" presName="hierRoot2" presStyleCnt="0">
        <dgm:presLayoutVars>
          <dgm:hierBranch/>
        </dgm:presLayoutVars>
      </dgm:prSet>
      <dgm:spPr/>
    </dgm:pt>
    <dgm:pt modelId="{5C0DB345-506D-4D4D-BF51-3F6B28696856}" type="pres">
      <dgm:prSet presAssocID="{59574271-4B9E-4747-98FA-A87F7DF0ED38}" presName="rootComposite" presStyleCnt="0"/>
      <dgm:spPr/>
    </dgm:pt>
    <dgm:pt modelId="{F02CBF9D-2F42-4D6B-8F73-2F04A31C4DBC}" type="pres">
      <dgm:prSet presAssocID="{59574271-4B9E-4747-98FA-A87F7DF0ED38}" presName="rootText" presStyleLbl="node2" presStyleIdx="0" presStyleCnt="8">
        <dgm:presLayoutVars>
          <dgm:chPref val="3"/>
        </dgm:presLayoutVars>
      </dgm:prSet>
      <dgm:spPr/>
    </dgm:pt>
    <dgm:pt modelId="{BC07BDB9-1C25-4858-8C19-9F997226EC5F}" type="pres">
      <dgm:prSet presAssocID="{59574271-4B9E-4747-98FA-A87F7DF0ED38}" presName="rootConnector" presStyleLbl="node2" presStyleIdx="0" presStyleCnt="8"/>
      <dgm:spPr/>
    </dgm:pt>
    <dgm:pt modelId="{280436D0-D0C5-4039-A97D-18D9C9C58D49}" type="pres">
      <dgm:prSet presAssocID="{59574271-4B9E-4747-98FA-A87F7DF0ED38}" presName="hierChild4" presStyleCnt="0"/>
      <dgm:spPr/>
    </dgm:pt>
    <dgm:pt modelId="{CCC298DD-2D8C-4E69-8CAA-63B656EEADEF}" type="pres">
      <dgm:prSet presAssocID="{59574271-4B9E-4747-98FA-A87F7DF0ED38}" presName="hierChild5" presStyleCnt="0"/>
      <dgm:spPr/>
    </dgm:pt>
    <dgm:pt modelId="{97642B48-08D2-499A-BDC8-6A1619687FE2}" type="pres">
      <dgm:prSet presAssocID="{9500112F-D3AC-4F3B-8C43-41AF5417CBB3}" presName="Name50" presStyleLbl="parChTrans1D2" presStyleIdx="1" presStyleCnt="8"/>
      <dgm:spPr/>
    </dgm:pt>
    <dgm:pt modelId="{DECB8845-E386-4153-8DD5-7F564F01FEB5}" type="pres">
      <dgm:prSet presAssocID="{577C872C-9613-4241-8D2D-6F0CE521CCC1}" presName="hierRoot2" presStyleCnt="0">
        <dgm:presLayoutVars>
          <dgm:hierBranch/>
        </dgm:presLayoutVars>
      </dgm:prSet>
      <dgm:spPr/>
    </dgm:pt>
    <dgm:pt modelId="{E35D134B-C8ED-4D9B-9B2C-FDE129C642C9}" type="pres">
      <dgm:prSet presAssocID="{577C872C-9613-4241-8D2D-6F0CE521CCC1}" presName="rootComposite" presStyleCnt="0"/>
      <dgm:spPr/>
    </dgm:pt>
    <dgm:pt modelId="{0E2544C3-6263-4DFB-8AE1-4A78761D8A79}" type="pres">
      <dgm:prSet presAssocID="{577C872C-9613-4241-8D2D-6F0CE521CCC1}" presName="rootText" presStyleLbl="node2" presStyleIdx="1" presStyleCnt="8">
        <dgm:presLayoutVars>
          <dgm:chPref val="3"/>
        </dgm:presLayoutVars>
      </dgm:prSet>
      <dgm:spPr/>
    </dgm:pt>
    <dgm:pt modelId="{07F0FE2C-A90D-4F18-A540-EA92EF0981B4}" type="pres">
      <dgm:prSet presAssocID="{577C872C-9613-4241-8D2D-6F0CE521CCC1}" presName="rootConnector" presStyleLbl="node2" presStyleIdx="1" presStyleCnt="8"/>
      <dgm:spPr/>
    </dgm:pt>
    <dgm:pt modelId="{E469BF1F-D6E0-4B53-A6BE-0E50BE121714}" type="pres">
      <dgm:prSet presAssocID="{577C872C-9613-4241-8D2D-6F0CE521CCC1}" presName="hierChild4" presStyleCnt="0"/>
      <dgm:spPr/>
    </dgm:pt>
    <dgm:pt modelId="{AF481774-4F39-42BF-A436-381172C77871}" type="pres">
      <dgm:prSet presAssocID="{577C872C-9613-4241-8D2D-6F0CE521CCC1}" presName="hierChild5" presStyleCnt="0"/>
      <dgm:spPr/>
    </dgm:pt>
    <dgm:pt modelId="{E4E0F8B5-5F1E-4974-9232-60A8CF410F01}" type="pres">
      <dgm:prSet presAssocID="{EC0C9461-5811-408A-92D3-93E90F21D25F}" presName="Name50" presStyleLbl="parChTrans1D2" presStyleIdx="2" presStyleCnt="8"/>
      <dgm:spPr/>
    </dgm:pt>
    <dgm:pt modelId="{3701FA29-2E9D-4774-A311-5662EB17F579}" type="pres">
      <dgm:prSet presAssocID="{99788F0B-6F17-4D4C-9225-1C23C85DAEF9}" presName="hierRoot2" presStyleCnt="0">
        <dgm:presLayoutVars>
          <dgm:hierBranch/>
        </dgm:presLayoutVars>
      </dgm:prSet>
      <dgm:spPr/>
    </dgm:pt>
    <dgm:pt modelId="{8E69C301-059C-4329-9159-C47064A7E0EC}" type="pres">
      <dgm:prSet presAssocID="{99788F0B-6F17-4D4C-9225-1C23C85DAEF9}" presName="rootComposite" presStyleCnt="0"/>
      <dgm:spPr/>
    </dgm:pt>
    <dgm:pt modelId="{FBC6428B-5FEB-4B74-BCA7-D87FC9C27C65}" type="pres">
      <dgm:prSet presAssocID="{99788F0B-6F17-4D4C-9225-1C23C85DAEF9}" presName="rootText" presStyleLbl="node2" presStyleIdx="2" presStyleCnt="8">
        <dgm:presLayoutVars>
          <dgm:chPref val="3"/>
        </dgm:presLayoutVars>
      </dgm:prSet>
      <dgm:spPr/>
    </dgm:pt>
    <dgm:pt modelId="{03021262-2652-467E-AE8E-62FEA0C5CE92}" type="pres">
      <dgm:prSet presAssocID="{99788F0B-6F17-4D4C-9225-1C23C85DAEF9}" presName="rootConnector" presStyleLbl="node2" presStyleIdx="2" presStyleCnt="8"/>
      <dgm:spPr/>
    </dgm:pt>
    <dgm:pt modelId="{07CDFE3C-27C0-4C2B-A28A-D6E931321C2A}" type="pres">
      <dgm:prSet presAssocID="{99788F0B-6F17-4D4C-9225-1C23C85DAEF9}" presName="hierChild4" presStyleCnt="0"/>
      <dgm:spPr/>
    </dgm:pt>
    <dgm:pt modelId="{34415274-BB91-4377-B9E7-D6D921141F66}" type="pres">
      <dgm:prSet presAssocID="{99788F0B-6F17-4D4C-9225-1C23C85DAEF9}" presName="hierChild5" presStyleCnt="0"/>
      <dgm:spPr/>
    </dgm:pt>
    <dgm:pt modelId="{A7282011-597B-4536-B959-A34944DF8712}" type="pres">
      <dgm:prSet presAssocID="{DEDE2471-B9E7-46B6-8E44-B96A7BCF4AC2}" presName="Name50" presStyleLbl="parChTrans1D2" presStyleIdx="3" presStyleCnt="8"/>
      <dgm:spPr/>
    </dgm:pt>
    <dgm:pt modelId="{2FDE4C2B-5AE0-43CF-9A3C-C465D75F09DD}" type="pres">
      <dgm:prSet presAssocID="{9F87434A-2289-4306-88B9-37195BA7B94B}" presName="hierRoot2" presStyleCnt="0">
        <dgm:presLayoutVars>
          <dgm:hierBranch/>
        </dgm:presLayoutVars>
      </dgm:prSet>
      <dgm:spPr/>
    </dgm:pt>
    <dgm:pt modelId="{E33E8F86-A690-462F-A848-4022B4369271}" type="pres">
      <dgm:prSet presAssocID="{9F87434A-2289-4306-88B9-37195BA7B94B}" presName="rootComposite" presStyleCnt="0"/>
      <dgm:spPr/>
    </dgm:pt>
    <dgm:pt modelId="{FA2D56F0-A4C3-4A32-B22D-D715D1728E56}" type="pres">
      <dgm:prSet presAssocID="{9F87434A-2289-4306-88B9-37195BA7B94B}" presName="rootText" presStyleLbl="node2" presStyleIdx="3" presStyleCnt="8">
        <dgm:presLayoutVars>
          <dgm:chPref val="3"/>
        </dgm:presLayoutVars>
      </dgm:prSet>
      <dgm:spPr/>
    </dgm:pt>
    <dgm:pt modelId="{979E9C38-9A65-49D3-AB06-DDAA94141589}" type="pres">
      <dgm:prSet presAssocID="{9F87434A-2289-4306-88B9-37195BA7B94B}" presName="rootConnector" presStyleLbl="node2" presStyleIdx="3" presStyleCnt="8"/>
      <dgm:spPr/>
    </dgm:pt>
    <dgm:pt modelId="{1C7FF287-754A-4EC2-9EA6-299A0523EC82}" type="pres">
      <dgm:prSet presAssocID="{9F87434A-2289-4306-88B9-37195BA7B94B}" presName="hierChild4" presStyleCnt="0"/>
      <dgm:spPr/>
    </dgm:pt>
    <dgm:pt modelId="{7ACA2C9F-87D6-4F70-A57D-18B0C6149399}" type="pres">
      <dgm:prSet presAssocID="{9F87434A-2289-4306-88B9-37195BA7B94B}" presName="hierChild5" presStyleCnt="0"/>
      <dgm:spPr/>
    </dgm:pt>
    <dgm:pt modelId="{51CB5689-F933-45A4-845E-8A22517F316B}" type="pres">
      <dgm:prSet presAssocID="{A3F83935-8B44-4F91-94E9-2FF44FEB2310}" presName="Name50" presStyleLbl="parChTrans1D2" presStyleIdx="4" presStyleCnt="8"/>
      <dgm:spPr/>
    </dgm:pt>
    <dgm:pt modelId="{3A4AB825-DCE4-4E82-9B4F-F4916209772A}" type="pres">
      <dgm:prSet presAssocID="{8782B73E-D929-4567-ADB7-5BA75749A867}" presName="hierRoot2" presStyleCnt="0">
        <dgm:presLayoutVars>
          <dgm:hierBranch/>
        </dgm:presLayoutVars>
      </dgm:prSet>
      <dgm:spPr/>
    </dgm:pt>
    <dgm:pt modelId="{FE62C528-904E-404E-9627-4F370F2CD694}" type="pres">
      <dgm:prSet presAssocID="{8782B73E-D929-4567-ADB7-5BA75749A867}" presName="rootComposite" presStyleCnt="0"/>
      <dgm:spPr/>
    </dgm:pt>
    <dgm:pt modelId="{8C1E6C7F-364C-4513-B69D-E5313D84E541}" type="pres">
      <dgm:prSet presAssocID="{8782B73E-D929-4567-ADB7-5BA75749A867}" presName="rootText" presStyleLbl="node2" presStyleIdx="4" presStyleCnt="8">
        <dgm:presLayoutVars>
          <dgm:chPref val="3"/>
        </dgm:presLayoutVars>
      </dgm:prSet>
      <dgm:spPr/>
    </dgm:pt>
    <dgm:pt modelId="{F2FE9316-083E-47C9-A521-77FCDE2AFFA8}" type="pres">
      <dgm:prSet presAssocID="{8782B73E-D929-4567-ADB7-5BA75749A867}" presName="rootConnector" presStyleLbl="node2" presStyleIdx="4" presStyleCnt="8"/>
      <dgm:spPr/>
    </dgm:pt>
    <dgm:pt modelId="{DD73F306-7EC1-4892-A713-3D7EC4F82053}" type="pres">
      <dgm:prSet presAssocID="{8782B73E-D929-4567-ADB7-5BA75749A867}" presName="hierChild4" presStyleCnt="0"/>
      <dgm:spPr/>
    </dgm:pt>
    <dgm:pt modelId="{7BD14F28-BA42-43E1-8CD5-3F1B8E1EA93F}" type="pres">
      <dgm:prSet presAssocID="{8782B73E-D929-4567-ADB7-5BA75749A867}" presName="hierChild5" presStyleCnt="0"/>
      <dgm:spPr/>
    </dgm:pt>
    <dgm:pt modelId="{CB3FE741-A220-401E-8AB7-E901BAF2F601}" type="pres">
      <dgm:prSet presAssocID="{765FDA5C-0522-4BEC-B42D-ECC0F051ED2A}" presName="Name50" presStyleLbl="parChTrans1D2" presStyleIdx="5" presStyleCnt="8"/>
      <dgm:spPr/>
    </dgm:pt>
    <dgm:pt modelId="{8733F289-0EB6-4563-9E0E-3DD71B253CB5}" type="pres">
      <dgm:prSet presAssocID="{F2482104-9CCB-481D-A65B-CE92F355B7C4}" presName="hierRoot2" presStyleCnt="0">
        <dgm:presLayoutVars>
          <dgm:hierBranch/>
        </dgm:presLayoutVars>
      </dgm:prSet>
      <dgm:spPr/>
    </dgm:pt>
    <dgm:pt modelId="{8EE2F532-6B18-4EB6-9958-65F940DED896}" type="pres">
      <dgm:prSet presAssocID="{F2482104-9CCB-481D-A65B-CE92F355B7C4}" presName="rootComposite" presStyleCnt="0"/>
      <dgm:spPr/>
    </dgm:pt>
    <dgm:pt modelId="{C6DE7BF8-DFE9-4921-90E0-39C701CCEB9B}" type="pres">
      <dgm:prSet presAssocID="{F2482104-9CCB-481D-A65B-CE92F355B7C4}" presName="rootText" presStyleLbl="node2" presStyleIdx="5" presStyleCnt="8">
        <dgm:presLayoutVars>
          <dgm:chPref val="3"/>
        </dgm:presLayoutVars>
      </dgm:prSet>
      <dgm:spPr/>
    </dgm:pt>
    <dgm:pt modelId="{5CCC6F1D-D1ED-4916-8DF5-EC8F42102493}" type="pres">
      <dgm:prSet presAssocID="{F2482104-9CCB-481D-A65B-CE92F355B7C4}" presName="rootConnector" presStyleLbl="node2" presStyleIdx="5" presStyleCnt="8"/>
      <dgm:spPr/>
    </dgm:pt>
    <dgm:pt modelId="{A72DA21D-E9E1-4465-B9CC-71958B80A3A5}" type="pres">
      <dgm:prSet presAssocID="{F2482104-9CCB-481D-A65B-CE92F355B7C4}" presName="hierChild4" presStyleCnt="0"/>
      <dgm:spPr/>
    </dgm:pt>
    <dgm:pt modelId="{7FBF8FA0-4AB5-425C-AA1B-BB5FD8B9DE8C}" type="pres">
      <dgm:prSet presAssocID="{F2482104-9CCB-481D-A65B-CE92F355B7C4}" presName="hierChild5" presStyleCnt="0"/>
      <dgm:spPr/>
    </dgm:pt>
    <dgm:pt modelId="{B4ED8E3C-BBC0-4855-8B33-1552E8F3CC09}" type="pres">
      <dgm:prSet presAssocID="{356D81E3-C042-4EF0-A2EA-B09BB3A58FFC}" presName="Name50" presStyleLbl="parChTrans1D2" presStyleIdx="6" presStyleCnt="8"/>
      <dgm:spPr/>
    </dgm:pt>
    <dgm:pt modelId="{10B11576-41D5-4245-87F3-FB0F5375B295}" type="pres">
      <dgm:prSet presAssocID="{AF793739-1B29-4A43-B01F-C6796DA2A96D}" presName="hierRoot2" presStyleCnt="0">
        <dgm:presLayoutVars>
          <dgm:hierBranch/>
        </dgm:presLayoutVars>
      </dgm:prSet>
      <dgm:spPr/>
    </dgm:pt>
    <dgm:pt modelId="{4A140BF5-6D2C-4EFE-8FD3-18944EA5E1E3}" type="pres">
      <dgm:prSet presAssocID="{AF793739-1B29-4A43-B01F-C6796DA2A96D}" presName="rootComposite" presStyleCnt="0"/>
      <dgm:spPr/>
    </dgm:pt>
    <dgm:pt modelId="{403FCCDE-4AE7-4659-8621-2314AF3E4861}" type="pres">
      <dgm:prSet presAssocID="{AF793739-1B29-4A43-B01F-C6796DA2A96D}" presName="rootText" presStyleLbl="node2" presStyleIdx="6" presStyleCnt="8">
        <dgm:presLayoutVars>
          <dgm:chPref val="3"/>
        </dgm:presLayoutVars>
      </dgm:prSet>
      <dgm:spPr/>
    </dgm:pt>
    <dgm:pt modelId="{F52A3116-A7E1-41B9-B6E1-F132AB47DD94}" type="pres">
      <dgm:prSet presAssocID="{AF793739-1B29-4A43-B01F-C6796DA2A96D}" presName="rootConnector" presStyleLbl="node2" presStyleIdx="6" presStyleCnt="8"/>
      <dgm:spPr/>
    </dgm:pt>
    <dgm:pt modelId="{CFB35C5D-D715-4696-8F6F-DB1B6CB808B3}" type="pres">
      <dgm:prSet presAssocID="{AF793739-1B29-4A43-B01F-C6796DA2A96D}" presName="hierChild4" presStyleCnt="0"/>
      <dgm:spPr/>
    </dgm:pt>
    <dgm:pt modelId="{18055E53-69DD-4E20-9A92-4159D7BC0CE7}" type="pres">
      <dgm:prSet presAssocID="{AF793739-1B29-4A43-B01F-C6796DA2A96D}" presName="hierChild5" presStyleCnt="0"/>
      <dgm:spPr/>
    </dgm:pt>
    <dgm:pt modelId="{E4155FF5-F301-4D03-9F37-AC93A7AE7999}" type="pres">
      <dgm:prSet presAssocID="{C486C925-1CC8-4411-AB5A-BD505AADB003}" presName="Name50" presStyleLbl="parChTrans1D2" presStyleIdx="7" presStyleCnt="8"/>
      <dgm:spPr/>
    </dgm:pt>
    <dgm:pt modelId="{FD000D98-060B-4882-92A4-B009AD7B43FC}" type="pres">
      <dgm:prSet presAssocID="{D227B791-1318-4B3C-BA59-F4E02DA94A33}" presName="hierRoot2" presStyleCnt="0">
        <dgm:presLayoutVars>
          <dgm:hierBranch/>
        </dgm:presLayoutVars>
      </dgm:prSet>
      <dgm:spPr/>
    </dgm:pt>
    <dgm:pt modelId="{9FA38892-AA63-4E20-8DE6-6DE3FDB5FAA8}" type="pres">
      <dgm:prSet presAssocID="{D227B791-1318-4B3C-BA59-F4E02DA94A33}" presName="rootComposite" presStyleCnt="0"/>
      <dgm:spPr/>
    </dgm:pt>
    <dgm:pt modelId="{9F9604FD-B119-49B6-8A6D-8B1F3B73A265}" type="pres">
      <dgm:prSet presAssocID="{D227B791-1318-4B3C-BA59-F4E02DA94A33}" presName="rootText" presStyleLbl="node2" presStyleIdx="7" presStyleCnt="8">
        <dgm:presLayoutVars>
          <dgm:chPref val="3"/>
        </dgm:presLayoutVars>
      </dgm:prSet>
      <dgm:spPr/>
    </dgm:pt>
    <dgm:pt modelId="{8F8DC7C2-C4BF-4FAD-9E3C-A14D697B2C3E}" type="pres">
      <dgm:prSet presAssocID="{D227B791-1318-4B3C-BA59-F4E02DA94A33}" presName="rootConnector" presStyleLbl="node2" presStyleIdx="7" presStyleCnt="8"/>
      <dgm:spPr/>
    </dgm:pt>
    <dgm:pt modelId="{1C2D30E5-9547-47C3-A343-968A3D9B2D53}" type="pres">
      <dgm:prSet presAssocID="{D227B791-1318-4B3C-BA59-F4E02DA94A33}" presName="hierChild4" presStyleCnt="0"/>
      <dgm:spPr/>
    </dgm:pt>
    <dgm:pt modelId="{950F344B-A221-47E2-A2EC-5661BF4F00BA}" type="pres">
      <dgm:prSet presAssocID="{D227B791-1318-4B3C-BA59-F4E02DA94A33}" presName="hierChild5" presStyleCnt="0"/>
      <dgm:spPr/>
    </dgm:pt>
    <dgm:pt modelId="{31BC96BC-661D-4C54-A12F-E1BFA34017A1}" type="pres">
      <dgm:prSet presAssocID="{78624856-E5A6-49FF-A0C6-F492184CB043}" presName="hierChild3" presStyleCnt="0"/>
      <dgm:spPr/>
    </dgm:pt>
  </dgm:ptLst>
  <dgm:cxnLst>
    <dgm:cxn modelId="{8529D700-6618-4006-B974-A09410F3ACCD}" type="presOf" srcId="{F2482104-9CCB-481D-A65B-CE92F355B7C4}" destId="{C6DE7BF8-DFE9-4921-90E0-39C701CCEB9B}" srcOrd="0" destOrd="0" presId="urn:microsoft.com/office/officeart/2005/8/layout/orgChart1"/>
    <dgm:cxn modelId="{C5F68101-34DA-4CD6-A0C1-8D5D931471EF}" type="presOf" srcId="{356D81E3-C042-4EF0-A2EA-B09BB3A58FFC}" destId="{B4ED8E3C-BBC0-4855-8B33-1552E8F3CC09}" srcOrd="0" destOrd="0" presId="urn:microsoft.com/office/officeart/2005/8/layout/orgChart1"/>
    <dgm:cxn modelId="{CE41F203-AAF8-4D83-857E-D9A44BD63C4E}" type="presOf" srcId="{D227B791-1318-4B3C-BA59-F4E02DA94A33}" destId="{8F8DC7C2-C4BF-4FAD-9E3C-A14D697B2C3E}" srcOrd="1" destOrd="0" presId="urn:microsoft.com/office/officeart/2005/8/layout/orgChart1"/>
    <dgm:cxn modelId="{5C034105-B148-43DD-AA85-48370EA7A7A1}" srcId="{30636099-0CE5-4F71-81B6-0CC038134A83}" destId="{78624856-E5A6-49FF-A0C6-F492184CB043}" srcOrd="0" destOrd="0" parTransId="{E20D3777-B5B1-4394-A29C-78A936563207}" sibTransId="{E5BD1037-7460-4361-BBD9-C38C21834A14}"/>
    <dgm:cxn modelId="{D64BA509-02D5-4C40-A93A-12132F91B0FB}" type="presOf" srcId="{A3F83935-8B44-4F91-94E9-2FF44FEB2310}" destId="{51CB5689-F933-45A4-845E-8A22517F316B}" srcOrd="0" destOrd="0" presId="urn:microsoft.com/office/officeart/2005/8/layout/orgChart1"/>
    <dgm:cxn modelId="{FC4A7D11-3558-437C-9136-6B3B0F1687B8}" type="presOf" srcId="{8782B73E-D929-4567-ADB7-5BA75749A867}" destId="{8C1E6C7F-364C-4513-B69D-E5313D84E541}" srcOrd="0" destOrd="0" presId="urn:microsoft.com/office/officeart/2005/8/layout/orgChart1"/>
    <dgm:cxn modelId="{3EA78D12-8BB3-4D67-8FE7-ADDB5FBCC6FA}" srcId="{78624856-E5A6-49FF-A0C6-F492184CB043}" destId="{8782B73E-D929-4567-ADB7-5BA75749A867}" srcOrd="4" destOrd="0" parTransId="{A3F83935-8B44-4F91-94E9-2FF44FEB2310}" sibTransId="{9038799A-FD0C-4ECE-9967-C8CD3341E53B}"/>
    <dgm:cxn modelId="{0036AD12-38B8-4CE5-B108-9D3320D160D2}" type="presOf" srcId="{59574271-4B9E-4747-98FA-A87F7DF0ED38}" destId="{F02CBF9D-2F42-4D6B-8F73-2F04A31C4DBC}" srcOrd="0" destOrd="0" presId="urn:microsoft.com/office/officeart/2005/8/layout/orgChart1"/>
    <dgm:cxn modelId="{0AFEBC15-0EE4-432C-8801-2EEA31A68418}" type="presOf" srcId="{59574271-4B9E-4747-98FA-A87F7DF0ED38}" destId="{BC07BDB9-1C25-4858-8C19-9F997226EC5F}" srcOrd="1" destOrd="0" presId="urn:microsoft.com/office/officeart/2005/8/layout/orgChart1"/>
    <dgm:cxn modelId="{82AD6C16-BC8B-483E-BBC3-6958C3B78CC0}" srcId="{78624856-E5A6-49FF-A0C6-F492184CB043}" destId="{577C872C-9613-4241-8D2D-6F0CE521CCC1}" srcOrd="1" destOrd="0" parTransId="{9500112F-D3AC-4F3B-8C43-41AF5417CBB3}" sibTransId="{94BC978B-6B1B-4826-B116-DD8EE420C0B5}"/>
    <dgm:cxn modelId="{CBCB5A19-F534-4FF8-B67C-2ED31C2F65C6}" type="presOf" srcId="{AF793739-1B29-4A43-B01F-C6796DA2A96D}" destId="{F52A3116-A7E1-41B9-B6E1-F132AB47DD94}" srcOrd="1" destOrd="0" presId="urn:microsoft.com/office/officeart/2005/8/layout/orgChart1"/>
    <dgm:cxn modelId="{A537C029-A726-434C-B300-D5A66900FA45}" type="presOf" srcId="{9500112F-D3AC-4F3B-8C43-41AF5417CBB3}" destId="{97642B48-08D2-499A-BDC8-6A1619687FE2}" srcOrd="0" destOrd="0" presId="urn:microsoft.com/office/officeart/2005/8/layout/orgChart1"/>
    <dgm:cxn modelId="{1CFA702A-B5B4-401E-9D51-17CBD28DA22F}" type="presOf" srcId="{C486C925-1CC8-4411-AB5A-BD505AADB003}" destId="{E4155FF5-F301-4D03-9F37-AC93A7AE7999}" srcOrd="0" destOrd="0" presId="urn:microsoft.com/office/officeart/2005/8/layout/orgChart1"/>
    <dgm:cxn modelId="{B37F0637-159B-45B1-9C1F-2BA45C6621FF}" type="presOf" srcId="{9F87434A-2289-4306-88B9-37195BA7B94B}" destId="{979E9C38-9A65-49D3-AB06-DDAA94141589}" srcOrd="1" destOrd="0" presId="urn:microsoft.com/office/officeart/2005/8/layout/orgChart1"/>
    <dgm:cxn modelId="{5F42BD5B-71AF-4DFD-A6DD-9978557B6F69}" type="presOf" srcId="{765FDA5C-0522-4BEC-B42D-ECC0F051ED2A}" destId="{CB3FE741-A220-401E-8AB7-E901BAF2F601}" srcOrd="0" destOrd="0" presId="urn:microsoft.com/office/officeart/2005/8/layout/orgChart1"/>
    <dgm:cxn modelId="{EDBE9744-1CF9-4AC7-B635-5835410366F1}" srcId="{78624856-E5A6-49FF-A0C6-F492184CB043}" destId="{9F87434A-2289-4306-88B9-37195BA7B94B}" srcOrd="3" destOrd="0" parTransId="{DEDE2471-B9E7-46B6-8E44-B96A7BCF4AC2}" sibTransId="{D0DE5614-E64B-4232-BEC8-AEF03DBF5E4F}"/>
    <dgm:cxn modelId="{31D6B246-B4F2-456C-972B-A829594AE561}" type="presOf" srcId="{DEDE2471-B9E7-46B6-8E44-B96A7BCF4AC2}" destId="{A7282011-597B-4536-B959-A34944DF8712}" srcOrd="0" destOrd="0" presId="urn:microsoft.com/office/officeart/2005/8/layout/orgChart1"/>
    <dgm:cxn modelId="{6AC9414C-9F92-4F83-B0B1-D8A468D6F4DC}" type="presOf" srcId="{78624856-E5A6-49FF-A0C6-F492184CB043}" destId="{74A7D67B-3284-4576-8A33-0FC1AFA12A30}" srcOrd="0" destOrd="0" presId="urn:microsoft.com/office/officeart/2005/8/layout/orgChart1"/>
    <dgm:cxn modelId="{4221966C-BB18-4AE8-8629-F30B752A26E7}" type="presOf" srcId="{78624856-E5A6-49FF-A0C6-F492184CB043}" destId="{709C3F2D-963D-4063-9E49-F59F6E396DA6}" srcOrd="1" destOrd="0" presId="urn:microsoft.com/office/officeart/2005/8/layout/orgChart1"/>
    <dgm:cxn modelId="{A6BEA855-F137-4CCD-A90E-2163260CFA05}" type="presOf" srcId="{9F87434A-2289-4306-88B9-37195BA7B94B}" destId="{FA2D56F0-A4C3-4A32-B22D-D715D1728E56}" srcOrd="0" destOrd="0" presId="urn:microsoft.com/office/officeart/2005/8/layout/orgChart1"/>
    <dgm:cxn modelId="{3E973A76-476C-4E06-BD18-CD7B45331EA4}" type="presOf" srcId="{8782B73E-D929-4567-ADB7-5BA75749A867}" destId="{F2FE9316-083E-47C9-A521-77FCDE2AFFA8}" srcOrd="1" destOrd="0" presId="urn:microsoft.com/office/officeart/2005/8/layout/orgChart1"/>
    <dgm:cxn modelId="{9D22C857-E3F1-4FB5-9058-77D5AD394D4D}" srcId="{78624856-E5A6-49FF-A0C6-F492184CB043}" destId="{D227B791-1318-4B3C-BA59-F4E02DA94A33}" srcOrd="7" destOrd="0" parTransId="{C486C925-1CC8-4411-AB5A-BD505AADB003}" sibTransId="{2850548A-9BCC-4D57-A076-E7AEB93AB7A2}"/>
    <dgm:cxn modelId="{7B49DE82-E124-49E4-9EE4-0DC2067EBBDA}" srcId="{78624856-E5A6-49FF-A0C6-F492184CB043}" destId="{AF793739-1B29-4A43-B01F-C6796DA2A96D}" srcOrd="6" destOrd="0" parTransId="{356D81E3-C042-4EF0-A2EA-B09BB3A58FFC}" sibTransId="{AFE6BED5-A795-4E59-ACD7-0DBCD1DE85EE}"/>
    <dgm:cxn modelId="{6EBA8F86-0989-4A2D-9B59-93D31B91D058}" srcId="{78624856-E5A6-49FF-A0C6-F492184CB043}" destId="{99788F0B-6F17-4D4C-9225-1C23C85DAEF9}" srcOrd="2" destOrd="0" parTransId="{EC0C9461-5811-408A-92D3-93E90F21D25F}" sibTransId="{437A6BE4-93B2-4122-941B-225840845A0D}"/>
    <dgm:cxn modelId="{EAA51F9A-317B-405F-8DA9-049C3593E5EA}" type="presOf" srcId="{AF793739-1B29-4A43-B01F-C6796DA2A96D}" destId="{403FCCDE-4AE7-4659-8621-2314AF3E4861}" srcOrd="0" destOrd="0" presId="urn:microsoft.com/office/officeart/2005/8/layout/orgChart1"/>
    <dgm:cxn modelId="{41D1CC9B-08CB-4A8A-85A2-F0F1B652B3F1}" srcId="{78624856-E5A6-49FF-A0C6-F492184CB043}" destId="{F2482104-9CCB-481D-A65B-CE92F355B7C4}" srcOrd="5" destOrd="0" parTransId="{765FDA5C-0522-4BEC-B42D-ECC0F051ED2A}" sibTransId="{0E013F52-A34B-4367-9D17-2659FB5077B4}"/>
    <dgm:cxn modelId="{33E208A5-69DE-4458-8366-CDEF6E6B72BF}" type="presOf" srcId="{EC0C9461-5811-408A-92D3-93E90F21D25F}" destId="{E4E0F8B5-5F1E-4974-9232-60A8CF410F01}" srcOrd="0" destOrd="0" presId="urn:microsoft.com/office/officeart/2005/8/layout/orgChart1"/>
    <dgm:cxn modelId="{E4DCD6C6-8275-49E8-9022-B28FA1E0BEB1}" type="presOf" srcId="{577C872C-9613-4241-8D2D-6F0CE521CCC1}" destId="{07F0FE2C-A90D-4F18-A540-EA92EF0981B4}" srcOrd="1" destOrd="0" presId="urn:microsoft.com/office/officeart/2005/8/layout/orgChart1"/>
    <dgm:cxn modelId="{C615DDDA-B503-462C-B7EB-F9E08CD56442}" type="presOf" srcId="{99788F0B-6F17-4D4C-9225-1C23C85DAEF9}" destId="{03021262-2652-467E-AE8E-62FEA0C5CE92}" srcOrd="1" destOrd="0" presId="urn:microsoft.com/office/officeart/2005/8/layout/orgChart1"/>
    <dgm:cxn modelId="{910F2BDF-45D3-4BE4-B25E-7A27C7B3672C}" type="presOf" srcId="{D227B791-1318-4B3C-BA59-F4E02DA94A33}" destId="{9F9604FD-B119-49B6-8A6D-8B1F3B73A265}" srcOrd="0" destOrd="0" presId="urn:microsoft.com/office/officeart/2005/8/layout/orgChart1"/>
    <dgm:cxn modelId="{DCAB98DF-B922-4E06-9DED-E6B435CA38F3}" type="presOf" srcId="{89EA9CC3-8178-4DF1-B233-43E2E1F1DBD1}" destId="{E7648D13-4CF1-410A-8AE7-FBECE14AC60B}" srcOrd="0" destOrd="0" presId="urn:microsoft.com/office/officeart/2005/8/layout/orgChart1"/>
    <dgm:cxn modelId="{8CA008E0-DE47-4F9D-861B-C7218E5905B7}" srcId="{78624856-E5A6-49FF-A0C6-F492184CB043}" destId="{59574271-4B9E-4747-98FA-A87F7DF0ED38}" srcOrd="0" destOrd="0" parTransId="{89EA9CC3-8178-4DF1-B233-43E2E1F1DBD1}" sibTransId="{033B6E76-72D8-4B97-821A-0CAA762501A0}"/>
    <dgm:cxn modelId="{118C7FE8-7D23-4543-B746-10452C50AB3B}" type="presOf" srcId="{99788F0B-6F17-4D4C-9225-1C23C85DAEF9}" destId="{FBC6428B-5FEB-4B74-BCA7-D87FC9C27C65}" srcOrd="0" destOrd="0" presId="urn:microsoft.com/office/officeart/2005/8/layout/orgChart1"/>
    <dgm:cxn modelId="{3B82C8EA-E442-431F-B0FD-63C30DFADC17}" type="presOf" srcId="{F2482104-9CCB-481D-A65B-CE92F355B7C4}" destId="{5CCC6F1D-D1ED-4916-8DF5-EC8F42102493}" srcOrd="1" destOrd="0" presId="urn:microsoft.com/office/officeart/2005/8/layout/orgChart1"/>
    <dgm:cxn modelId="{9FA4B4F4-5EEF-4654-821A-D3BE59FAAA00}" type="presOf" srcId="{30636099-0CE5-4F71-81B6-0CC038134A83}" destId="{CC5DA9F9-6C6A-4AC2-9ECE-0DEA30D9FE45}" srcOrd="0" destOrd="0" presId="urn:microsoft.com/office/officeart/2005/8/layout/orgChart1"/>
    <dgm:cxn modelId="{141DFDFB-5282-4C90-92EC-1D712F7A5416}" type="presOf" srcId="{577C872C-9613-4241-8D2D-6F0CE521CCC1}" destId="{0E2544C3-6263-4DFB-8AE1-4A78761D8A79}" srcOrd="0" destOrd="0" presId="urn:microsoft.com/office/officeart/2005/8/layout/orgChart1"/>
    <dgm:cxn modelId="{E24990B4-BD28-40C2-994A-47AB4F61195D}" type="presParOf" srcId="{CC5DA9F9-6C6A-4AC2-9ECE-0DEA30D9FE45}" destId="{82493797-5547-49C7-A026-07AA0933789D}" srcOrd="0" destOrd="0" presId="urn:microsoft.com/office/officeart/2005/8/layout/orgChart1"/>
    <dgm:cxn modelId="{AC9298AD-A73E-4453-BDE1-8B066821B8D9}" type="presParOf" srcId="{82493797-5547-49C7-A026-07AA0933789D}" destId="{BEA502A4-771E-4053-A56A-EDC794ED77C1}" srcOrd="0" destOrd="0" presId="urn:microsoft.com/office/officeart/2005/8/layout/orgChart1"/>
    <dgm:cxn modelId="{AA33D9A0-4265-4E09-824C-1C4CC42C2EDF}" type="presParOf" srcId="{BEA502A4-771E-4053-A56A-EDC794ED77C1}" destId="{74A7D67B-3284-4576-8A33-0FC1AFA12A30}" srcOrd="0" destOrd="0" presId="urn:microsoft.com/office/officeart/2005/8/layout/orgChart1"/>
    <dgm:cxn modelId="{0DBE72FC-1ABD-43BC-947F-1C7BB7FAECD5}" type="presParOf" srcId="{BEA502A4-771E-4053-A56A-EDC794ED77C1}" destId="{709C3F2D-963D-4063-9E49-F59F6E396DA6}" srcOrd="1" destOrd="0" presId="urn:microsoft.com/office/officeart/2005/8/layout/orgChart1"/>
    <dgm:cxn modelId="{C72BC0D7-D546-40F8-B809-5EB6CE9F8C90}" type="presParOf" srcId="{82493797-5547-49C7-A026-07AA0933789D}" destId="{FE8C399D-356B-497B-8F49-4BB13AB5D00F}" srcOrd="1" destOrd="0" presId="urn:microsoft.com/office/officeart/2005/8/layout/orgChart1"/>
    <dgm:cxn modelId="{2EF4C208-98AD-42CE-A6FF-61167EB49545}" type="presParOf" srcId="{FE8C399D-356B-497B-8F49-4BB13AB5D00F}" destId="{E7648D13-4CF1-410A-8AE7-FBECE14AC60B}" srcOrd="0" destOrd="0" presId="urn:microsoft.com/office/officeart/2005/8/layout/orgChart1"/>
    <dgm:cxn modelId="{AC6DDB82-0118-4576-BB26-4D217E104417}" type="presParOf" srcId="{FE8C399D-356B-497B-8F49-4BB13AB5D00F}" destId="{D4F4A3CB-3969-478C-896A-43A32352B712}" srcOrd="1" destOrd="0" presId="urn:microsoft.com/office/officeart/2005/8/layout/orgChart1"/>
    <dgm:cxn modelId="{B79FE854-485C-409C-A96A-B50C830332C7}" type="presParOf" srcId="{D4F4A3CB-3969-478C-896A-43A32352B712}" destId="{5C0DB345-506D-4D4D-BF51-3F6B28696856}" srcOrd="0" destOrd="0" presId="urn:microsoft.com/office/officeart/2005/8/layout/orgChart1"/>
    <dgm:cxn modelId="{358DFFB8-558C-4532-913B-2B7D16F85154}" type="presParOf" srcId="{5C0DB345-506D-4D4D-BF51-3F6B28696856}" destId="{F02CBF9D-2F42-4D6B-8F73-2F04A31C4DBC}" srcOrd="0" destOrd="0" presId="urn:microsoft.com/office/officeart/2005/8/layout/orgChart1"/>
    <dgm:cxn modelId="{FAB4A202-9350-4169-A5B8-444994A78DA7}" type="presParOf" srcId="{5C0DB345-506D-4D4D-BF51-3F6B28696856}" destId="{BC07BDB9-1C25-4858-8C19-9F997226EC5F}" srcOrd="1" destOrd="0" presId="urn:microsoft.com/office/officeart/2005/8/layout/orgChart1"/>
    <dgm:cxn modelId="{CC904A29-4A3E-4EF2-861A-D52D543ADEA1}" type="presParOf" srcId="{D4F4A3CB-3969-478C-896A-43A32352B712}" destId="{280436D0-D0C5-4039-A97D-18D9C9C58D49}" srcOrd="1" destOrd="0" presId="urn:microsoft.com/office/officeart/2005/8/layout/orgChart1"/>
    <dgm:cxn modelId="{4CCF195E-8A6D-46C7-96C8-5DDE0AB1A9B6}" type="presParOf" srcId="{D4F4A3CB-3969-478C-896A-43A32352B712}" destId="{CCC298DD-2D8C-4E69-8CAA-63B656EEADEF}" srcOrd="2" destOrd="0" presId="urn:microsoft.com/office/officeart/2005/8/layout/orgChart1"/>
    <dgm:cxn modelId="{2D58A0AC-3923-4356-B5F7-92194226E3F6}" type="presParOf" srcId="{FE8C399D-356B-497B-8F49-4BB13AB5D00F}" destId="{97642B48-08D2-499A-BDC8-6A1619687FE2}" srcOrd="2" destOrd="0" presId="urn:microsoft.com/office/officeart/2005/8/layout/orgChart1"/>
    <dgm:cxn modelId="{C5C35CC1-1A02-4B63-8E22-1FDF3ABB64A4}" type="presParOf" srcId="{FE8C399D-356B-497B-8F49-4BB13AB5D00F}" destId="{DECB8845-E386-4153-8DD5-7F564F01FEB5}" srcOrd="3" destOrd="0" presId="urn:microsoft.com/office/officeart/2005/8/layout/orgChart1"/>
    <dgm:cxn modelId="{43BDF864-A228-4010-9D4A-000161C5E905}" type="presParOf" srcId="{DECB8845-E386-4153-8DD5-7F564F01FEB5}" destId="{E35D134B-C8ED-4D9B-9B2C-FDE129C642C9}" srcOrd="0" destOrd="0" presId="urn:microsoft.com/office/officeart/2005/8/layout/orgChart1"/>
    <dgm:cxn modelId="{F34502F4-C469-4710-8054-893D9B91EB86}" type="presParOf" srcId="{E35D134B-C8ED-4D9B-9B2C-FDE129C642C9}" destId="{0E2544C3-6263-4DFB-8AE1-4A78761D8A79}" srcOrd="0" destOrd="0" presId="urn:microsoft.com/office/officeart/2005/8/layout/orgChart1"/>
    <dgm:cxn modelId="{F3EC975C-F0FF-4942-835A-6563F282E9D3}" type="presParOf" srcId="{E35D134B-C8ED-4D9B-9B2C-FDE129C642C9}" destId="{07F0FE2C-A90D-4F18-A540-EA92EF0981B4}" srcOrd="1" destOrd="0" presId="urn:microsoft.com/office/officeart/2005/8/layout/orgChart1"/>
    <dgm:cxn modelId="{33D6C1A2-CF87-46E1-8332-1CBED5FE7C18}" type="presParOf" srcId="{DECB8845-E386-4153-8DD5-7F564F01FEB5}" destId="{E469BF1F-D6E0-4B53-A6BE-0E50BE121714}" srcOrd="1" destOrd="0" presId="urn:microsoft.com/office/officeart/2005/8/layout/orgChart1"/>
    <dgm:cxn modelId="{5C944EDF-90FD-441A-8C41-CE8B415EA838}" type="presParOf" srcId="{DECB8845-E386-4153-8DD5-7F564F01FEB5}" destId="{AF481774-4F39-42BF-A436-381172C77871}" srcOrd="2" destOrd="0" presId="urn:microsoft.com/office/officeart/2005/8/layout/orgChart1"/>
    <dgm:cxn modelId="{C519CC36-B5E8-45F9-B037-3E39BCE74978}" type="presParOf" srcId="{FE8C399D-356B-497B-8F49-4BB13AB5D00F}" destId="{E4E0F8B5-5F1E-4974-9232-60A8CF410F01}" srcOrd="4" destOrd="0" presId="urn:microsoft.com/office/officeart/2005/8/layout/orgChart1"/>
    <dgm:cxn modelId="{E14EADDB-50A9-4E5B-B085-854D6C8D1948}" type="presParOf" srcId="{FE8C399D-356B-497B-8F49-4BB13AB5D00F}" destId="{3701FA29-2E9D-4774-A311-5662EB17F579}" srcOrd="5" destOrd="0" presId="urn:microsoft.com/office/officeart/2005/8/layout/orgChart1"/>
    <dgm:cxn modelId="{13BAEA12-40F8-46C9-86BF-95FA36AE4ACB}" type="presParOf" srcId="{3701FA29-2E9D-4774-A311-5662EB17F579}" destId="{8E69C301-059C-4329-9159-C47064A7E0EC}" srcOrd="0" destOrd="0" presId="urn:microsoft.com/office/officeart/2005/8/layout/orgChart1"/>
    <dgm:cxn modelId="{56DECAD9-8E43-4782-8992-13ABC1DD1B65}" type="presParOf" srcId="{8E69C301-059C-4329-9159-C47064A7E0EC}" destId="{FBC6428B-5FEB-4B74-BCA7-D87FC9C27C65}" srcOrd="0" destOrd="0" presId="urn:microsoft.com/office/officeart/2005/8/layout/orgChart1"/>
    <dgm:cxn modelId="{F04DE553-A5DF-4F38-9C11-5880099D011E}" type="presParOf" srcId="{8E69C301-059C-4329-9159-C47064A7E0EC}" destId="{03021262-2652-467E-AE8E-62FEA0C5CE92}" srcOrd="1" destOrd="0" presId="urn:microsoft.com/office/officeart/2005/8/layout/orgChart1"/>
    <dgm:cxn modelId="{25D551E8-EAD6-4BCE-A6EE-EE131843148F}" type="presParOf" srcId="{3701FA29-2E9D-4774-A311-5662EB17F579}" destId="{07CDFE3C-27C0-4C2B-A28A-D6E931321C2A}" srcOrd="1" destOrd="0" presId="urn:microsoft.com/office/officeart/2005/8/layout/orgChart1"/>
    <dgm:cxn modelId="{55DA5FCF-D760-40E0-AE0A-7B091339EE01}" type="presParOf" srcId="{3701FA29-2E9D-4774-A311-5662EB17F579}" destId="{34415274-BB91-4377-B9E7-D6D921141F66}" srcOrd="2" destOrd="0" presId="urn:microsoft.com/office/officeart/2005/8/layout/orgChart1"/>
    <dgm:cxn modelId="{0EF6A335-2E38-4D38-AFA3-8300227780E5}" type="presParOf" srcId="{FE8C399D-356B-497B-8F49-4BB13AB5D00F}" destId="{A7282011-597B-4536-B959-A34944DF8712}" srcOrd="6" destOrd="0" presId="urn:microsoft.com/office/officeart/2005/8/layout/orgChart1"/>
    <dgm:cxn modelId="{2C5FA924-EA87-441C-953E-C4FCA4B25789}" type="presParOf" srcId="{FE8C399D-356B-497B-8F49-4BB13AB5D00F}" destId="{2FDE4C2B-5AE0-43CF-9A3C-C465D75F09DD}" srcOrd="7" destOrd="0" presId="urn:microsoft.com/office/officeart/2005/8/layout/orgChart1"/>
    <dgm:cxn modelId="{89F830DE-5F83-4D6F-90A3-658E4B892A82}" type="presParOf" srcId="{2FDE4C2B-5AE0-43CF-9A3C-C465D75F09DD}" destId="{E33E8F86-A690-462F-A848-4022B4369271}" srcOrd="0" destOrd="0" presId="urn:microsoft.com/office/officeart/2005/8/layout/orgChart1"/>
    <dgm:cxn modelId="{DD0F98B4-B208-43AD-9093-081F79E3AEEB}" type="presParOf" srcId="{E33E8F86-A690-462F-A848-4022B4369271}" destId="{FA2D56F0-A4C3-4A32-B22D-D715D1728E56}" srcOrd="0" destOrd="0" presId="urn:microsoft.com/office/officeart/2005/8/layout/orgChart1"/>
    <dgm:cxn modelId="{14FD5A17-2514-4DC8-AC7A-336EF62E55E8}" type="presParOf" srcId="{E33E8F86-A690-462F-A848-4022B4369271}" destId="{979E9C38-9A65-49D3-AB06-DDAA94141589}" srcOrd="1" destOrd="0" presId="urn:microsoft.com/office/officeart/2005/8/layout/orgChart1"/>
    <dgm:cxn modelId="{8734CF86-741F-4792-A370-77BDDE0574E4}" type="presParOf" srcId="{2FDE4C2B-5AE0-43CF-9A3C-C465D75F09DD}" destId="{1C7FF287-754A-4EC2-9EA6-299A0523EC82}" srcOrd="1" destOrd="0" presId="urn:microsoft.com/office/officeart/2005/8/layout/orgChart1"/>
    <dgm:cxn modelId="{7A357495-AD93-4C47-968C-2F906E537620}" type="presParOf" srcId="{2FDE4C2B-5AE0-43CF-9A3C-C465D75F09DD}" destId="{7ACA2C9F-87D6-4F70-A57D-18B0C6149399}" srcOrd="2" destOrd="0" presId="urn:microsoft.com/office/officeart/2005/8/layout/orgChart1"/>
    <dgm:cxn modelId="{3CB8D4C9-E437-43F3-8065-5890139FDF68}" type="presParOf" srcId="{FE8C399D-356B-497B-8F49-4BB13AB5D00F}" destId="{51CB5689-F933-45A4-845E-8A22517F316B}" srcOrd="8" destOrd="0" presId="urn:microsoft.com/office/officeart/2005/8/layout/orgChart1"/>
    <dgm:cxn modelId="{BC06C518-BF2E-4F04-99A2-A47ED17FAA8B}" type="presParOf" srcId="{FE8C399D-356B-497B-8F49-4BB13AB5D00F}" destId="{3A4AB825-DCE4-4E82-9B4F-F4916209772A}" srcOrd="9" destOrd="0" presId="urn:microsoft.com/office/officeart/2005/8/layout/orgChart1"/>
    <dgm:cxn modelId="{42E656B8-9072-48BB-9157-B2D317D5F542}" type="presParOf" srcId="{3A4AB825-DCE4-4E82-9B4F-F4916209772A}" destId="{FE62C528-904E-404E-9627-4F370F2CD694}" srcOrd="0" destOrd="0" presId="urn:microsoft.com/office/officeart/2005/8/layout/orgChart1"/>
    <dgm:cxn modelId="{62B79409-DC16-4958-B5D6-AD74B4803689}" type="presParOf" srcId="{FE62C528-904E-404E-9627-4F370F2CD694}" destId="{8C1E6C7F-364C-4513-B69D-E5313D84E541}" srcOrd="0" destOrd="0" presId="urn:microsoft.com/office/officeart/2005/8/layout/orgChart1"/>
    <dgm:cxn modelId="{D6053526-099A-411B-BE91-A570CF2E135E}" type="presParOf" srcId="{FE62C528-904E-404E-9627-4F370F2CD694}" destId="{F2FE9316-083E-47C9-A521-77FCDE2AFFA8}" srcOrd="1" destOrd="0" presId="urn:microsoft.com/office/officeart/2005/8/layout/orgChart1"/>
    <dgm:cxn modelId="{A7B5AF84-3596-4BEA-ADE2-7E2AE0FFD8F2}" type="presParOf" srcId="{3A4AB825-DCE4-4E82-9B4F-F4916209772A}" destId="{DD73F306-7EC1-4892-A713-3D7EC4F82053}" srcOrd="1" destOrd="0" presId="urn:microsoft.com/office/officeart/2005/8/layout/orgChart1"/>
    <dgm:cxn modelId="{933390E6-B7AE-46C9-ACB0-74790630C606}" type="presParOf" srcId="{3A4AB825-DCE4-4E82-9B4F-F4916209772A}" destId="{7BD14F28-BA42-43E1-8CD5-3F1B8E1EA93F}" srcOrd="2" destOrd="0" presId="urn:microsoft.com/office/officeart/2005/8/layout/orgChart1"/>
    <dgm:cxn modelId="{C675C093-F964-485C-8026-6ADFAC3F3DBF}" type="presParOf" srcId="{FE8C399D-356B-497B-8F49-4BB13AB5D00F}" destId="{CB3FE741-A220-401E-8AB7-E901BAF2F601}" srcOrd="10" destOrd="0" presId="urn:microsoft.com/office/officeart/2005/8/layout/orgChart1"/>
    <dgm:cxn modelId="{C3004DF4-9BB7-4312-8BC0-263FC42C3BED}" type="presParOf" srcId="{FE8C399D-356B-497B-8F49-4BB13AB5D00F}" destId="{8733F289-0EB6-4563-9E0E-3DD71B253CB5}" srcOrd="11" destOrd="0" presId="urn:microsoft.com/office/officeart/2005/8/layout/orgChart1"/>
    <dgm:cxn modelId="{D9BB95FC-BCE4-4A62-874D-C05CD7DE2629}" type="presParOf" srcId="{8733F289-0EB6-4563-9E0E-3DD71B253CB5}" destId="{8EE2F532-6B18-4EB6-9958-65F940DED896}" srcOrd="0" destOrd="0" presId="urn:microsoft.com/office/officeart/2005/8/layout/orgChart1"/>
    <dgm:cxn modelId="{516574B8-A30D-4D4D-B225-27FBD00C33D8}" type="presParOf" srcId="{8EE2F532-6B18-4EB6-9958-65F940DED896}" destId="{C6DE7BF8-DFE9-4921-90E0-39C701CCEB9B}" srcOrd="0" destOrd="0" presId="urn:microsoft.com/office/officeart/2005/8/layout/orgChart1"/>
    <dgm:cxn modelId="{84CF4A29-0420-4841-BCC8-1DC275ECBDED}" type="presParOf" srcId="{8EE2F532-6B18-4EB6-9958-65F940DED896}" destId="{5CCC6F1D-D1ED-4916-8DF5-EC8F42102493}" srcOrd="1" destOrd="0" presId="urn:microsoft.com/office/officeart/2005/8/layout/orgChart1"/>
    <dgm:cxn modelId="{4914120E-EA4E-4A86-83A7-A532466F8160}" type="presParOf" srcId="{8733F289-0EB6-4563-9E0E-3DD71B253CB5}" destId="{A72DA21D-E9E1-4465-B9CC-71958B80A3A5}" srcOrd="1" destOrd="0" presId="urn:microsoft.com/office/officeart/2005/8/layout/orgChart1"/>
    <dgm:cxn modelId="{E54B232C-817A-4B7C-90AC-FF7939256F78}" type="presParOf" srcId="{8733F289-0EB6-4563-9E0E-3DD71B253CB5}" destId="{7FBF8FA0-4AB5-425C-AA1B-BB5FD8B9DE8C}" srcOrd="2" destOrd="0" presId="urn:microsoft.com/office/officeart/2005/8/layout/orgChart1"/>
    <dgm:cxn modelId="{A901FEF0-FD87-4075-9113-BBEE187794BA}" type="presParOf" srcId="{FE8C399D-356B-497B-8F49-4BB13AB5D00F}" destId="{B4ED8E3C-BBC0-4855-8B33-1552E8F3CC09}" srcOrd="12" destOrd="0" presId="urn:microsoft.com/office/officeart/2005/8/layout/orgChart1"/>
    <dgm:cxn modelId="{3094F0D3-5369-4A9C-BAD2-3E05F753C9AB}" type="presParOf" srcId="{FE8C399D-356B-497B-8F49-4BB13AB5D00F}" destId="{10B11576-41D5-4245-87F3-FB0F5375B295}" srcOrd="13" destOrd="0" presId="urn:microsoft.com/office/officeart/2005/8/layout/orgChart1"/>
    <dgm:cxn modelId="{E30968C9-7068-4213-B271-49DFADF37FFD}" type="presParOf" srcId="{10B11576-41D5-4245-87F3-FB0F5375B295}" destId="{4A140BF5-6D2C-4EFE-8FD3-18944EA5E1E3}" srcOrd="0" destOrd="0" presId="urn:microsoft.com/office/officeart/2005/8/layout/orgChart1"/>
    <dgm:cxn modelId="{559BD2D1-2520-422F-BAF4-1138EC7695E9}" type="presParOf" srcId="{4A140BF5-6D2C-4EFE-8FD3-18944EA5E1E3}" destId="{403FCCDE-4AE7-4659-8621-2314AF3E4861}" srcOrd="0" destOrd="0" presId="urn:microsoft.com/office/officeart/2005/8/layout/orgChart1"/>
    <dgm:cxn modelId="{C135DDEA-09D9-40C3-92CC-1AF5DB0DB793}" type="presParOf" srcId="{4A140BF5-6D2C-4EFE-8FD3-18944EA5E1E3}" destId="{F52A3116-A7E1-41B9-B6E1-F132AB47DD94}" srcOrd="1" destOrd="0" presId="urn:microsoft.com/office/officeart/2005/8/layout/orgChart1"/>
    <dgm:cxn modelId="{E4007EC6-08AA-47FF-9326-5D1CC3B8C06A}" type="presParOf" srcId="{10B11576-41D5-4245-87F3-FB0F5375B295}" destId="{CFB35C5D-D715-4696-8F6F-DB1B6CB808B3}" srcOrd="1" destOrd="0" presId="urn:microsoft.com/office/officeart/2005/8/layout/orgChart1"/>
    <dgm:cxn modelId="{82664BE9-56CA-45B7-B567-7ACFCD84F28A}" type="presParOf" srcId="{10B11576-41D5-4245-87F3-FB0F5375B295}" destId="{18055E53-69DD-4E20-9A92-4159D7BC0CE7}" srcOrd="2" destOrd="0" presId="urn:microsoft.com/office/officeart/2005/8/layout/orgChart1"/>
    <dgm:cxn modelId="{4EC64AF7-ED4D-4304-89B5-5227585A87C5}" type="presParOf" srcId="{FE8C399D-356B-497B-8F49-4BB13AB5D00F}" destId="{E4155FF5-F301-4D03-9F37-AC93A7AE7999}" srcOrd="14" destOrd="0" presId="urn:microsoft.com/office/officeart/2005/8/layout/orgChart1"/>
    <dgm:cxn modelId="{047EED2E-7913-4BE9-8415-DDEE71F1A772}" type="presParOf" srcId="{FE8C399D-356B-497B-8F49-4BB13AB5D00F}" destId="{FD000D98-060B-4882-92A4-B009AD7B43FC}" srcOrd="15" destOrd="0" presId="urn:microsoft.com/office/officeart/2005/8/layout/orgChart1"/>
    <dgm:cxn modelId="{B6623AC7-4358-404F-AB0E-6F56F451D5EA}" type="presParOf" srcId="{FD000D98-060B-4882-92A4-B009AD7B43FC}" destId="{9FA38892-AA63-4E20-8DE6-6DE3FDB5FAA8}" srcOrd="0" destOrd="0" presId="urn:microsoft.com/office/officeart/2005/8/layout/orgChart1"/>
    <dgm:cxn modelId="{0CEC6A03-FB79-44A6-9224-9BA4846A36FA}" type="presParOf" srcId="{9FA38892-AA63-4E20-8DE6-6DE3FDB5FAA8}" destId="{9F9604FD-B119-49B6-8A6D-8B1F3B73A265}" srcOrd="0" destOrd="0" presId="urn:microsoft.com/office/officeart/2005/8/layout/orgChart1"/>
    <dgm:cxn modelId="{E4820832-9B3A-4E13-96B3-35AA3CFBC7B3}" type="presParOf" srcId="{9FA38892-AA63-4E20-8DE6-6DE3FDB5FAA8}" destId="{8F8DC7C2-C4BF-4FAD-9E3C-A14D697B2C3E}" srcOrd="1" destOrd="0" presId="urn:microsoft.com/office/officeart/2005/8/layout/orgChart1"/>
    <dgm:cxn modelId="{590F5936-4F56-4C49-89E1-37ED5B4AFC58}" type="presParOf" srcId="{FD000D98-060B-4882-92A4-B009AD7B43FC}" destId="{1C2D30E5-9547-47C3-A343-968A3D9B2D53}" srcOrd="1" destOrd="0" presId="urn:microsoft.com/office/officeart/2005/8/layout/orgChart1"/>
    <dgm:cxn modelId="{17244946-582F-40FC-A9AC-5FF6155D89E1}" type="presParOf" srcId="{FD000D98-060B-4882-92A4-B009AD7B43FC}" destId="{950F344B-A221-47E2-A2EC-5661BF4F00BA}" srcOrd="2" destOrd="0" presId="urn:microsoft.com/office/officeart/2005/8/layout/orgChart1"/>
    <dgm:cxn modelId="{913B8F4A-31E5-4A18-B620-35B54DB6AD4E}" type="presParOf" srcId="{82493797-5547-49C7-A026-07AA0933789D}" destId="{31BC96BC-661D-4C54-A12F-E1BFA34017A1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A4B9A82-3E70-46C7-98F3-CAA11925B15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CB972736-CC78-4396-ACAF-02835878878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GERÇEK ANLAMA DAYALI SANATLAR</a:t>
          </a:r>
        </a:p>
      </dgm:t>
    </dgm:pt>
    <dgm:pt modelId="{7942759E-90A5-4BB7-8919-BFA0614365A1}" type="parTrans" cxnId="{DFFD2487-CBBF-46A7-B33A-7305D9CC6243}">
      <dgm:prSet/>
      <dgm:spPr/>
    </dgm:pt>
    <dgm:pt modelId="{D7090795-C6CD-4D0C-8791-6220B142AB04}" type="sibTrans" cxnId="{DFFD2487-CBBF-46A7-B33A-7305D9CC6243}">
      <dgm:prSet/>
      <dgm:spPr/>
    </dgm:pt>
    <dgm:pt modelId="{5E58C72A-B4E1-4349-AA3C-BF4198980341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TEZAT (KARŞITLIK)</a:t>
          </a:r>
        </a:p>
      </dgm:t>
    </dgm:pt>
    <dgm:pt modelId="{55E53940-7DC9-483D-9A3B-80C7718547DC}" type="parTrans" cxnId="{4BA16230-421D-4834-B983-538ADCC73D7C}">
      <dgm:prSet/>
      <dgm:spPr/>
    </dgm:pt>
    <dgm:pt modelId="{96621198-0193-42C2-93BF-8F3663E1EE70}" type="sibTrans" cxnId="{4BA16230-421D-4834-B983-538ADCC73D7C}">
      <dgm:prSet/>
      <dgm:spPr/>
    </dgm:pt>
    <dgm:pt modelId="{B9766503-7C1E-4092-80CF-10C1484799D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TEVRİYE (İKİ ANLAMLILIK)</a:t>
          </a:r>
        </a:p>
      </dgm:t>
    </dgm:pt>
    <dgm:pt modelId="{651C185D-AB83-49CF-85F0-4A0D1A7B36BC}" type="parTrans" cxnId="{22E31A34-B8DD-4FB7-9E81-19588DD1ED44}">
      <dgm:prSet/>
      <dgm:spPr/>
    </dgm:pt>
    <dgm:pt modelId="{A099EE2D-7E1A-4B40-9AFC-5DBB4F81E308}" type="sibTrans" cxnId="{22E31A34-B8DD-4FB7-9E81-19588DD1ED44}">
      <dgm:prSet/>
      <dgm:spPr/>
    </dgm:pt>
    <dgm:pt modelId="{3C4C6558-BE6E-4C3D-B497-9A0A2B4B788D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MÜBALAĞA (ABARTMA)</a:t>
          </a:r>
        </a:p>
      </dgm:t>
    </dgm:pt>
    <dgm:pt modelId="{789C087B-23A0-429C-A7D5-FFD65A281946}" type="parTrans" cxnId="{EF264CB7-ACA0-4EEE-B1A1-40A7503C871D}">
      <dgm:prSet/>
      <dgm:spPr/>
    </dgm:pt>
    <dgm:pt modelId="{1775CE5D-C12B-4B99-AE3C-9127C5748F50}" type="sibTrans" cxnId="{EF264CB7-ACA0-4EEE-B1A1-40A7503C871D}">
      <dgm:prSet/>
      <dgm:spPr/>
    </dgm:pt>
    <dgm:pt modelId="{6E75C0A4-5DC3-4699-A240-334F3FD146B2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HÜSN-İ TALİL (GÜZEL ADLANDIRMA)</a:t>
          </a:r>
        </a:p>
      </dgm:t>
    </dgm:pt>
    <dgm:pt modelId="{AC90997F-C0F3-41D3-804F-CD037321C2EE}" type="parTrans" cxnId="{91BAA5D1-9105-4CE2-8F72-E2980355CC69}">
      <dgm:prSet/>
      <dgm:spPr/>
    </dgm:pt>
    <dgm:pt modelId="{A601CF02-6A90-4B93-B194-DB75809CF3C8}" type="sibTrans" cxnId="{91BAA5D1-9105-4CE2-8F72-E2980355CC69}">
      <dgm:prSet/>
      <dgm:spPr/>
    </dgm:pt>
    <dgm:pt modelId="{6896719B-5466-49FA-93B0-687C894C801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TENASÜP (UYGUNLUK)</a:t>
          </a:r>
        </a:p>
      </dgm:t>
    </dgm:pt>
    <dgm:pt modelId="{14273E33-7E81-4289-B098-EE7C7A17849F}" type="parTrans" cxnId="{643B4BD4-5C11-42FE-9F78-56ACB40EC89C}">
      <dgm:prSet/>
      <dgm:spPr/>
    </dgm:pt>
    <dgm:pt modelId="{854B8BF2-5E3F-45F5-8F8A-15114A1A95DD}" type="sibTrans" cxnId="{643B4BD4-5C11-42FE-9F78-56ACB40EC89C}">
      <dgm:prSet/>
      <dgm:spPr/>
    </dgm:pt>
    <dgm:pt modelId="{6AD6A209-8741-47C4-9F25-FB80EE6A537B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TECAHÜL-İ ARİF (BİLMEZLİKTEN GELME)</a:t>
          </a:r>
        </a:p>
      </dgm:t>
    </dgm:pt>
    <dgm:pt modelId="{38989DA5-10F6-47B8-8283-D63328D068C3}" type="parTrans" cxnId="{2D415858-B5F7-4543-825D-DBAAC8AA0809}">
      <dgm:prSet/>
      <dgm:spPr/>
    </dgm:pt>
    <dgm:pt modelId="{880637A5-65F4-4FF9-B3EA-A07AC9A70CAE}" type="sibTrans" cxnId="{2D415858-B5F7-4543-825D-DBAAC8AA0809}">
      <dgm:prSet/>
      <dgm:spPr/>
    </dgm:pt>
    <dgm:pt modelId="{874A766E-B39D-4C9B-BE81-BCBC62AA3564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İSTİFHAM (SORU SORMA)</a:t>
          </a:r>
        </a:p>
      </dgm:t>
    </dgm:pt>
    <dgm:pt modelId="{897FEF9E-83E3-45F0-8FB6-58E8D9AED7FB}" type="parTrans" cxnId="{1EA6823E-3D34-4127-89B8-F809321FD65D}">
      <dgm:prSet/>
      <dgm:spPr/>
    </dgm:pt>
    <dgm:pt modelId="{48233464-2D11-4C70-B046-3AB0A14891C9}" type="sibTrans" cxnId="{1EA6823E-3D34-4127-89B8-F809321FD65D}">
      <dgm:prSet/>
      <dgm:spPr/>
    </dgm:pt>
    <dgm:pt modelId="{1E53B7C1-61E2-4277-9275-C54F2A98A896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TERDİT (ŞAŞIRTMA)</a:t>
          </a:r>
        </a:p>
      </dgm:t>
    </dgm:pt>
    <dgm:pt modelId="{48F08E1C-52FC-4A89-A264-5638D5D3AD21}" type="parTrans" cxnId="{1AAE51FC-5FCE-4BD2-BB45-DD7D040CC3E1}">
      <dgm:prSet/>
      <dgm:spPr/>
    </dgm:pt>
    <dgm:pt modelId="{A66B2800-A2FE-4E7B-B17D-91EBDCE7305E}" type="sibTrans" cxnId="{1AAE51FC-5FCE-4BD2-BB45-DD7D040CC3E1}">
      <dgm:prSet/>
      <dgm:spPr/>
    </dgm:pt>
    <dgm:pt modelId="{521FCC74-3929-4BE1-BC1A-459C2E22FA14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TELMİH (ANIMSATMA)</a:t>
          </a:r>
        </a:p>
      </dgm:t>
    </dgm:pt>
    <dgm:pt modelId="{1FD7131D-6A96-4BAD-8321-347B3F3BA21F}" type="parTrans" cxnId="{80181E96-705E-4A71-A193-4E327D930799}">
      <dgm:prSet/>
      <dgm:spPr/>
    </dgm:pt>
    <dgm:pt modelId="{2FF20064-1C18-44BC-A4EF-D576757C7BC3}" type="sibTrans" cxnId="{80181E96-705E-4A71-A193-4E327D930799}">
      <dgm:prSet/>
      <dgm:spPr/>
    </dgm:pt>
    <dgm:pt modelId="{FABB1CCC-1A8C-4F75-86B6-E858D5E9769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LEFF U NEŞR (SIRALI AÇIKLAMA)</a:t>
          </a:r>
        </a:p>
      </dgm:t>
    </dgm:pt>
    <dgm:pt modelId="{9282D6DD-ACA7-4530-8532-47376635D0E9}" type="parTrans" cxnId="{5CA13915-96D3-4123-8956-92B8AF53CE93}">
      <dgm:prSet/>
      <dgm:spPr/>
    </dgm:pt>
    <dgm:pt modelId="{09D973F2-35AC-453C-9246-65A6774C9664}" type="sibTrans" cxnId="{5CA13915-96D3-4123-8956-92B8AF53CE93}">
      <dgm:prSet/>
      <dgm:spPr/>
    </dgm:pt>
    <dgm:pt modelId="{1FB68FF0-5127-4123-BC97-03A27570AFD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TEDRİC (DERECELEME)</a:t>
          </a:r>
        </a:p>
      </dgm:t>
    </dgm:pt>
    <dgm:pt modelId="{1F1F3135-91D2-4EBE-BD79-DD331609E295}" type="parTrans" cxnId="{C87B38B9-F369-41CD-842E-F185D1B56368}">
      <dgm:prSet/>
      <dgm:spPr/>
    </dgm:pt>
    <dgm:pt modelId="{7DADB8E2-12FD-49C5-8FE7-616B00E36F7F}" type="sibTrans" cxnId="{C87B38B9-F369-41CD-842E-F185D1B56368}">
      <dgm:prSet/>
      <dgm:spPr/>
    </dgm:pt>
    <dgm:pt modelId="{A6146B58-64B7-4077-B34C-ABEACDFFCFB0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TEKRİR (YİNELEME)</a:t>
          </a:r>
        </a:p>
      </dgm:t>
    </dgm:pt>
    <dgm:pt modelId="{B0C34901-6B82-49F8-AEA1-2D91750FD322}" type="parTrans" cxnId="{85AF92E5-6783-418F-BB0A-B0DBCCF32FE4}">
      <dgm:prSet/>
      <dgm:spPr/>
    </dgm:pt>
    <dgm:pt modelId="{1354699F-1E1D-4812-9AFB-1E086C930C38}" type="sibTrans" cxnId="{85AF92E5-6783-418F-BB0A-B0DBCCF32FE4}">
      <dgm:prSet/>
      <dgm:spPr/>
    </dgm:pt>
    <dgm:pt modelId="{DA163CB8-C192-4734-AA1F-5E8E38990103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İRSAL-İ MESEL (ATASÖZÜ)</a:t>
          </a:r>
        </a:p>
      </dgm:t>
    </dgm:pt>
    <dgm:pt modelId="{A7129742-383F-4519-9279-4FE4D1E5B1DA}" type="parTrans" cxnId="{338AE434-B7E5-4588-8FBC-E6E10B45039C}">
      <dgm:prSet/>
      <dgm:spPr/>
    </dgm:pt>
    <dgm:pt modelId="{779580EC-5694-49B5-8863-21B6B7745D3F}" type="sibTrans" cxnId="{338AE434-B7E5-4588-8FBC-E6E10B45039C}">
      <dgm:prSet/>
      <dgm:spPr/>
    </dgm:pt>
    <dgm:pt modelId="{A40998C3-95FB-45A8-B34A-5E32A8328246}" type="pres">
      <dgm:prSet presAssocID="{BA4B9A82-3E70-46C7-98F3-CAA11925B15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F295F902-246D-4467-A2BC-E96A2F45FDF3}" type="pres">
      <dgm:prSet presAssocID="{CB972736-CC78-4396-ACAF-028358788782}" presName="hierRoot1" presStyleCnt="0">
        <dgm:presLayoutVars>
          <dgm:hierBranch val="r"/>
        </dgm:presLayoutVars>
      </dgm:prSet>
      <dgm:spPr/>
    </dgm:pt>
    <dgm:pt modelId="{D7C1F062-E914-4B58-A514-3EFB73252963}" type="pres">
      <dgm:prSet presAssocID="{CB972736-CC78-4396-ACAF-028358788782}" presName="rootComposite1" presStyleCnt="0"/>
      <dgm:spPr/>
    </dgm:pt>
    <dgm:pt modelId="{2CE04C1E-D1B8-47A7-9FD9-E3C2018AF444}" type="pres">
      <dgm:prSet presAssocID="{CB972736-CC78-4396-ACAF-028358788782}" presName="rootText1" presStyleLbl="node0" presStyleIdx="0" presStyleCnt="1">
        <dgm:presLayoutVars>
          <dgm:chPref val="3"/>
        </dgm:presLayoutVars>
      </dgm:prSet>
      <dgm:spPr/>
    </dgm:pt>
    <dgm:pt modelId="{182AE685-6235-4E1E-88AB-8CE6B43393A5}" type="pres">
      <dgm:prSet presAssocID="{CB972736-CC78-4396-ACAF-028358788782}" presName="rootConnector1" presStyleLbl="node1" presStyleIdx="0" presStyleCnt="0"/>
      <dgm:spPr/>
    </dgm:pt>
    <dgm:pt modelId="{5DDD47D3-100B-4D93-ABDB-B529ABDBCF43}" type="pres">
      <dgm:prSet presAssocID="{CB972736-CC78-4396-ACAF-028358788782}" presName="hierChild2" presStyleCnt="0"/>
      <dgm:spPr/>
    </dgm:pt>
    <dgm:pt modelId="{008D8592-42EB-4913-A3A7-ECE3FFF38A7E}" type="pres">
      <dgm:prSet presAssocID="{55E53940-7DC9-483D-9A3B-80C7718547DC}" presName="Name50" presStyleLbl="parChTrans1D2" presStyleIdx="0" presStyleCnt="13"/>
      <dgm:spPr/>
    </dgm:pt>
    <dgm:pt modelId="{959ADB48-6EA2-44C4-97F3-E3D026132736}" type="pres">
      <dgm:prSet presAssocID="{5E58C72A-B4E1-4349-AA3C-BF4198980341}" presName="hierRoot2" presStyleCnt="0">
        <dgm:presLayoutVars>
          <dgm:hierBranch/>
        </dgm:presLayoutVars>
      </dgm:prSet>
      <dgm:spPr/>
    </dgm:pt>
    <dgm:pt modelId="{D3EB1906-8401-4FB3-AD2F-9E030D74259F}" type="pres">
      <dgm:prSet presAssocID="{5E58C72A-B4E1-4349-AA3C-BF4198980341}" presName="rootComposite" presStyleCnt="0"/>
      <dgm:spPr/>
    </dgm:pt>
    <dgm:pt modelId="{C933449E-1EB3-4F57-AFEA-2FBE644C9EDA}" type="pres">
      <dgm:prSet presAssocID="{5E58C72A-B4E1-4349-AA3C-BF4198980341}" presName="rootText" presStyleLbl="node2" presStyleIdx="0" presStyleCnt="13">
        <dgm:presLayoutVars>
          <dgm:chPref val="3"/>
        </dgm:presLayoutVars>
      </dgm:prSet>
      <dgm:spPr/>
    </dgm:pt>
    <dgm:pt modelId="{1A57457B-26C8-4578-8274-CEB52E8CD1C4}" type="pres">
      <dgm:prSet presAssocID="{5E58C72A-B4E1-4349-AA3C-BF4198980341}" presName="rootConnector" presStyleLbl="node2" presStyleIdx="0" presStyleCnt="13"/>
      <dgm:spPr/>
    </dgm:pt>
    <dgm:pt modelId="{672DCDEC-D61A-4A4D-BF67-DEF7D8A00C79}" type="pres">
      <dgm:prSet presAssocID="{5E58C72A-B4E1-4349-AA3C-BF4198980341}" presName="hierChild4" presStyleCnt="0"/>
      <dgm:spPr/>
    </dgm:pt>
    <dgm:pt modelId="{54F7E562-0AF1-4879-AB0F-AED94687C17B}" type="pres">
      <dgm:prSet presAssocID="{5E58C72A-B4E1-4349-AA3C-BF4198980341}" presName="hierChild5" presStyleCnt="0"/>
      <dgm:spPr/>
    </dgm:pt>
    <dgm:pt modelId="{30FA5CC0-B586-407D-993B-05EFFEA0042E}" type="pres">
      <dgm:prSet presAssocID="{651C185D-AB83-49CF-85F0-4A0D1A7B36BC}" presName="Name50" presStyleLbl="parChTrans1D2" presStyleIdx="1" presStyleCnt="13"/>
      <dgm:spPr/>
    </dgm:pt>
    <dgm:pt modelId="{6E41BE68-080B-405F-AD74-6EE1698EAAB3}" type="pres">
      <dgm:prSet presAssocID="{B9766503-7C1E-4092-80CF-10C1484799D0}" presName="hierRoot2" presStyleCnt="0">
        <dgm:presLayoutVars>
          <dgm:hierBranch/>
        </dgm:presLayoutVars>
      </dgm:prSet>
      <dgm:spPr/>
    </dgm:pt>
    <dgm:pt modelId="{CD4FFE12-7494-4AB5-BECD-93E4BF7825A0}" type="pres">
      <dgm:prSet presAssocID="{B9766503-7C1E-4092-80CF-10C1484799D0}" presName="rootComposite" presStyleCnt="0"/>
      <dgm:spPr/>
    </dgm:pt>
    <dgm:pt modelId="{5B06B929-9466-4E0F-BA5A-AF4462B547D0}" type="pres">
      <dgm:prSet presAssocID="{B9766503-7C1E-4092-80CF-10C1484799D0}" presName="rootText" presStyleLbl="node2" presStyleIdx="1" presStyleCnt="13">
        <dgm:presLayoutVars>
          <dgm:chPref val="3"/>
        </dgm:presLayoutVars>
      </dgm:prSet>
      <dgm:spPr/>
    </dgm:pt>
    <dgm:pt modelId="{4E60DEAC-C91C-4006-A7A9-2ED4FF0B3CC1}" type="pres">
      <dgm:prSet presAssocID="{B9766503-7C1E-4092-80CF-10C1484799D0}" presName="rootConnector" presStyleLbl="node2" presStyleIdx="1" presStyleCnt="13"/>
      <dgm:spPr/>
    </dgm:pt>
    <dgm:pt modelId="{FF5959C0-BC07-406C-BABE-AC61A5B600CB}" type="pres">
      <dgm:prSet presAssocID="{B9766503-7C1E-4092-80CF-10C1484799D0}" presName="hierChild4" presStyleCnt="0"/>
      <dgm:spPr/>
    </dgm:pt>
    <dgm:pt modelId="{719D0080-A536-484B-98AC-32BF2883C7F6}" type="pres">
      <dgm:prSet presAssocID="{B9766503-7C1E-4092-80CF-10C1484799D0}" presName="hierChild5" presStyleCnt="0"/>
      <dgm:spPr/>
    </dgm:pt>
    <dgm:pt modelId="{3DFEF099-C83C-4894-88F3-7544727A9D20}" type="pres">
      <dgm:prSet presAssocID="{789C087B-23A0-429C-A7D5-FFD65A281946}" presName="Name50" presStyleLbl="parChTrans1D2" presStyleIdx="2" presStyleCnt="13"/>
      <dgm:spPr/>
    </dgm:pt>
    <dgm:pt modelId="{99088774-9CB5-42A8-9A3C-85CA62A35D02}" type="pres">
      <dgm:prSet presAssocID="{3C4C6558-BE6E-4C3D-B497-9A0A2B4B788D}" presName="hierRoot2" presStyleCnt="0">
        <dgm:presLayoutVars>
          <dgm:hierBranch/>
        </dgm:presLayoutVars>
      </dgm:prSet>
      <dgm:spPr/>
    </dgm:pt>
    <dgm:pt modelId="{770C1C5F-8219-4B13-8784-3D76D15A54F7}" type="pres">
      <dgm:prSet presAssocID="{3C4C6558-BE6E-4C3D-B497-9A0A2B4B788D}" presName="rootComposite" presStyleCnt="0"/>
      <dgm:spPr/>
    </dgm:pt>
    <dgm:pt modelId="{BC0B3485-DDC8-4DBA-BF63-FE625A24F888}" type="pres">
      <dgm:prSet presAssocID="{3C4C6558-BE6E-4C3D-B497-9A0A2B4B788D}" presName="rootText" presStyleLbl="node2" presStyleIdx="2" presStyleCnt="13">
        <dgm:presLayoutVars>
          <dgm:chPref val="3"/>
        </dgm:presLayoutVars>
      </dgm:prSet>
      <dgm:spPr/>
    </dgm:pt>
    <dgm:pt modelId="{EB87D5F6-A469-4C76-B820-CA080487DC35}" type="pres">
      <dgm:prSet presAssocID="{3C4C6558-BE6E-4C3D-B497-9A0A2B4B788D}" presName="rootConnector" presStyleLbl="node2" presStyleIdx="2" presStyleCnt="13"/>
      <dgm:spPr/>
    </dgm:pt>
    <dgm:pt modelId="{794159E9-2497-4CB0-8116-304AA487D5C5}" type="pres">
      <dgm:prSet presAssocID="{3C4C6558-BE6E-4C3D-B497-9A0A2B4B788D}" presName="hierChild4" presStyleCnt="0"/>
      <dgm:spPr/>
    </dgm:pt>
    <dgm:pt modelId="{7D69A55A-297B-4156-AF05-28759C898E9B}" type="pres">
      <dgm:prSet presAssocID="{3C4C6558-BE6E-4C3D-B497-9A0A2B4B788D}" presName="hierChild5" presStyleCnt="0"/>
      <dgm:spPr/>
    </dgm:pt>
    <dgm:pt modelId="{404D4EC6-AFEF-4BF2-8086-97599D68B932}" type="pres">
      <dgm:prSet presAssocID="{AC90997F-C0F3-41D3-804F-CD037321C2EE}" presName="Name50" presStyleLbl="parChTrans1D2" presStyleIdx="3" presStyleCnt="13"/>
      <dgm:spPr/>
    </dgm:pt>
    <dgm:pt modelId="{636BD2B6-1E3C-4E96-8D74-CD76CC3045C6}" type="pres">
      <dgm:prSet presAssocID="{6E75C0A4-5DC3-4699-A240-334F3FD146B2}" presName="hierRoot2" presStyleCnt="0">
        <dgm:presLayoutVars>
          <dgm:hierBranch/>
        </dgm:presLayoutVars>
      </dgm:prSet>
      <dgm:spPr/>
    </dgm:pt>
    <dgm:pt modelId="{B61A48C3-C134-4B06-83E6-2A89B16610C1}" type="pres">
      <dgm:prSet presAssocID="{6E75C0A4-5DC3-4699-A240-334F3FD146B2}" presName="rootComposite" presStyleCnt="0"/>
      <dgm:spPr/>
    </dgm:pt>
    <dgm:pt modelId="{9A7ABF60-2A60-41C6-90B8-A0DA6DA5D0B2}" type="pres">
      <dgm:prSet presAssocID="{6E75C0A4-5DC3-4699-A240-334F3FD146B2}" presName="rootText" presStyleLbl="node2" presStyleIdx="3" presStyleCnt="13">
        <dgm:presLayoutVars>
          <dgm:chPref val="3"/>
        </dgm:presLayoutVars>
      </dgm:prSet>
      <dgm:spPr/>
    </dgm:pt>
    <dgm:pt modelId="{518C3120-F3F1-487D-8D2A-143D75101830}" type="pres">
      <dgm:prSet presAssocID="{6E75C0A4-5DC3-4699-A240-334F3FD146B2}" presName="rootConnector" presStyleLbl="node2" presStyleIdx="3" presStyleCnt="13"/>
      <dgm:spPr/>
    </dgm:pt>
    <dgm:pt modelId="{11A74747-F5D6-44BE-A2F6-952A1819F448}" type="pres">
      <dgm:prSet presAssocID="{6E75C0A4-5DC3-4699-A240-334F3FD146B2}" presName="hierChild4" presStyleCnt="0"/>
      <dgm:spPr/>
    </dgm:pt>
    <dgm:pt modelId="{CC015F0B-6B6E-41F3-9E2E-66D0716148A4}" type="pres">
      <dgm:prSet presAssocID="{6E75C0A4-5DC3-4699-A240-334F3FD146B2}" presName="hierChild5" presStyleCnt="0"/>
      <dgm:spPr/>
    </dgm:pt>
    <dgm:pt modelId="{7CB765B1-A994-4927-A18C-36795E2C29AC}" type="pres">
      <dgm:prSet presAssocID="{14273E33-7E81-4289-B098-EE7C7A17849F}" presName="Name50" presStyleLbl="parChTrans1D2" presStyleIdx="4" presStyleCnt="13"/>
      <dgm:spPr/>
    </dgm:pt>
    <dgm:pt modelId="{104F4339-9BAC-47DF-A933-AF7A0AC49E11}" type="pres">
      <dgm:prSet presAssocID="{6896719B-5466-49FA-93B0-687C894C8010}" presName="hierRoot2" presStyleCnt="0">
        <dgm:presLayoutVars>
          <dgm:hierBranch/>
        </dgm:presLayoutVars>
      </dgm:prSet>
      <dgm:spPr/>
    </dgm:pt>
    <dgm:pt modelId="{CC57645F-DD95-473F-9AC2-DF25BC793213}" type="pres">
      <dgm:prSet presAssocID="{6896719B-5466-49FA-93B0-687C894C8010}" presName="rootComposite" presStyleCnt="0"/>
      <dgm:spPr/>
    </dgm:pt>
    <dgm:pt modelId="{C00F6205-52E8-480B-BD26-FDE834AF1034}" type="pres">
      <dgm:prSet presAssocID="{6896719B-5466-49FA-93B0-687C894C8010}" presName="rootText" presStyleLbl="node2" presStyleIdx="4" presStyleCnt="13">
        <dgm:presLayoutVars>
          <dgm:chPref val="3"/>
        </dgm:presLayoutVars>
      </dgm:prSet>
      <dgm:spPr/>
    </dgm:pt>
    <dgm:pt modelId="{369A5DDC-395D-4B8E-8448-28DD9A8416BC}" type="pres">
      <dgm:prSet presAssocID="{6896719B-5466-49FA-93B0-687C894C8010}" presName="rootConnector" presStyleLbl="node2" presStyleIdx="4" presStyleCnt="13"/>
      <dgm:spPr/>
    </dgm:pt>
    <dgm:pt modelId="{C5C9AB39-D54D-41A1-8F04-B3549FC2238E}" type="pres">
      <dgm:prSet presAssocID="{6896719B-5466-49FA-93B0-687C894C8010}" presName="hierChild4" presStyleCnt="0"/>
      <dgm:spPr/>
    </dgm:pt>
    <dgm:pt modelId="{DA73722D-C4D9-4E34-821E-CEFD4D15BFCB}" type="pres">
      <dgm:prSet presAssocID="{6896719B-5466-49FA-93B0-687C894C8010}" presName="hierChild5" presStyleCnt="0"/>
      <dgm:spPr/>
    </dgm:pt>
    <dgm:pt modelId="{AA34E265-69C2-4F2B-BB9A-C631D1659A0A}" type="pres">
      <dgm:prSet presAssocID="{38989DA5-10F6-47B8-8283-D63328D068C3}" presName="Name50" presStyleLbl="parChTrans1D2" presStyleIdx="5" presStyleCnt="13"/>
      <dgm:spPr/>
    </dgm:pt>
    <dgm:pt modelId="{793CC05E-85CD-4BE7-A575-AF406BBC5E5D}" type="pres">
      <dgm:prSet presAssocID="{6AD6A209-8741-47C4-9F25-FB80EE6A537B}" presName="hierRoot2" presStyleCnt="0">
        <dgm:presLayoutVars>
          <dgm:hierBranch/>
        </dgm:presLayoutVars>
      </dgm:prSet>
      <dgm:spPr/>
    </dgm:pt>
    <dgm:pt modelId="{90B9AF9E-2F7F-4061-9BEF-FB2B38B0BC3D}" type="pres">
      <dgm:prSet presAssocID="{6AD6A209-8741-47C4-9F25-FB80EE6A537B}" presName="rootComposite" presStyleCnt="0"/>
      <dgm:spPr/>
    </dgm:pt>
    <dgm:pt modelId="{49F1FD23-7A2C-4EE8-AB8A-7BDC94012E62}" type="pres">
      <dgm:prSet presAssocID="{6AD6A209-8741-47C4-9F25-FB80EE6A537B}" presName="rootText" presStyleLbl="node2" presStyleIdx="5" presStyleCnt="13">
        <dgm:presLayoutVars>
          <dgm:chPref val="3"/>
        </dgm:presLayoutVars>
      </dgm:prSet>
      <dgm:spPr/>
    </dgm:pt>
    <dgm:pt modelId="{D5544514-ECDA-451D-9D49-BB0D0AAED10A}" type="pres">
      <dgm:prSet presAssocID="{6AD6A209-8741-47C4-9F25-FB80EE6A537B}" presName="rootConnector" presStyleLbl="node2" presStyleIdx="5" presStyleCnt="13"/>
      <dgm:spPr/>
    </dgm:pt>
    <dgm:pt modelId="{FA809212-3CB0-460C-A9C2-664A8C0CE14D}" type="pres">
      <dgm:prSet presAssocID="{6AD6A209-8741-47C4-9F25-FB80EE6A537B}" presName="hierChild4" presStyleCnt="0"/>
      <dgm:spPr/>
    </dgm:pt>
    <dgm:pt modelId="{7D8AC4BC-0D1E-4B26-942A-40F103653E38}" type="pres">
      <dgm:prSet presAssocID="{6AD6A209-8741-47C4-9F25-FB80EE6A537B}" presName="hierChild5" presStyleCnt="0"/>
      <dgm:spPr/>
    </dgm:pt>
    <dgm:pt modelId="{C5140A05-614B-49E1-BBE7-604E02C37A68}" type="pres">
      <dgm:prSet presAssocID="{897FEF9E-83E3-45F0-8FB6-58E8D9AED7FB}" presName="Name50" presStyleLbl="parChTrans1D2" presStyleIdx="6" presStyleCnt="13"/>
      <dgm:spPr/>
    </dgm:pt>
    <dgm:pt modelId="{2089FF48-903F-4316-BC71-24F5F98C0778}" type="pres">
      <dgm:prSet presAssocID="{874A766E-B39D-4C9B-BE81-BCBC62AA3564}" presName="hierRoot2" presStyleCnt="0">
        <dgm:presLayoutVars>
          <dgm:hierBranch/>
        </dgm:presLayoutVars>
      </dgm:prSet>
      <dgm:spPr/>
    </dgm:pt>
    <dgm:pt modelId="{E939F172-1EB8-48D5-9B95-71F1A2ED719A}" type="pres">
      <dgm:prSet presAssocID="{874A766E-B39D-4C9B-BE81-BCBC62AA3564}" presName="rootComposite" presStyleCnt="0"/>
      <dgm:spPr/>
    </dgm:pt>
    <dgm:pt modelId="{9750F46E-7705-436A-88E1-82A9C57BF2B3}" type="pres">
      <dgm:prSet presAssocID="{874A766E-B39D-4C9B-BE81-BCBC62AA3564}" presName="rootText" presStyleLbl="node2" presStyleIdx="6" presStyleCnt="13">
        <dgm:presLayoutVars>
          <dgm:chPref val="3"/>
        </dgm:presLayoutVars>
      </dgm:prSet>
      <dgm:spPr/>
    </dgm:pt>
    <dgm:pt modelId="{E731D77A-E9F0-4C2D-94FD-C7287AEA00ED}" type="pres">
      <dgm:prSet presAssocID="{874A766E-B39D-4C9B-BE81-BCBC62AA3564}" presName="rootConnector" presStyleLbl="node2" presStyleIdx="6" presStyleCnt="13"/>
      <dgm:spPr/>
    </dgm:pt>
    <dgm:pt modelId="{C90949AB-51E8-47F0-B5A2-FD1EE3E45837}" type="pres">
      <dgm:prSet presAssocID="{874A766E-B39D-4C9B-BE81-BCBC62AA3564}" presName="hierChild4" presStyleCnt="0"/>
      <dgm:spPr/>
    </dgm:pt>
    <dgm:pt modelId="{415EDF93-91C8-4AB4-A89D-50ACBC3BF8C4}" type="pres">
      <dgm:prSet presAssocID="{874A766E-B39D-4C9B-BE81-BCBC62AA3564}" presName="hierChild5" presStyleCnt="0"/>
      <dgm:spPr/>
    </dgm:pt>
    <dgm:pt modelId="{40A492D4-A3DD-4140-B8EE-EB09898A9186}" type="pres">
      <dgm:prSet presAssocID="{48F08E1C-52FC-4A89-A264-5638D5D3AD21}" presName="Name50" presStyleLbl="parChTrans1D2" presStyleIdx="7" presStyleCnt="13"/>
      <dgm:spPr/>
    </dgm:pt>
    <dgm:pt modelId="{1DEC89DE-DD8C-4DC7-A692-D364AD1ECCA6}" type="pres">
      <dgm:prSet presAssocID="{1E53B7C1-61E2-4277-9275-C54F2A98A896}" presName="hierRoot2" presStyleCnt="0">
        <dgm:presLayoutVars>
          <dgm:hierBranch/>
        </dgm:presLayoutVars>
      </dgm:prSet>
      <dgm:spPr/>
    </dgm:pt>
    <dgm:pt modelId="{78960665-178E-43AB-9D03-5F868568479D}" type="pres">
      <dgm:prSet presAssocID="{1E53B7C1-61E2-4277-9275-C54F2A98A896}" presName="rootComposite" presStyleCnt="0"/>
      <dgm:spPr/>
    </dgm:pt>
    <dgm:pt modelId="{22FE9A79-CD5B-4025-ACFA-3441FC48227E}" type="pres">
      <dgm:prSet presAssocID="{1E53B7C1-61E2-4277-9275-C54F2A98A896}" presName="rootText" presStyleLbl="node2" presStyleIdx="7" presStyleCnt="13">
        <dgm:presLayoutVars>
          <dgm:chPref val="3"/>
        </dgm:presLayoutVars>
      </dgm:prSet>
      <dgm:spPr/>
    </dgm:pt>
    <dgm:pt modelId="{EE77A80E-5B9D-45FC-811A-712848661198}" type="pres">
      <dgm:prSet presAssocID="{1E53B7C1-61E2-4277-9275-C54F2A98A896}" presName="rootConnector" presStyleLbl="node2" presStyleIdx="7" presStyleCnt="13"/>
      <dgm:spPr/>
    </dgm:pt>
    <dgm:pt modelId="{06FD002B-5659-47E2-A8D2-43AEA034FBED}" type="pres">
      <dgm:prSet presAssocID="{1E53B7C1-61E2-4277-9275-C54F2A98A896}" presName="hierChild4" presStyleCnt="0"/>
      <dgm:spPr/>
    </dgm:pt>
    <dgm:pt modelId="{C6C66D36-BB0A-47F8-8CF3-F5D66B99FF18}" type="pres">
      <dgm:prSet presAssocID="{1E53B7C1-61E2-4277-9275-C54F2A98A896}" presName="hierChild5" presStyleCnt="0"/>
      <dgm:spPr/>
    </dgm:pt>
    <dgm:pt modelId="{1246B31F-D8CC-473C-B630-AD8F7B634071}" type="pres">
      <dgm:prSet presAssocID="{1FD7131D-6A96-4BAD-8321-347B3F3BA21F}" presName="Name50" presStyleLbl="parChTrans1D2" presStyleIdx="8" presStyleCnt="13"/>
      <dgm:spPr/>
    </dgm:pt>
    <dgm:pt modelId="{6CECDACE-0A39-48D2-93AB-2AE5714CEF52}" type="pres">
      <dgm:prSet presAssocID="{521FCC74-3929-4BE1-BC1A-459C2E22FA14}" presName="hierRoot2" presStyleCnt="0">
        <dgm:presLayoutVars>
          <dgm:hierBranch/>
        </dgm:presLayoutVars>
      </dgm:prSet>
      <dgm:spPr/>
    </dgm:pt>
    <dgm:pt modelId="{9F86D53A-61E7-490D-86E2-531728EF1927}" type="pres">
      <dgm:prSet presAssocID="{521FCC74-3929-4BE1-BC1A-459C2E22FA14}" presName="rootComposite" presStyleCnt="0"/>
      <dgm:spPr/>
    </dgm:pt>
    <dgm:pt modelId="{9B28AC53-D58B-4BD0-9517-2222349D1E16}" type="pres">
      <dgm:prSet presAssocID="{521FCC74-3929-4BE1-BC1A-459C2E22FA14}" presName="rootText" presStyleLbl="node2" presStyleIdx="8" presStyleCnt="13">
        <dgm:presLayoutVars>
          <dgm:chPref val="3"/>
        </dgm:presLayoutVars>
      </dgm:prSet>
      <dgm:spPr/>
    </dgm:pt>
    <dgm:pt modelId="{8004D5F1-2D72-4AC7-959F-F3B2D437B864}" type="pres">
      <dgm:prSet presAssocID="{521FCC74-3929-4BE1-BC1A-459C2E22FA14}" presName="rootConnector" presStyleLbl="node2" presStyleIdx="8" presStyleCnt="13"/>
      <dgm:spPr/>
    </dgm:pt>
    <dgm:pt modelId="{ECE60A25-7AF9-4121-BADF-864A5BA30DD2}" type="pres">
      <dgm:prSet presAssocID="{521FCC74-3929-4BE1-BC1A-459C2E22FA14}" presName="hierChild4" presStyleCnt="0"/>
      <dgm:spPr/>
    </dgm:pt>
    <dgm:pt modelId="{A8E86DBB-A9AC-4339-8684-EFF2C0434F75}" type="pres">
      <dgm:prSet presAssocID="{521FCC74-3929-4BE1-BC1A-459C2E22FA14}" presName="hierChild5" presStyleCnt="0"/>
      <dgm:spPr/>
    </dgm:pt>
    <dgm:pt modelId="{FE739264-630A-4725-A9A3-1A091F7A93F0}" type="pres">
      <dgm:prSet presAssocID="{9282D6DD-ACA7-4530-8532-47376635D0E9}" presName="Name50" presStyleLbl="parChTrans1D2" presStyleIdx="9" presStyleCnt="13"/>
      <dgm:spPr/>
    </dgm:pt>
    <dgm:pt modelId="{AE25CBD6-1754-455C-B917-7504A97ABB95}" type="pres">
      <dgm:prSet presAssocID="{FABB1CCC-1A8C-4F75-86B6-E858D5E9769E}" presName="hierRoot2" presStyleCnt="0">
        <dgm:presLayoutVars>
          <dgm:hierBranch/>
        </dgm:presLayoutVars>
      </dgm:prSet>
      <dgm:spPr/>
    </dgm:pt>
    <dgm:pt modelId="{E1189C7E-C2A3-44DA-9CEE-6801159F8540}" type="pres">
      <dgm:prSet presAssocID="{FABB1CCC-1A8C-4F75-86B6-E858D5E9769E}" presName="rootComposite" presStyleCnt="0"/>
      <dgm:spPr/>
    </dgm:pt>
    <dgm:pt modelId="{6A52143D-7424-4AB3-9DC9-9CBD54D4038A}" type="pres">
      <dgm:prSet presAssocID="{FABB1CCC-1A8C-4F75-86B6-E858D5E9769E}" presName="rootText" presStyleLbl="node2" presStyleIdx="9" presStyleCnt="13">
        <dgm:presLayoutVars>
          <dgm:chPref val="3"/>
        </dgm:presLayoutVars>
      </dgm:prSet>
      <dgm:spPr/>
    </dgm:pt>
    <dgm:pt modelId="{C10351F6-54B3-4CC6-A2B6-498997C28BAB}" type="pres">
      <dgm:prSet presAssocID="{FABB1CCC-1A8C-4F75-86B6-E858D5E9769E}" presName="rootConnector" presStyleLbl="node2" presStyleIdx="9" presStyleCnt="13"/>
      <dgm:spPr/>
    </dgm:pt>
    <dgm:pt modelId="{8F34C944-A689-47BC-BF82-AC1BC26FCCA9}" type="pres">
      <dgm:prSet presAssocID="{FABB1CCC-1A8C-4F75-86B6-E858D5E9769E}" presName="hierChild4" presStyleCnt="0"/>
      <dgm:spPr/>
    </dgm:pt>
    <dgm:pt modelId="{C1FC2270-0C65-40DF-A8CA-CD536594B64D}" type="pres">
      <dgm:prSet presAssocID="{FABB1CCC-1A8C-4F75-86B6-E858D5E9769E}" presName="hierChild5" presStyleCnt="0"/>
      <dgm:spPr/>
    </dgm:pt>
    <dgm:pt modelId="{F16D41A6-9A53-4BEC-B46D-4C203CA5E57C}" type="pres">
      <dgm:prSet presAssocID="{1F1F3135-91D2-4EBE-BD79-DD331609E295}" presName="Name50" presStyleLbl="parChTrans1D2" presStyleIdx="10" presStyleCnt="13"/>
      <dgm:spPr/>
    </dgm:pt>
    <dgm:pt modelId="{0E8967DE-07AE-4688-9A84-95140D94BD58}" type="pres">
      <dgm:prSet presAssocID="{1FB68FF0-5127-4123-BC97-03A27570AFDF}" presName="hierRoot2" presStyleCnt="0">
        <dgm:presLayoutVars>
          <dgm:hierBranch/>
        </dgm:presLayoutVars>
      </dgm:prSet>
      <dgm:spPr/>
    </dgm:pt>
    <dgm:pt modelId="{8AA1632D-E5A2-4D37-8582-48B5DE929F41}" type="pres">
      <dgm:prSet presAssocID="{1FB68FF0-5127-4123-BC97-03A27570AFDF}" presName="rootComposite" presStyleCnt="0"/>
      <dgm:spPr/>
    </dgm:pt>
    <dgm:pt modelId="{3089E3EC-9429-4BC1-AAFF-5F87B8E84011}" type="pres">
      <dgm:prSet presAssocID="{1FB68FF0-5127-4123-BC97-03A27570AFDF}" presName="rootText" presStyleLbl="node2" presStyleIdx="10" presStyleCnt="13">
        <dgm:presLayoutVars>
          <dgm:chPref val="3"/>
        </dgm:presLayoutVars>
      </dgm:prSet>
      <dgm:spPr/>
    </dgm:pt>
    <dgm:pt modelId="{8DE409A6-0105-4585-90AD-9687272DCDE0}" type="pres">
      <dgm:prSet presAssocID="{1FB68FF0-5127-4123-BC97-03A27570AFDF}" presName="rootConnector" presStyleLbl="node2" presStyleIdx="10" presStyleCnt="13"/>
      <dgm:spPr/>
    </dgm:pt>
    <dgm:pt modelId="{1E20104C-1D91-4213-9044-A764E72424B7}" type="pres">
      <dgm:prSet presAssocID="{1FB68FF0-5127-4123-BC97-03A27570AFDF}" presName="hierChild4" presStyleCnt="0"/>
      <dgm:spPr/>
    </dgm:pt>
    <dgm:pt modelId="{D917A72A-BC5B-44D8-B224-DA189AFF71A0}" type="pres">
      <dgm:prSet presAssocID="{1FB68FF0-5127-4123-BC97-03A27570AFDF}" presName="hierChild5" presStyleCnt="0"/>
      <dgm:spPr/>
    </dgm:pt>
    <dgm:pt modelId="{384DB627-5764-4696-9DC4-0657DD036C41}" type="pres">
      <dgm:prSet presAssocID="{B0C34901-6B82-49F8-AEA1-2D91750FD322}" presName="Name50" presStyleLbl="parChTrans1D2" presStyleIdx="11" presStyleCnt="13"/>
      <dgm:spPr/>
    </dgm:pt>
    <dgm:pt modelId="{1EB6340D-C180-4FCD-84B7-79F16958485B}" type="pres">
      <dgm:prSet presAssocID="{A6146B58-64B7-4077-B34C-ABEACDFFCFB0}" presName="hierRoot2" presStyleCnt="0">
        <dgm:presLayoutVars>
          <dgm:hierBranch/>
        </dgm:presLayoutVars>
      </dgm:prSet>
      <dgm:spPr/>
    </dgm:pt>
    <dgm:pt modelId="{54B06436-1168-43C2-8216-EDEC1DC9BACF}" type="pres">
      <dgm:prSet presAssocID="{A6146B58-64B7-4077-B34C-ABEACDFFCFB0}" presName="rootComposite" presStyleCnt="0"/>
      <dgm:spPr/>
    </dgm:pt>
    <dgm:pt modelId="{6FE4F7DD-5508-4EBC-A7B4-BD9F19A540F9}" type="pres">
      <dgm:prSet presAssocID="{A6146B58-64B7-4077-B34C-ABEACDFFCFB0}" presName="rootText" presStyleLbl="node2" presStyleIdx="11" presStyleCnt="13">
        <dgm:presLayoutVars>
          <dgm:chPref val="3"/>
        </dgm:presLayoutVars>
      </dgm:prSet>
      <dgm:spPr/>
    </dgm:pt>
    <dgm:pt modelId="{175A616A-6DFD-4D86-81A6-6D64F94DAC2B}" type="pres">
      <dgm:prSet presAssocID="{A6146B58-64B7-4077-B34C-ABEACDFFCFB0}" presName="rootConnector" presStyleLbl="node2" presStyleIdx="11" presStyleCnt="13"/>
      <dgm:spPr/>
    </dgm:pt>
    <dgm:pt modelId="{2166E025-8848-4A90-92FC-3844B7B22A88}" type="pres">
      <dgm:prSet presAssocID="{A6146B58-64B7-4077-B34C-ABEACDFFCFB0}" presName="hierChild4" presStyleCnt="0"/>
      <dgm:spPr/>
    </dgm:pt>
    <dgm:pt modelId="{A11AA007-08ED-400A-A0CF-D6222D8A305A}" type="pres">
      <dgm:prSet presAssocID="{A6146B58-64B7-4077-B34C-ABEACDFFCFB0}" presName="hierChild5" presStyleCnt="0"/>
      <dgm:spPr/>
    </dgm:pt>
    <dgm:pt modelId="{76D7E930-FAF2-41E8-9C76-AF4616785E9A}" type="pres">
      <dgm:prSet presAssocID="{A7129742-383F-4519-9279-4FE4D1E5B1DA}" presName="Name50" presStyleLbl="parChTrans1D2" presStyleIdx="12" presStyleCnt="13"/>
      <dgm:spPr/>
    </dgm:pt>
    <dgm:pt modelId="{A73B50E3-9CE4-43BD-B289-23301A57F34A}" type="pres">
      <dgm:prSet presAssocID="{DA163CB8-C192-4734-AA1F-5E8E38990103}" presName="hierRoot2" presStyleCnt="0">
        <dgm:presLayoutVars>
          <dgm:hierBranch/>
        </dgm:presLayoutVars>
      </dgm:prSet>
      <dgm:spPr/>
    </dgm:pt>
    <dgm:pt modelId="{6225F6C4-3B80-4C30-81FE-1D5C2A3F6360}" type="pres">
      <dgm:prSet presAssocID="{DA163CB8-C192-4734-AA1F-5E8E38990103}" presName="rootComposite" presStyleCnt="0"/>
      <dgm:spPr/>
    </dgm:pt>
    <dgm:pt modelId="{905D3C39-AC98-432F-9F3F-AE39FB8B4124}" type="pres">
      <dgm:prSet presAssocID="{DA163CB8-C192-4734-AA1F-5E8E38990103}" presName="rootText" presStyleLbl="node2" presStyleIdx="12" presStyleCnt="13">
        <dgm:presLayoutVars>
          <dgm:chPref val="3"/>
        </dgm:presLayoutVars>
      </dgm:prSet>
      <dgm:spPr/>
    </dgm:pt>
    <dgm:pt modelId="{A61B4EF5-155A-4C48-AE8B-A2616E61BAF4}" type="pres">
      <dgm:prSet presAssocID="{DA163CB8-C192-4734-AA1F-5E8E38990103}" presName="rootConnector" presStyleLbl="node2" presStyleIdx="12" presStyleCnt="13"/>
      <dgm:spPr/>
    </dgm:pt>
    <dgm:pt modelId="{2672D7C2-E60B-49B7-9776-F7A946E8331B}" type="pres">
      <dgm:prSet presAssocID="{DA163CB8-C192-4734-AA1F-5E8E38990103}" presName="hierChild4" presStyleCnt="0"/>
      <dgm:spPr/>
    </dgm:pt>
    <dgm:pt modelId="{1E986278-594D-4295-BAEA-A2B5B446997E}" type="pres">
      <dgm:prSet presAssocID="{DA163CB8-C192-4734-AA1F-5E8E38990103}" presName="hierChild5" presStyleCnt="0"/>
      <dgm:spPr/>
    </dgm:pt>
    <dgm:pt modelId="{BE51EF4B-3669-4025-AAE3-82B8B086F7D2}" type="pres">
      <dgm:prSet presAssocID="{CB972736-CC78-4396-ACAF-028358788782}" presName="hierChild3" presStyleCnt="0"/>
      <dgm:spPr/>
    </dgm:pt>
  </dgm:ptLst>
  <dgm:cxnLst>
    <dgm:cxn modelId="{103F6003-6AA6-4B2C-947B-3211699CBF33}" type="presOf" srcId="{1FB68FF0-5127-4123-BC97-03A27570AFDF}" destId="{8DE409A6-0105-4585-90AD-9687272DCDE0}" srcOrd="1" destOrd="0" presId="urn:microsoft.com/office/officeart/2005/8/layout/orgChart1"/>
    <dgm:cxn modelId="{A8239B0E-35B4-4E13-B6EA-6E121B8F0C65}" type="presOf" srcId="{FABB1CCC-1A8C-4F75-86B6-E858D5E9769E}" destId="{C10351F6-54B3-4CC6-A2B6-498997C28BAB}" srcOrd="1" destOrd="0" presId="urn:microsoft.com/office/officeart/2005/8/layout/orgChart1"/>
    <dgm:cxn modelId="{94CB8112-AA17-4481-B991-7939AE9796CD}" type="presOf" srcId="{874A766E-B39D-4C9B-BE81-BCBC62AA3564}" destId="{9750F46E-7705-436A-88E1-82A9C57BF2B3}" srcOrd="0" destOrd="0" presId="urn:microsoft.com/office/officeart/2005/8/layout/orgChart1"/>
    <dgm:cxn modelId="{5CA13915-96D3-4123-8956-92B8AF53CE93}" srcId="{CB972736-CC78-4396-ACAF-028358788782}" destId="{FABB1CCC-1A8C-4F75-86B6-E858D5E9769E}" srcOrd="9" destOrd="0" parTransId="{9282D6DD-ACA7-4530-8532-47376635D0E9}" sibTransId="{09D973F2-35AC-453C-9246-65A6774C9664}"/>
    <dgm:cxn modelId="{8B41C117-D11F-4A95-B6A5-D53ABB558C2A}" type="presOf" srcId="{6E75C0A4-5DC3-4699-A240-334F3FD146B2}" destId="{9A7ABF60-2A60-41C6-90B8-A0DA6DA5D0B2}" srcOrd="0" destOrd="0" presId="urn:microsoft.com/office/officeart/2005/8/layout/orgChart1"/>
    <dgm:cxn modelId="{4EEE3526-3691-4C5F-B599-685E26A4D764}" type="presOf" srcId="{1FD7131D-6A96-4BAD-8321-347B3F3BA21F}" destId="{1246B31F-D8CC-473C-B630-AD8F7B634071}" srcOrd="0" destOrd="0" presId="urn:microsoft.com/office/officeart/2005/8/layout/orgChart1"/>
    <dgm:cxn modelId="{A3415229-A022-4E66-AA11-D5C69DCD4FBF}" type="presOf" srcId="{6AD6A209-8741-47C4-9F25-FB80EE6A537B}" destId="{49F1FD23-7A2C-4EE8-AB8A-7BDC94012E62}" srcOrd="0" destOrd="0" presId="urn:microsoft.com/office/officeart/2005/8/layout/orgChart1"/>
    <dgm:cxn modelId="{4BA16230-421D-4834-B983-538ADCC73D7C}" srcId="{CB972736-CC78-4396-ACAF-028358788782}" destId="{5E58C72A-B4E1-4349-AA3C-BF4198980341}" srcOrd="0" destOrd="0" parTransId="{55E53940-7DC9-483D-9A3B-80C7718547DC}" sibTransId="{96621198-0193-42C2-93BF-8F3663E1EE70}"/>
    <dgm:cxn modelId="{5B5EF430-6F66-433D-834B-32C87783374F}" type="presOf" srcId="{38989DA5-10F6-47B8-8283-D63328D068C3}" destId="{AA34E265-69C2-4F2B-BB9A-C631D1659A0A}" srcOrd="0" destOrd="0" presId="urn:microsoft.com/office/officeart/2005/8/layout/orgChart1"/>
    <dgm:cxn modelId="{22E31A34-B8DD-4FB7-9E81-19588DD1ED44}" srcId="{CB972736-CC78-4396-ACAF-028358788782}" destId="{B9766503-7C1E-4092-80CF-10C1484799D0}" srcOrd="1" destOrd="0" parTransId="{651C185D-AB83-49CF-85F0-4A0D1A7B36BC}" sibTransId="{A099EE2D-7E1A-4B40-9AFC-5DBB4F81E308}"/>
    <dgm:cxn modelId="{338AE434-B7E5-4588-8FBC-E6E10B45039C}" srcId="{CB972736-CC78-4396-ACAF-028358788782}" destId="{DA163CB8-C192-4734-AA1F-5E8E38990103}" srcOrd="12" destOrd="0" parTransId="{A7129742-383F-4519-9279-4FE4D1E5B1DA}" sibTransId="{779580EC-5694-49B5-8863-21B6B7745D3F}"/>
    <dgm:cxn modelId="{A181BF35-FBBE-418F-9578-0D898D9D2537}" type="presOf" srcId="{5E58C72A-B4E1-4349-AA3C-BF4198980341}" destId="{1A57457B-26C8-4578-8274-CEB52E8CD1C4}" srcOrd="1" destOrd="0" presId="urn:microsoft.com/office/officeart/2005/8/layout/orgChart1"/>
    <dgm:cxn modelId="{1EA6823E-3D34-4127-89B8-F809321FD65D}" srcId="{CB972736-CC78-4396-ACAF-028358788782}" destId="{874A766E-B39D-4C9B-BE81-BCBC62AA3564}" srcOrd="6" destOrd="0" parTransId="{897FEF9E-83E3-45F0-8FB6-58E8D9AED7FB}" sibTransId="{48233464-2D11-4C70-B046-3AB0A14891C9}"/>
    <dgm:cxn modelId="{CE03F55F-7A8D-44C6-8250-60A009E63EDA}" type="presOf" srcId="{1F1F3135-91D2-4EBE-BD79-DD331609E295}" destId="{F16D41A6-9A53-4BEC-B46D-4C203CA5E57C}" srcOrd="0" destOrd="0" presId="urn:microsoft.com/office/officeart/2005/8/layout/orgChart1"/>
    <dgm:cxn modelId="{F66E1C62-7454-4D86-B0F4-6D5827A15703}" type="presOf" srcId="{874A766E-B39D-4C9B-BE81-BCBC62AA3564}" destId="{E731D77A-E9F0-4C2D-94FD-C7287AEA00ED}" srcOrd="1" destOrd="0" presId="urn:microsoft.com/office/officeart/2005/8/layout/orgChart1"/>
    <dgm:cxn modelId="{EF86BC63-B5CD-4FB0-9E64-79792E0ECE32}" type="presOf" srcId="{521FCC74-3929-4BE1-BC1A-459C2E22FA14}" destId="{9B28AC53-D58B-4BD0-9517-2222349D1E16}" srcOrd="0" destOrd="0" presId="urn:microsoft.com/office/officeart/2005/8/layout/orgChart1"/>
    <dgm:cxn modelId="{599F9D45-5A0D-454C-B83C-5746CF3B3D81}" type="presOf" srcId="{BA4B9A82-3E70-46C7-98F3-CAA11925B150}" destId="{A40998C3-95FB-45A8-B34A-5E32A8328246}" srcOrd="0" destOrd="0" presId="urn:microsoft.com/office/officeart/2005/8/layout/orgChart1"/>
    <dgm:cxn modelId="{E6BDDC66-73FA-4D3E-A2A0-88B45881A399}" type="presOf" srcId="{B9766503-7C1E-4092-80CF-10C1484799D0}" destId="{4E60DEAC-C91C-4006-A7A9-2ED4FF0B3CC1}" srcOrd="1" destOrd="0" presId="urn:microsoft.com/office/officeart/2005/8/layout/orgChart1"/>
    <dgm:cxn modelId="{291BE447-3D67-4C7F-9955-232E11EBA488}" type="presOf" srcId="{789C087B-23A0-429C-A7D5-FFD65A281946}" destId="{3DFEF099-C83C-4894-88F3-7544727A9D20}" srcOrd="0" destOrd="0" presId="urn:microsoft.com/office/officeart/2005/8/layout/orgChart1"/>
    <dgm:cxn modelId="{015C6C49-2667-4BEF-A25F-67D369F31201}" type="presOf" srcId="{3C4C6558-BE6E-4C3D-B497-9A0A2B4B788D}" destId="{EB87D5F6-A469-4C76-B820-CA080487DC35}" srcOrd="1" destOrd="0" presId="urn:microsoft.com/office/officeart/2005/8/layout/orgChart1"/>
    <dgm:cxn modelId="{279B846F-3A81-4401-B6C7-C7164A9AF999}" type="presOf" srcId="{CB972736-CC78-4396-ACAF-028358788782}" destId="{182AE685-6235-4E1E-88AB-8CE6B43393A5}" srcOrd="1" destOrd="0" presId="urn:microsoft.com/office/officeart/2005/8/layout/orgChart1"/>
    <dgm:cxn modelId="{A6883852-0213-4485-B9E9-7F3D13DFF393}" type="presOf" srcId="{6896719B-5466-49FA-93B0-687C894C8010}" destId="{369A5DDC-395D-4B8E-8448-28DD9A8416BC}" srcOrd="1" destOrd="0" presId="urn:microsoft.com/office/officeart/2005/8/layout/orgChart1"/>
    <dgm:cxn modelId="{4FC8FF54-5935-4282-9D5F-1D2D6214154C}" type="presOf" srcId="{B0C34901-6B82-49F8-AEA1-2D91750FD322}" destId="{384DB627-5764-4696-9DC4-0657DD036C41}" srcOrd="0" destOrd="0" presId="urn:microsoft.com/office/officeart/2005/8/layout/orgChart1"/>
    <dgm:cxn modelId="{9D521976-8987-431F-8045-6657EBB9D4C8}" type="presOf" srcId="{6AD6A209-8741-47C4-9F25-FB80EE6A537B}" destId="{D5544514-ECDA-451D-9D49-BB0D0AAED10A}" srcOrd="1" destOrd="0" presId="urn:microsoft.com/office/officeart/2005/8/layout/orgChart1"/>
    <dgm:cxn modelId="{2D415858-B5F7-4543-825D-DBAAC8AA0809}" srcId="{CB972736-CC78-4396-ACAF-028358788782}" destId="{6AD6A209-8741-47C4-9F25-FB80EE6A537B}" srcOrd="5" destOrd="0" parTransId="{38989DA5-10F6-47B8-8283-D63328D068C3}" sibTransId="{880637A5-65F4-4FF9-B3EA-A07AC9A70CAE}"/>
    <dgm:cxn modelId="{67487E5A-49CE-4A61-A5F4-1B08904D512B}" type="presOf" srcId="{DA163CB8-C192-4734-AA1F-5E8E38990103}" destId="{A61B4EF5-155A-4C48-AE8B-A2616E61BAF4}" srcOrd="1" destOrd="0" presId="urn:microsoft.com/office/officeart/2005/8/layout/orgChart1"/>
    <dgm:cxn modelId="{01235982-3AA4-4EC6-981D-81FD8379124D}" type="presOf" srcId="{AC90997F-C0F3-41D3-804F-CD037321C2EE}" destId="{404D4EC6-AFEF-4BF2-8086-97599D68B932}" srcOrd="0" destOrd="0" presId="urn:microsoft.com/office/officeart/2005/8/layout/orgChart1"/>
    <dgm:cxn modelId="{C1B81A86-2D4C-47E5-A028-4CC2540AD583}" type="presOf" srcId="{1E53B7C1-61E2-4277-9275-C54F2A98A896}" destId="{22FE9A79-CD5B-4025-ACFA-3441FC48227E}" srcOrd="0" destOrd="0" presId="urn:microsoft.com/office/officeart/2005/8/layout/orgChart1"/>
    <dgm:cxn modelId="{DFFD2487-CBBF-46A7-B33A-7305D9CC6243}" srcId="{BA4B9A82-3E70-46C7-98F3-CAA11925B150}" destId="{CB972736-CC78-4396-ACAF-028358788782}" srcOrd="0" destOrd="0" parTransId="{7942759E-90A5-4BB7-8919-BFA0614365A1}" sibTransId="{D7090795-C6CD-4D0C-8791-6220B142AB04}"/>
    <dgm:cxn modelId="{4E2DD288-ECFC-47D1-920C-7F3C29946CDA}" type="presOf" srcId="{3C4C6558-BE6E-4C3D-B497-9A0A2B4B788D}" destId="{BC0B3485-DDC8-4DBA-BF63-FE625A24F888}" srcOrd="0" destOrd="0" presId="urn:microsoft.com/office/officeart/2005/8/layout/orgChart1"/>
    <dgm:cxn modelId="{FE88458C-F281-41D2-90C2-02395EB8C4F5}" type="presOf" srcId="{651C185D-AB83-49CF-85F0-4A0D1A7B36BC}" destId="{30FA5CC0-B586-407D-993B-05EFFEA0042E}" srcOrd="0" destOrd="0" presId="urn:microsoft.com/office/officeart/2005/8/layout/orgChart1"/>
    <dgm:cxn modelId="{A5CC028E-6C08-409C-B0A0-92E1E3EAC04E}" type="presOf" srcId="{5E58C72A-B4E1-4349-AA3C-BF4198980341}" destId="{C933449E-1EB3-4F57-AFEA-2FBE644C9EDA}" srcOrd="0" destOrd="0" presId="urn:microsoft.com/office/officeart/2005/8/layout/orgChart1"/>
    <dgm:cxn modelId="{32EA6695-F417-4358-B653-2BABEFA25773}" type="presOf" srcId="{FABB1CCC-1A8C-4F75-86B6-E858D5E9769E}" destId="{6A52143D-7424-4AB3-9DC9-9CBD54D4038A}" srcOrd="0" destOrd="0" presId="urn:microsoft.com/office/officeart/2005/8/layout/orgChart1"/>
    <dgm:cxn modelId="{80181E96-705E-4A71-A193-4E327D930799}" srcId="{CB972736-CC78-4396-ACAF-028358788782}" destId="{521FCC74-3929-4BE1-BC1A-459C2E22FA14}" srcOrd="8" destOrd="0" parTransId="{1FD7131D-6A96-4BAD-8321-347B3F3BA21F}" sibTransId="{2FF20064-1C18-44BC-A4EF-D576757C7BC3}"/>
    <dgm:cxn modelId="{FDE54BA9-D8C7-474C-8046-B6C7790CDBCF}" type="presOf" srcId="{DA163CB8-C192-4734-AA1F-5E8E38990103}" destId="{905D3C39-AC98-432F-9F3F-AE39FB8B4124}" srcOrd="0" destOrd="0" presId="urn:microsoft.com/office/officeart/2005/8/layout/orgChart1"/>
    <dgm:cxn modelId="{2E1E18AA-4D12-4D98-BCFA-60AC7633AE74}" type="presOf" srcId="{1E53B7C1-61E2-4277-9275-C54F2A98A896}" destId="{EE77A80E-5B9D-45FC-811A-712848661198}" srcOrd="1" destOrd="0" presId="urn:microsoft.com/office/officeart/2005/8/layout/orgChart1"/>
    <dgm:cxn modelId="{587123AD-CCF7-4D45-B6AA-64858265B2C1}" type="presOf" srcId="{6896719B-5466-49FA-93B0-687C894C8010}" destId="{C00F6205-52E8-480B-BD26-FDE834AF1034}" srcOrd="0" destOrd="0" presId="urn:microsoft.com/office/officeart/2005/8/layout/orgChart1"/>
    <dgm:cxn modelId="{9D6929AF-BB92-4070-9749-772D2C38CA77}" type="presOf" srcId="{55E53940-7DC9-483D-9A3B-80C7718547DC}" destId="{008D8592-42EB-4913-A3A7-ECE3FFF38A7E}" srcOrd="0" destOrd="0" presId="urn:microsoft.com/office/officeart/2005/8/layout/orgChart1"/>
    <dgm:cxn modelId="{EF264CB7-ACA0-4EEE-B1A1-40A7503C871D}" srcId="{CB972736-CC78-4396-ACAF-028358788782}" destId="{3C4C6558-BE6E-4C3D-B497-9A0A2B4B788D}" srcOrd="2" destOrd="0" parTransId="{789C087B-23A0-429C-A7D5-FFD65A281946}" sibTransId="{1775CE5D-C12B-4B99-AE3C-9127C5748F50}"/>
    <dgm:cxn modelId="{C87B38B9-F369-41CD-842E-F185D1B56368}" srcId="{CB972736-CC78-4396-ACAF-028358788782}" destId="{1FB68FF0-5127-4123-BC97-03A27570AFDF}" srcOrd="10" destOrd="0" parTransId="{1F1F3135-91D2-4EBE-BD79-DD331609E295}" sibTransId="{7DADB8E2-12FD-49C5-8FE7-616B00E36F7F}"/>
    <dgm:cxn modelId="{70326ABC-74D9-4690-A162-7D3CE52162DA}" type="presOf" srcId="{897FEF9E-83E3-45F0-8FB6-58E8D9AED7FB}" destId="{C5140A05-614B-49E1-BBE7-604E02C37A68}" srcOrd="0" destOrd="0" presId="urn:microsoft.com/office/officeart/2005/8/layout/orgChart1"/>
    <dgm:cxn modelId="{D771DCC0-DC68-49DC-AF2A-7BDC2DF54C5A}" type="presOf" srcId="{521FCC74-3929-4BE1-BC1A-459C2E22FA14}" destId="{8004D5F1-2D72-4AC7-959F-F3B2D437B864}" srcOrd="1" destOrd="0" presId="urn:microsoft.com/office/officeart/2005/8/layout/orgChart1"/>
    <dgm:cxn modelId="{C0D336C2-AD71-4680-B418-AD4017B9EC5E}" type="presOf" srcId="{B9766503-7C1E-4092-80CF-10C1484799D0}" destId="{5B06B929-9466-4E0F-BA5A-AF4462B547D0}" srcOrd="0" destOrd="0" presId="urn:microsoft.com/office/officeart/2005/8/layout/orgChart1"/>
    <dgm:cxn modelId="{711466C4-6AEC-417F-8CBE-35022463988B}" type="presOf" srcId="{48F08E1C-52FC-4A89-A264-5638D5D3AD21}" destId="{40A492D4-A3DD-4140-B8EE-EB09898A9186}" srcOrd="0" destOrd="0" presId="urn:microsoft.com/office/officeart/2005/8/layout/orgChart1"/>
    <dgm:cxn modelId="{30D913C6-5561-4370-82D6-58AB05E35F79}" type="presOf" srcId="{6E75C0A4-5DC3-4699-A240-334F3FD146B2}" destId="{518C3120-F3F1-487D-8D2A-143D75101830}" srcOrd="1" destOrd="0" presId="urn:microsoft.com/office/officeart/2005/8/layout/orgChart1"/>
    <dgm:cxn modelId="{A2B056CA-A6BE-49EF-B66D-5E2A88826ACB}" type="presOf" srcId="{1FB68FF0-5127-4123-BC97-03A27570AFDF}" destId="{3089E3EC-9429-4BC1-AAFF-5F87B8E84011}" srcOrd="0" destOrd="0" presId="urn:microsoft.com/office/officeart/2005/8/layout/orgChart1"/>
    <dgm:cxn modelId="{1DCD89D0-3A6B-43B5-90B1-4185498C4603}" type="presOf" srcId="{A6146B58-64B7-4077-B34C-ABEACDFFCFB0}" destId="{6FE4F7DD-5508-4EBC-A7B4-BD9F19A540F9}" srcOrd="0" destOrd="0" presId="urn:microsoft.com/office/officeart/2005/8/layout/orgChart1"/>
    <dgm:cxn modelId="{91BAA5D1-9105-4CE2-8F72-E2980355CC69}" srcId="{CB972736-CC78-4396-ACAF-028358788782}" destId="{6E75C0A4-5DC3-4699-A240-334F3FD146B2}" srcOrd="3" destOrd="0" parTransId="{AC90997F-C0F3-41D3-804F-CD037321C2EE}" sibTransId="{A601CF02-6A90-4B93-B194-DB75809CF3C8}"/>
    <dgm:cxn modelId="{A55068D4-2629-4214-81CF-912917DD1800}" type="presOf" srcId="{A6146B58-64B7-4077-B34C-ABEACDFFCFB0}" destId="{175A616A-6DFD-4D86-81A6-6D64F94DAC2B}" srcOrd="1" destOrd="0" presId="urn:microsoft.com/office/officeart/2005/8/layout/orgChart1"/>
    <dgm:cxn modelId="{643B4BD4-5C11-42FE-9F78-56ACB40EC89C}" srcId="{CB972736-CC78-4396-ACAF-028358788782}" destId="{6896719B-5466-49FA-93B0-687C894C8010}" srcOrd="4" destOrd="0" parTransId="{14273E33-7E81-4289-B098-EE7C7A17849F}" sibTransId="{854B8BF2-5E3F-45F5-8F8A-15114A1A95DD}"/>
    <dgm:cxn modelId="{1B1B5AD9-1808-4C89-93F0-D00349E42C4B}" type="presOf" srcId="{CB972736-CC78-4396-ACAF-028358788782}" destId="{2CE04C1E-D1B8-47A7-9FD9-E3C2018AF444}" srcOrd="0" destOrd="0" presId="urn:microsoft.com/office/officeart/2005/8/layout/orgChart1"/>
    <dgm:cxn modelId="{85AF92E5-6783-418F-BB0A-B0DBCCF32FE4}" srcId="{CB972736-CC78-4396-ACAF-028358788782}" destId="{A6146B58-64B7-4077-B34C-ABEACDFFCFB0}" srcOrd="11" destOrd="0" parTransId="{B0C34901-6B82-49F8-AEA1-2D91750FD322}" sibTransId="{1354699F-1E1D-4812-9AFB-1E086C930C38}"/>
    <dgm:cxn modelId="{406521EF-FB2D-4A06-85DA-12293C105AB7}" type="presOf" srcId="{9282D6DD-ACA7-4530-8532-47376635D0E9}" destId="{FE739264-630A-4725-A9A3-1A091F7A93F0}" srcOrd="0" destOrd="0" presId="urn:microsoft.com/office/officeart/2005/8/layout/orgChart1"/>
    <dgm:cxn modelId="{9CAC89F4-79DA-48C8-AA51-0589C6E22F93}" type="presOf" srcId="{14273E33-7E81-4289-B098-EE7C7A17849F}" destId="{7CB765B1-A994-4927-A18C-36795E2C29AC}" srcOrd="0" destOrd="0" presId="urn:microsoft.com/office/officeart/2005/8/layout/orgChart1"/>
    <dgm:cxn modelId="{731F61F5-91EA-47ED-A9D8-2531F1B62964}" type="presOf" srcId="{A7129742-383F-4519-9279-4FE4D1E5B1DA}" destId="{76D7E930-FAF2-41E8-9C76-AF4616785E9A}" srcOrd="0" destOrd="0" presId="urn:microsoft.com/office/officeart/2005/8/layout/orgChart1"/>
    <dgm:cxn modelId="{1AAE51FC-5FCE-4BD2-BB45-DD7D040CC3E1}" srcId="{CB972736-CC78-4396-ACAF-028358788782}" destId="{1E53B7C1-61E2-4277-9275-C54F2A98A896}" srcOrd="7" destOrd="0" parTransId="{48F08E1C-52FC-4A89-A264-5638D5D3AD21}" sibTransId="{A66B2800-A2FE-4E7B-B17D-91EBDCE7305E}"/>
    <dgm:cxn modelId="{0B7CC165-4ABE-4CC2-86BA-6CDD676C5839}" type="presParOf" srcId="{A40998C3-95FB-45A8-B34A-5E32A8328246}" destId="{F295F902-246D-4467-A2BC-E96A2F45FDF3}" srcOrd="0" destOrd="0" presId="urn:microsoft.com/office/officeart/2005/8/layout/orgChart1"/>
    <dgm:cxn modelId="{4F4C493A-3B09-4A60-AB1D-DD3EE5960D4D}" type="presParOf" srcId="{F295F902-246D-4467-A2BC-E96A2F45FDF3}" destId="{D7C1F062-E914-4B58-A514-3EFB73252963}" srcOrd="0" destOrd="0" presId="urn:microsoft.com/office/officeart/2005/8/layout/orgChart1"/>
    <dgm:cxn modelId="{FF51B49C-1E16-490E-973A-699BAA839BA7}" type="presParOf" srcId="{D7C1F062-E914-4B58-A514-3EFB73252963}" destId="{2CE04C1E-D1B8-47A7-9FD9-E3C2018AF444}" srcOrd="0" destOrd="0" presId="urn:microsoft.com/office/officeart/2005/8/layout/orgChart1"/>
    <dgm:cxn modelId="{08B5ECFD-D3F6-444A-9210-6A47570290B4}" type="presParOf" srcId="{D7C1F062-E914-4B58-A514-3EFB73252963}" destId="{182AE685-6235-4E1E-88AB-8CE6B43393A5}" srcOrd="1" destOrd="0" presId="urn:microsoft.com/office/officeart/2005/8/layout/orgChart1"/>
    <dgm:cxn modelId="{8C6A5CF1-1648-4201-BEBD-5C3A4DB79F9A}" type="presParOf" srcId="{F295F902-246D-4467-A2BC-E96A2F45FDF3}" destId="{5DDD47D3-100B-4D93-ABDB-B529ABDBCF43}" srcOrd="1" destOrd="0" presId="urn:microsoft.com/office/officeart/2005/8/layout/orgChart1"/>
    <dgm:cxn modelId="{7C825E5D-5879-4041-8EDB-2527B248EE8E}" type="presParOf" srcId="{5DDD47D3-100B-4D93-ABDB-B529ABDBCF43}" destId="{008D8592-42EB-4913-A3A7-ECE3FFF38A7E}" srcOrd="0" destOrd="0" presId="urn:microsoft.com/office/officeart/2005/8/layout/orgChart1"/>
    <dgm:cxn modelId="{215F05F6-2B2F-4B56-97BE-E4CF36E9F295}" type="presParOf" srcId="{5DDD47D3-100B-4D93-ABDB-B529ABDBCF43}" destId="{959ADB48-6EA2-44C4-97F3-E3D026132736}" srcOrd="1" destOrd="0" presId="urn:microsoft.com/office/officeart/2005/8/layout/orgChart1"/>
    <dgm:cxn modelId="{F86C94CA-9ABC-4CEE-8942-DC595608F1B2}" type="presParOf" srcId="{959ADB48-6EA2-44C4-97F3-E3D026132736}" destId="{D3EB1906-8401-4FB3-AD2F-9E030D74259F}" srcOrd="0" destOrd="0" presId="urn:microsoft.com/office/officeart/2005/8/layout/orgChart1"/>
    <dgm:cxn modelId="{EFF8C80E-8BBB-401B-9581-C52B83C9FB8D}" type="presParOf" srcId="{D3EB1906-8401-4FB3-AD2F-9E030D74259F}" destId="{C933449E-1EB3-4F57-AFEA-2FBE644C9EDA}" srcOrd="0" destOrd="0" presId="urn:microsoft.com/office/officeart/2005/8/layout/orgChart1"/>
    <dgm:cxn modelId="{2B33FDCF-266A-4D7A-93F3-3BBA6CC65D32}" type="presParOf" srcId="{D3EB1906-8401-4FB3-AD2F-9E030D74259F}" destId="{1A57457B-26C8-4578-8274-CEB52E8CD1C4}" srcOrd="1" destOrd="0" presId="urn:microsoft.com/office/officeart/2005/8/layout/orgChart1"/>
    <dgm:cxn modelId="{DC3097FD-6257-4FCF-B79D-AC2BCB969FD3}" type="presParOf" srcId="{959ADB48-6EA2-44C4-97F3-E3D026132736}" destId="{672DCDEC-D61A-4A4D-BF67-DEF7D8A00C79}" srcOrd="1" destOrd="0" presId="urn:microsoft.com/office/officeart/2005/8/layout/orgChart1"/>
    <dgm:cxn modelId="{FD3F8BB1-1321-4B07-8F3D-E9E18907D297}" type="presParOf" srcId="{959ADB48-6EA2-44C4-97F3-E3D026132736}" destId="{54F7E562-0AF1-4879-AB0F-AED94687C17B}" srcOrd="2" destOrd="0" presId="urn:microsoft.com/office/officeart/2005/8/layout/orgChart1"/>
    <dgm:cxn modelId="{1862D4E4-0CAE-47A2-9CEF-5A3BFB70AD01}" type="presParOf" srcId="{5DDD47D3-100B-4D93-ABDB-B529ABDBCF43}" destId="{30FA5CC0-B586-407D-993B-05EFFEA0042E}" srcOrd="2" destOrd="0" presId="urn:microsoft.com/office/officeart/2005/8/layout/orgChart1"/>
    <dgm:cxn modelId="{E0240F9A-4213-464C-9F56-B1BBB9067149}" type="presParOf" srcId="{5DDD47D3-100B-4D93-ABDB-B529ABDBCF43}" destId="{6E41BE68-080B-405F-AD74-6EE1698EAAB3}" srcOrd="3" destOrd="0" presId="urn:microsoft.com/office/officeart/2005/8/layout/orgChart1"/>
    <dgm:cxn modelId="{D6008392-D9CB-4E70-A671-F48507D917AD}" type="presParOf" srcId="{6E41BE68-080B-405F-AD74-6EE1698EAAB3}" destId="{CD4FFE12-7494-4AB5-BECD-93E4BF7825A0}" srcOrd="0" destOrd="0" presId="urn:microsoft.com/office/officeart/2005/8/layout/orgChart1"/>
    <dgm:cxn modelId="{DF9E0102-BC31-4353-94CB-AC6E7EF8AEEB}" type="presParOf" srcId="{CD4FFE12-7494-4AB5-BECD-93E4BF7825A0}" destId="{5B06B929-9466-4E0F-BA5A-AF4462B547D0}" srcOrd="0" destOrd="0" presId="urn:microsoft.com/office/officeart/2005/8/layout/orgChart1"/>
    <dgm:cxn modelId="{E429DCAD-3DF3-4AA5-934A-DDC3808E86CD}" type="presParOf" srcId="{CD4FFE12-7494-4AB5-BECD-93E4BF7825A0}" destId="{4E60DEAC-C91C-4006-A7A9-2ED4FF0B3CC1}" srcOrd="1" destOrd="0" presId="urn:microsoft.com/office/officeart/2005/8/layout/orgChart1"/>
    <dgm:cxn modelId="{4B3111CD-276D-4BB7-8E26-B212DB5B677B}" type="presParOf" srcId="{6E41BE68-080B-405F-AD74-6EE1698EAAB3}" destId="{FF5959C0-BC07-406C-BABE-AC61A5B600CB}" srcOrd="1" destOrd="0" presId="urn:microsoft.com/office/officeart/2005/8/layout/orgChart1"/>
    <dgm:cxn modelId="{3A52E464-5F6C-4D56-A02E-46208710EFF5}" type="presParOf" srcId="{6E41BE68-080B-405F-AD74-6EE1698EAAB3}" destId="{719D0080-A536-484B-98AC-32BF2883C7F6}" srcOrd="2" destOrd="0" presId="urn:microsoft.com/office/officeart/2005/8/layout/orgChart1"/>
    <dgm:cxn modelId="{2396A843-23B7-49F5-86CC-C85BFF94647B}" type="presParOf" srcId="{5DDD47D3-100B-4D93-ABDB-B529ABDBCF43}" destId="{3DFEF099-C83C-4894-88F3-7544727A9D20}" srcOrd="4" destOrd="0" presId="urn:microsoft.com/office/officeart/2005/8/layout/orgChart1"/>
    <dgm:cxn modelId="{9D25654A-FA8E-48C8-BE75-C917E94A5DBC}" type="presParOf" srcId="{5DDD47D3-100B-4D93-ABDB-B529ABDBCF43}" destId="{99088774-9CB5-42A8-9A3C-85CA62A35D02}" srcOrd="5" destOrd="0" presId="urn:microsoft.com/office/officeart/2005/8/layout/orgChart1"/>
    <dgm:cxn modelId="{B5D1C17A-786C-43FB-B5FF-F18C4A1EA3CF}" type="presParOf" srcId="{99088774-9CB5-42A8-9A3C-85CA62A35D02}" destId="{770C1C5F-8219-4B13-8784-3D76D15A54F7}" srcOrd="0" destOrd="0" presId="urn:microsoft.com/office/officeart/2005/8/layout/orgChart1"/>
    <dgm:cxn modelId="{FC08F410-D718-45B1-9819-24E381F68C59}" type="presParOf" srcId="{770C1C5F-8219-4B13-8784-3D76D15A54F7}" destId="{BC0B3485-DDC8-4DBA-BF63-FE625A24F888}" srcOrd="0" destOrd="0" presId="urn:microsoft.com/office/officeart/2005/8/layout/orgChart1"/>
    <dgm:cxn modelId="{69F3A10F-8E3D-4F63-9DEB-06AD5932E47D}" type="presParOf" srcId="{770C1C5F-8219-4B13-8784-3D76D15A54F7}" destId="{EB87D5F6-A469-4C76-B820-CA080487DC35}" srcOrd="1" destOrd="0" presId="urn:microsoft.com/office/officeart/2005/8/layout/orgChart1"/>
    <dgm:cxn modelId="{9FB30F72-8012-4D98-8AE7-804CD134E215}" type="presParOf" srcId="{99088774-9CB5-42A8-9A3C-85CA62A35D02}" destId="{794159E9-2497-4CB0-8116-304AA487D5C5}" srcOrd="1" destOrd="0" presId="urn:microsoft.com/office/officeart/2005/8/layout/orgChart1"/>
    <dgm:cxn modelId="{7258A574-503F-4D60-99AF-75A04B76DADD}" type="presParOf" srcId="{99088774-9CB5-42A8-9A3C-85CA62A35D02}" destId="{7D69A55A-297B-4156-AF05-28759C898E9B}" srcOrd="2" destOrd="0" presId="urn:microsoft.com/office/officeart/2005/8/layout/orgChart1"/>
    <dgm:cxn modelId="{57DAF5F8-C333-4F3B-8461-2B163D79ED65}" type="presParOf" srcId="{5DDD47D3-100B-4D93-ABDB-B529ABDBCF43}" destId="{404D4EC6-AFEF-4BF2-8086-97599D68B932}" srcOrd="6" destOrd="0" presId="urn:microsoft.com/office/officeart/2005/8/layout/orgChart1"/>
    <dgm:cxn modelId="{3B2F2883-D6D9-4393-8197-634CA91A6E85}" type="presParOf" srcId="{5DDD47D3-100B-4D93-ABDB-B529ABDBCF43}" destId="{636BD2B6-1E3C-4E96-8D74-CD76CC3045C6}" srcOrd="7" destOrd="0" presId="urn:microsoft.com/office/officeart/2005/8/layout/orgChart1"/>
    <dgm:cxn modelId="{6D580534-38EF-4DD8-9E78-C4E686BE3FD4}" type="presParOf" srcId="{636BD2B6-1E3C-4E96-8D74-CD76CC3045C6}" destId="{B61A48C3-C134-4B06-83E6-2A89B16610C1}" srcOrd="0" destOrd="0" presId="urn:microsoft.com/office/officeart/2005/8/layout/orgChart1"/>
    <dgm:cxn modelId="{FF095F27-2D7A-47CA-995C-13808FA6E18E}" type="presParOf" srcId="{B61A48C3-C134-4B06-83E6-2A89B16610C1}" destId="{9A7ABF60-2A60-41C6-90B8-A0DA6DA5D0B2}" srcOrd="0" destOrd="0" presId="urn:microsoft.com/office/officeart/2005/8/layout/orgChart1"/>
    <dgm:cxn modelId="{687AA34E-286C-4730-A315-6D2D54E30891}" type="presParOf" srcId="{B61A48C3-C134-4B06-83E6-2A89B16610C1}" destId="{518C3120-F3F1-487D-8D2A-143D75101830}" srcOrd="1" destOrd="0" presId="urn:microsoft.com/office/officeart/2005/8/layout/orgChart1"/>
    <dgm:cxn modelId="{25514D28-AF4B-48C6-B90D-95A62E83C6D3}" type="presParOf" srcId="{636BD2B6-1E3C-4E96-8D74-CD76CC3045C6}" destId="{11A74747-F5D6-44BE-A2F6-952A1819F448}" srcOrd="1" destOrd="0" presId="urn:microsoft.com/office/officeart/2005/8/layout/orgChart1"/>
    <dgm:cxn modelId="{F6B88229-CD96-4159-B124-8929C0B44873}" type="presParOf" srcId="{636BD2B6-1E3C-4E96-8D74-CD76CC3045C6}" destId="{CC015F0B-6B6E-41F3-9E2E-66D0716148A4}" srcOrd="2" destOrd="0" presId="urn:microsoft.com/office/officeart/2005/8/layout/orgChart1"/>
    <dgm:cxn modelId="{5252EB12-BC9F-44C6-B34B-73C470216CCE}" type="presParOf" srcId="{5DDD47D3-100B-4D93-ABDB-B529ABDBCF43}" destId="{7CB765B1-A994-4927-A18C-36795E2C29AC}" srcOrd="8" destOrd="0" presId="urn:microsoft.com/office/officeart/2005/8/layout/orgChart1"/>
    <dgm:cxn modelId="{DEDE0D2F-D686-4486-AD12-E46947E311AB}" type="presParOf" srcId="{5DDD47D3-100B-4D93-ABDB-B529ABDBCF43}" destId="{104F4339-9BAC-47DF-A933-AF7A0AC49E11}" srcOrd="9" destOrd="0" presId="urn:microsoft.com/office/officeart/2005/8/layout/orgChart1"/>
    <dgm:cxn modelId="{68F780AA-D213-4225-8A70-60A4CA50EDBE}" type="presParOf" srcId="{104F4339-9BAC-47DF-A933-AF7A0AC49E11}" destId="{CC57645F-DD95-473F-9AC2-DF25BC793213}" srcOrd="0" destOrd="0" presId="urn:microsoft.com/office/officeart/2005/8/layout/orgChart1"/>
    <dgm:cxn modelId="{565B78D7-6F02-4321-A793-32951C0B44CB}" type="presParOf" srcId="{CC57645F-DD95-473F-9AC2-DF25BC793213}" destId="{C00F6205-52E8-480B-BD26-FDE834AF1034}" srcOrd="0" destOrd="0" presId="urn:microsoft.com/office/officeart/2005/8/layout/orgChart1"/>
    <dgm:cxn modelId="{4CDDBDFB-2624-4928-909B-EF98FC3C620E}" type="presParOf" srcId="{CC57645F-DD95-473F-9AC2-DF25BC793213}" destId="{369A5DDC-395D-4B8E-8448-28DD9A8416BC}" srcOrd="1" destOrd="0" presId="urn:microsoft.com/office/officeart/2005/8/layout/orgChart1"/>
    <dgm:cxn modelId="{C5EC1B39-47C5-47A6-B285-3616AD7DF7AA}" type="presParOf" srcId="{104F4339-9BAC-47DF-A933-AF7A0AC49E11}" destId="{C5C9AB39-D54D-41A1-8F04-B3549FC2238E}" srcOrd="1" destOrd="0" presId="urn:microsoft.com/office/officeart/2005/8/layout/orgChart1"/>
    <dgm:cxn modelId="{BB0E3054-A70D-4AAB-AF3F-9D5B8A165FDB}" type="presParOf" srcId="{104F4339-9BAC-47DF-A933-AF7A0AC49E11}" destId="{DA73722D-C4D9-4E34-821E-CEFD4D15BFCB}" srcOrd="2" destOrd="0" presId="urn:microsoft.com/office/officeart/2005/8/layout/orgChart1"/>
    <dgm:cxn modelId="{EA45386F-EB15-416A-BDF9-3B79D064AA8B}" type="presParOf" srcId="{5DDD47D3-100B-4D93-ABDB-B529ABDBCF43}" destId="{AA34E265-69C2-4F2B-BB9A-C631D1659A0A}" srcOrd="10" destOrd="0" presId="urn:microsoft.com/office/officeart/2005/8/layout/orgChart1"/>
    <dgm:cxn modelId="{BB4302B5-D13E-493F-905B-51A9FB82C4FC}" type="presParOf" srcId="{5DDD47D3-100B-4D93-ABDB-B529ABDBCF43}" destId="{793CC05E-85CD-4BE7-A575-AF406BBC5E5D}" srcOrd="11" destOrd="0" presId="urn:microsoft.com/office/officeart/2005/8/layout/orgChart1"/>
    <dgm:cxn modelId="{31C379FF-D43A-45A9-8ED3-5555E4C66CF6}" type="presParOf" srcId="{793CC05E-85CD-4BE7-A575-AF406BBC5E5D}" destId="{90B9AF9E-2F7F-4061-9BEF-FB2B38B0BC3D}" srcOrd="0" destOrd="0" presId="urn:microsoft.com/office/officeart/2005/8/layout/orgChart1"/>
    <dgm:cxn modelId="{03ACAD2C-DEA1-4A0F-B737-2CEC5A5B94FB}" type="presParOf" srcId="{90B9AF9E-2F7F-4061-9BEF-FB2B38B0BC3D}" destId="{49F1FD23-7A2C-4EE8-AB8A-7BDC94012E62}" srcOrd="0" destOrd="0" presId="urn:microsoft.com/office/officeart/2005/8/layout/orgChart1"/>
    <dgm:cxn modelId="{8800EF0F-8F34-4C46-87E3-87983D11DC99}" type="presParOf" srcId="{90B9AF9E-2F7F-4061-9BEF-FB2B38B0BC3D}" destId="{D5544514-ECDA-451D-9D49-BB0D0AAED10A}" srcOrd="1" destOrd="0" presId="urn:microsoft.com/office/officeart/2005/8/layout/orgChart1"/>
    <dgm:cxn modelId="{081871E0-AB94-429E-B0F6-6DA0576E67F4}" type="presParOf" srcId="{793CC05E-85CD-4BE7-A575-AF406BBC5E5D}" destId="{FA809212-3CB0-460C-A9C2-664A8C0CE14D}" srcOrd="1" destOrd="0" presId="urn:microsoft.com/office/officeart/2005/8/layout/orgChart1"/>
    <dgm:cxn modelId="{A3D98408-9E0B-49AC-B677-E0BA2B9018B9}" type="presParOf" srcId="{793CC05E-85CD-4BE7-A575-AF406BBC5E5D}" destId="{7D8AC4BC-0D1E-4B26-942A-40F103653E38}" srcOrd="2" destOrd="0" presId="urn:microsoft.com/office/officeart/2005/8/layout/orgChart1"/>
    <dgm:cxn modelId="{FABC417F-6495-4936-BACE-112FE7BB9396}" type="presParOf" srcId="{5DDD47D3-100B-4D93-ABDB-B529ABDBCF43}" destId="{C5140A05-614B-49E1-BBE7-604E02C37A68}" srcOrd="12" destOrd="0" presId="urn:microsoft.com/office/officeart/2005/8/layout/orgChart1"/>
    <dgm:cxn modelId="{079F6A23-21E0-4C58-9E5B-C99468FA8B6F}" type="presParOf" srcId="{5DDD47D3-100B-4D93-ABDB-B529ABDBCF43}" destId="{2089FF48-903F-4316-BC71-24F5F98C0778}" srcOrd="13" destOrd="0" presId="urn:microsoft.com/office/officeart/2005/8/layout/orgChart1"/>
    <dgm:cxn modelId="{90B00448-B746-4CD8-A182-4C678831BDC5}" type="presParOf" srcId="{2089FF48-903F-4316-BC71-24F5F98C0778}" destId="{E939F172-1EB8-48D5-9B95-71F1A2ED719A}" srcOrd="0" destOrd="0" presId="urn:microsoft.com/office/officeart/2005/8/layout/orgChart1"/>
    <dgm:cxn modelId="{9F50997E-9E66-434F-B2EB-CF635E844D43}" type="presParOf" srcId="{E939F172-1EB8-48D5-9B95-71F1A2ED719A}" destId="{9750F46E-7705-436A-88E1-82A9C57BF2B3}" srcOrd="0" destOrd="0" presId="urn:microsoft.com/office/officeart/2005/8/layout/orgChart1"/>
    <dgm:cxn modelId="{CA300F17-4A47-40C7-B4BC-BA0E1ABED251}" type="presParOf" srcId="{E939F172-1EB8-48D5-9B95-71F1A2ED719A}" destId="{E731D77A-E9F0-4C2D-94FD-C7287AEA00ED}" srcOrd="1" destOrd="0" presId="urn:microsoft.com/office/officeart/2005/8/layout/orgChart1"/>
    <dgm:cxn modelId="{8853F812-7D55-4133-8FEA-1063BA0DCAD7}" type="presParOf" srcId="{2089FF48-903F-4316-BC71-24F5F98C0778}" destId="{C90949AB-51E8-47F0-B5A2-FD1EE3E45837}" srcOrd="1" destOrd="0" presId="urn:microsoft.com/office/officeart/2005/8/layout/orgChart1"/>
    <dgm:cxn modelId="{04265D94-A4A1-4FE4-BEB0-4599B4FDC944}" type="presParOf" srcId="{2089FF48-903F-4316-BC71-24F5F98C0778}" destId="{415EDF93-91C8-4AB4-A89D-50ACBC3BF8C4}" srcOrd="2" destOrd="0" presId="urn:microsoft.com/office/officeart/2005/8/layout/orgChart1"/>
    <dgm:cxn modelId="{C72FC80F-FEF6-426E-B802-1A2DC14EC652}" type="presParOf" srcId="{5DDD47D3-100B-4D93-ABDB-B529ABDBCF43}" destId="{40A492D4-A3DD-4140-B8EE-EB09898A9186}" srcOrd="14" destOrd="0" presId="urn:microsoft.com/office/officeart/2005/8/layout/orgChart1"/>
    <dgm:cxn modelId="{C66CEA35-7B6D-4C8D-8AA3-1F6AC02C0260}" type="presParOf" srcId="{5DDD47D3-100B-4D93-ABDB-B529ABDBCF43}" destId="{1DEC89DE-DD8C-4DC7-A692-D364AD1ECCA6}" srcOrd="15" destOrd="0" presId="urn:microsoft.com/office/officeart/2005/8/layout/orgChart1"/>
    <dgm:cxn modelId="{100D34E4-257E-47A1-BE99-887E4E930391}" type="presParOf" srcId="{1DEC89DE-DD8C-4DC7-A692-D364AD1ECCA6}" destId="{78960665-178E-43AB-9D03-5F868568479D}" srcOrd="0" destOrd="0" presId="urn:microsoft.com/office/officeart/2005/8/layout/orgChart1"/>
    <dgm:cxn modelId="{1FEA6439-3BBC-4CE7-97B7-EB4133F7C617}" type="presParOf" srcId="{78960665-178E-43AB-9D03-5F868568479D}" destId="{22FE9A79-CD5B-4025-ACFA-3441FC48227E}" srcOrd="0" destOrd="0" presId="urn:microsoft.com/office/officeart/2005/8/layout/orgChart1"/>
    <dgm:cxn modelId="{27048691-A712-4FD6-B537-6271238BABA1}" type="presParOf" srcId="{78960665-178E-43AB-9D03-5F868568479D}" destId="{EE77A80E-5B9D-45FC-811A-712848661198}" srcOrd="1" destOrd="0" presId="urn:microsoft.com/office/officeart/2005/8/layout/orgChart1"/>
    <dgm:cxn modelId="{5290F4D9-0C3B-48A1-B798-9D94E9123BE6}" type="presParOf" srcId="{1DEC89DE-DD8C-4DC7-A692-D364AD1ECCA6}" destId="{06FD002B-5659-47E2-A8D2-43AEA034FBED}" srcOrd="1" destOrd="0" presId="urn:microsoft.com/office/officeart/2005/8/layout/orgChart1"/>
    <dgm:cxn modelId="{A2CC3A88-3E37-4198-ADB5-2B628B276CDB}" type="presParOf" srcId="{1DEC89DE-DD8C-4DC7-A692-D364AD1ECCA6}" destId="{C6C66D36-BB0A-47F8-8CF3-F5D66B99FF18}" srcOrd="2" destOrd="0" presId="urn:microsoft.com/office/officeart/2005/8/layout/orgChart1"/>
    <dgm:cxn modelId="{705CDAD3-696B-4087-A889-99BD12561CCF}" type="presParOf" srcId="{5DDD47D3-100B-4D93-ABDB-B529ABDBCF43}" destId="{1246B31F-D8CC-473C-B630-AD8F7B634071}" srcOrd="16" destOrd="0" presId="urn:microsoft.com/office/officeart/2005/8/layout/orgChart1"/>
    <dgm:cxn modelId="{B85ED67E-1355-41A1-BED8-BD367046C586}" type="presParOf" srcId="{5DDD47D3-100B-4D93-ABDB-B529ABDBCF43}" destId="{6CECDACE-0A39-48D2-93AB-2AE5714CEF52}" srcOrd="17" destOrd="0" presId="urn:microsoft.com/office/officeart/2005/8/layout/orgChart1"/>
    <dgm:cxn modelId="{14A9242A-6B97-4020-BD71-8FA8DDED6F64}" type="presParOf" srcId="{6CECDACE-0A39-48D2-93AB-2AE5714CEF52}" destId="{9F86D53A-61E7-490D-86E2-531728EF1927}" srcOrd="0" destOrd="0" presId="urn:microsoft.com/office/officeart/2005/8/layout/orgChart1"/>
    <dgm:cxn modelId="{DC7A7B3D-E4E1-45ED-90DD-2344BA0D8A2A}" type="presParOf" srcId="{9F86D53A-61E7-490D-86E2-531728EF1927}" destId="{9B28AC53-D58B-4BD0-9517-2222349D1E16}" srcOrd="0" destOrd="0" presId="urn:microsoft.com/office/officeart/2005/8/layout/orgChart1"/>
    <dgm:cxn modelId="{99D659C3-7C1D-4A49-A963-984F0F44F44D}" type="presParOf" srcId="{9F86D53A-61E7-490D-86E2-531728EF1927}" destId="{8004D5F1-2D72-4AC7-959F-F3B2D437B864}" srcOrd="1" destOrd="0" presId="urn:microsoft.com/office/officeart/2005/8/layout/orgChart1"/>
    <dgm:cxn modelId="{E0793F87-F560-446D-8111-06AEAF7FFCF2}" type="presParOf" srcId="{6CECDACE-0A39-48D2-93AB-2AE5714CEF52}" destId="{ECE60A25-7AF9-4121-BADF-864A5BA30DD2}" srcOrd="1" destOrd="0" presId="urn:microsoft.com/office/officeart/2005/8/layout/orgChart1"/>
    <dgm:cxn modelId="{2B03A164-3A1D-45CA-8B58-C2BE185169C5}" type="presParOf" srcId="{6CECDACE-0A39-48D2-93AB-2AE5714CEF52}" destId="{A8E86DBB-A9AC-4339-8684-EFF2C0434F75}" srcOrd="2" destOrd="0" presId="urn:microsoft.com/office/officeart/2005/8/layout/orgChart1"/>
    <dgm:cxn modelId="{3DC09108-A3FD-428E-901C-1256FB4EA452}" type="presParOf" srcId="{5DDD47D3-100B-4D93-ABDB-B529ABDBCF43}" destId="{FE739264-630A-4725-A9A3-1A091F7A93F0}" srcOrd="18" destOrd="0" presId="urn:microsoft.com/office/officeart/2005/8/layout/orgChart1"/>
    <dgm:cxn modelId="{E73B7389-04F7-48EC-A43B-D6FEAA49CB50}" type="presParOf" srcId="{5DDD47D3-100B-4D93-ABDB-B529ABDBCF43}" destId="{AE25CBD6-1754-455C-B917-7504A97ABB95}" srcOrd="19" destOrd="0" presId="urn:microsoft.com/office/officeart/2005/8/layout/orgChart1"/>
    <dgm:cxn modelId="{488AB9C7-C5B5-4A38-8F98-48EE0C66B287}" type="presParOf" srcId="{AE25CBD6-1754-455C-B917-7504A97ABB95}" destId="{E1189C7E-C2A3-44DA-9CEE-6801159F8540}" srcOrd="0" destOrd="0" presId="urn:microsoft.com/office/officeart/2005/8/layout/orgChart1"/>
    <dgm:cxn modelId="{9491C4FC-E740-4473-ADF1-B450AB3ACFB9}" type="presParOf" srcId="{E1189C7E-C2A3-44DA-9CEE-6801159F8540}" destId="{6A52143D-7424-4AB3-9DC9-9CBD54D4038A}" srcOrd="0" destOrd="0" presId="urn:microsoft.com/office/officeart/2005/8/layout/orgChart1"/>
    <dgm:cxn modelId="{FBE85AF9-273D-474B-8CDD-238674669FE2}" type="presParOf" srcId="{E1189C7E-C2A3-44DA-9CEE-6801159F8540}" destId="{C10351F6-54B3-4CC6-A2B6-498997C28BAB}" srcOrd="1" destOrd="0" presId="urn:microsoft.com/office/officeart/2005/8/layout/orgChart1"/>
    <dgm:cxn modelId="{B67443AF-194A-4CD8-8F96-F583F35141AE}" type="presParOf" srcId="{AE25CBD6-1754-455C-B917-7504A97ABB95}" destId="{8F34C944-A689-47BC-BF82-AC1BC26FCCA9}" srcOrd="1" destOrd="0" presId="urn:microsoft.com/office/officeart/2005/8/layout/orgChart1"/>
    <dgm:cxn modelId="{1CE9A28B-8BFD-433A-9FBA-20A9BA756C6C}" type="presParOf" srcId="{AE25CBD6-1754-455C-B917-7504A97ABB95}" destId="{C1FC2270-0C65-40DF-A8CA-CD536594B64D}" srcOrd="2" destOrd="0" presId="urn:microsoft.com/office/officeart/2005/8/layout/orgChart1"/>
    <dgm:cxn modelId="{B18E0780-FC21-4EB4-B3D2-E730A25343E4}" type="presParOf" srcId="{5DDD47D3-100B-4D93-ABDB-B529ABDBCF43}" destId="{F16D41A6-9A53-4BEC-B46D-4C203CA5E57C}" srcOrd="20" destOrd="0" presId="urn:microsoft.com/office/officeart/2005/8/layout/orgChart1"/>
    <dgm:cxn modelId="{F6CF339C-6236-481B-A2EB-AF357E3B4673}" type="presParOf" srcId="{5DDD47D3-100B-4D93-ABDB-B529ABDBCF43}" destId="{0E8967DE-07AE-4688-9A84-95140D94BD58}" srcOrd="21" destOrd="0" presId="urn:microsoft.com/office/officeart/2005/8/layout/orgChart1"/>
    <dgm:cxn modelId="{4B5F9915-7BCA-4A3D-BFA7-323D537B319D}" type="presParOf" srcId="{0E8967DE-07AE-4688-9A84-95140D94BD58}" destId="{8AA1632D-E5A2-4D37-8582-48B5DE929F41}" srcOrd="0" destOrd="0" presId="urn:microsoft.com/office/officeart/2005/8/layout/orgChart1"/>
    <dgm:cxn modelId="{60DAB853-A543-4549-9014-545132229DA9}" type="presParOf" srcId="{8AA1632D-E5A2-4D37-8582-48B5DE929F41}" destId="{3089E3EC-9429-4BC1-AAFF-5F87B8E84011}" srcOrd="0" destOrd="0" presId="urn:microsoft.com/office/officeart/2005/8/layout/orgChart1"/>
    <dgm:cxn modelId="{F971EE87-CC88-4987-990C-93D92FC47555}" type="presParOf" srcId="{8AA1632D-E5A2-4D37-8582-48B5DE929F41}" destId="{8DE409A6-0105-4585-90AD-9687272DCDE0}" srcOrd="1" destOrd="0" presId="urn:microsoft.com/office/officeart/2005/8/layout/orgChart1"/>
    <dgm:cxn modelId="{EB4DF4A0-1D2D-474C-9645-EEC72D39F7C4}" type="presParOf" srcId="{0E8967DE-07AE-4688-9A84-95140D94BD58}" destId="{1E20104C-1D91-4213-9044-A764E72424B7}" srcOrd="1" destOrd="0" presId="urn:microsoft.com/office/officeart/2005/8/layout/orgChart1"/>
    <dgm:cxn modelId="{2FDB9989-C3E5-4214-BC3E-4B89D7174C58}" type="presParOf" srcId="{0E8967DE-07AE-4688-9A84-95140D94BD58}" destId="{D917A72A-BC5B-44D8-B224-DA189AFF71A0}" srcOrd="2" destOrd="0" presId="urn:microsoft.com/office/officeart/2005/8/layout/orgChart1"/>
    <dgm:cxn modelId="{E1317ECF-79BC-4A17-979C-48771E25B5C7}" type="presParOf" srcId="{5DDD47D3-100B-4D93-ABDB-B529ABDBCF43}" destId="{384DB627-5764-4696-9DC4-0657DD036C41}" srcOrd="22" destOrd="0" presId="urn:microsoft.com/office/officeart/2005/8/layout/orgChart1"/>
    <dgm:cxn modelId="{EDDF3C96-1BD8-4CBB-9640-FB64686483EB}" type="presParOf" srcId="{5DDD47D3-100B-4D93-ABDB-B529ABDBCF43}" destId="{1EB6340D-C180-4FCD-84B7-79F16958485B}" srcOrd="23" destOrd="0" presId="urn:microsoft.com/office/officeart/2005/8/layout/orgChart1"/>
    <dgm:cxn modelId="{1F66323B-0985-4CEC-82DA-4FE590B8A460}" type="presParOf" srcId="{1EB6340D-C180-4FCD-84B7-79F16958485B}" destId="{54B06436-1168-43C2-8216-EDEC1DC9BACF}" srcOrd="0" destOrd="0" presId="urn:microsoft.com/office/officeart/2005/8/layout/orgChart1"/>
    <dgm:cxn modelId="{BA4C190A-865D-4867-9F66-76985465E01F}" type="presParOf" srcId="{54B06436-1168-43C2-8216-EDEC1DC9BACF}" destId="{6FE4F7DD-5508-4EBC-A7B4-BD9F19A540F9}" srcOrd="0" destOrd="0" presId="urn:microsoft.com/office/officeart/2005/8/layout/orgChart1"/>
    <dgm:cxn modelId="{FDB21073-6498-499F-B253-BD0BB685EB9E}" type="presParOf" srcId="{54B06436-1168-43C2-8216-EDEC1DC9BACF}" destId="{175A616A-6DFD-4D86-81A6-6D64F94DAC2B}" srcOrd="1" destOrd="0" presId="urn:microsoft.com/office/officeart/2005/8/layout/orgChart1"/>
    <dgm:cxn modelId="{DB09FFFA-5E29-46B5-A983-D4174AA3E8BE}" type="presParOf" srcId="{1EB6340D-C180-4FCD-84B7-79F16958485B}" destId="{2166E025-8848-4A90-92FC-3844B7B22A88}" srcOrd="1" destOrd="0" presId="urn:microsoft.com/office/officeart/2005/8/layout/orgChart1"/>
    <dgm:cxn modelId="{B35EBDCA-08C3-4E11-AD8F-2D0B4002E103}" type="presParOf" srcId="{1EB6340D-C180-4FCD-84B7-79F16958485B}" destId="{A11AA007-08ED-400A-A0CF-D6222D8A305A}" srcOrd="2" destOrd="0" presId="urn:microsoft.com/office/officeart/2005/8/layout/orgChart1"/>
    <dgm:cxn modelId="{3AB58F32-F321-4A37-85A1-93FEDB2CEC83}" type="presParOf" srcId="{5DDD47D3-100B-4D93-ABDB-B529ABDBCF43}" destId="{76D7E930-FAF2-41E8-9C76-AF4616785E9A}" srcOrd="24" destOrd="0" presId="urn:microsoft.com/office/officeart/2005/8/layout/orgChart1"/>
    <dgm:cxn modelId="{C546630B-4F27-46ED-83B1-B82F78590D93}" type="presParOf" srcId="{5DDD47D3-100B-4D93-ABDB-B529ABDBCF43}" destId="{A73B50E3-9CE4-43BD-B289-23301A57F34A}" srcOrd="25" destOrd="0" presId="urn:microsoft.com/office/officeart/2005/8/layout/orgChart1"/>
    <dgm:cxn modelId="{3CD7C148-C2AB-41DA-94DE-C9743EEBF08B}" type="presParOf" srcId="{A73B50E3-9CE4-43BD-B289-23301A57F34A}" destId="{6225F6C4-3B80-4C30-81FE-1D5C2A3F6360}" srcOrd="0" destOrd="0" presId="urn:microsoft.com/office/officeart/2005/8/layout/orgChart1"/>
    <dgm:cxn modelId="{10C4532D-0F05-4898-B135-30681E2F67EC}" type="presParOf" srcId="{6225F6C4-3B80-4C30-81FE-1D5C2A3F6360}" destId="{905D3C39-AC98-432F-9F3F-AE39FB8B4124}" srcOrd="0" destOrd="0" presId="urn:microsoft.com/office/officeart/2005/8/layout/orgChart1"/>
    <dgm:cxn modelId="{6C1CD960-41B1-4212-A6F3-80FD67D8E970}" type="presParOf" srcId="{6225F6C4-3B80-4C30-81FE-1D5C2A3F6360}" destId="{A61B4EF5-155A-4C48-AE8B-A2616E61BAF4}" srcOrd="1" destOrd="0" presId="urn:microsoft.com/office/officeart/2005/8/layout/orgChart1"/>
    <dgm:cxn modelId="{9C0E539D-1088-4AA6-A1B7-ED2AE33F52E6}" type="presParOf" srcId="{A73B50E3-9CE4-43BD-B289-23301A57F34A}" destId="{2672D7C2-E60B-49B7-9776-F7A946E8331B}" srcOrd="1" destOrd="0" presId="urn:microsoft.com/office/officeart/2005/8/layout/orgChart1"/>
    <dgm:cxn modelId="{7F6ED74E-E2A2-4D85-A463-0A2C2ED4D113}" type="presParOf" srcId="{A73B50E3-9CE4-43BD-B289-23301A57F34A}" destId="{1E986278-594D-4295-BAEA-A2B5B446997E}" srcOrd="2" destOrd="0" presId="urn:microsoft.com/office/officeart/2005/8/layout/orgChart1"/>
    <dgm:cxn modelId="{9F4352D9-7667-4090-B03B-815DA2F0BAD6}" type="presParOf" srcId="{F295F902-246D-4467-A2BC-E96A2F45FDF3}" destId="{BE51EF4B-3669-4025-AAE3-82B8B086F7D2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D914C0B-C651-4935-BAE3-383696DEF67A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19CA468A-F14D-4B67-94CC-C5E2FBA8DFED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SÖZE DAYALI SANATLAR</a:t>
          </a:r>
        </a:p>
      </dgm:t>
    </dgm:pt>
    <dgm:pt modelId="{D152E050-F67D-490D-885E-63A296EAE36E}" type="parTrans" cxnId="{D0C7126A-8117-410E-B99F-584C1EA7135F}">
      <dgm:prSet/>
      <dgm:spPr/>
    </dgm:pt>
    <dgm:pt modelId="{EBE1DC4D-1143-4241-B4B9-2843A98797A2}" type="sibTrans" cxnId="{D0C7126A-8117-410E-B99F-584C1EA7135F}">
      <dgm:prSet/>
      <dgm:spPr/>
    </dgm:pt>
    <dgm:pt modelId="{1CF39145-AC13-4B3C-8BAF-DC723170A09D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CİNAS</a:t>
          </a:r>
        </a:p>
      </dgm:t>
    </dgm:pt>
    <dgm:pt modelId="{045263E3-6A2B-4226-A294-C5886B26F8F1}" type="parTrans" cxnId="{A005B39C-A878-4392-9BCF-4A12514196A8}">
      <dgm:prSet/>
      <dgm:spPr/>
    </dgm:pt>
    <dgm:pt modelId="{DCE94391-F7BD-40AC-B153-882CBDE9E4F6}" type="sibTrans" cxnId="{A005B39C-A878-4392-9BCF-4A12514196A8}">
      <dgm:prSet/>
      <dgm:spPr/>
    </dgm:pt>
    <dgm:pt modelId="{351900F5-65F4-4736-9F92-69A85A884407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SECİ</a:t>
          </a:r>
        </a:p>
      </dgm:t>
    </dgm:pt>
    <dgm:pt modelId="{470E2028-C8B9-4AF1-873A-D49FA465A51A}" type="parTrans" cxnId="{DF9A6426-88E1-4834-8759-DF7630C7FC75}">
      <dgm:prSet/>
      <dgm:spPr/>
    </dgm:pt>
    <dgm:pt modelId="{041D8A69-3971-4196-A8F5-063615897574}" type="sibTrans" cxnId="{DF9A6426-88E1-4834-8759-DF7630C7FC75}">
      <dgm:prSet/>
      <dgm:spPr/>
    </dgm:pt>
    <dgm:pt modelId="{962DF9DB-3413-4D98-AD0D-666B9516E1A3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İŞTİKAK (TÜRETME)</a:t>
          </a:r>
        </a:p>
      </dgm:t>
    </dgm:pt>
    <dgm:pt modelId="{01ED352D-2D6B-4FAF-87CF-8454FD319D8A}" type="parTrans" cxnId="{0928DE1D-39CF-4DC9-BDBE-2BDD91BB2F1C}">
      <dgm:prSet/>
      <dgm:spPr/>
    </dgm:pt>
    <dgm:pt modelId="{6A6362F5-97B1-4247-8613-B1372791DA38}" type="sibTrans" cxnId="{0928DE1D-39CF-4DC9-BDBE-2BDD91BB2F1C}">
      <dgm:prSet/>
      <dgm:spPr/>
    </dgm:pt>
    <dgm:pt modelId="{6B928502-EB42-49BA-A6D3-95F1395EAFBC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AKİS (ÇAPRAZLAMA)</a:t>
          </a:r>
        </a:p>
      </dgm:t>
    </dgm:pt>
    <dgm:pt modelId="{05D546C6-A72E-4770-9E8B-0F0ED9632E7F}" type="parTrans" cxnId="{A651899C-359F-4D20-B874-C03627F290A0}">
      <dgm:prSet/>
      <dgm:spPr/>
    </dgm:pt>
    <dgm:pt modelId="{95CAFAC0-4446-4DE7-9B9D-4B8C720062B7}" type="sibTrans" cxnId="{A651899C-359F-4D20-B874-C03627F290A0}">
      <dgm:prSet/>
      <dgm:spPr/>
    </dgm:pt>
    <dgm:pt modelId="{B281048A-E6BF-4804-8B74-C40147A9D829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AKROSTİŞ</a:t>
          </a:r>
        </a:p>
      </dgm:t>
    </dgm:pt>
    <dgm:pt modelId="{ABE8CA92-BA7B-4420-BF1D-687D8A437483}" type="parTrans" cxnId="{B5398846-9E76-499E-9088-FBF4103ABF27}">
      <dgm:prSet/>
      <dgm:spPr/>
    </dgm:pt>
    <dgm:pt modelId="{7A9A5BEE-E439-4227-B6DB-C38F20039B8A}" type="sibTrans" cxnId="{B5398846-9E76-499E-9088-FBF4103ABF27}">
      <dgm:prSet/>
      <dgm:spPr/>
    </dgm:pt>
    <dgm:pt modelId="{A9EE2CCF-7588-4384-A792-7093BC43C22F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LEBDEĞMEZ</a:t>
          </a:r>
        </a:p>
      </dgm:t>
    </dgm:pt>
    <dgm:pt modelId="{A9549435-967D-4A4E-8BF6-A0CE72DC974C}" type="parTrans" cxnId="{8BAAE49B-298D-430C-9F17-538AD4607C7E}">
      <dgm:prSet/>
      <dgm:spPr/>
    </dgm:pt>
    <dgm:pt modelId="{0E08D3A9-D026-428D-BC17-FD0AEDBA7936}" type="sibTrans" cxnId="{8BAAE49B-298D-430C-9F17-538AD4607C7E}">
      <dgm:prSet/>
      <dgm:spPr/>
    </dgm:pt>
    <dgm:pt modelId="{64666D01-E2C3-43A9-9E76-C479145E1E1E}">
      <dgm:prSet/>
      <dgm:spPr/>
      <dgm:t>
        <a:bodyPr/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ALİTERASYON</a:t>
          </a:r>
        </a:p>
      </dgm:t>
    </dgm:pt>
    <dgm:pt modelId="{107ECC73-F831-4544-AC96-B6E1F0FEA596}" type="parTrans" cxnId="{0ED8EEEB-97D7-4CA4-90CF-D31B28EC799A}">
      <dgm:prSet/>
      <dgm:spPr/>
    </dgm:pt>
    <dgm:pt modelId="{D459E71C-4DD0-4DD1-B320-2983A8E328DF}" type="sibTrans" cxnId="{0ED8EEEB-97D7-4CA4-90CF-D31B28EC799A}">
      <dgm:prSet/>
      <dgm:spPr/>
    </dgm:pt>
    <dgm:pt modelId="{7835EDA6-FD77-4415-AC18-4471C7A15033}" type="pres">
      <dgm:prSet presAssocID="{7D914C0B-C651-4935-BAE3-383696DEF67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E2462953-CC18-45B4-8E9B-CBE842F085C2}" type="pres">
      <dgm:prSet presAssocID="{19CA468A-F14D-4B67-94CC-C5E2FBA8DFED}" presName="hierRoot1" presStyleCnt="0">
        <dgm:presLayoutVars>
          <dgm:hierBranch val="r"/>
        </dgm:presLayoutVars>
      </dgm:prSet>
      <dgm:spPr/>
    </dgm:pt>
    <dgm:pt modelId="{3DFA566E-6276-4185-A9D8-E7A306AD64CF}" type="pres">
      <dgm:prSet presAssocID="{19CA468A-F14D-4B67-94CC-C5E2FBA8DFED}" presName="rootComposite1" presStyleCnt="0"/>
      <dgm:spPr/>
    </dgm:pt>
    <dgm:pt modelId="{12830372-FE0B-48F6-B60F-D54628E25C4A}" type="pres">
      <dgm:prSet presAssocID="{19CA468A-F14D-4B67-94CC-C5E2FBA8DFED}" presName="rootText1" presStyleLbl="node0" presStyleIdx="0" presStyleCnt="1">
        <dgm:presLayoutVars>
          <dgm:chPref val="3"/>
        </dgm:presLayoutVars>
      </dgm:prSet>
      <dgm:spPr/>
    </dgm:pt>
    <dgm:pt modelId="{3F76274E-3817-41EB-9F86-D9A33AC37DC7}" type="pres">
      <dgm:prSet presAssocID="{19CA468A-F14D-4B67-94CC-C5E2FBA8DFED}" presName="rootConnector1" presStyleLbl="node1" presStyleIdx="0" presStyleCnt="0"/>
      <dgm:spPr/>
    </dgm:pt>
    <dgm:pt modelId="{2D827789-A879-4321-AA45-F928E49ACAE7}" type="pres">
      <dgm:prSet presAssocID="{19CA468A-F14D-4B67-94CC-C5E2FBA8DFED}" presName="hierChild2" presStyleCnt="0"/>
      <dgm:spPr/>
    </dgm:pt>
    <dgm:pt modelId="{425EBA9C-EAA5-47C4-85F1-5274DEF2D5E9}" type="pres">
      <dgm:prSet presAssocID="{045263E3-6A2B-4226-A294-C5886B26F8F1}" presName="Name50" presStyleLbl="parChTrans1D2" presStyleIdx="0" presStyleCnt="7"/>
      <dgm:spPr/>
    </dgm:pt>
    <dgm:pt modelId="{C1D1A42F-96FA-4748-8545-DB0B4C524976}" type="pres">
      <dgm:prSet presAssocID="{1CF39145-AC13-4B3C-8BAF-DC723170A09D}" presName="hierRoot2" presStyleCnt="0">
        <dgm:presLayoutVars>
          <dgm:hierBranch/>
        </dgm:presLayoutVars>
      </dgm:prSet>
      <dgm:spPr/>
    </dgm:pt>
    <dgm:pt modelId="{0630D8FE-938A-4FE5-B2FC-EFA1CA26A58A}" type="pres">
      <dgm:prSet presAssocID="{1CF39145-AC13-4B3C-8BAF-DC723170A09D}" presName="rootComposite" presStyleCnt="0"/>
      <dgm:spPr/>
    </dgm:pt>
    <dgm:pt modelId="{CA5626AC-763A-4C11-8620-E95D31FA9245}" type="pres">
      <dgm:prSet presAssocID="{1CF39145-AC13-4B3C-8BAF-DC723170A09D}" presName="rootText" presStyleLbl="node2" presStyleIdx="0" presStyleCnt="7">
        <dgm:presLayoutVars>
          <dgm:chPref val="3"/>
        </dgm:presLayoutVars>
      </dgm:prSet>
      <dgm:spPr/>
    </dgm:pt>
    <dgm:pt modelId="{7E617C92-DA1E-44F0-B526-FDA500888EFC}" type="pres">
      <dgm:prSet presAssocID="{1CF39145-AC13-4B3C-8BAF-DC723170A09D}" presName="rootConnector" presStyleLbl="node2" presStyleIdx="0" presStyleCnt="7"/>
      <dgm:spPr/>
    </dgm:pt>
    <dgm:pt modelId="{B27D3AC4-E5C6-4F8D-A27F-A715E0C60DE1}" type="pres">
      <dgm:prSet presAssocID="{1CF39145-AC13-4B3C-8BAF-DC723170A09D}" presName="hierChild4" presStyleCnt="0"/>
      <dgm:spPr/>
    </dgm:pt>
    <dgm:pt modelId="{BF2A2D99-6568-41D3-BD55-133D06A4DE8E}" type="pres">
      <dgm:prSet presAssocID="{1CF39145-AC13-4B3C-8BAF-DC723170A09D}" presName="hierChild5" presStyleCnt="0"/>
      <dgm:spPr/>
    </dgm:pt>
    <dgm:pt modelId="{0F391E74-E0D5-4335-9A3E-224AE4DD08B4}" type="pres">
      <dgm:prSet presAssocID="{470E2028-C8B9-4AF1-873A-D49FA465A51A}" presName="Name50" presStyleLbl="parChTrans1D2" presStyleIdx="1" presStyleCnt="7"/>
      <dgm:spPr/>
    </dgm:pt>
    <dgm:pt modelId="{787AE541-6399-4F9A-9CE4-66905B82A19E}" type="pres">
      <dgm:prSet presAssocID="{351900F5-65F4-4736-9F92-69A85A884407}" presName="hierRoot2" presStyleCnt="0">
        <dgm:presLayoutVars>
          <dgm:hierBranch/>
        </dgm:presLayoutVars>
      </dgm:prSet>
      <dgm:spPr/>
    </dgm:pt>
    <dgm:pt modelId="{F4B06D2D-177E-4B68-BE72-EC81C4BF72F6}" type="pres">
      <dgm:prSet presAssocID="{351900F5-65F4-4736-9F92-69A85A884407}" presName="rootComposite" presStyleCnt="0"/>
      <dgm:spPr/>
    </dgm:pt>
    <dgm:pt modelId="{F39F3F15-51BF-46D4-98E9-3F133610833D}" type="pres">
      <dgm:prSet presAssocID="{351900F5-65F4-4736-9F92-69A85A884407}" presName="rootText" presStyleLbl="node2" presStyleIdx="1" presStyleCnt="7">
        <dgm:presLayoutVars>
          <dgm:chPref val="3"/>
        </dgm:presLayoutVars>
      </dgm:prSet>
      <dgm:spPr/>
    </dgm:pt>
    <dgm:pt modelId="{394977C4-8737-495D-AFB2-1488C9D15096}" type="pres">
      <dgm:prSet presAssocID="{351900F5-65F4-4736-9F92-69A85A884407}" presName="rootConnector" presStyleLbl="node2" presStyleIdx="1" presStyleCnt="7"/>
      <dgm:spPr/>
    </dgm:pt>
    <dgm:pt modelId="{4326B41B-C78F-456F-BD27-47DB051F3AB7}" type="pres">
      <dgm:prSet presAssocID="{351900F5-65F4-4736-9F92-69A85A884407}" presName="hierChild4" presStyleCnt="0"/>
      <dgm:spPr/>
    </dgm:pt>
    <dgm:pt modelId="{276668A0-3697-483B-85E2-4258500DC127}" type="pres">
      <dgm:prSet presAssocID="{351900F5-65F4-4736-9F92-69A85A884407}" presName="hierChild5" presStyleCnt="0"/>
      <dgm:spPr/>
    </dgm:pt>
    <dgm:pt modelId="{07A8B809-8F83-4660-8872-FE0E3F235AAD}" type="pres">
      <dgm:prSet presAssocID="{01ED352D-2D6B-4FAF-87CF-8454FD319D8A}" presName="Name50" presStyleLbl="parChTrans1D2" presStyleIdx="2" presStyleCnt="7"/>
      <dgm:spPr/>
    </dgm:pt>
    <dgm:pt modelId="{4C16EAFC-AB30-45A9-AD71-E46B6E684564}" type="pres">
      <dgm:prSet presAssocID="{962DF9DB-3413-4D98-AD0D-666B9516E1A3}" presName="hierRoot2" presStyleCnt="0">
        <dgm:presLayoutVars>
          <dgm:hierBranch/>
        </dgm:presLayoutVars>
      </dgm:prSet>
      <dgm:spPr/>
    </dgm:pt>
    <dgm:pt modelId="{4DB1D006-1B40-4E35-A9BB-5E3E4876428C}" type="pres">
      <dgm:prSet presAssocID="{962DF9DB-3413-4D98-AD0D-666B9516E1A3}" presName="rootComposite" presStyleCnt="0"/>
      <dgm:spPr/>
    </dgm:pt>
    <dgm:pt modelId="{5E6BF671-927E-4BDD-986C-601B89BA0ACC}" type="pres">
      <dgm:prSet presAssocID="{962DF9DB-3413-4D98-AD0D-666B9516E1A3}" presName="rootText" presStyleLbl="node2" presStyleIdx="2" presStyleCnt="7">
        <dgm:presLayoutVars>
          <dgm:chPref val="3"/>
        </dgm:presLayoutVars>
      </dgm:prSet>
      <dgm:spPr/>
    </dgm:pt>
    <dgm:pt modelId="{A7580770-70C1-45CB-8360-433DA447B7E6}" type="pres">
      <dgm:prSet presAssocID="{962DF9DB-3413-4D98-AD0D-666B9516E1A3}" presName="rootConnector" presStyleLbl="node2" presStyleIdx="2" presStyleCnt="7"/>
      <dgm:spPr/>
    </dgm:pt>
    <dgm:pt modelId="{E046162F-9CFD-40A9-8FCF-447DB4668205}" type="pres">
      <dgm:prSet presAssocID="{962DF9DB-3413-4D98-AD0D-666B9516E1A3}" presName="hierChild4" presStyleCnt="0"/>
      <dgm:spPr/>
    </dgm:pt>
    <dgm:pt modelId="{C183E090-3F58-4E80-8FA6-56BA60613853}" type="pres">
      <dgm:prSet presAssocID="{962DF9DB-3413-4D98-AD0D-666B9516E1A3}" presName="hierChild5" presStyleCnt="0"/>
      <dgm:spPr/>
    </dgm:pt>
    <dgm:pt modelId="{A12FCE9B-7C92-43C4-BCC4-55035C29D6E6}" type="pres">
      <dgm:prSet presAssocID="{05D546C6-A72E-4770-9E8B-0F0ED9632E7F}" presName="Name50" presStyleLbl="parChTrans1D2" presStyleIdx="3" presStyleCnt="7"/>
      <dgm:spPr/>
    </dgm:pt>
    <dgm:pt modelId="{604ABF64-131C-4206-917C-A40C684F7397}" type="pres">
      <dgm:prSet presAssocID="{6B928502-EB42-49BA-A6D3-95F1395EAFBC}" presName="hierRoot2" presStyleCnt="0">
        <dgm:presLayoutVars>
          <dgm:hierBranch/>
        </dgm:presLayoutVars>
      </dgm:prSet>
      <dgm:spPr/>
    </dgm:pt>
    <dgm:pt modelId="{42C3EFA2-3244-4B04-A49B-53B457D7210F}" type="pres">
      <dgm:prSet presAssocID="{6B928502-EB42-49BA-A6D3-95F1395EAFBC}" presName="rootComposite" presStyleCnt="0"/>
      <dgm:spPr/>
    </dgm:pt>
    <dgm:pt modelId="{76B7D497-81A7-43D5-B61C-2DDC73E38712}" type="pres">
      <dgm:prSet presAssocID="{6B928502-EB42-49BA-A6D3-95F1395EAFBC}" presName="rootText" presStyleLbl="node2" presStyleIdx="3" presStyleCnt="7">
        <dgm:presLayoutVars>
          <dgm:chPref val="3"/>
        </dgm:presLayoutVars>
      </dgm:prSet>
      <dgm:spPr/>
    </dgm:pt>
    <dgm:pt modelId="{4549D203-AC48-415A-972C-78CE16033110}" type="pres">
      <dgm:prSet presAssocID="{6B928502-EB42-49BA-A6D3-95F1395EAFBC}" presName="rootConnector" presStyleLbl="node2" presStyleIdx="3" presStyleCnt="7"/>
      <dgm:spPr/>
    </dgm:pt>
    <dgm:pt modelId="{58A351A2-F77B-4D34-8832-828C2352545C}" type="pres">
      <dgm:prSet presAssocID="{6B928502-EB42-49BA-A6D3-95F1395EAFBC}" presName="hierChild4" presStyleCnt="0"/>
      <dgm:spPr/>
    </dgm:pt>
    <dgm:pt modelId="{788E2D67-6417-4090-8930-22723322AE6F}" type="pres">
      <dgm:prSet presAssocID="{6B928502-EB42-49BA-A6D3-95F1395EAFBC}" presName="hierChild5" presStyleCnt="0"/>
      <dgm:spPr/>
    </dgm:pt>
    <dgm:pt modelId="{4A3CBD14-FAAA-468F-968B-F0DF4C977FEB}" type="pres">
      <dgm:prSet presAssocID="{ABE8CA92-BA7B-4420-BF1D-687D8A437483}" presName="Name50" presStyleLbl="parChTrans1D2" presStyleIdx="4" presStyleCnt="7"/>
      <dgm:spPr/>
    </dgm:pt>
    <dgm:pt modelId="{CCD045E8-366C-4378-9755-E06241F7621E}" type="pres">
      <dgm:prSet presAssocID="{B281048A-E6BF-4804-8B74-C40147A9D829}" presName="hierRoot2" presStyleCnt="0">
        <dgm:presLayoutVars>
          <dgm:hierBranch/>
        </dgm:presLayoutVars>
      </dgm:prSet>
      <dgm:spPr/>
    </dgm:pt>
    <dgm:pt modelId="{3C261D8F-AE0F-480F-9EA8-F88DDA30EB98}" type="pres">
      <dgm:prSet presAssocID="{B281048A-E6BF-4804-8B74-C40147A9D829}" presName="rootComposite" presStyleCnt="0"/>
      <dgm:spPr/>
    </dgm:pt>
    <dgm:pt modelId="{3BD0167A-31E8-4552-98E8-5E7BBDC8F7B3}" type="pres">
      <dgm:prSet presAssocID="{B281048A-E6BF-4804-8B74-C40147A9D829}" presName="rootText" presStyleLbl="node2" presStyleIdx="4" presStyleCnt="7">
        <dgm:presLayoutVars>
          <dgm:chPref val="3"/>
        </dgm:presLayoutVars>
      </dgm:prSet>
      <dgm:spPr/>
    </dgm:pt>
    <dgm:pt modelId="{4AEC95B2-95C1-436A-9F4F-AC8AD57536CC}" type="pres">
      <dgm:prSet presAssocID="{B281048A-E6BF-4804-8B74-C40147A9D829}" presName="rootConnector" presStyleLbl="node2" presStyleIdx="4" presStyleCnt="7"/>
      <dgm:spPr/>
    </dgm:pt>
    <dgm:pt modelId="{C38EB29A-239E-4F0A-A393-9CCC2A6283B7}" type="pres">
      <dgm:prSet presAssocID="{B281048A-E6BF-4804-8B74-C40147A9D829}" presName="hierChild4" presStyleCnt="0"/>
      <dgm:spPr/>
    </dgm:pt>
    <dgm:pt modelId="{4AB1B1CD-DE4F-4667-8AB2-E2151426CDB1}" type="pres">
      <dgm:prSet presAssocID="{B281048A-E6BF-4804-8B74-C40147A9D829}" presName="hierChild5" presStyleCnt="0"/>
      <dgm:spPr/>
    </dgm:pt>
    <dgm:pt modelId="{130D91E3-D4A5-4945-B0B6-2F2F389619CA}" type="pres">
      <dgm:prSet presAssocID="{A9549435-967D-4A4E-8BF6-A0CE72DC974C}" presName="Name50" presStyleLbl="parChTrans1D2" presStyleIdx="5" presStyleCnt="7"/>
      <dgm:spPr/>
    </dgm:pt>
    <dgm:pt modelId="{6D2F4558-6A36-4806-B090-9F719D89E500}" type="pres">
      <dgm:prSet presAssocID="{A9EE2CCF-7588-4384-A792-7093BC43C22F}" presName="hierRoot2" presStyleCnt="0">
        <dgm:presLayoutVars>
          <dgm:hierBranch/>
        </dgm:presLayoutVars>
      </dgm:prSet>
      <dgm:spPr/>
    </dgm:pt>
    <dgm:pt modelId="{B549A488-285F-4219-9153-D3D9D9C23827}" type="pres">
      <dgm:prSet presAssocID="{A9EE2CCF-7588-4384-A792-7093BC43C22F}" presName="rootComposite" presStyleCnt="0"/>
      <dgm:spPr/>
    </dgm:pt>
    <dgm:pt modelId="{4F574EBB-CDF9-44F5-8094-E4D594D2B8AE}" type="pres">
      <dgm:prSet presAssocID="{A9EE2CCF-7588-4384-A792-7093BC43C22F}" presName="rootText" presStyleLbl="node2" presStyleIdx="5" presStyleCnt="7">
        <dgm:presLayoutVars>
          <dgm:chPref val="3"/>
        </dgm:presLayoutVars>
      </dgm:prSet>
      <dgm:spPr/>
    </dgm:pt>
    <dgm:pt modelId="{7F9F7FD4-AA55-4AFF-99A7-DC4A0323ACB4}" type="pres">
      <dgm:prSet presAssocID="{A9EE2CCF-7588-4384-A792-7093BC43C22F}" presName="rootConnector" presStyleLbl="node2" presStyleIdx="5" presStyleCnt="7"/>
      <dgm:spPr/>
    </dgm:pt>
    <dgm:pt modelId="{14A51142-3BB7-4D82-A644-ECFE3D5D3868}" type="pres">
      <dgm:prSet presAssocID="{A9EE2CCF-7588-4384-A792-7093BC43C22F}" presName="hierChild4" presStyleCnt="0"/>
      <dgm:spPr/>
    </dgm:pt>
    <dgm:pt modelId="{FC3B0268-383F-4AAE-ACEB-EA8B19244D28}" type="pres">
      <dgm:prSet presAssocID="{A9EE2CCF-7588-4384-A792-7093BC43C22F}" presName="hierChild5" presStyleCnt="0"/>
      <dgm:spPr/>
    </dgm:pt>
    <dgm:pt modelId="{681319C7-1D46-4033-ADF6-0C956935A212}" type="pres">
      <dgm:prSet presAssocID="{107ECC73-F831-4544-AC96-B6E1F0FEA596}" presName="Name50" presStyleLbl="parChTrans1D2" presStyleIdx="6" presStyleCnt="7"/>
      <dgm:spPr/>
    </dgm:pt>
    <dgm:pt modelId="{842471A4-1F69-482A-B78F-2005FE75F04F}" type="pres">
      <dgm:prSet presAssocID="{64666D01-E2C3-43A9-9E76-C479145E1E1E}" presName="hierRoot2" presStyleCnt="0">
        <dgm:presLayoutVars>
          <dgm:hierBranch/>
        </dgm:presLayoutVars>
      </dgm:prSet>
      <dgm:spPr/>
    </dgm:pt>
    <dgm:pt modelId="{B8C1EDB8-B85B-4292-ABBA-F22CA00662F3}" type="pres">
      <dgm:prSet presAssocID="{64666D01-E2C3-43A9-9E76-C479145E1E1E}" presName="rootComposite" presStyleCnt="0"/>
      <dgm:spPr/>
    </dgm:pt>
    <dgm:pt modelId="{C31F8D12-6311-4F76-91B6-927F7E1F073E}" type="pres">
      <dgm:prSet presAssocID="{64666D01-E2C3-43A9-9E76-C479145E1E1E}" presName="rootText" presStyleLbl="node2" presStyleIdx="6" presStyleCnt="7">
        <dgm:presLayoutVars>
          <dgm:chPref val="3"/>
        </dgm:presLayoutVars>
      </dgm:prSet>
      <dgm:spPr/>
    </dgm:pt>
    <dgm:pt modelId="{96596549-56C7-40AD-A12D-9B9E3C6C7803}" type="pres">
      <dgm:prSet presAssocID="{64666D01-E2C3-43A9-9E76-C479145E1E1E}" presName="rootConnector" presStyleLbl="node2" presStyleIdx="6" presStyleCnt="7"/>
      <dgm:spPr/>
    </dgm:pt>
    <dgm:pt modelId="{D5B2912F-7CE8-4371-A0F7-B1A5209F6DB1}" type="pres">
      <dgm:prSet presAssocID="{64666D01-E2C3-43A9-9E76-C479145E1E1E}" presName="hierChild4" presStyleCnt="0"/>
      <dgm:spPr/>
    </dgm:pt>
    <dgm:pt modelId="{ECBE3E1A-3D94-4A27-A529-4398DBF76C7B}" type="pres">
      <dgm:prSet presAssocID="{64666D01-E2C3-43A9-9E76-C479145E1E1E}" presName="hierChild5" presStyleCnt="0"/>
      <dgm:spPr/>
    </dgm:pt>
    <dgm:pt modelId="{04B870F3-E5B4-4402-98C7-166ADA221F70}" type="pres">
      <dgm:prSet presAssocID="{19CA468A-F14D-4B67-94CC-C5E2FBA8DFED}" presName="hierChild3" presStyleCnt="0"/>
      <dgm:spPr/>
    </dgm:pt>
  </dgm:ptLst>
  <dgm:cxnLst>
    <dgm:cxn modelId="{B1A66002-AD6D-4CB8-9231-C6408A45826D}" type="presOf" srcId="{6B928502-EB42-49BA-A6D3-95F1395EAFBC}" destId="{4549D203-AC48-415A-972C-78CE16033110}" srcOrd="1" destOrd="0" presId="urn:microsoft.com/office/officeart/2005/8/layout/orgChart1"/>
    <dgm:cxn modelId="{6D11CE03-979E-4013-BF23-32CB99091973}" type="presOf" srcId="{962DF9DB-3413-4D98-AD0D-666B9516E1A3}" destId="{A7580770-70C1-45CB-8360-433DA447B7E6}" srcOrd="1" destOrd="0" presId="urn:microsoft.com/office/officeart/2005/8/layout/orgChart1"/>
    <dgm:cxn modelId="{58B69D08-6790-421D-BB73-B82372304240}" type="presOf" srcId="{1CF39145-AC13-4B3C-8BAF-DC723170A09D}" destId="{7E617C92-DA1E-44F0-B526-FDA500888EFC}" srcOrd="1" destOrd="0" presId="urn:microsoft.com/office/officeart/2005/8/layout/orgChart1"/>
    <dgm:cxn modelId="{0928DE1D-39CF-4DC9-BDBE-2BDD91BB2F1C}" srcId="{19CA468A-F14D-4B67-94CC-C5E2FBA8DFED}" destId="{962DF9DB-3413-4D98-AD0D-666B9516E1A3}" srcOrd="2" destOrd="0" parTransId="{01ED352D-2D6B-4FAF-87CF-8454FD319D8A}" sibTransId="{6A6362F5-97B1-4247-8613-B1372791DA38}"/>
    <dgm:cxn modelId="{654A1423-DDDD-45C1-8E60-A8813FA67A70}" type="presOf" srcId="{A9EE2CCF-7588-4384-A792-7093BC43C22F}" destId="{4F574EBB-CDF9-44F5-8094-E4D594D2B8AE}" srcOrd="0" destOrd="0" presId="urn:microsoft.com/office/officeart/2005/8/layout/orgChart1"/>
    <dgm:cxn modelId="{DF9A6426-88E1-4834-8759-DF7630C7FC75}" srcId="{19CA468A-F14D-4B67-94CC-C5E2FBA8DFED}" destId="{351900F5-65F4-4736-9F92-69A85A884407}" srcOrd="1" destOrd="0" parTransId="{470E2028-C8B9-4AF1-873A-D49FA465A51A}" sibTransId="{041D8A69-3971-4196-A8F5-063615897574}"/>
    <dgm:cxn modelId="{6A10B263-414F-4309-8324-2F09C3FB0DAE}" type="presOf" srcId="{470E2028-C8B9-4AF1-873A-D49FA465A51A}" destId="{0F391E74-E0D5-4335-9A3E-224AE4DD08B4}" srcOrd="0" destOrd="0" presId="urn:microsoft.com/office/officeart/2005/8/layout/orgChart1"/>
    <dgm:cxn modelId="{61FE1C45-2396-4CC7-AD13-E2BF933963EF}" type="presOf" srcId="{045263E3-6A2B-4226-A294-C5886B26F8F1}" destId="{425EBA9C-EAA5-47C4-85F1-5274DEF2D5E9}" srcOrd="0" destOrd="0" presId="urn:microsoft.com/office/officeart/2005/8/layout/orgChart1"/>
    <dgm:cxn modelId="{B5398846-9E76-499E-9088-FBF4103ABF27}" srcId="{19CA468A-F14D-4B67-94CC-C5E2FBA8DFED}" destId="{B281048A-E6BF-4804-8B74-C40147A9D829}" srcOrd="4" destOrd="0" parTransId="{ABE8CA92-BA7B-4420-BF1D-687D8A437483}" sibTransId="{7A9A5BEE-E439-4227-B6DB-C38F20039B8A}"/>
    <dgm:cxn modelId="{E898C547-632E-4998-B775-7E72B74B46B5}" type="presOf" srcId="{351900F5-65F4-4736-9F92-69A85A884407}" destId="{F39F3F15-51BF-46D4-98E9-3F133610833D}" srcOrd="0" destOrd="0" presId="urn:microsoft.com/office/officeart/2005/8/layout/orgChart1"/>
    <dgm:cxn modelId="{D0C7126A-8117-410E-B99F-584C1EA7135F}" srcId="{7D914C0B-C651-4935-BAE3-383696DEF67A}" destId="{19CA468A-F14D-4B67-94CC-C5E2FBA8DFED}" srcOrd="0" destOrd="0" parTransId="{D152E050-F67D-490D-885E-63A296EAE36E}" sibTransId="{EBE1DC4D-1143-4241-B4B9-2843A98797A2}"/>
    <dgm:cxn modelId="{E00B534C-7211-47E1-9AD7-170886F0067C}" type="presOf" srcId="{1CF39145-AC13-4B3C-8BAF-DC723170A09D}" destId="{CA5626AC-763A-4C11-8620-E95D31FA9245}" srcOrd="0" destOrd="0" presId="urn:microsoft.com/office/officeart/2005/8/layout/orgChart1"/>
    <dgm:cxn modelId="{3E1B3352-AB87-44FD-B4DF-4BD6E2998CC0}" type="presOf" srcId="{ABE8CA92-BA7B-4420-BF1D-687D8A437483}" destId="{4A3CBD14-FAAA-468F-968B-F0DF4C977FEB}" srcOrd="0" destOrd="0" presId="urn:microsoft.com/office/officeart/2005/8/layout/orgChart1"/>
    <dgm:cxn modelId="{90CF9B7E-D924-4B11-91C0-D6DAC76B239D}" type="presOf" srcId="{B281048A-E6BF-4804-8B74-C40147A9D829}" destId="{4AEC95B2-95C1-436A-9F4F-AC8AD57536CC}" srcOrd="1" destOrd="0" presId="urn:microsoft.com/office/officeart/2005/8/layout/orgChart1"/>
    <dgm:cxn modelId="{815D6C82-7D87-4E5F-A997-2AC5F99F0C24}" type="presOf" srcId="{A9549435-967D-4A4E-8BF6-A0CE72DC974C}" destId="{130D91E3-D4A5-4945-B0B6-2F2F389619CA}" srcOrd="0" destOrd="0" presId="urn:microsoft.com/office/officeart/2005/8/layout/orgChart1"/>
    <dgm:cxn modelId="{F27B2591-BB8F-43B1-A793-DA624ACA7E3B}" type="presOf" srcId="{962DF9DB-3413-4D98-AD0D-666B9516E1A3}" destId="{5E6BF671-927E-4BDD-986C-601B89BA0ACC}" srcOrd="0" destOrd="0" presId="urn:microsoft.com/office/officeart/2005/8/layout/orgChart1"/>
    <dgm:cxn modelId="{B7A95C92-92A9-4DC7-85AA-0C7B67224BC2}" type="presOf" srcId="{107ECC73-F831-4544-AC96-B6E1F0FEA596}" destId="{681319C7-1D46-4033-ADF6-0C956935A212}" srcOrd="0" destOrd="0" presId="urn:microsoft.com/office/officeart/2005/8/layout/orgChart1"/>
    <dgm:cxn modelId="{8BAAE49B-298D-430C-9F17-538AD4607C7E}" srcId="{19CA468A-F14D-4B67-94CC-C5E2FBA8DFED}" destId="{A9EE2CCF-7588-4384-A792-7093BC43C22F}" srcOrd="5" destOrd="0" parTransId="{A9549435-967D-4A4E-8BF6-A0CE72DC974C}" sibTransId="{0E08D3A9-D026-428D-BC17-FD0AEDBA7936}"/>
    <dgm:cxn modelId="{A651899C-359F-4D20-B874-C03627F290A0}" srcId="{19CA468A-F14D-4B67-94CC-C5E2FBA8DFED}" destId="{6B928502-EB42-49BA-A6D3-95F1395EAFBC}" srcOrd="3" destOrd="0" parTransId="{05D546C6-A72E-4770-9E8B-0F0ED9632E7F}" sibTransId="{95CAFAC0-4446-4DE7-9B9D-4B8C720062B7}"/>
    <dgm:cxn modelId="{A005B39C-A878-4392-9BCF-4A12514196A8}" srcId="{19CA468A-F14D-4B67-94CC-C5E2FBA8DFED}" destId="{1CF39145-AC13-4B3C-8BAF-DC723170A09D}" srcOrd="0" destOrd="0" parTransId="{045263E3-6A2B-4226-A294-C5886B26F8F1}" sibTransId="{DCE94391-F7BD-40AC-B153-882CBDE9E4F6}"/>
    <dgm:cxn modelId="{86A4F8AA-7F1F-40F5-89B1-4D41B180D49B}" type="presOf" srcId="{19CA468A-F14D-4B67-94CC-C5E2FBA8DFED}" destId="{3F76274E-3817-41EB-9F86-D9A33AC37DC7}" srcOrd="1" destOrd="0" presId="urn:microsoft.com/office/officeart/2005/8/layout/orgChart1"/>
    <dgm:cxn modelId="{25B85EC4-C703-4B0C-9B91-77463411980A}" type="presOf" srcId="{19CA468A-F14D-4B67-94CC-C5E2FBA8DFED}" destId="{12830372-FE0B-48F6-B60F-D54628E25C4A}" srcOrd="0" destOrd="0" presId="urn:microsoft.com/office/officeart/2005/8/layout/orgChart1"/>
    <dgm:cxn modelId="{4CB570CB-1684-476D-A0AF-C1A0DB4E252F}" type="presOf" srcId="{05D546C6-A72E-4770-9E8B-0F0ED9632E7F}" destId="{A12FCE9B-7C92-43C4-BCC4-55035C29D6E6}" srcOrd="0" destOrd="0" presId="urn:microsoft.com/office/officeart/2005/8/layout/orgChart1"/>
    <dgm:cxn modelId="{9603B0CF-A392-4B3B-923F-34F2404FB374}" type="presOf" srcId="{351900F5-65F4-4736-9F92-69A85A884407}" destId="{394977C4-8737-495D-AFB2-1488C9D15096}" srcOrd="1" destOrd="0" presId="urn:microsoft.com/office/officeart/2005/8/layout/orgChart1"/>
    <dgm:cxn modelId="{A63A6ED6-40AF-4144-8ABC-F70CABB01D91}" type="presOf" srcId="{64666D01-E2C3-43A9-9E76-C479145E1E1E}" destId="{C31F8D12-6311-4F76-91B6-927F7E1F073E}" srcOrd="0" destOrd="0" presId="urn:microsoft.com/office/officeart/2005/8/layout/orgChart1"/>
    <dgm:cxn modelId="{99E6BAD9-1FDC-41C3-B888-02A05B75C201}" type="presOf" srcId="{01ED352D-2D6B-4FAF-87CF-8454FD319D8A}" destId="{07A8B809-8F83-4660-8872-FE0E3F235AAD}" srcOrd="0" destOrd="0" presId="urn:microsoft.com/office/officeart/2005/8/layout/orgChart1"/>
    <dgm:cxn modelId="{6C66A0DA-FF50-43F1-984C-DD75C26FCFFD}" type="presOf" srcId="{B281048A-E6BF-4804-8B74-C40147A9D829}" destId="{3BD0167A-31E8-4552-98E8-5E7BBDC8F7B3}" srcOrd="0" destOrd="0" presId="urn:microsoft.com/office/officeart/2005/8/layout/orgChart1"/>
    <dgm:cxn modelId="{0ED8EEEB-97D7-4CA4-90CF-D31B28EC799A}" srcId="{19CA468A-F14D-4B67-94CC-C5E2FBA8DFED}" destId="{64666D01-E2C3-43A9-9E76-C479145E1E1E}" srcOrd="6" destOrd="0" parTransId="{107ECC73-F831-4544-AC96-B6E1F0FEA596}" sibTransId="{D459E71C-4DD0-4DD1-B320-2983A8E328DF}"/>
    <dgm:cxn modelId="{6F7DDAF2-9957-4389-8BEE-79B5B0D0CDAF}" type="presOf" srcId="{64666D01-E2C3-43A9-9E76-C479145E1E1E}" destId="{96596549-56C7-40AD-A12D-9B9E3C6C7803}" srcOrd="1" destOrd="0" presId="urn:microsoft.com/office/officeart/2005/8/layout/orgChart1"/>
    <dgm:cxn modelId="{AFDAFFF4-6B71-4A39-8260-609D68456FDD}" type="presOf" srcId="{A9EE2CCF-7588-4384-A792-7093BC43C22F}" destId="{7F9F7FD4-AA55-4AFF-99A7-DC4A0323ACB4}" srcOrd="1" destOrd="0" presId="urn:microsoft.com/office/officeart/2005/8/layout/orgChart1"/>
    <dgm:cxn modelId="{4AFEC3F6-CA05-4344-AAA1-9BFCC9E611B8}" type="presOf" srcId="{6B928502-EB42-49BA-A6D3-95F1395EAFBC}" destId="{76B7D497-81A7-43D5-B61C-2DDC73E38712}" srcOrd="0" destOrd="0" presId="urn:microsoft.com/office/officeart/2005/8/layout/orgChart1"/>
    <dgm:cxn modelId="{E28939FD-4BBA-4172-826E-6892173802D4}" type="presOf" srcId="{7D914C0B-C651-4935-BAE3-383696DEF67A}" destId="{7835EDA6-FD77-4415-AC18-4471C7A15033}" srcOrd="0" destOrd="0" presId="urn:microsoft.com/office/officeart/2005/8/layout/orgChart1"/>
    <dgm:cxn modelId="{22C56F1F-13C6-4090-9895-FE8EEDF956EA}" type="presParOf" srcId="{7835EDA6-FD77-4415-AC18-4471C7A15033}" destId="{E2462953-CC18-45B4-8E9B-CBE842F085C2}" srcOrd="0" destOrd="0" presId="urn:microsoft.com/office/officeart/2005/8/layout/orgChart1"/>
    <dgm:cxn modelId="{40438A86-94B9-4F0D-A252-8507CA7C33D6}" type="presParOf" srcId="{E2462953-CC18-45B4-8E9B-CBE842F085C2}" destId="{3DFA566E-6276-4185-A9D8-E7A306AD64CF}" srcOrd="0" destOrd="0" presId="urn:microsoft.com/office/officeart/2005/8/layout/orgChart1"/>
    <dgm:cxn modelId="{D2415020-1090-4723-87C4-DE73DA10F028}" type="presParOf" srcId="{3DFA566E-6276-4185-A9D8-E7A306AD64CF}" destId="{12830372-FE0B-48F6-B60F-D54628E25C4A}" srcOrd="0" destOrd="0" presId="urn:microsoft.com/office/officeart/2005/8/layout/orgChart1"/>
    <dgm:cxn modelId="{E689D8E4-B55B-4AF9-8218-727DC56FF58B}" type="presParOf" srcId="{3DFA566E-6276-4185-A9D8-E7A306AD64CF}" destId="{3F76274E-3817-41EB-9F86-D9A33AC37DC7}" srcOrd="1" destOrd="0" presId="urn:microsoft.com/office/officeart/2005/8/layout/orgChart1"/>
    <dgm:cxn modelId="{2563DB8B-F033-47F8-B467-AD21325C3534}" type="presParOf" srcId="{E2462953-CC18-45B4-8E9B-CBE842F085C2}" destId="{2D827789-A879-4321-AA45-F928E49ACAE7}" srcOrd="1" destOrd="0" presId="urn:microsoft.com/office/officeart/2005/8/layout/orgChart1"/>
    <dgm:cxn modelId="{5AA10754-9DE2-42D6-BAA6-DB39230D4F41}" type="presParOf" srcId="{2D827789-A879-4321-AA45-F928E49ACAE7}" destId="{425EBA9C-EAA5-47C4-85F1-5274DEF2D5E9}" srcOrd="0" destOrd="0" presId="urn:microsoft.com/office/officeart/2005/8/layout/orgChart1"/>
    <dgm:cxn modelId="{4293C948-9ED8-4793-810C-F8CA875A63E9}" type="presParOf" srcId="{2D827789-A879-4321-AA45-F928E49ACAE7}" destId="{C1D1A42F-96FA-4748-8545-DB0B4C524976}" srcOrd="1" destOrd="0" presId="urn:microsoft.com/office/officeart/2005/8/layout/orgChart1"/>
    <dgm:cxn modelId="{AAB10CF5-B129-45EC-864A-E2A1AACD9494}" type="presParOf" srcId="{C1D1A42F-96FA-4748-8545-DB0B4C524976}" destId="{0630D8FE-938A-4FE5-B2FC-EFA1CA26A58A}" srcOrd="0" destOrd="0" presId="urn:microsoft.com/office/officeart/2005/8/layout/orgChart1"/>
    <dgm:cxn modelId="{91ACD569-4DE3-4DAA-85A6-1359756C2B3D}" type="presParOf" srcId="{0630D8FE-938A-4FE5-B2FC-EFA1CA26A58A}" destId="{CA5626AC-763A-4C11-8620-E95D31FA9245}" srcOrd="0" destOrd="0" presId="urn:microsoft.com/office/officeart/2005/8/layout/orgChart1"/>
    <dgm:cxn modelId="{E4BF19AC-A500-499B-A8BA-C0F8EE6350DC}" type="presParOf" srcId="{0630D8FE-938A-4FE5-B2FC-EFA1CA26A58A}" destId="{7E617C92-DA1E-44F0-B526-FDA500888EFC}" srcOrd="1" destOrd="0" presId="urn:microsoft.com/office/officeart/2005/8/layout/orgChart1"/>
    <dgm:cxn modelId="{D6F781D5-BA19-4550-99CB-ABE7F57579B8}" type="presParOf" srcId="{C1D1A42F-96FA-4748-8545-DB0B4C524976}" destId="{B27D3AC4-E5C6-4F8D-A27F-A715E0C60DE1}" srcOrd="1" destOrd="0" presId="urn:microsoft.com/office/officeart/2005/8/layout/orgChart1"/>
    <dgm:cxn modelId="{EFF7543C-858A-4CCF-B1E4-284531603792}" type="presParOf" srcId="{C1D1A42F-96FA-4748-8545-DB0B4C524976}" destId="{BF2A2D99-6568-41D3-BD55-133D06A4DE8E}" srcOrd="2" destOrd="0" presId="urn:microsoft.com/office/officeart/2005/8/layout/orgChart1"/>
    <dgm:cxn modelId="{8A6FBEBC-6351-4AD4-B570-9D068BBB1C05}" type="presParOf" srcId="{2D827789-A879-4321-AA45-F928E49ACAE7}" destId="{0F391E74-E0D5-4335-9A3E-224AE4DD08B4}" srcOrd="2" destOrd="0" presId="urn:microsoft.com/office/officeart/2005/8/layout/orgChart1"/>
    <dgm:cxn modelId="{35E2F958-692B-4E26-A83C-755C8F02A4ED}" type="presParOf" srcId="{2D827789-A879-4321-AA45-F928E49ACAE7}" destId="{787AE541-6399-4F9A-9CE4-66905B82A19E}" srcOrd="3" destOrd="0" presId="urn:microsoft.com/office/officeart/2005/8/layout/orgChart1"/>
    <dgm:cxn modelId="{14054B84-1CA6-48B8-A216-D8BBCC921505}" type="presParOf" srcId="{787AE541-6399-4F9A-9CE4-66905B82A19E}" destId="{F4B06D2D-177E-4B68-BE72-EC81C4BF72F6}" srcOrd="0" destOrd="0" presId="urn:microsoft.com/office/officeart/2005/8/layout/orgChart1"/>
    <dgm:cxn modelId="{4FCE368D-1576-4D8F-84C2-0FCC294C7A7C}" type="presParOf" srcId="{F4B06D2D-177E-4B68-BE72-EC81C4BF72F6}" destId="{F39F3F15-51BF-46D4-98E9-3F133610833D}" srcOrd="0" destOrd="0" presId="urn:microsoft.com/office/officeart/2005/8/layout/orgChart1"/>
    <dgm:cxn modelId="{C3E10B25-C4E8-4DFD-BB65-922216C1042C}" type="presParOf" srcId="{F4B06D2D-177E-4B68-BE72-EC81C4BF72F6}" destId="{394977C4-8737-495D-AFB2-1488C9D15096}" srcOrd="1" destOrd="0" presId="urn:microsoft.com/office/officeart/2005/8/layout/orgChart1"/>
    <dgm:cxn modelId="{9581591A-9BBB-49ED-933F-665603A47807}" type="presParOf" srcId="{787AE541-6399-4F9A-9CE4-66905B82A19E}" destId="{4326B41B-C78F-456F-BD27-47DB051F3AB7}" srcOrd="1" destOrd="0" presId="urn:microsoft.com/office/officeart/2005/8/layout/orgChart1"/>
    <dgm:cxn modelId="{B0ADCEC1-F6A0-42EA-B3C8-C40946836270}" type="presParOf" srcId="{787AE541-6399-4F9A-9CE4-66905B82A19E}" destId="{276668A0-3697-483B-85E2-4258500DC127}" srcOrd="2" destOrd="0" presId="urn:microsoft.com/office/officeart/2005/8/layout/orgChart1"/>
    <dgm:cxn modelId="{7FFB6558-DDBE-4966-A21B-D3AC53A50711}" type="presParOf" srcId="{2D827789-A879-4321-AA45-F928E49ACAE7}" destId="{07A8B809-8F83-4660-8872-FE0E3F235AAD}" srcOrd="4" destOrd="0" presId="urn:microsoft.com/office/officeart/2005/8/layout/orgChart1"/>
    <dgm:cxn modelId="{E2112C0F-3DC9-4EDA-A1DB-837914717727}" type="presParOf" srcId="{2D827789-A879-4321-AA45-F928E49ACAE7}" destId="{4C16EAFC-AB30-45A9-AD71-E46B6E684564}" srcOrd="5" destOrd="0" presId="urn:microsoft.com/office/officeart/2005/8/layout/orgChart1"/>
    <dgm:cxn modelId="{F785775B-BB05-4980-BE63-77468AF73CB1}" type="presParOf" srcId="{4C16EAFC-AB30-45A9-AD71-E46B6E684564}" destId="{4DB1D006-1B40-4E35-A9BB-5E3E4876428C}" srcOrd="0" destOrd="0" presId="urn:microsoft.com/office/officeart/2005/8/layout/orgChart1"/>
    <dgm:cxn modelId="{6A524874-272C-4CAA-AF70-DF9F6FB437B2}" type="presParOf" srcId="{4DB1D006-1B40-4E35-A9BB-5E3E4876428C}" destId="{5E6BF671-927E-4BDD-986C-601B89BA0ACC}" srcOrd="0" destOrd="0" presId="urn:microsoft.com/office/officeart/2005/8/layout/orgChart1"/>
    <dgm:cxn modelId="{253D8EBB-F5DA-49B8-A78A-190E6F840CCC}" type="presParOf" srcId="{4DB1D006-1B40-4E35-A9BB-5E3E4876428C}" destId="{A7580770-70C1-45CB-8360-433DA447B7E6}" srcOrd="1" destOrd="0" presId="urn:microsoft.com/office/officeart/2005/8/layout/orgChart1"/>
    <dgm:cxn modelId="{CF64C070-6A52-4D9D-8D2F-064A6C4F9752}" type="presParOf" srcId="{4C16EAFC-AB30-45A9-AD71-E46B6E684564}" destId="{E046162F-9CFD-40A9-8FCF-447DB4668205}" srcOrd="1" destOrd="0" presId="urn:microsoft.com/office/officeart/2005/8/layout/orgChart1"/>
    <dgm:cxn modelId="{D4058E1E-B527-4EBD-A4F4-F54A01552C56}" type="presParOf" srcId="{4C16EAFC-AB30-45A9-AD71-E46B6E684564}" destId="{C183E090-3F58-4E80-8FA6-56BA60613853}" srcOrd="2" destOrd="0" presId="urn:microsoft.com/office/officeart/2005/8/layout/orgChart1"/>
    <dgm:cxn modelId="{281BCAAD-A597-4CC0-A556-F3488A0DFEEA}" type="presParOf" srcId="{2D827789-A879-4321-AA45-F928E49ACAE7}" destId="{A12FCE9B-7C92-43C4-BCC4-55035C29D6E6}" srcOrd="6" destOrd="0" presId="urn:microsoft.com/office/officeart/2005/8/layout/orgChart1"/>
    <dgm:cxn modelId="{34CD0330-FBB2-467E-93A0-357A246AEE10}" type="presParOf" srcId="{2D827789-A879-4321-AA45-F928E49ACAE7}" destId="{604ABF64-131C-4206-917C-A40C684F7397}" srcOrd="7" destOrd="0" presId="urn:microsoft.com/office/officeart/2005/8/layout/orgChart1"/>
    <dgm:cxn modelId="{2504DB89-C28B-422B-A942-6D28CAA2F0D4}" type="presParOf" srcId="{604ABF64-131C-4206-917C-A40C684F7397}" destId="{42C3EFA2-3244-4B04-A49B-53B457D7210F}" srcOrd="0" destOrd="0" presId="urn:microsoft.com/office/officeart/2005/8/layout/orgChart1"/>
    <dgm:cxn modelId="{296EDE27-89BA-4D36-A856-C717CA5422BD}" type="presParOf" srcId="{42C3EFA2-3244-4B04-A49B-53B457D7210F}" destId="{76B7D497-81A7-43D5-B61C-2DDC73E38712}" srcOrd="0" destOrd="0" presId="urn:microsoft.com/office/officeart/2005/8/layout/orgChart1"/>
    <dgm:cxn modelId="{023C73D3-D7DF-43F0-9E37-A0DF3A1136AC}" type="presParOf" srcId="{42C3EFA2-3244-4B04-A49B-53B457D7210F}" destId="{4549D203-AC48-415A-972C-78CE16033110}" srcOrd="1" destOrd="0" presId="urn:microsoft.com/office/officeart/2005/8/layout/orgChart1"/>
    <dgm:cxn modelId="{51F7D677-AEC6-4F3C-A7B9-B4929248742D}" type="presParOf" srcId="{604ABF64-131C-4206-917C-A40C684F7397}" destId="{58A351A2-F77B-4D34-8832-828C2352545C}" srcOrd="1" destOrd="0" presId="urn:microsoft.com/office/officeart/2005/8/layout/orgChart1"/>
    <dgm:cxn modelId="{A879B8AC-D66B-4263-88B8-1C85BD7CB91B}" type="presParOf" srcId="{604ABF64-131C-4206-917C-A40C684F7397}" destId="{788E2D67-6417-4090-8930-22723322AE6F}" srcOrd="2" destOrd="0" presId="urn:microsoft.com/office/officeart/2005/8/layout/orgChart1"/>
    <dgm:cxn modelId="{FF621C2B-6B27-4FCB-AB84-0D2B0B01AFBF}" type="presParOf" srcId="{2D827789-A879-4321-AA45-F928E49ACAE7}" destId="{4A3CBD14-FAAA-468F-968B-F0DF4C977FEB}" srcOrd="8" destOrd="0" presId="urn:microsoft.com/office/officeart/2005/8/layout/orgChart1"/>
    <dgm:cxn modelId="{358668B8-03D5-45C7-8EFA-660CA43F2965}" type="presParOf" srcId="{2D827789-A879-4321-AA45-F928E49ACAE7}" destId="{CCD045E8-366C-4378-9755-E06241F7621E}" srcOrd="9" destOrd="0" presId="urn:microsoft.com/office/officeart/2005/8/layout/orgChart1"/>
    <dgm:cxn modelId="{A28A6F2D-3D8B-4346-82A8-4B675936C715}" type="presParOf" srcId="{CCD045E8-366C-4378-9755-E06241F7621E}" destId="{3C261D8F-AE0F-480F-9EA8-F88DDA30EB98}" srcOrd="0" destOrd="0" presId="urn:microsoft.com/office/officeart/2005/8/layout/orgChart1"/>
    <dgm:cxn modelId="{3DA84A12-7951-4CB1-BBAB-20BC6881F7CF}" type="presParOf" srcId="{3C261D8F-AE0F-480F-9EA8-F88DDA30EB98}" destId="{3BD0167A-31E8-4552-98E8-5E7BBDC8F7B3}" srcOrd="0" destOrd="0" presId="urn:microsoft.com/office/officeart/2005/8/layout/orgChart1"/>
    <dgm:cxn modelId="{97D646ED-D2ED-4600-B260-95B1C4A82996}" type="presParOf" srcId="{3C261D8F-AE0F-480F-9EA8-F88DDA30EB98}" destId="{4AEC95B2-95C1-436A-9F4F-AC8AD57536CC}" srcOrd="1" destOrd="0" presId="urn:microsoft.com/office/officeart/2005/8/layout/orgChart1"/>
    <dgm:cxn modelId="{3542645F-02C0-4B1D-9C62-ED8A7F7D6F0B}" type="presParOf" srcId="{CCD045E8-366C-4378-9755-E06241F7621E}" destId="{C38EB29A-239E-4F0A-A393-9CCC2A6283B7}" srcOrd="1" destOrd="0" presId="urn:microsoft.com/office/officeart/2005/8/layout/orgChart1"/>
    <dgm:cxn modelId="{1B73F39F-B836-430D-9A55-B3E954DB0CA5}" type="presParOf" srcId="{CCD045E8-366C-4378-9755-E06241F7621E}" destId="{4AB1B1CD-DE4F-4667-8AB2-E2151426CDB1}" srcOrd="2" destOrd="0" presId="urn:microsoft.com/office/officeart/2005/8/layout/orgChart1"/>
    <dgm:cxn modelId="{B3809FF1-DE16-4685-86F8-276460CDF0F8}" type="presParOf" srcId="{2D827789-A879-4321-AA45-F928E49ACAE7}" destId="{130D91E3-D4A5-4945-B0B6-2F2F389619CA}" srcOrd="10" destOrd="0" presId="urn:microsoft.com/office/officeart/2005/8/layout/orgChart1"/>
    <dgm:cxn modelId="{BC65F512-97FF-48A8-86E2-571F6AAD4508}" type="presParOf" srcId="{2D827789-A879-4321-AA45-F928E49ACAE7}" destId="{6D2F4558-6A36-4806-B090-9F719D89E500}" srcOrd="11" destOrd="0" presId="urn:microsoft.com/office/officeart/2005/8/layout/orgChart1"/>
    <dgm:cxn modelId="{844B75EB-AE0B-4D78-8D74-4A11B630F793}" type="presParOf" srcId="{6D2F4558-6A36-4806-B090-9F719D89E500}" destId="{B549A488-285F-4219-9153-D3D9D9C23827}" srcOrd="0" destOrd="0" presId="urn:microsoft.com/office/officeart/2005/8/layout/orgChart1"/>
    <dgm:cxn modelId="{EE281B6A-46C2-4C38-A021-D671DB61F626}" type="presParOf" srcId="{B549A488-285F-4219-9153-D3D9D9C23827}" destId="{4F574EBB-CDF9-44F5-8094-E4D594D2B8AE}" srcOrd="0" destOrd="0" presId="urn:microsoft.com/office/officeart/2005/8/layout/orgChart1"/>
    <dgm:cxn modelId="{9727BF62-60EF-48AC-BCE8-2F6BDE041869}" type="presParOf" srcId="{B549A488-285F-4219-9153-D3D9D9C23827}" destId="{7F9F7FD4-AA55-4AFF-99A7-DC4A0323ACB4}" srcOrd="1" destOrd="0" presId="urn:microsoft.com/office/officeart/2005/8/layout/orgChart1"/>
    <dgm:cxn modelId="{151F2DA9-6565-40D9-9DB1-A5814B26AAD2}" type="presParOf" srcId="{6D2F4558-6A36-4806-B090-9F719D89E500}" destId="{14A51142-3BB7-4D82-A644-ECFE3D5D3868}" srcOrd="1" destOrd="0" presId="urn:microsoft.com/office/officeart/2005/8/layout/orgChart1"/>
    <dgm:cxn modelId="{0F11F91D-7122-422E-A7B3-149A2B2AA67E}" type="presParOf" srcId="{6D2F4558-6A36-4806-B090-9F719D89E500}" destId="{FC3B0268-383F-4AAE-ACEB-EA8B19244D28}" srcOrd="2" destOrd="0" presId="urn:microsoft.com/office/officeart/2005/8/layout/orgChart1"/>
    <dgm:cxn modelId="{CDB55AFA-B413-4860-BA8E-38D6FB87E4A1}" type="presParOf" srcId="{2D827789-A879-4321-AA45-F928E49ACAE7}" destId="{681319C7-1D46-4033-ADF6-0C956935A212}" srcOrd="12" destOrd="0" presId="urn:microsoft.com/office/officeart/2005/8/layout/orgChart1"/>
    <dgm:cxn modelId="{2DECC4D8-7C48-419F-BC56-FB25A39C7826}" type="presParOf" srcId="{2D827789-A879-4321-AA45-F928E49ACAE7}" destId="{842471A4-1F69-482A-B78F-2005FE75F04F}" srcOrd="13" destOrd="0" presId="urn:microsoft.com/office/officeart/2005/8/layout/orgChart1"/>
    <dgm:cxn modelId="{2C040BAC-93E2-4E67-9874-7B912F1A1B79}" type="presParOf" srcId="{842471A4-1F69-482A-B78F-2005FE75F04F}" destId="{B8C1EDB8-B85B-4292-ABBA-F22CA00662F3}" srcOrd="0" destOrd="0" presId="urn:microsoft.com/office/officeart/2005/8/layout/orgChart1"/>
    <dgm:cxn modelId="{4F432F52-3D75-4BEC-B5BB-318973266DA7}" type="presParOf" srcId="{B8C1EDB8-B85B-4292-ABBA-F22CA00662F3}" destId="{C31F8D12-6311-4F76-91B6-927F7E1F073E}" srcOrd="0" destOrd="0" presId="urn:microsoft.com/office/officeart/2005/8/layout/orgChart1"/>
    <dgm:cxn modelId="{3BD23EBE-E70D-43E7-83E9-AA16CF51F0F2}" type="presParOf" srcId="{B8C1EDB8-B85B-4292-ABBA-F22CA00662F3}" destId="{96596549-56C7-40AD-A12D-9B9E3C6C7803}" srcOrd="1" destOrd="0" presId="urn:microsoft.com/office/officeart/2005/8/layout/orgChart1"/>
    <dgm:cxn modelId="{0FF98D2D-F3EA-403C-B9D0-91607C2B601B}" type="presParOf" srcId="{842471A4-1F69-482A-B78F-2005FE75F04F}" destId="{D5B2912F-7CE8-4371-A0F7-B1A5209F6DB1}" srcOrd="1" destOrd="0" presId="urn:microsoft.com/office/officeart/2005/8/layout/orgChart1"/>
    <dgm:cxn modelId="{8879B084-7E6C-4B5D-8797-DED83906160E}" type="presParOf" srcId="{842471A4-1F69-482A-B78F-2005FE75F04F}" destId="{ECBE3E1A-3D94-4A27-A529-4398DBF76C7B}" srcOrd="2" destOrd="0" presId="urn:microsoft.com/office/officeart/2005/8/layout/orgChart1"/>
    <dgm:cxn modelId="{25FB010F-690A-4E21-9DC0-5A83BD9385E0}" type="presParOf" srcId="{E2462953-CC18-45B4-8E9B-CBE842F085C2}" destId="{04B870F3-E5B4-4402-98C7-166ADA221F7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21D84B3-E105-4CD3-A3FC-29EF3C00CB4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/>
      <dgm:spPr/>
    </dgm:pt>
    <dgm:pt modelId="{89731237-636C-4246-A7E5-5FEAB2813B42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İSTİARE</a:t>
          </a:r>
        </a:p>
      </dgm:t>
    </dgm:pt>
    <dgm:pt modelId="{E2726ABE-32F0-46EB-A5C3-82E991B8DA07}" type="parTrans" cxnId="{4F8071CF-87C6-40E4-A088-99BFB7A2D71F}">
      <dgm:prSet/>
      <dgm:spPr/>
    </dgm:pt>
    <dgm:pt modelId="{0D033868-3B91-47B4-AD22-600B7F406D26}" type="sibTrans" cxnId="{4F8071CF-87C6-40E4-A088-99BFB7A2D71F}">
      <dgm:prSet/>
      <dgm:spPr/>
    </dgm:pt>
    <dgm:pt modelId="{27EA55BA-9EFC-4888-BA16-7846A3A8B856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AÇIK İSTİARE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(Kendine Benzetilenle yapılır)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İki kapılı bir handa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Gidiyorum gündüz gece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(Dünya Han’a benzetilmiş)</a:t>
          </a:r>
        </a:p>
      </dgm:t>
    </dgm:pt>
    <dgm:pt modelId="{0EC34E0C-E8EC-46DB-8C0D-6467A24CF890}" type="parTrans" cxnId="{9302E395-D1C0-4201-8C49-8080E76AF7E5}">
      <dgm:prSet/>
      <dgm:spPr/>
    </dgm:pt>
    <dgm:pt modelId="{957C8843-1B89-43A2-8729-9BC06030055E}" type="sibTrans" cxnId="{9302E395-D1C0-4201-8C49-8080E76AF7E5}">
      <dgm:prSet/>
      <dgm:spPr/>
    </dgm:pt>
    <dgm:pt modelId="{A1DCFC5F-31B6-4F55-8C8E-452D153FC24F}">
      <dgm:prSet/>
      <dgm:spPr/>
      <dgm:t>
        <a:bodyPr/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KAPALI İSTİARE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(Benzeyenle yapılır)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Ay zeytin ağaçlarından yere damlıyordu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b="1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(Ay Su’ya benzetilmiş)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b="1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</dgm:t>
    </dgm:pt>
    <dgm:pt modelId="{667EBF27-E36A-4977-AEFC-FA993051B94D}" type="parTrans" cxnId="{BC5A386B-1DF6-45DD-8A24-2009D6E7D757}">
      <dgm:prSet/>
      <dgm:spPr/>
    </dgm:pt>
    <dgm:pt modelId="{ADAC9141-6116-49EB-8905-C7BD0612B331}" type="sibTrans" cxnId="{BC5A386B-1DF6-45DD-8A24-2009D6E7D757}">
      <dgm:prSet/>
      <dgm:spPr/>
    </dgm:pt>
    <dgm:pt modelId="{89891011-82F9-40CD-87EC-C007A07DA418}" type="pres">
      <dgm:prSet presAssocID="{721D84B3-E105-4CD3-A3FC-29EF3C00CB4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D237457D-4CC1-4E2B-876A-761DA2EC20F0}" type="pres">
      <dgm:prSet presAssocID="{89731237-636C-4246-A7E5-5FEAB2813B42}" presName="hierRoot1" presStyleCnt="0">
        <dgm:presLayoutVars>
          <dgm:hierBranch/>
        </dgm:presLayoutVars>
      </dgm:prSet>
      <dgm:spPr/>
    </dgm:pt>
    <dgm:pt modelId="{944A6930-649E-4E81-BB04-67AFB03F0283}" type="pres">
      <dgm:prSet presAssocID="{89731237-636C-4246-A7E5-5FEAB2813B42}" presName="rootComposite1" presStyleCnt="0"/>
      <dgm:spPr/>
    </dgm:pt>
    <dgm:pt modelId="{3E408718-03DD-4205-99A9-7C4DEFA87B2F}" type="pres">
      <dgm:prSet presAssocID="{89731237-636C-4246-A7E5-5FEAB2813B42}" presName="rootText1" presStyleLbl="node0" presStyleIdx="0" presStyleCnt="1">
        <dgm:presLayoutVars>
          <dgm:chPref val="3"/>
        </dgm:presLayoutVars>
      </dgm:prSet>
      <dgm:spPr/>
    </dgm:pt>
    <dgm:pt modelId="{0C96AB80-2444-4E61-95F2-AADAD0164781}" type="pres">
      <dgm:prSet presAssocID="{89731237-636C-4246-A7E5-5FEAB2813B42}" presName="rootConnector1" presStyleLbl="node1" presStyleIdx="0" presStyleCnt="0"/>
      <dgm:spPr/>
    </dgm:pt>
    <dgm:pt modelId="{DFE8840D-B009-40D5-B187-BA04488FAEA6}" type="pres">
      <dgm:prSet presAssocID="{89731237-636C-4246-A7E5-5FEAB2813B42}" presName="hierChild2" presStyleCnt="0"/>
      <dgm:spPr/>
    </dgm:pt>
    <dgm:pt modelId="{D294C677-A942-497B-9A6D-B224BA298923}" type="pres">
      <dgm:prSet presAssocID="{0EC34E0C-E8EC-46DB-8C0D-6467A24CF890}" presName="Name35" presStyleLbl="parChTrans1D2" presStyleIdx="0" presStyleCnt="2"/>
      <dgm:spPr/>
    </dgm:pt>
    <dgm:pt modelId="{9C38AA39-8EA4-40B9-9E8E-4CE1BF880F99}" type="pres">
      <dgm:prSet presAssocID="{27EA55BA-9EFC-4888-BA16-7846A3A8B856}" presName="hierRoot2" presStyleCnt="0">
        <dgm:presLayoutVars>
          <dgm:hierBranch/>
        </dgm:presLayoutVars>
      </dgm:prSet>
      <dgm:spPr/>
    </dgm:pt>
    <dgm:pt modelId="{0FFF34F1-3195-4D7B-8FA8-9F59B876B908}" type="pres">
      <dgm:prSet presAssocID="{27EA55BA-9EFC-4888-BA16-7846A3A8B856}" presName="rootComposite" presStyleCnt="0"/>
      <dgm:spPr/>
    </dgm:pt>
    <dgm:pt modelId="{AA786687-8E41-4110-8376-D7CA3A45BF47}" type="pres">
      <dgm:prSet presAssocID="{27EA55BA-9EFC-4888-BA16-7846A3A8B856}" presName="rootText" presStyleLbl="node2" presStyleIdx="0" presStyleCnt="2">
        <dgm:presLayoutVars>
          <dgm:chPref val="3"/>
        </dgm:presLayoutVars>
      </dgm:prSet>
      <dgm:spPr/>
    </dgm:pt>
    <dgm:pt modelId="{0C600DEC-EEBB-42DA-B73C-4349ACCA9AFB}" type="pres">
      <dgm:prSet presAssocID="{27EA55BA-9EFC-4888-BA16-7846A3A8B856}" presName="rootConnector" presStyleLbl="node2" presStyleIdx="0" presStyleCnt="2"/>
      <dgm:spPr/>
    </dgm:pt>
    <dgm:pt modelId="{0597D63E-6779-42EB-B7E1-6363A08178E8}" type="pres">
      <dgm:prSet presAssocID="{27EA55BA-9EFC-4888-BA16-7846A3A8B856}" presName="hierChild4" presStyleCnt="0"/>
      <dgm:spPr/>
    </dgm:pt>
    <dgm:pt modelId="{85A7BB17-FD65-427A-A94A-EB5E3C3A42CC}" type="pres">
      <dgm:prSet presAssocID="{27EA55BA-9EFC-4888-BA16-7846A3A8B856}" presName="hierChild5" presStyleCnt="0"/>
      <dgm:spPr/>
    </dgm:pt>
    <dgm:pt modelId="{715C6A18-E9F2-4A98-94C0-291030426F41}" type="pres">
      <dgm:prSet presAssocID="{667EBF27-E36A-4977-AEFC-FA993051B94D}" presName="Name35" presStyleLbl="parChTrans1D2" presStyleIdx="1" presStyleCnt="2"/>
      <dgm:spPr/>
    </dgm:pt>
    <dgm:pt modelId="{D42E7EFC-A685-44AE-80B0-654C540921CE}" type="pres">
      <dgm:prSet presAssocID="{A1DCFC5F-31B6-4F55-8C8E-452D153FC24F}" presName="hierRoot2" presStyleCnt="0">
        <dgm:presLayoutVars>
          <dgm:hierBranch/>
        </dgm:presLayoutVars>
      </dgm:prSet>
      <dgm:spPr/>
    </dgm:pt>
    <dgm:pt modelId="{A76CB2FD-E130-49D8-9253-1B82D1C4DCA8}" type="pres">
      <dgm:prSet presAssocID="{A1DCFC5F-31B6-4F55-8C8E-452D153FC24F}" presName="rootComposite" presStyleCnt="0"/>
      <dgm:spPr/>
    </dgm:pt>
    <dgm:pt modelId="{910DF940-75D1-41F3-88E2-0F8C077C4954}" type="pres">
      <dgm:prSet presAssocID="{A1DCFC5F-31B6-4F55-8C8E-452D153FC24F}" presName="rootText" presStyleLbl="node2" presStyleIdx="1" presStyleCnt="2">
        <dgm:presLayoutVars>
          <dgm:chPref val="3"/>
        </dgm:presLayoutVars>
      </dgm:prSet>
      <dgm:spPr/>
    </dgm:pt>
    <dgm:pt modelId="{7EA71185-1B62-46F3-B53E-EDBBF32F4F96}" type="pres">
      <dgm:prSet presAssocID="{A1DCFC5F-31B6-4F55-8C8E-452D153FC24F}" presName="rootConnector" presStyleLbl="node2" presStyleIdx="1" presStyleCnt="2"/>
      <dgm:spPr/>
    </dgm:pt>
    <dgm:pt modelId="{46898D8D-F2F8-4938-9919-62B5EB15F53F}" type="pres">
      <dgm:prSet presAssocID="{A1DCFC5F-31B6-4F55-8C8E-452D153FC24F}" presName="hierChild4" presStyleCnt="0"/>
      <dgm:spPr/>
    </dgm:pt>
    <dgm:pt modelId="{31002F8B-25A0-4CDB-AE70-C4D1C83E45AF}" type="pres">
      <dgm:prSet presAssocID="{A1DCFC5F-31B6-4F55-8C8E-452D153FC24F}" presName="hierChild5" presStyleCnt="0"/>
      <dgm:spPr/>
    </dgm:pt>
    <dgm:pt modelId="{5DBBEA13-EA29-481F-B736-ABB4095E16BF}" type="pres">
      <dgm:prSet presAssocID="{89731237-636C-4246-A7E5-5FEAB2813B42}" presName="hierChild3" presStyleCnt="0"/>
      <dgm:spPr/>
    </dgm:pt>
  </dgm:ptLst>
  <dgm:cxnLst>
    <dgm:cxn modelId="{ADB41E05-A204-45BD-8522-F6FEBDFCDA20}" type="presOf" srcId="{27EA55BA-9EFC-4888-BA16-7846A3A8B856}" destId="{0C600DEC-EEBB-42DA-B73C-4349ACCA9AFB}" srcOrd="1" destOrd="0" presId="urn:microsoft.com/office/officeart/2005/8/layout/orgChart1"/>
    <dgm:cxn modelId="{DFFC2607-F9BC-4057-BF1A-2DA8C5EF8961}" type="presOf" srcId="{A1DCFC5F-31B6-4F55-8C8E-452D153FC24F}" destId="{910DF940-75D1-41F3-88E2-0F8C077C4954}" srcOrd="0" destOrd="0" presId="urn:microsoft.com/office/officeart/2005/8/layout/orgChart1"/>
    <dgm:cxn modelId="{40540723-B50B-487F-8008-ABB1AAA3AFDC}" type="presOf" srcId="{89731237-636C-4246-A7E5-5FEAB2813B42}" destId="{3E408718-03DD-4205-99A9-7C4DEFA87B2F}" srcOrd="0" destOrd="0" presId="urn:microsoft.com/office/officeart/2005/8/layout/orgChart1"/>
    <dgm:cxn modelId="{2DA95138-CE2A-4900-966E-4E7AA2048FFE}" type="presOf" srcId="{721D84B3-E105-4CD3-A3FC-29EF3C00CB42}" destId="{89891011-82F9-40CD-87EC-C007A07DA418}" srcOrd="0" destOrd="0" presId="urn:microsoft.com/office/officeart/2005/8/layout/orgChart1"/>
    <dgm:cxn modelId="{BC5A386B-1DF6-45DD-8A24-2009D6E7D757}" srcId="{89731237-636C-4246-A7E5-5FEAB2813B42}" destId="{A1DCFC5F-31B6-4F55-8C8E-452D153FC24F}" srcOrd="1" destOrd="0" parTransId="{667EBF27-E36A-4977-AEFC-FA993051B94D}" sibTransId="{ADAC9141-6116-49EB-8905-C7BD0612B331}"/>
    <dgm:cxn modelId="{799D9674-524C-4544-935C-25606300064A}" type="presOf" srcId="{27EA55BA-9EFC-4888-BA16-7846A3A8B856}" destId="{AA786687-8E41-4110-8376-D7CA3A45BF47}" srcOrd="0" destOrd="0" presId="urn:microsoft.com/office/officeart/2005/8/layout/orgChart1"/>
    <dgm:cxn modelId="{0344EC82-A72B-4AC2-89D6-1E51DA5A63AE}" type="presOf" srcId="{0EC34E0C-E8EC-46DB-8C0D-6467A24CF890}" destId="{D294C677-A942-497B-9A6D-B224BA298923}" srcOrd="0" destOrd="0" presId="urn:microsoft.com/office/officeart/2005/8/layout/orgChart1"/>
    <dgm:cxn modelId="{8E348683-8CA7-4CBC-9EF3-E4931FFBF6C2}" type="presOf" srcId="{667EBF27-E36A-4977-AEFC-FA993051B94D}" destId="{715C6A18-E9F2-4A98-94C0-291030426F41}" srcOrd="0" destOrd="0" presId="urn:microsoft.com/office/officeart/2005/8/layout/orgChart1"/>
    <dgm:cxn modelId="{9302E395-D1C0-4201-8C49-8080E76AF7E5}" srcId="{89731237-636C-4246-A7E5-5FEAB2813B42}" destId="{27EA55BA-9EFC-4888-BA16-7846A3A8B856}" srcOrd="0" destOrd="0" parTransId="{0EC34E0C-E8EC-46DB-8C0D-6467A24CF890}" sibTransId="{957C8843-1B89-43A2-8729-9BC06030055E}"/>
    <dgm:cxn modelId="{4F8071CF-87C6-40E4-A088-99BFB7A2D71F}" srcId="{721D84B3-E105-4CD3-A3FC-29EF3C00CB42}" destId="{89731237-636C-4246-A7E5-5FEAB2813B42}" srcOrd="0" destOrd="0" parTransId="{E2726ABE-32F0-46EB-A5C3-82E991B8DA07}" sibTransId="{0D033868-3B91-47B4-AD22-600B7F406D26}"/>
    <dgm:cxn modelId="{9E0FBCD6-4600-47B6-879A-2444683151BC}" type="presOf" srcId="{A1DCFC5F-31B6-4F55-8C8E-452D153FC24F}" destId="{7EA71185-1B62-46F3-B53E-EDBBF32F4F96}" srcOrd="1" destOrd="0" presId="urn:microsoft.com/office/officeart/2005/8/layout/orgChart1"/>
    <dgm:cxn modelId="{CF502CFD-4FD3-4BE6-BFB9-B55A65C3C2F6}" type="presOf" srcId="{89731237-636C-4246-A7E5-5FEAB2813B42}" destId="{0C96AB80-2444-4E61-95F2-AADAD0164781}" srcOrd="1" destOrd="0" presId="urn:microsoft.com/office/officeart/2005/8/layout/orgChart1"/>
    <dgm:cxn modelId="{26569665-A86B-40D9-B716-A7872D63DC8C}" type="presParOf" srcId="{89891011-82F9-40CD-87EC-C007A07DA418}" destId="{D237457D-4CC1-4E2B-876A-761DA2EC20F0}" srcOrd="0" destOrd="0" presId="urn:microsoft.com/office/officeart/2005/8/layout/orgChart1"/>
    <dgm:cxn modelId="{B0ACB67B-83C3-4BF6-A451-DDFC5D8C90F5}" type="presParOf" srcId="{D237457D-4CC1-4E2B-876A-761DA2EC20F0}" destId="{944A6930-649E-4E81-BB04-67AFB03F0283}" srcOrd="0" destOrd="0" presId="urn:microsoft.com/office/officeart/2005/8/layout/orgChart1"/>
    <dgm:cxn modelId="{F5F45324-8594-4DE0-B196-B3EC041C5BF3}" type="presParOf" srcId="{944A6930-649E-4E81-BB04-67AFB03F0283}" destId="{3E408718-03DD-4205-99A9-7C4DEFA87B2F}" srcOrd="0" destOrd="0" presId="urn:microsoft.com/office/officeart/2005/8/layout/orgChart1"/>
    <dgm:cxn modelId="{2A8C1536-179A-4314-8AB9-9191CB1B1EFB}" type="presParOf" srcId="{944A6930-649E-4E81-BB04-67AFB03F0283}" destId="{0C96AB80-2444-4E61-95F2-AADAD0164781}" srcOrd="1" destOrd="0" presId="urn:microsoft.com/office/officeart/2005/8/layout/orgChart1"/>
    <dgm:cxn modelId="{1B1332EF-C5D4-4CCB-8F4C-AFB8BDA255FB}" type="presParOf" srcId="{D237457D-4CC1-4E2B-876A-761DA2EC20F0}" destId="{DFE8840D-B009-40D5-B187-BA04488FAEA6}" srcOrd="1" destOrd="0" presId="urn:microsoft.com/office/officeart/2005/8/layout/orgChart1"/>
    <dgm:cxn modelId="{62B01449-1A41-4FF0-BEF7-C759660356C4}" type="presParOf" srcId="{DFE8840D-B009-40D5-B187-BA04488FAEA6}" destId="{D294C677-A942-497B-9A6D-B224BA298923}" srcOrd="0" destOrd="0" presId="urn:microsoft.com/office/officeart/2005/8/layout/orgChart1"/>
    <dgm:cxn modelId="{881C40D4-7125-4FC2-AB51-9D832EBBBF36}" type="presParOf" srcId="{DFE8840D-B009-40D5-B187-BA04488FAEA6}" destId="{9C38AA39-8EA4-40B9-9E8E-4CE1BF880F99}" srcOrd="1" destOrd="0" presId="urn:microsoft.com/office/officeart/2005/8/layout/orgChart1"/>
    <dgm:cxn modelId="{3144348B-8768-49C8-BAFC-C33BF6DCB8BA}" type="presParOf" srcId="{9C38AA39-8EA4-40B9-9E8E-4CE1BF880F99}" destId="{0FFF34F1-3195-4D7B-8FA8-9F59B876B908}" srcOrd="0" destOrd="0" presId="urn:microsoft.com/office/officeart/2005/8/layout/orgChart1"/>
    <dgm:cxn modelId="{BA841E5D-BDD9-449F-BAB5-30705450C21B}" type="presParOf" srcId="{0FFF34F1-3195-4D7B-8FA8-9F59B876B908}" destId="{AA786687-8E41-4110-8376-D7CA3A45BF47}" srcOrd="0" destOrd="0" presId="urn:microsoft.com/office/officeart/2005/8/layout/orgChart1"/>
    <dgm:cxn modelId="{CF4AB75A-AC61-46FA-9711-9FBAE2D72CDC}" type="presParOf" srcId="{0FFF34F1-3195-4D7B-8FA8-9F59B876B908}" destId="{0C600DEC-EEBB-42DA-B73C-4349ACCA9AFB}" srcOrd="1" destOrd="0" presId="urn:microsoft.com/office/officeart/2005/8/layout/orgChart1"/>
    <dgm:cxn modelId="{BFDEFEDE-5872-46CC-AD10-E5FC5EBDDFB5}" type="presParOf" srcId="{9C38AA39-8EA4-40B9-9E8E-4CE1BF880F99}" destId="{0597D63E-6779-42EB-B7E1-6363A08178E8}" srcOrd="1" destOrd="0" presId="urn:microsoft.com/office/officeart/2005/8/layout/orgChart1"/>
    <dgm:cxn modelId="{351094B1-5340-4B26-9261-2A9AD9965BB7}" type="presParOf" srcId="{9C38AA39-8EA4-40B9-9E8E-4CE1BF880F99}" destId="{85A7BB17-FD65-427A-A94A-EB5E3C3A42CC}" srcOrd="2" destOrd="0" presId="urn:microsoft.com/office/officeart/2005/8/layout/orgChart1"/>
    <dgm:cxn modelId="{867E2C6F-FE36-4FD3-A362-C441021BE611}" type="presParOf" srcId="{DFE8840D-B009-40D5-B187-BA04488FAEA6}" destId="{715C6A18-E9F2-4A98-94C0-291030426F41}" srcOrd="2" destOrd="0" presId="urn:microsoft.com/office/officeart/2005/8/layout/orgChart1"/>
    <dgm:cxn modelId="{3818BC43-01C8-47E1-80B1-15F2EBCF606F}" type="presParOf" srcId="{DFE8840D-B009-40D5-B187-BA04488FAEA6}" destId="{D42E7EFC-A685-44AE-80B0-654C540921CE}" srcOrd="3" destOrd="0" presId="urn:microsoft.com/office/officeart/2005/8/layout/orgChart1"/>
    <dgm:cxn modelId="{A6195761-8157-4D47-8A73-52BCF53EC708}" type="presParOf" srcId="{D42E7EFC-A685-44AE-80B0-654C540921CE}" destId="{A76CB2FD-E130-49D8-9253-1B82D1C4DCA8}" srcOrd="0" destOrd="0" presId="urn:microsoft.com/office/officeart/2005/8/layout/orgChart1"/>
    <dgm:cxn modelId="{CAEE4E8C-6ACA-4A2A-9818-7F19A4290B03}" type="presParOf" srcId="{A76CB2FD-E130-49D8-9253-1B82D1C4DCA8}" destId="{910DF940-75D1-41F3-88E2-0F8C077C4954}" srcOrd="0" destOrd="0" presId="urn:microsoft.com/office/officeart/2005/8/layout/orgChart1"/>
    <dgm:cxn modelId="{36A1CCC9-0C11-4B65-81F5-2C456FF8C924}" type="presParOf" srcId="{A76CB2FD-E130-49D8-9253-1B82D1C4DCA8}" destId="{7EA71185-1B62-46F3-B53E-EDBBF32F4F96}" srcOrd="1" destOrd="0" presId="urn:microsoft.com/office/officeart/2005/8/layout/orgChart1"/>
    <dgm:cxn modelId="{6B0D00D8-7291-4B7B-BF84-69CE2944171F}" type="presParOf" srcId="{D42E7EFC-A685-44AE-80B0-654C540921CE}" destId="{46898D8D-F2F8-4938-9919-62B5EB15F53F}" srcOrd="1" destOrd="0" presId="urn:microsoft.com/office/officeart/2005/8/layout/orgChart1"/>
    <dgm:cxn modelId="{7E712EA9-3329-42D5-B36A-B3D0C185876E}" type="presParOf" srcId="{D42E7EFC-A685-44AE-80B0-654C540921CE}" destId="{31002F8B-25A0-4CDB-AE70-C4D1C83E45AF}" srcOrd="2" destOrd="0" presId="urn:microsoft.com/office/officeart/2005/8/layout/orgChart1"/>
    <dgm:cxn modelId="{C9944795-CB7E-454E-8D38-32EFD3D003E4}" type="presParOf" srcId="{D237457D-4CC1-4E2B-876A-761DA2EC20F0}" destId="{5DBBEA13-EA29-481F-B736-ABB4095E16B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155FF5-F301-4D03-9F37-AC93A7AE7999}">
      <dsp:nvSpPr>
        <dsp:cNvPr id="0" name=""/>
        <dsp:cNvSpPr/>
      </dsp:nvSpPr>
      <dsp:spPr>
        <a:xfrm>
          <a:off x="3271313" y="555210"/>
          <a:ext cx="165930" cy="60066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006667"/>
              </a:lnTo>
              <a:lnTo>
                <a:pt x="165930" y="600666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ED8E3C-BBC0-4855-8B33-1552E8F3CC09}">
      <dsp:nvSpPr>
        <dsp:cNvPr id="0" name=""/>
        <dsp:cNvSpPr/>
      </dsp:nvSpPr>
      <dsp:spPr>
        <a:xfrm>
          <a:off x="3271313" y="555210"/>
          <a:ext cx="165930" cy="522126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21265"/>
              </a:lnTo>
              <a:lnTo>
                <a:pt x="165930" y="522126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3FE741-A220-401E-8AB7-E901BAF2F601}">
      <dsp:nvSpPr>
        <dsp:cNvPr id="0" name=""/>
        <dsp:cNvSpPr/>
      </dsp:nvSpPr>
      <dsp:spPr>
        <a:xfrm>
          <a:off x="3271313" y="555210"/>
          <a:ext cx="165930" cy="4435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35862"/>
              </a:lnTo>
              <a:lnTo>
                <a:pt x="165930" y="44358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CB5689-F933-45A4-845E-8A22517F316B}">
      <dsp:nvSpPr>
        <dsp:cNvPr id="0" name=""/>
        <dsp:cNvSpPr/>
      </dsp:nvSpPr>
      <dsp:spPr>
        <a:xfrm>
          <a:off x="3271313" y="555210"/>
          <a:ext cx="165930" cy="365046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650460"/>
              </a:lnTo>
              <a:lnTo>
                <a:pt x="165930" y="365046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282011-597B-4536-B959-A34944DF8712}">
      <dsp:nvSpPr>
        <dsp:cNvPr id="0" name=""/>
        <dsp:cNvSpPr/>
      </dsp:nvSpPr>
      <dsp:spPr>
        <a:xfrm>
          <a:off x="3271313" y="555210"/>
          <a:ext cx="165930" cy="28650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65058"/>
              </a:lnTo>
              <a:lnTo>
                <a:pt x="165930" y="286505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0F8B5-5F1E-4974-9232-60A8CF410F01}">
      <dsp:nvSpPr>
        <dsp:cNvPr id="0" name=""/>
        <dsp:cNvSpPr/>
      </dsp:nvSpPr>
      <dsp:spPr>
        <a:xfrm>
          <a:off x="3271313" y="555210"/>
          <a:ext cx="165930" cy="207965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079656"/>
              </a:lnTo>
              <a:lnTo>
                <a:pt x="165930" y="207965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642B48-08D2-499A-BDC8-6A1619687FE2}">
      <dsp:nvSpPr>
        <dsp:cNvPr id="0" name=""/>
        <dsp:cNvSpPr/>
      </dsp:nvSpPr>
      <dsp:spPr>
        <a:xfrm>
          <a:off x="3271313" y="555210"/>
          <a:ext cx="165930" cy="12942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94254"/>
              </a:lnTo>
              <a:lnTo>
                <a:pt x="165930" y="129425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7648D13-4CF1-410A-8AE7-FBECE14AC60B}">
      <dsp:nvSpPr>
        <dsp:cNvPr id="0" name=""/>
        <dsp:cNvSpPr/>
      </dsp:nvSpPr>
      <dsp:spPr>
        <a:xfrm>
          <a:off x="3271313" y="555210"/>
          <a:ext cx="165930" cy="5088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8852"/>
              </a:lnTo>
              <a:lnTo>
                <a:pt x="165930" y="5088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A7D67B-3284-4576-8A33-0FC1AFA12A30}">
      <dsp:nvSpPr>
        <dsp:cNvPr id="0" name=""/>
        <dsp:cNvSpPr/>
      </dsp:nvSpPr>
      <dsp:spPr>
        <a:xfrm>
          <a:off x="3160693" y="2110"/>
          <a:ext cx="1106200" cy="553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MECAZ ANLAMA DAYALI SANATLAR</a:t>
          </a:r>
        </a:p>
      </dsp:txBody>
      <dsp:txXfrm>
        <a:off x="3160693" y="2110"/>
        <a:ext cx="1106200" cy="553100"/>
      </dsp:txXfrm>
    </dsp:sp>
    <dsp:sp modelId="{F02CBF9D-2F42-4D6B-8F73-2F04A31C4DBC}">
      <dsp:nvSpPr>
        <dsp:cNvPr id="0" name=""/>
        <dsp:cNvSpPr/>
      </dsp:nvSpPr>
      <dsp:spPr>
        <a:xfrm>
          <a:off x="3437243" y="787512"/>
          <a:ext cx="1106200" cy="553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MECAZ (DEĞİŞMECE)</a:t>
          </a:r>
        </a:p>
      </dsp:txBody>
      <dsp:txXfrm>
        <a:off x="3437243" y="787512"/>
        <a:ext cx="1106200" cy="553100"/>
      </dsp:txXfrm>
    </dsp:sp>
    <dsp:sp modelId="{0E2544C3-6263-4DFB-8AE1-4A78761D8A79}">
      <dsp:nvSpPr>
        <dsp:cNvPr id="0" name=""/>
        <dsp:cNvSpPr/>
      </dsp:nvSpPr>
      <dsp:spPr>
        <a:xfrm>
          <a:off x="3437243" y="1572914"/>
          <a:ext cx="1106200" cy="553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MECAZ-I MÜRSEL (AD AKTARMASI)</a:t>
          </a:r>
        </a:p>
      </dsp:txBody>
      <dsp:txXfrm>
        <a:off x="3437243" y="1572914"/>
        <a:ext cx="1106200" cy="553100"/>
      </dsp:txXfrm>
    </dsp:sp>
    <dsp:sp modelId="{FBC6428B-5FEB-4B74-BCA7-D87FC9C27C65}">
      <dsp:nvSpPr>
        <dsp:cNvPr id="0" name=""/>
        <dsp:cNvSpPr/>
      </dsp:nvSpPr>
      <dsp:spPr>
        <a:xfrm>
          <a:off x="3437243" y="2358316"/>
          <a:ext cx="1106200" cy="553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TEŞBİH (BENZETME)</a:t>
          </a:r>
        </a:p>
      </dsp:txBody>
      <dsp:txXfrm>
        <a:off x="3437243" y="2358316"/>
        <a:ext cx="1106200" cy="553100"/>
      </dsp:txXfrm>
    </dsp:sp>
    <dsp:sp modelId="{FA2D56F0-A4C3-4A32-B22D-D715D1728E56}">
      <dsp:nvSpPr>
        <dsp:cNvPr id="0" name=""/>
        <dsp:cNvSpPr/>
      </dsp:nvSpPr>
      <dsp:spPr>
        <a:xfrm>
          <a:off x="3437243" y="3143718"/>
          <a:ext cx="1106200" cy="553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İSTİARE (EĞRETİLEME)</a:t>
          </a:r>
        </a:p>
      </dsp:txBody>
      <dsp:txXfrm>
        <a:off x="3437243" y="3143718"/>
        <a:ext cx="1106200" cy="553100"/>
      </dsp:txXfrm>
    </dsp:sp>
    <dsp:sp modelId="{8C1E6C7F-364C-4513-B69D-E5313D84E541}">
      <dsp:nvSpPr>
        <dsp:cNvPr id="0" name=""/>
        <dsp:cNvSpPr/>
      </dsp:nvSpPr>
      <dsp:spPr>
        <a:xfrm>
          <a:off x="3437243" y="3929121"/>
          <a:ext cx="1106200" cy="553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KİNAYE (DEĞİNMECE)</a:t>
          </a:r>
        </a:p>
      </dsp:txBody>
      <dsp:txXfrm>
        <a:off x="3437243" y="3929121"/>
        <a:ext cx="1106200" cy="553100"/>
      </dsp:txXfrm>
    </dsp:sp>
    <dsp:sp modelId="{C6DE7BF8-DFE9-4921-90E0-39C701CCEB9B}">
      <dsp:nvSpPr>
        <dsp:cNvPr id="0" name=""/>
        <dsp:cNvSpPr/>
      </dsp:nvSpPr>
      <dsp:spPr>
        <a:xfrm>
          <a:off x="3437243" y="4714523"/>
          <a:ext cx="1106200" cy="553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TEŞHİS (KİŞİLEŞTİRME)</a:t>
          </a:r>
        </a:p>
      </dsp:txBody>
      <dsp:txXfrm>
        <a:off x="3437243" y="4714523"/>
        <a:ext cx="1106200" cy="553100"/>
      </dsp:txXfrm>
    </dsp:sp>
    <dsp:sp modelId="{403FCCDE-4AE7-4659-8621-2314AF3E4861}">
      <dsp:nvSpPr>
        <dsp:cNvPr id="0" name=""/>
        <dsp:cNvSpPr/>
      </dsp:nvSpPr>
      <dsp:spPr>
        <a:xfrm>
          <a:off x="3437243" y="5499925"/>
          <a:ext cx="1106200" cy="553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İNTAK (KONUŞTURMA)</a:t>
          </a:r>
        </a:p>
      </dsp:txBody>
      <dsp:txXfrm>
        <a:off x="3437243" y="5499925"/>
        <a:ext cx="1106200" cy="553100"/>
      </dsp:txXfrm>
    </dsp:sp>
    <dsp:sp modelId="{9F9604FD-B119-49B6-8A6D-8B1F3B73A265}">
      <dsp:nvSpPr>
        <dsp:cNvPr id="0" name=""/>
        <dsp:cNvSpPr/>
      </dsp:nvSpPr>
      <dsp:spPr>
        <a:xfrm>
          <a:off x="3437243" y="6285327"/>
          <a:ext cx="1106200" cy="55310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0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TARİZ (İĞNELEME)</a:t>
          </a:r>
        </a:p>
      </dsp:txBody>
      <dsp:txXfrm>
        <a:off x="3437243" y="6285327"/>
        <a:ext cx="1106200" cy="5531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D7E930-FAF2-41E8-9C76-AF4616785E9A}">
      <dsp:nvSpPr>
        <dsp:cNvPr id="0" name=""/>
        <dsp:cNvSpPr/>
      </dsp:nvSpPr>
      <dsp:spPr>
        <a:xfrm>
          <a:off x="4334218" y="387506"/>
          <a:ext cx="114201" cy="6836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836886"/>
              </a:lnTo>
              <a:lnTo>
                <a:pt x="114201" y="68368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4DB627-5764-4696-9DC4-0657DD036C41}">
      <dsp:nvSpPr>
        <dsp:cNvPr id="0" name=""/>
        <dsp:cNvSpPr/>
      </dsp:nvSpPr>
      <dsp:spPr>
        <a:xfrm>
          <a:off x="4334218" y="387506"/>
          <a:ext cx="114201" cy="62963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296331"/>
              </a:lnTo>
              <a:lnTo>
                <a:pt x="114201" y="629633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6D41A6-9A53-4BEC-B46D-4C203CA5E57C}">
      <dsp:nvSpPr>
        <dsp:cNvPr id="0" name=""/>
        <dsp:cNvSpPr/>
      </dsp:nvSpPr>
      <dsp:spPr>
        <a:xfrm>
          <a:off x="4334218" y="387506"/>
          <a:ext cx="114201" cy="575577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55775"/>
              </a:lnTo>
              <a:lnTo>
                <a:pt x="114201" y="575577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739264-630A-4725-A9A3-1A091F7A93F0}">
      <dsp:nvSpPr>
        <dsp:cNvPr id="0" name=""/>
        <dsp:cNvSpPr/>
      </dsp:nvSpPr>
      <dsp:spPr>
        <a:xfrm>
          <a:off x="4334218" y="387506"/>
          <a:ext cx="114201" cy="5215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215219"/>
              </a:lnTo>
              <a:lnTo>
                <a:pt x="114201" y="5215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46B31F-D8CC-473C-B630-AD8F7B634071}">
      <dsp:nvSpPr>
        <dsp:cNvPr id="0" name=""/>
        <dsp:cNvSpPr/>
      </dsp:nvSpPr>
      <dsp:spPr>
        <a:xfrm>
          <a:off x="4334218" y="387506"/>
          <a:ext cx="114201" cy="46746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74664"/>
              </a:lnTo>
              <a:lnTo>
                <a:pt x="114201" y="467466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A492D4-A3DD-4140-B8EE-EB09898A9186}">
      <dsp:nvSpPr>
        <dsp:cNvPr id="0" name=""/>
        <dsp:cNvSpPr/>
      </dsp:nvSpPr>
      <dsp:spPr>
        <a:xfrm>
          <a:off x="4334218" y="387506"/>
          <a:ext cx="114201" cy="41341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34108"/>
              </a:lnTo>
              <a:lnTo>
                <a:pt x="114201" y="413410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140A05-614B-49E1-BBE7-604E02C37A68}">
      <dsp:nvSpPr>
        <dsp:cNvPr id="0" name=""/>
        <dsp:cNvSpPr/>
      </dsp:nvSpPr>
      <dsp:spPr>
        <a:xfrm>
          <a:off x="4334218" y="387506"/>
          <a:ext cx="114201" cy="35935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93552"/>
              </a:lnTo>
              <a:lnTo>
                <a:pt x="114201" y="359355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34E265-69C2-4F2B-BB9A-C631D1659A0A}">
      <dsp:nvSpPr>
        <dsp:cNvPr id="0" name=""/>
        <dsp:cNvSpPr/>
      </dsp:nvSpPr>
      <dsp:spPr>
        <a:xfrm>
          <a:off x="4334218" y="387506"/>
          <a:ext cx="114201" cy="305299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052997"/>
              </a:lnTo>
              <a:lnTo>
                <a:pt x="114201" y="305299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B765B1-A994-4927-A18C-36795E2C29AC}">
      <dsp:nvSpPr>
        <dsp:cNvPr id="0" name=""/>
        <dsp:cNvSpPr/>
      </dsp:nvSpPr>
      <dsp:spPr>
        <a:xfrm>
          <a:off x="4334218" y="387506"/>
          <a:ext cx="114201" cy="25124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2441"/>
              </a:lnTo>
              <a:lnTo>
                <a:pt x="114201" y="251244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4D4EC6-AFEF-4BF2-8086-97599D68B932}">
      <dsp:nvSpPr>
        <dsp:cNvPr id="0" name=""/>
        <dsp:cNvSpPr/>
      </dsp:nvSpPr>
      <dsp:spPr>
        <a:xfrm>
          <a:off x="4334218" y="387506"/>
          <a:ext cx="114201" cy="19718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71886"/>
              </a:lnTo>
              <a:lnTo>
                <a:pt x="114201" y="197188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FEF099-C83C-4894-88F3-7544727A9D20}">
      <dsp:nvSpPr>
        <dsp:cNvPr id="0" name=""/>
        <dsp:cNvSpPr/>
      </dsp:nvSpPr>
      <dsp:spPr>
        <a:xfrm>
          <a:off x="4334218" y="387506"/>
          <a:ext cx="114201" cy="14313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31330"/>
              </a:lnTo>
              <a:lnTo>
                <a:pt x="114201" y="14313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FA5CC0-B586-407D-993B-05EFFEA0042E}">
      <dsp:nvSpPr>
        <dsp:cNvPr id="0" name=""/>
        <dsp:cNvSpPr/>
      </dsp:nvSpPr>
      <dsp:spPr>
        <a:xfrm>
          <a:off x="4334218" y="387506"/>
          <a:ext cx="114201" cy="890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0774"/>
              </a:lnTo>
              <a:lnTo>
                <a:pt x="114201" y="8907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8D8592-42EB-4913-A3A7-ECE3FFF38A7E}">
      <dsp:nvSpPr>
        <dsp:cNvPr id="0" name=""/>
        <dsp:cNvSpPr/>
      </dsp:nvSpPr>
      <dsp:spPr>
        <a:xfrm>
          <a:off x="4334218" y="387506"/>
          <a:ext cx="114201" cy="350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219"/>
              </a:lnTo>
              <a:lnTo>
                <a:pt x="114201" y="350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E04C1E-D1B8-47A7-9FD9-E3C2018AF444}">
      <dsp:nvSpPr>
        <dsp:cNvPr id="0" name=""/>
        <dsp:cNvSpPr/>
      </dsp:nvSpPr>
      <dsp:spPr>
        <a:xfrm>
          <a:off x="4258083" y="6833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GERÇEK ANLAMA DAYALI SANATLAR</a:t>
          </a:r>
        </a:p>
      </dsp:txBody>
      <dsp:txXfrm>
        <a:off x="4258083" y="6833"/>
        <a:ext cx="761345" cy="380672"/>
      </dsp:txXfrm>
    </dsp:sp>
    <dsp:sp modelId="{C933449E-1EB3-4F57-AFEA-2FBE644C9EDA}">
      <dsp:nvSpPr>
        <dsp:cNvPr id="0" name=""/>
        <dsp:cNvSpPr/>
      </dsp:nvSpPr>
      <dsp:spPr>
        <a:xfrm>
          <a:off x="4448420" y="547388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TEZAT (KARŞITLIK)</a:t>
          </a:r>
        </a:p>
      </dsp:txBody>
      <dsp:txXfrm>
        <a:off x="4448420" y="547388"/>
        <a:ext cx="761345" cy="380672"/>
      </dsp:txXfrm>
    </dsp:sp>
    <dsp:sp modelId="{5B06B929-9466-4E0F-BA5A-AF4462B547D0}">
      <dsp:nvSpPr>
        <dsp:cNvPr id="0" name=""/>
        <dsp:cNvSpPr/>
      </dsp:nvSpPr>
      <dsp:spPr>
        <a:xfrm>
          <a:off x="4448420" y="1087944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TEVRİYE (İKİ ANLAMLILIK)</a:t>
          </a:r>
        </a:p>
      </dsp:txBody>
      <dsp:txXfrm>
        <a:off x="4448420" y="1087944"/>
        <a:ext cx="761345" cy="380672"/>
      </dsp:txXfrm>
    </dsp:sp>
    <dsp:sp modelId="{BC0B3485-DDC8-4DBA-BF63-FE625A24F888}">
      <dsp:nvSpPr>
        <dsp:cNvPr id="0" name=""/>
        <dsp:cNvSpPr/>
      </dsp:nvSpPr>
      <dsp:spPr>
        <a:xfrm>
          <a:off x="4448420" y="1628500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MÜBALAĞA (ABARTMA)</a:t>
          </a:r>
        </a:p>
      </dsp:txBody>
      <dsp:txXfrm>
        <a:off x="4448420" y="1628500"/>
        <a:ext cx="761345" cy="380672"/>
      </dsp:txXfrm>
    </dsp:sp>
    <dsp:sp modelId="{9A7ABF60-2A60-41C6-90B8-A0DA6DA5D0B2}">
      <dsp:nvSpPr>
        <dsp:cNvPr id="0" name=""/>
        <dsp:cNvSpPr/>
      </dsp:nvSpPr>
      <dsp:spPr>
        <a:xfrm>
          <a:off x="4448420" y="2169055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HÜSN-İ TALİL (GÜZEL ADLANDIRMA)</a:t>
          </a:r>
        </a:p>
      </dsp:txBody>
      <dsp:txXfrm>
        <a:off x="4448420" y="2169055"/>
        <a:ext cx="761345" cy="380672"/>
      </dsp:txXfrm>
    </dsp:sp>
    <dsp:sp modelId="{C00F6205-52E8-480B-BD26-FDE834AF1034}">
      <dsp:nvSpPr>
        <dsp:cNvPr id="0" name=""/>
        <dsp:cNvSpPr/>
      </dsp:nvSpPr>
      <dsp:spPr>
        <a:xfrm>
          <a:off x="4448420" y="2709611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TENASÜP (UYGUNLUK)</a:t>
          </a:r>
        </a:p>
      </dsp:txBody>
      <dsp:txXfrm>
        <a:off x="4448420" y="2709611"/>
        <a:ext cx="761345" cy="380672"/>
      </dsp:txXfrm>
    </dsp:sp>
    <dsp:sp modelId="{49F1FD23-7A2C-4EE8-AB8A-7BDC94012E62}">
      <dsp:nvSpPr>
        <dsp:cNvPr id="0" name=""/>
        <dsp:cNvSpPr/>
      </dsp:nvSpPr>
      <dsp:spPr>
        <a:xfrm>
          <a:off x="4448420" y="3250167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TECAHÜL-İ ARİF (BİLMEZLİKTEN GELME)</a:t>
          </a:r>
        </a:p>
      </dsp:txBody>
      <dsp:txXfrm>
        <a:off x="4448420" y="3250167"/>
        <a:ext cx="761345" cy="380672"/>
      </dsp:txXfrm>
    </dsp:sp>
    <dsp:sp modelId="{9750F46E-7705-436A-88E1-82A9C57BF2B3}">
      <dsp:nvSpPr>
        <dsp:cNvPr id="0" name=""/>
        <dsp:cNvSpPr/>
      </dsp:nvSpPr>
      <dsp:spPr>
        <a:xfrm>
          <a:off x="4448420" y="3790722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İSTİFHAM (SORU SORMA)</a:t>
          </a:r>
        </a:p>
      </dsp:txBody>
      <dsp:txXfrm>
        <a:off x="4448420" y="3790722"/>
        <a:ext cx="761345" cy="380672"/>
      </dsp:txXfrm>
    </dsp:sp>
    <dsp:sp modelId="{22FE9A79-CD5B-4025-ACFA-3441FC48227E}">
      <dsp:nvSpPr>
        <dsp:cNvPr id="0" name=""/>
        <dsp:cNvSpPr/>
      </dsp:nvSpPr>
      <dsp:spPr>
        <a:xfrm>
          <a:off x="4448420" y="4331278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TERDİT (ŞAŞIRTMA)</a:t>
          </a:r>
        </a:p>
      </dsp:txBody>
      <dsp:txXfrm>
        <a:off x="4448420" y="4331278"/>
        <a:ext cx="761345" cy="380672"/>
      </dsp:txXfrm>
    </dsp:sp>
    <dsp:sp modelId="{9B28AC53-D58B-4BD0-9517-2222349D1E16}">
      <dsp:nvSpPr>
        <dsp:cNvPr id="0" name=""/>
        <dsp:cNvSpPr/>
      </dsp:nvSpPr>
      <dsp:spPr>
        <a:xfrm>
          <a:off x="4448420" y="4871834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TELMİH (ANIMSATMA)</a:t>
          </a:r>
        </a:p>
      </dsp:txBody>
      <dsp:txXfrm>
        <a:off x="4448420" y="4871834"/>
        <a:ext cx="761345" cy="380672"/>
      </dsp:txXfrm>
    </dsp:sp>
    <dsp:sp modelId="{6A52143D-7424-4AB3-9DC9-9CBD54D4038A}">
      <dsp:nvSpPr>
        <dsp:cNvPr id="0" name=""/>
        <dsp:cNvSpPr/>
      </dsp:nvSpPr>
      <dsp:spPr>
        <a:xfrm>
          <a:off x="4448420" y="5412389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LEFF U NEŞR (SIRALI AÇIKLAMA)</a:t>
          </a:r>
        </a:p>
      </dsp:txBody>
      <dsp:txXfrm>
        <a:off x="4448420" y="5412389"/>
        <a:ext cx="761345" cy="380672"/>
      </dsp:txXfrm>
    </dsp:sp>
    <dsp:sp modelId="{3089E3EC-9429-4BC1-AAFF-5F87B8E84011}">
      <dsp:nvSpPr>
        <dsp:cNvPr id="0" name=""/>
        <dsp:cNvSpPr/>
      </dsp:nvSpPr>
      <dsp:spPr>
        <a:xfrm>
          <a:off x="4448420" y="5952945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TEDRİC (DERECELEME)</a:t>
          </a:r>
        </a:p>
      </dsp:txBody>
      <dsp:txXfrm>
        <a:off x="4448420" y="5952945"/>
        <a:ext cx="761345" cy="380672"/>
      </dsp:txXfrm>
    </dsp:sp>
    <dsp:sp modelId="{6FE4F7DD-5508-4EBC-A7B4-BD9F19A540F9}">
      <dsp:nvSpPr>
        <dsp:cNvPr id="0" name=""/>
        <dsp:cNvSpPr/>
      </dsp:nvSpPr>
      <dsp:spPr>
        <a:xfrm>
          <a:off x="4448420" y="6493501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TEKRİR (YİNELEME)</a:t>
          </a:r>
        </a:p>
      </dsp:txBody>
      <dsp:txXfrm>
        <a:off x="4448420" y="6493501"/>
        <a:ext cx="761345" cy="380672"/>
      </dsp:txXfrm>
    </dsp:sp>
    <dsp:sp modelId="{905D3C39-AC98-432F-9F3F-AE39FB8B4124}">
      <dsp:nvSpPr>
        <dsp:cNvPr id="0" name=""/>
        <dsp:cNvSpPr/>
      </dsp:nvSpPr>
      <dsp:spPr>
        <a:xfrm>
          <a:off x="4448420" y="7034056"/>
          <a:ext cx="761345" cy="38067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" tIns="3810" rIns="3810" bIns="381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6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İRSAL-İ MESEL (ATASÖZÜ)</a:t>
          </a:r>
        </a:p>
      </dsp:txBody>
      <dsp:txXfrm>
        <a:off x="4448420" y="7034056"/>
        <a:ext cx="761345" cy="3806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1319C7-1D46-4033-ADF6-0C956935A212}">
      <dsp:nvSpPr>
        <dsp:cNvPr id="0" name=""/>
        <dsp:cNvSpPr/>
      </dsp:nvSpPr>
      <dsp:spPr>
        <a:xfrm>
          <a:off x="4071033" y="633965"/>
          <a:ext cx="189397" cy="595970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959706"/>
              </a:lnTo>
              <a:lnTo>
                <a:pt x="189397" y="595970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0D91E3-D4A5-4945-B0B6-2F2F389619CA}">
      <dsp:nvSpPr>
        <dsp:cNvPr id="0" name=""/>
        <dsp:cNvSpPr/>
      </dsp:nvSpPr>
      <dsp:spPr>
        <a:xfrm>
          <a:off x="4071033" y="633965"/>
          <a:ext cx="189397" cy="506322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063225"/>
              </a:lnTo>
              <a:lnTo>
                <a:pt x="189397" y="506322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A3CBD14-FAAA-468F-968B-F0DF4C977FEB}">
      <dsp:nvSpPr>
        <dsp:cNvPr id="0" name=""/>
        <dsp:cNvSpPr/>
      </dsp:nvSpPr>
      <dsp:spPr>
        <a:xfrm>
          <a:off x="4071033" y="633965"/>
          <a:ext cx="189397" cy="416674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166743"/>
              </a:lnTo>
              <a:lnTo>
                <a:pt x="189397" y="416674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2FCE9B-7C92-43C4-BCC4-55035C29D6E6}">
      <dsp:nvSpPr>
        <dsp:cNvPr id="0" name=""/>
        <dsp:cNvSpPr/>
      </dsp:nvSpPr>
      <dsp:spPr>
        <a:xfrm>
          <a:off x="4071033" y="633965"/>
          <a:ext cx="189397" cy="32702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70262"/>
              </a:lnTo>
              <a:lnTo>
                <a:pt x="189397" y="327026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A8B809-8F83-4660-8872-FE0E3F235AAD}">
      <dsp:nvSpPr>
        <dsp:cNvPr id="0" name=""/>
        <dsp:cNvSpPr/>
      </dsp:nvSpPr>
      <dsp:spPr>
        <a:xfrm>
          <a:off x="4071033" y="633965"/>
          <a:ext cx="189397" cy="23737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73781"/>
              </a:lnTo>
              <a:lnTo>
                <a:pt x="189397" y="237378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F391E74-E0D5-4335-9A3E-224AE4DD08B4}">
      <dsp:nvSpPr>
        <dsp:cNvPr id="0" name=""/>
        <dsp:cNvSpPr/>
      </dsp:nvSpPr>
      <dsp:spPr>
        <a:xfrm>
          <a:off x="4071033" y="633965"/>
          <a:ext cx="189397" cy="147730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300"/>
              </a:lnTo>
              <a:lnTo>
                <a:pt x="189397" y="147730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5EBA9C-EAA5-47C4-85F1-5274DEF2D5E9}">
      <dsp:nvSpPr>
        <dsp:cNvPr id="0" name=""/>
        <dsp:cNvSpPr/>
      </dsp:nvSpPr>
      <dsp:spPr>
        <a:xfrm>
          <a:off x="4071033" y="633965"/>
          <a:ext cx="189397" cy="58081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80818"/>
              </a:lnTo>
              <a:lnTo>
                <a:pt x="189397" y="58081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830372-FE0B-48F6-B60F-D54628E25C4A}">
      <dsp:nvSpPr>
        <dsp:cNvPr id="0" name=""/>
        <dsp:cNvSpPr/>
      </dsp:nvSpPr>
      <dsp:spPr>
        <a:xfrm>
          <a:off x="3944768" y="2641"/>
          <a:ext cx="1262649" cy="631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SÖZE DAYALI SANATLAR</a:t>
          </a:r>
        </a:p>
      </dsp:txBody>
      <dsp:txXfrm>
        <a:off x="3944768" y="2641"/>
        <a:ext cx="1262649" cy="631324"/>
      </dsp:txXfrm>
    </dsp:sp>
    <dsp:sp modelId="{CA5626AC-763A-4C11-8620-E95D31FA9245}">
      <dsp:nvSpPr>
        <dsp:cNvPr id="0" name=""/>
        <dsp:cNvSpPr/>
      </dsp:nvSpPr>
      <dsp:spPr>
        <a:xfrm>
          <a:off x="4260431" y="899122"/>
          <a:ext cx="1262649" cy="631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CİNAS</a:t>
          </a:r>
        </a:p>
      </dsp:txBody>
      <dsp:txXfrm>
        <a:off x="4260431" y="899122"/>
        <a:ext cx="1262649" cy="631324"/>
      </dsp:txXfrm>
    </dsp:sp>
    <dsp:sp modelId="{F39F3F15-51BF-46D4-98E9-3F133610833D}">
      <dsp:nvSpPr>
        <dsp:cNvPr id="0" name=""/>
        <dsp:cNvSpPr/>
      </dsp:nvSpPr>
      <dsp:spPr>
        <a:xfrm>
          <a:off x="4260431" y="1795603"/>
          <a:ext cx="1262649" cy="631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SECİ</a:t>
          </a:r>
        </a:p>
      </dsp:txBody>
      <dsp:txXfrm>
        <a:off x="4260431" y="1795603"/>
        <a:ext cx="1262649" cy="631324"/>
      </dsp:txXfrm>
    </dsp:sp>
    <dsp:sp modelId="{5E6BF671-927E-4BDD-986C-601B89BA0ACC}">
      <dsp:nvSpPr>
        <dsp:cNvPr id="0" name=""/>
        <dsp:cNvSpPr/>
      </dsp:nvSpPr>
      <dsp:spPr>
        <a:xfrm>
          <a:off x="4260431" y="2692084"/>
          <a:ext cx="1262649" cy="631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İŞTİKAK (TÜRETME)</a:t>
          </a:r>
        </a:p>
      </dsp:txBody>
      <dsp:txXfrm>
        <a:off x="4260431" y="2692084"/>
        <a:ext cx="1262649" cy="631324"/>
      </dsp:txXfrm>
    </dsp:sp>
    <dsp:sp modelId="{76B7D497-81A7-43D5-B61C-2DDC73E38712}">
      <dsp:nvSpPr>
        <dsp:cNvPr id="0" name=""/>
        <dsp:cNvSpPr/>
      </dsp:nvSpPr>
      <dsp:spPr>
        <a:xfrm>
          <a:off x="4260431" y="3588566"/>
          <a:ext cx="1262649" cy="631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AKİS (ÇAPRAZLAMA)</a:t>
          </a:r>
        </a:p>
      </dsp:txBody>
      <dsp:txXfrm>
        <a:off x="4260431" y="3588566"/>
        <a:ext cx="1262649" cy="631324"/>
      </dsp:txXfrm>
    </dsp:sp>
    <dsp:sp modelId="{3BD0167A-31E8-4552-98E8-5E7BBDC8F7B3}">
      <dsp:nvSpPr>
        <dsp:cNvPr id="0" name=""/>
        <dsp:cNvSpPr/>
      </dsp:nvSpPr>
      <dsp:spPr>
        <a:xfrm>
          <a:off x="4260431" y="4485047"/>
          <a:ext cx="1262649" cy="631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AKROSTİŞ</a:t>
          </a:r>
        </a:p>
      </dsp:txBody>
      <dsp:txXfrm>
        <a:off x="4260431" y="4485047"/>
        <a:ext cx="1262649" cy="631324"/>
      </dsp:txXfrm>
    </dsp:sp>
    <dsp:sp modelId="{4F574EBB-CDF9-44F5-8094-E4D594D2B8AE}">
      <dsp:nvSpPr>
        <dsp:cNvPr id="0" name=""/>
        <dsp:cNvSpPr/>
      </dsp:nvSpPr>
      <dsp:spPr>
        <a:xfrm>
          <a:off x="4260431" y="5381528"/>
          <a:ext cx="1262649" cy="631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LEBDEĞMEZ</a:t>
          </a:r>
        </a:p>
      </dsp:txBody>
      <dsp:txXfrm>
        <a:off x="4260431" y="5381528"/>
        <a:ext cx="1262649" cy="631324"/>
      </dsp:txXfrm>
    </dsp:sp>
    <dsp:sp modelId="{C31F8D12-6311-4F76-91B6-927F7E1F073E}">
      <dsp:nvSpPr>
        <dsp:cNvPr id="0" name=""/>
        <dsp:cNvSpPr/>
      </dsp:nvSpPr>
      <dsp:spPr>
        <a:xfrm>
          <a:off x="4260431" y="6278010"/>
          <a:ext cx="1262649" cy="63132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marR="0" lvl="0" indent="0" algn="l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12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ALİTERASYON</a:t>
          </a:r>
        </a:p>
      </dsp:txBody>
      <dsp:txXfrm>
        <a:off x="4260431" y="6278010"/>
        <a:ext cx="1262649" cy="63132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5C6A18-E9F2-4A98-94C0-291030426F41}">
      <dsp:nvSpPr>
        <dsp:cNvPr id="0" name=""/>
        <dsp:cNvSpPr/>
      </dsp:nvSpPr>
      <dsp:spPr>
        <a:xfrm>
          <a:off x="4174331" y="1374519"/>
          <a:ext cx="1661655" cy="57677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88386"/>
              </a:lnTo>
              <a:lnTo>
                <a:pt x="1661655" y="288386"/>
              </a:lnTo>
              <a:lnTo>
                <a:pt x="1661655" y="5767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94C677-A942-497B-9A6D-B224BA298923}">
      <dsp:nvSpPr>
        <dsp:cNvPr id="0" name=""/>
        <dsp:cNvSpPr/>
      </dsp:nvSpPr>
      <dsp:spPr>
        <a:xfrm>
          <a:off x="2512675" y="1374519"/>
          <a:ext cx="1661655" cy="576773"/>
        </a:xfrm>
        <a:custGeom>
          <a:avLst/>
          <a:gdLst/>
          <a:ahLst/>
          <a:cxnLst/>
          <a:rect l="0" t="0" r="0" b="0"/>
          <a:pathLst>
            <a:path>
              <a:moveTo>
                <a:pt x="1661655" y="0"/>
              </a:moveTo>
              <a:lnTo>
                <a:pt x="1661655" y="288386"/>
              </a:lnTo>
              <a:lnTo>
                <a:pt x="0" y="288386"/>
              </a:lnTo>
              <a:lnTo>
                <a:pt x="0" y="5767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408718-03DD-4205-99A9-7C4DEFA87B2F}">
      <dsp:nvSpPr>
        <dsp:cNvPr id="0" name=""/>
        <dsp:cNvSpPr/>
      </dsp:nvSpPr>
      <dsp:spPr>
        <a:xfrm>
          <a:off x="2801061" y="1250"/>
          <a:ext cx="2746538" cy="137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İSTİARE</a:t>
          </a:r>
        </a:p>
      </dsp:txBody>
      <dsp:txXfrm>
        <a:off x="2801061" y="1250"/>
        <a:ext cx="2746538" cy="1373269"/>
      </dsp:txXfrm>
    </dsp:sp>
    <dsp:sp modelId="{AA786687-8E41-4110-8376-D7CA3A45BF47}">
      <dsp:nvSpPr>
        <dsp:cNvPr id="0" name=""/>
        <dsp:cNvSpPr/>
      </dsp:nvSpPr>
      <dsp:spPr>
        <a:xfrm>
          <a:off x="1139405" y="1951292"/>
          <a:ext cx="2746538" cy="137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AÇIK İSTİARE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(Kendine Benzetilenle yapılır)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9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İki kapılı bir handa   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Gidiyorum gündüz gece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9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(Dünya Han’a benzetilmiş)</a:t>
          </a:r>
        </a:p>
      </dsp:txBody>
      <dsp:txXfrm>
        <a:off x="1139405" y="1951292"/>
        <a:ext cx="2746538" cy="1373269"/>
      </dsp:txXfrm>
    </dsp:sp>
    <dsp:sp modelId="{910DF940-75D1-41F3-88E2-0F8C077C4954}">
      <dsp:nvSpPr>
        <dsp:cNvPr id="0" name=""/>
        <dsp:cNvSpPr/>
      </dsp:nvSpPr>
      <dsp:spPr>
        <a:xfrm>
          <a:off x="4462717" y="1951292"/>
          <a:ext cx="2746538" cy="137326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KAPALI İSTİARE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(Benzeyenle yapılır)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9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Ay zeytin ağaçlarından yere damlıyordu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9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9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r>
            <a:rPr kumimoji="0" lang="tr-TR" altLang="tr-TR" sz="900" b="1" i="0" u="none" strike="noStrike" kern="1200" cap="none" normalizeH="0" baseline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</a:rPr>
            <a:t>(Ay Su’ya benzetilmiş)</a:t>
          </a:r>
        </a:p>
        <a:p>
          <a:pPr marL="0" marR="0" lvl="0" indent="0" algn="ctr" defTabSz="914400" rtl="0" eaLnBrk="1" fontAlgn="base" latinLnBrk="0" hangingPunct="1">
            <a:lnSpc>
              <a:spcPct val="100000"/>
            </a:lnSpc>
            <a:spcBef>
              <a:spcPct val="0"/>
            </a:spcBef>
            <a:spcAft>
              <a:spcPct val="0"/>
            </a:spcAft>
            <a:buClrTx/>
            <a:buSzTx/>
            <a:buFontTx/>
            <a:buNone/>
            <a:tabLst/>
          </a:pPr>
          <a:endParaRPr kumimoji="0" lang="tr-TR" altLang="tr-TR" sz="900" b="1" i="0" u="none" strike="noStrike" kern="1200" cap="none" normalizeH="0" baseline="0">
            <a:ln>
              <a:noFill/>
            </a:ln>
            <a:solidFill>
              <a:schemeClr val="tx1"/>
            </a:solidFill>
            <a:effectLst/>
            <a:latin typeface="Comic Sans MS" panose="030F0702030302020204" pitchFamily="66" charset="0"/>
          </a:endParaRPr>
        </a:p>
      </dsp:txBody>
      <dsp:txXfrm>
        <a:off x="4462717" y="1951292"/>
        <a:ext cx="2746538" cy="137326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>
            <a:extLst>
              <a:ext uri="{FF2B5EF4-FFF2-40B4-BE49-F238E27FC236}">
                <a16:creationId xmlns:a16="http://schemas.microsoft.com/office/drawing/2014/main" id="{5D7C7E89-A6BF-415F-BB4D-9A77AAEB7661}"/>
              </a:ext>
            </a:extLst>
          </p:cNvPr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grpSp>
        <p:nvGrpSpPr>
          <p:cNvPr id="5" name="Group 8">
            <a:extLst>
              <a:ext uri="{FF2B5EF4-FFF2-40B4-BE49-F238E27FC236}">
                <a16:creationId xmlns:a16="http://schemas.microsoft.com/office/drawing/2014/main" id="{0F84679E-43C3-48D2-BA7F-D8D8BA7DA39C}"/>
              </a:ext>
            </a:extLst>
          </p:cNvPr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>
              <a:extLst>
                <a:ext uri="{FF2B5EF4-FFF2-40B4-BE49-F238E27FC236}">
                  <a16:creationId xmlns:a16="http://schemas.microsoft.com/office/drawing/2014/main" id="{FE4707BB-526B-4970-847C-9CEFD8C4C25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" name="Freeform 10">
              <a:extLst>
                <a:ext uri="{FF2B5EF4-FFF2-40B4-BE49-F238E27FC236}">
                  <a16:creationId xmlns:a16="http://schemas.microsoft.com/office/drawing/2014/main" id="{ADE9B17D-5BE1-462A-95C5-CA9F7EE8BEE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8" name="Freeform 11">
              <a:extLst>
                <a:ext uri="{FF2B5EF4-FFF2-40B4-BE49-F238E27FC236}">
                  <a16:creationId xmlns:a16="http://schemas.microsoft.com/office/drawing/2014/main" id="{D2BFDF9E-6EF5-47C9-AF64-6F28A5601222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9" name="Group 12">
              <a:extLst>
                <a:ext uri="{FF2B5EF4-FFF2-40B4-BE49-F238E27FC236}">
                  <a16:creationId xmlns:a16="http://schemas.microsoft.com/office/drawing/2014/main" id="{1288FFDA-7B0E-456D-AF31-264A80FE67C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>
                <a:extLst>
                  <a:ext uri="{FF2B5EF4-FFF2-40B4-BE49-F238E27FC236}">
                    <a16:creationId xmlns:a16="http://schemas.microsoft.com/office/drawing/2014/main" id="{8F9F08E3-EDD9-4DC0-8A07-067595812A37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1" name="Freeform 14">
                <a:extLst>
                  <a:ext uri="{FF2B5EF4-FFF2-40B4-BE49-F238E27FC236}">
                    <a16:creationId xmlns:a16="http://schemas.microsoft.com/office/drawing/2014/main" id="{A10AF787-5EBD-4E10-B9E2-0CD337A726BF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2" name="Freeform 15">
                <a:extLst>
                  <a:ext uri="{FF2B5EF4-FFF2-40B4-BE49-F238E27FC236}">
                    <a16:creationId xmlns:a16="http://schemas.microsoft.com/office/drawing/2014/main" id="{51190E2A-9D69-4B43-B490-7A9ABE0D9BD9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3" name="Freeform 16">
                <a:extLst>
                  <a:ext uri="{FF2B5EF4-FFF2-40B4-BE49-F238E27FC236}">
                    <a16:creationId xmlns:a16="http://schemas.microsoft.com/office/drawing/2014/main" id="{0E0AE5DB-FB84-4910-9C1A-C8E84564D176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14" name="Freeform 17">
                <a:extLst>
                  <a:ext uri="{FF2B5EF4-FFF2-40B4-BE49-F238E27FC236}">
                    <a16:creationId xmlns:a16="http://schemas.microsoft.com/office/drawing/2014/main" id="{BD61B9DC-8708-4213-8A33-74E686D334BD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grpSp>
        <p:nvGrpSpPr>
          <p:cNvPr id="15" name="Group 18">
            <a:extLst>
              <a:ext uri="{FF2B5EF4-FFF2-40B4-BE49-F238E27FC236}">
                <a16:creationId xmlns:a16="http://schemas.microsoft.com/office/drawing/2014/main" id="{A676EF38-E4F0-4832-9DCA-59BDB8897059}"/>
              </a:ext>
            </a:extLst>
          </p:cNvPr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>
              <a:extLst>
                <a:ext uri="{FF2B5EF4-FFF2-40B4-BE49-F238E27FC236}">
                  <a16:creationId xmlns:a16="http://schemas.microsoft.com/office/drawing/2014/main" id="{7E3370CD-CFA0-4B9E-98D1-40BAE403DDA9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7" name="Freeform 20">
              <a:extLst>
                <a:ext uri="{FF2B5EF4-FFF2-40B4-BE49-F238E27FC236}">
                  <a16:creationId xmlns:a16="http://schemas.microsoft.com/office/drawing/2014/main" id="{E2D9143F-816B-49DC-A41F-31194492BA3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18" name="Freeform 21">
              <a:extLst>
                <a:ext uri="{FF2B5EF4-FFF2-40B4-BE49-F238E27FC236}">
                  <a16:creationId xmlns:a16="http://schemas.microsoft.com/office/drawing/2014/main" id="{C6459A6A-C990-40FA-9BAF-E2AB988C4AC8}"/>
                </a:ext>
              </a:extLst>
            </p:cNvPr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19" name="Group 22">
              <a:extLst>
                <a:ext uri="{FF2B5EF4-FFF2-40B4-BE49-F238E27FC236}">
                  <a16:creationId xmlns:a16="http://schemas.microsoft.com/office/drawing/2014/main" id="{A1D3F51F-610D-441B-BEE8-8875C06971A0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20" name="Freeform 23">
                <a:extLst>
                  <a:ext uri="{FF2B5EF4-FFF2-40B4-BE49-F238E27FC236}">
                    <a16:creationId xmlns:a16="http://schemas.microsoft.com/office/drawing/2014/main" id="{67F762B2-915F-4E25-AAB8-34BBE226F50B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1" name="Freeform 24">
                <a:extLst>
                  <a:ext uri="{FF2B5EF4-FFF2-40B4-BE49-F238E27FC236}">
                    <a16:creationId xmlns:a16="http://schemas.microsoft.com/office/drawing/2014/main" id="{F55EE1C5-F85B-49C4-AA55-02F80313300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2" name="Freeform 25">
                <a:extLst>
                  <a:ext uri="{FF2B5EF4-FFF2-40B4-BE49-F238E27FC236}">
                    <a16:creationId xmlns:a16="http://schemas.microsoft.com/office/drawing/2014/main" id="{D16ED496-73DC-4BF5-A1D6-916008782290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3" name="Freeform 26">
                <a:extLst>
                  <a:ext uri="{FF2B5EF4-FFF2-40B4-BE49-F238E27FC236}">
                    <a16:creationId xmlns:a16="http://schemas.microsoft.com/office/drawing/2014/main" id="{D93280D7-1E84-42A3-A139-85B332762A7C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365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24" name="Freeform 27">
                <a:extLst>
                  <a:ext uri="{FF2B5EF4-FFF2-40B4-BE49-F238E27FC236}">
                    <a16:creationId xmlns:a16="http://schemas.microsoft.com/office/drawing/2014/main" id="{B335AB39-0051-4687-AEAA-2A55FB3BDC13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</p:grpSp>
      </p:grpSp>
      <p:sp>
        <p:nvSpPr>
          <p:cNvPr id="25" name="Freeform 28">
            <a:extLst>
              <a:ext uri="{FF2B5EF4-FFF2-40B4-BE49-F238E27FC236}">
                <a16:creationId xmlns:a16="http://schemas.microsoft.com/office/drawing/2014/main" id="{33FD7A0C-6D7F-4276-A06E-FF66CD3335CF}"/>
              </a:ext>
            </a:extLst>
          </p:cNvPr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26" name="Freeform 29">
            <a:extLst>
              <a:ext uri="{FF2B5EF4-FFF2-40B4-BE49-F238E27FC236}">
                <a16:creationId xmlns:a16="http://schemas.microsoft.com/office/drawing/2014/main" id="{D9E56C4D-C5E4-4442-9AAB-BC5161382982}"/>
              </a:ext>
            </a:extLst>
          </p:cNvPr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27" name="Rectangle 5">
            <a:extLst>
              <a:ext uri="{FF2B5EF4-FFF2-40B4-BE49-F238E27FC236}">
                <a16:creationId xmlns:a16="http://schemas.microsoft.com/office/drawing/2014/main" id="{115CA8E6-2E97-4478-A34B-B85A9A1ADF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8" name="Rectangle 6">
            <a:extLst>
              <a:ext uri="{FF2B5EF4-FFF2-40B4-BE49-F238E27FC236}">
                <a16:creationId xmlns:a16="http://schemas.microsoft.com/office/drawing/2014/main" id="{3C910F6D-2F9F-47E9-AD2C-58DB1623C03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29" name="Rectangle 7">
            <a:extLst>
              <a:ext uri="{FF2B5EF4-FFF2-40B4-BE49-F238E27FC236}">
                <a16:creationId xmlns:a16="http://schemas.microsoft.com/office/drawing/2014/main" id="{09AE1773-1368-4835-B8D0-A2C28E76E6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B97148F8-D243-4D0E-A5B5-EB499ED63D8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83882198"/>
      </p:ext>
    </p:extLst>
  </p:cSld>
  <p:clrMapOvr>
    <a:masterClrMapping/>
  </p:clrMapOvr>
  <p:transition spd="slow">
    <p:wheel spokes="8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CF9477-8E89-42AB-AAD6-62628E53B78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19CC4B1-DEAB-4C8B-9A0B-B7E8CDBE7B2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699B7BA3-8B8F-45A3-9FBC-356BEE40908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95E315-6A5B-458B-BA06-A0BF976E88E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560335562"/>
      </p:ext>
    </p:extLst>
  </p:cSld>
  <p:clrMapOvr>
    <a:masterClrMapping/>
  </p:clrMapOvr>
  <p:transition spd="slow">
    <p:wheel spokes="8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B37C2BF-3EC8-494D-89A9-93C9CDA9D6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BC4E98A-A466-4B51-9696-4AEB137E45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B1A36837-88EC-4380-8180-F065BA94CAE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9CA2D9-3FE7-44C8-81E7-57E8EE1DCD5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19355249"/>
      </p:ext>
    </p:extLst>
  </p:cSld>
  <p:clrMapOvr>
    <a:masterClrMapping/>
  </p:clrMapOvr>
  <p:transition spd="slow">
    <p:wheel spokes="8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C702C76-22EC-42A6-A1EC-10404F1B786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4E5ABA7-BE85-4933-8F81-426069F07D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FE765434-C430-466A-9617-BC02DE9A32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435C85-E6A8-47CA-8AB5-20D6FFC2473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182365050"/>
      </p:ext>
    </p:extLst>
  </p:cSld>
  <p:clrMapOvr>
    <a:masterClrMapping/>
  </p:clrMapOvr>
  <p:transition spd="slow">
    <p:wheel spokes="8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B408FC3-5F0C-4C43-8D8B-86CE9A2FBA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222C409-6125-4263-A865-2798A9D0CDD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1F01B718-7510-4795-9D4E-94F2E1ADDC4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E0DBBBB-AFB5-4443-A0F5-49C8D8AA6AC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73344499"/>
      </p:ext>
    </p:extLst>
  </p:cSld>
  <p:clrMapOvr>
    <a:masterClrMapping/>
  </p:clrMapOvr>
  <p:transition spd="slow">
    <p:wheel spokes="8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BD81F7F-E4FA-449B-90A5-A9DDF62EED5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7BF89DA-DB0A-4BA1-8A81-04FAD7C459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3F2DD43-86EE-41B2-B748-97CD53EDA87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0FE0AF9-6458-4F4D-B35F-8615C5E22499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60376435"/>
      </p:ext>
    </p:extLst>
  </p:cSld>
  <p:clrMapOvr>
    <a:masterClrMapping/>
  </p:clrMapOvr>
  <p:transition spd="slow">
    <p:wheel spokes="8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BD3599BB-F7AF-4CF2-966A-0EE2A25CF4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8A66BD48-4745-4564-8BCA-D594302F8B7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BF9825C3-D67B-4531-B11E-E86B08AC73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2B1C5F-7B93-4F54-82E4-DBC488E196B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1842051"/>
      </p:ext>
    </p:extLst>
  </p:cSld>
  <p:clrMapOvr>
    <a:masterClrMapping/>
  </p:clrMapOvr>
  <p:transition spd="slow">
    <p:wheel spokes="8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C285E66-D67E-49BA-A881-463526F9380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C6653AF-76B8-4FB3-A466-22707F9F95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7A6768E7-5BD9-4FFD-969B-13D9FC70C0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69F78D-F183-4557-B7F1-39E9925C6C3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04478976"/>
      </p:ext>
    </p:extLst>
  </p:cSld>
  <p:clrMapOvr>
    <a:masterClrMapping/>
  </p:clrMapOvr>
  <p:transition spd="slow">
    <p:wheel spokes="8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5DBE85B6-39AE-43D7-898A-7167E2C0D6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625C5A5D-AD04-4449-88B0-75F5DF318F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924A9CDF-99B2-47D5-9AB3-0D8DB008A14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0E4D2B-8B16-4E3F-97AD-5ADD8A5BA3F1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029539913"/>
      </p:ext>
    </p:extLst>
  </p:cSld>
  <p:clrMapOvr>
    <a:masterClrMapping/>
  </p:clrMapOvr>
  <p:transition spd="slow">
    <p:wheel spokes="8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CC26A33-C374-4370-87A8-618D581ED68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9C2A99-D2F5-4A2C-B34B-B9AA65EB8C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9B146244-3EB8-4A0F-9260-B2B13551E70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2F9D37-56A6-4250-BF01-C23E0F909C2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18759579"/>
      </p:ext>
    </p:extLst>
  </p:cSld>
  <p:clrMapOvr>
    <a:masterClrMapping/>
  </p:clrMapOvr>
  <p:transition spd="slow">
    <p:wheel spokes="8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F7AB5EE-9747-4AAF-8105-5654AB2899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75B159B-039F-439B-8FCF-E7B545460CB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7C6E8AA-7930-4F88-9DE6-C200D20620F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F046A9-9874-43D5-8C44-16E8959DCF7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823112995"/>
      </p:ext>
    </p:extLst>
  </p:cSld>
  <p:clrMapOvr>
    <a:masterClrMapping/>
  </p:clrMapOvr>
  <p:transition spd="slow">
    <p:wheel spokes="8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>
            <a:extLst>
              <a:ext uri="{FF2B5EF4-FFF2-40B4-BE49-F238E27FC236}">
                <a16:creationId xmlns:a16="http://schemas.microsoft.com/office/drawing/2014/main" id="{17C9BDCD-2677-4B0F-BB85-92E2E6E7AFA1}"/>
              </a:ext>
            </a:extLst>
          </p:cNvPr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FD00BF21-8921-4E4F-8262-B29A58ACAD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4A0F843-D346-41DE-A3C9-CF1A9FEA994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7ECDFF5E-E174-409A-A806-0A61C8CC993C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46DEFB49-8EDA-4915-96CF-1EBE48A6B01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A65D03B7-032C-4C3F-8F6F-A2533109E5D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CC6EF24-4F7F-40E3-9286-A08EC186429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176" name="Freeform 8">
            <a:extLst>
              <a:ext uri="{FF2B5EF4-FFF2-40B4-BE49-F238E27FC236}">
                <a16:creationId xmlns:a16="http://schemas.microsoft.com/office/drawing/2014/main" id="{820A6126-ACB2-4A15-A4CB-782C7A9F1E2E}"/>
              </a:ext>
            </a:extLst>
          </p:cNvPr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sp>
        <p:nvSpPr>
          <p:cNvPr id="7177" name="Freeform 9">
            <a:extLst>
              <a:ext uri="{FF2B5EF4-FFF2-40B4-BE49-F238E27FC236}">
                <a16:creationId xmlns:a16="http://schemas.microsoft.com/office/drawing/2014/main" id="{70029288-BC46-4F76-BEAF-5811888511E9}"/>
              </a:ext>
            </a:extLst>
          </p:cNvPr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tr-TR"/>
          </a:p>
        </p:txBody>
      </p:sp>
      <p:grpSp>
        <p:nvGrpSpPr>
          <p:cNvPr id="5130" name="Group 10">
            <a:extLst>
              <a:ext uri="{FF2B5EF4-FFF2-40B4-BE49-F238E27FC236}">
                <a16:creationId xmlns:a16="http://schemas.microsoft.com/office/drawing/2014/main" id="{A3528D90-33AA-4A4C-803D-8ED09D07C094}"/>
              </a:ext>
            </a:extLst>
          </p:cNvPr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7179" name="Freeform 11">
              <a:extLst>
                <a:ext uri="{FF2B5EF4-FFF2-40B4-BE49-F238E27FC236}">
                  <a16:creationId xmlns:a16="http://schemas.microsoft.com/office/drawing/2014/main" id="{80C77779-3DF8-49DF-AF4C-794DA802326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180" name="Freeform 12">
              <a:extLst>
                <a:ext uri="{FF2B5EF4-FFF2-40B4-BE49-F238E27FC236}">
                  <a16:creationId xmlns:a16="http://schemas.microsoft.com/office/drawing/2014/main" id="{23AB6AEA-CAF5-4545-A71D-722C76962510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181" name="Freeform 13">
              <a:extLst>
                <a:ext uri="{FF2B5EF4-FFF2-40B4-BE49-F238E27FC236}">
                  <a16:creationId xmlns:a16="http://schemas.microsoft.com/office/drawing/2014/main" id="{94656A9A-85FC-46BF-A704-8FDAAED9030E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182" name="Freeform 14">
              <a:extLst>
                <a:ext uri="{FF2B5EF4-FFF2-40B4-BE49-F238E27FC236}">
                  <a16:creationId xmlns:a16="http://schemas.microsoft.com/office/drawing/2014/main" id="{E3CADE7A-F19E-4A46-9F54-997603C8467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183" name="Freeform 15">
              <a:extLst>
                <a:ext uri="{FF2B5EF4-FFF2-40B4-BE49-F238E27FC236}">
                  <a16:creationId xmlns:a16="http://schemas.microsoft.com/office/drawing/2014/main" id="{68E04237-91EF-4867-9AB2-ED47B0253265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184" name="Freeform 16">
              <a:extLst>
                <a:ext uri="{FF2B5EF4-FFF2-40B4-BE49-F238E27FC236}">
                  <a16:creationId xmlns:a16="http://schemas.microsoft.com/office/drawing/2014/main" id="{38380A9F-1198-41B6-8C18-56379BB008FD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185" name="Freeform 17">
              <a:extLst>
                <a:ext uri="{FF2B5EF4-FFF2-40B4-BE49-F238E27FC236}">
                  <a16:creationId xmlns:a16="http://schemas.microsoft.com/office/drawing/2014/main" id="{83A13DF4-D1B3-49A8-809D-8296DA6F0FA1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186" name="Freeform 18">
              <a:extLst>
                <a:ext uri="{FF2B5EF4-FFF2-40B4-BE49-F238E27FC236}">
                  <a16:creationId xmlns:a16="http://schemas.microsoft.com/office/drawing/2014/main" id="{404FD29C-4E7F-41FC-97C0-E74B08F0BA66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187" name="Freeform 19">
              <a:extLst>
                <a:ext uri="{FF2B5EF4-FFF2-40B4-BE49-F238E27FC236}">
                  <a16:creationId xmlns:a16="http://schemas.microsoft.com/office/drawing/2014/main" id="{F886303C-9CC3-4FC6-992D-501065EF3E53}"/>
                </a:ext>
              </a:extLst>
            </p:cNvPr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grpSp>
          <p:nvGrpSpPr>
            <p:cNvPr id="5156" name="Group 20">
              <a:extLst>
                <a:ext uri="{FF2B5EF4-FFF2-40B4-BE49-F238E27FC236}">
                  <a16:creationId xmlns:a16="http://schemas.microsoft.com/office/drawing/2014/main" id="{720644EA-D9C5-4AD9-ACEB-C10DDAEC2AED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5157" name="Group 21">
                <a:extLst>
                  <a:ext uri="{FF2B5EF4-FFF2-40B4-BE49-F238E27FC236}">
                    <a16:creationId xmlns:a16="http://schemas.microsoft.com/office/drawing/2014/main" id="{E4DA769D-7706-4BCE-840C-DCF71233E465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7190" name="Freeform 22">
                  <a:extLst>
                    <a:ext uri="{FF2B5EF4-FFF2-40B4-BE49-F238E27FC236}">
                      <a16:creationId xmlns:a16="http://schemas.microsoft.com/office/drawing/2014/main" id="{0A72F454-3E00-4E18-BFDE-FDD02CEFCD9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191" name="Freeform 23">
                  <a:extLst>
                    <a:ext uri="{FF2B5EF4-FFF2-40B4-BE49-F238E27FC236}">
                      <a16:creationId xmlns:a16="http://schemas.microsoft.com/office/drawing/2014/main" id="{8C9C5D35-87ED-4F3A-9126-22B72FFC398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192" name="Freeform 24">
                  <a:extLst>
                    <a:ext uri="{FF2B5EF4-FFF2-40B4-BE49-F238E27FC236}">
                      <a16:creationId xmlns:a16="http://schemas.microsoft.com/office/drawing/2014/main" id="{46F18F0E-DFBA-415B-ABCE-CAD02C8CB7C9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  <p:sp>
            <p:nvSpPr>
              <p:cNvPr id="7193" name="Freeform 25">
                <a:extLst>
                  <a:ext uri="{FF2B5EF4-FFF2-40B4-BE49-F238E27FC236}">
                    <a16:creationId xmlns:a16="http://schemas.microsoft.com/office/drawing/2014/main" id="{94E40673-964F-445E-BE0A-DDDA8A13E49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94" name="Freeform 26">
                <a:extLst>
                  <a:ext uri="{FF2B5EF4-FFF2-40B4-BE49-F238E27FC236}">
                    <a16:creationId xmlns:a16="http://schemas.microsoft.com/office/drawing/2014/main" id="{BF2F6898-1FCC-41FE-82F8-048FBB554BB2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sp>
            <p:nvSpPr>
              <p:cNvPr id="7195" name="Freeform 27">
                <a:extLst>
                  <a:ext uri="{FF2B5EF4-FFF2-40B4-BE49-F238E27FC236}">
                    <a16:creationId xmlns:a16="http://schemas.microsoft.com/office/drawing/2014/main" id="{3EDD8ECC-1377-4CCE-B70C-42E6EA742BCE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61" name="Group 28">
                <a:extLst>
                  <a:ext uri="{FF2B5EF4-FFF2-40B4-BE49-F238E27FC236}">
                    <a16:creationId xmlns:a16="http://schemas.microsoft.com/office/drawing/2014/main" id="{DD62E9D5-950A-42BB-AE53-7B6601551282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7197" name="Freeform 29">
                  <a:extLst>
                    <a:ext uri="{FF2B5EF4-FFF2-40B4-BE49-F238E27FC236}">
                      <a16:creationId xmlns:a16="http://schemas.microsoft.com/office/drawing/2014/main" id="{32DB24ED-1063-41B9-85C9-505F112E1AE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198" name="Freeform 30">
                  <a:extLst>
                    <a:ext uri="{FF2B5EF4-FFF2-40B4-BE49-F238E27FC236}">
                      <a16:creationId xmlns:a16="http://schemas.microsoft.com/office/drawing/2014/main" id="{371D340E-4873-422B-BD16-5EE4F05F4627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199" name="Freeform 31">
                  <a:extLst>
                    <a:ext uri="{FF2B5EF4-FFF2-40B4-BE49-F238E27FC236}">
                      <a16:creationId xmlns:a16="http://schemas.microsoft.com/office/drawing/2014/main" id="{EC380B80-AE0D-48CE-A7D8-6C2372FAE21D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00" name="Freeform 32">
                  <a:extLst>
                    <a:ext uri="{FF2B5EF4-FFF2-40B4-BE49-F238E27FC236}">
                      <a16:creationId xmlns:a16="http://schemas.microsoft.com/office/drawing/2014/main" id="{6360D675-09ED-4A88-8C8D-E9CDEC35039E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01" name="Freeform 33">
                  <a:extLst>
                    <a:ext uri="{FF2B5EF4-FFF2-40B4-BE49-F238E27FC236}">
                      <a16:creationId xmlns:a16="http://schemas.microsoft.com/office/drawing/2014/main" id="{87D56350-1D9C-4A1E-813F-8361B4FD38F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02" name="Freeform 34">
                  <a:extLst>
                    <a:ext uri="{FF2B5EF4-FFF2-40B4-BE49-F238E27FC236}">
                      <a16:creationId xmlns:a16="http://schemas.microsoft.com/office/drawing/2014/main" id="{D78360EC-8234-45E2-A761-58A645AA9BC2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03" name="Freeform 35">
                  <a:extLst>
                    <a:ext uri="{FF2B5EF4-FFF2-40B4-BE49-F238E27FC236}">
                      <a16:creationId xmlns:a16="http://schemas.microsoft.com/office/drawing/2014/main" id="{58AF083D-9652-4526-9179-DAB66426F80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04" name="Freeform 36">
                  <a:extLst>
                    <a:ext uri="{FF2B5EF4-FFF2-40B4-BE49-F238E27FC236}">
                      <a16:creationId xmlns:a16="http://schemas.microsoft.com/office/drawing/2014/main" id="{04380831-8B21-4C85-B2C1-79FD529D668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</p:grpSp>
      </p:grpSp>
      <p:grpSp>
        <p:nvGrpSpPr>
          <p:cNvPr id="5131" name="Group 37">
            <a:extLst>
              <a:ext uri="{FF2B5EF4-FFF2-40B4-BE49-F238E27FC236}">
                <a16:creationId xmlns:a16="http://schemas.microsoft.com/office/drawing/2014/main" id="{07EBB3B4-501A-40C4-A98C-489C994C024E}"/>
              </a:ext>
            </a:extLst>
          </p:cNvPr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7206" name="Freeform 38">
              <a:extLst>
                <a:ext uri="{FF2B5EF4-FFF2-40B4-BE49-F238E27FC236}">
                  <a16:creationId xmlns:a16="http://schemas.microsoft.com/office/drawing/2014/main" id="{A0934553-4072-4B8C-9D51-94621DBD60C0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  <p:sp>
          <p:nvSpPr>
            <p:cNvPr id="7207" name="Freeform 39">
              <a:extLst>
                <a:ext uri="{FF2B5EF4-FFF2-40B4-BE49-F238E27FC236}">
                  <a16:creationId xmlns:a16="http://schemas.microsoft.com/office/drawing/2014/main" id="{B74FFC93-F5E3-46A3-9F71-5D9A61AC6A16}"/>
                </a:ext>
              </a:extLst>
            </p:cNvPr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  <p:grpSp>
        <p:nvGrpSpPr>
          <p:cNvPr id="5132" name="Group 40">
            <a:extLst>
              <a:ext uri="{FF2B5EF4-FFF2-40B4-BE49-F238E27FC236}">
                <a16:creationId xmlns:a16="http://schemas.microsoft.com/office/drawing/2014/main" id="{6C6F2BBF-A607-4A46-BF48-C2BD8DC84BF5}"/>
              </a:ext>
            </a:extLst>
          </p:cNvPr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5133" name="Group 41">
              <a:extLst>
                <a:ext uri="{FF2B5EF4-FFF2-40B4-BE49-F238E27FC236}">
                  <a16:creationId xmlns:a16="http://schemas.microsoft.com/office/drawing/2014/main" id="{BB7BAEEC-6307-4E45-8F3E-6F6591266847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7210" name="Freeform 42">
                <a:extLst>
                  <a:ext uri="{FF2B5EF4-FFF2-40B4-BE49-F238E27FC236}">
                    <a16:creationId xmlns:a16="http://schemas.microsoft.com/office/drawing/2014/main" id="{1F8243A4-10A9-4161-9A95-9912611EA905}"/>
                  </a:ext>
                </a:extLst>
              </p:cNvPr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tr-TR"/>
              </a:p>
            </p:txBody>
          </p:sp>
          <p:grpSp>
            <p:nvGrpSpPr>
              <p:cNvPr id="5136" name="Group 43">
                <a:extLst>
                  <a:ext uri="{FF2B5EF4-FFF2-40B4-BE49-F238E27FC236}">
                    <a16:creationId xmlns:a16="http://schemas.microsoft.com/office/drawing/2014/main" id="{B8AF06EE-0C80-490E-AEE3-1ACED1B4F6D1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7212" name="Freeform 44">
                  <a:extLst>
                    <a:ext uri="{FF2B5EF4-FFF2-40B4-BE49-F238E27FC236}">
                      <a16:creationId xmlns:a16="http://schemas.microsoft.com/office/drawing/2014/main" id="{8464EE2F-FCB4-4E0C-9661-2971EF8D76DF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13" name="Freeform 45">
                  <a:extLst>
                    <a:ext uri="{FF2B5EF4-FFF2-40B4-BE49-F238E27FC236}">
                      <a16:creationId xmlns:a16="http://schemas.microsoft.com/office/drawing/2014/main" id="{6A770B98-077A-433C-91DE-97F9DAB597F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050" y="330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14" name="Freeform 46">
                  <a:extLst>
                    <a:ext uri="{FF2B5EF4-FFF2-40B4-BE49-F238E27FC236}">
                      <a16:creationId xmlns:a16="http://schemas.microsoft.com/office/drawing/2014/main" id="{71DCE1CD-BFEB-4B13-8E9C-589935F7F6FC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860" y="180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15" name="Freeform 47">
                  <a:extLst>
                    <a:ext uri="{FF2B5EF4-FFF2-40B4-BE49-F238E27FC236}">
                      <a16:creationId xmlns:a16="http://schemas.microsoft.com/office/drawing/2014/main" id="{D45C8171-025E-4EA7-99CB-45AB8F88E644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16" name="Freeform 48">
                  <a:extLst>
                    <a:ext uri="{FF2B5EF4-FFF2-40B4-BE49-F238E27FC236}">
                      <a16:creationId xmlns:a16="http://schemas.microsoft.com/office/drawing/2014/main" id="{5A042066-E4C0-4572-8EAE-AE842154AD71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99" y="895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17" name="Freeform 49">
                  <a:extLst>
                    <a:ext uri="{FF2B5EF4-FFF2-40B4-BE49-F238E27FC236}">
                      <a16:creationId xmlns:a16="http://schemas.microsoft.com/office/drawing/2014/main" id="{9610CA52-3AD6-421D-9476-B4196ACEB9EB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5253" y="804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18" name="Freeform 50">
                  <a:extLst>
                    <a:ext uri="{FF2B5EF4-FFF2-40B4-BE49-F238E27FC236}">
                      <a16:creationId xmlns:a16="http://schemas.microsoft.com/office/drawing/2014/main" id="{C4A0F40F-3D21-491E-B4D9-1D8E925FCBB0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  <p:sp>
              <p:nvSpPr>
                <p:cNvPr id="7219" name="Freeform 51">
                  <a:extLst>
                    <a:ext uri="{FF2B5EF4-FFF2-40B4-BE49-F238E27FC236}">
                      <a16:creationId xmlns:a16="http://schemas.microsoft.com/office/drawing/2014/main" id="{ACE48C35-6CAF-4351-91B8-96A9A5B6A195}"/>
                    </a:ext>
                  </a:extLst>
                </p:cNvPr>
                <p:cNvSpPr>
                  <a:spLocks/>
                </p:cNvSpPr>
                <p:nvPr userDrawn="1"/>
              </p:nvSpPr>
              <p:spPr bwMode="auto">
                <a:xfrm rot="-3172564">
                  <a:off x="4949" y="140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tr-TR"/>
                </a:p>
              </p:txBody>
            </p:sp>
          </p:grpSp>
        </p:grpSp>
        <p:sp>
          <p:nvSpPr>
            <p:cNvPr id="7220" name="Line 52">
              <a:extLst>
                <a:ext uri="{FF2B5EF4-FFF2-40B4-BE49-F238E27FC236}">
                  <a16:creationId xmlns:a16="http://schemas.microsoft.com/office/drawing/2014/main" id="{944D02A9-4337-48BD-877C-F204AF04C92E}"/>
                </a:ext>
              </a:extLst>
            </p:cNvPr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tr-T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8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ebiyatogretmeni.net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debiyatogretmeni.net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AutoShape 5">
            <a:extLst>
              <a:ext uri="{FF2B5EF4-FFF2-40B4-BE49-F238E27FC236}">
                <a16:creationId xmlns:a16="http://schemas.microsoft.com/office/drawing/2014/main" id="{496895E5-4CAC-4DD0-83BD-055E2216F3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6375" y="2492375"/>
            <a:ext cx="6767513" cy="1800225"/>
          </a:xfrm>
          <a:prstGeom prst="horizontalScroll">
            <a:avLst>
              <a:gd name="adj" fmla="val 25000"/>
            </a:avLst>
          </a:prstGeom>
          <a:solidFill>
            <a:srgbClr val="9933FF"/>
          </a:solidFill>
          <a:ln w="9525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sz="4400" b="1"/>
              <a:t>EDEBİ SANATLAR</a:t>
            </a:r>
          </a:p>
          <a:p>
            <a:pPr algn="ctr"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AutoShape 4">
            <a:extLst>
              <a:ext uri="{FF2B5EF4-FFF2-40B4-BE49-F238E27FC236}">
                <a16:creationId xmlns:a16="http://schemas.microsoft.com/office/drawing/2014/main" id="{C1635F18-6A30-40F7-8E86-4E5C02EAC1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25538"/>
          </a:xfrm>
          <a:prstGeom prst="downArrowCallout">
            <a:avLst>
              <a:gd name="adj1" fmla="val 60755"/>
              <a:gd name="adj2" fmla="val 6075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İSTİARE</a:t>
            </a:r>
          </a:p>
          <a:p>
            <a:pPr algn="ctr" eaLnBrk="1" hangingPunct="1"/>
            <a:r>
              <a:rPr lang="tr-TR" altLang="tr-TR" b="1"/>
              <a:t>(EĞRETİLEME)</a:t>
            </a:r>
          </a:p>
        </p:txBody>
      </p:sp>
      <p:sp>
        <p:nvSpPr>
          <p:cNvPr id="17413" name="Text Box 5">
            <a:extLst>
              <a:ext uri="{FF2B5EF4-FFF2-40B4-BE49-F238E27FC236}">
                <a16:creationId xmlns:a16="http://schemas.microsoft.com/office/drawing/2014/main" id="{E97E6013-7AB5-4693-8166-6F2D35A9CE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557338"/>
            <a:ext cx="83248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Benzetmenin </a:t>
            </a:r>
            <a:r>
              <a:rPr lang="tr-TR" altLang="tr-TR" b="1"/>
              <a:t>temel öğelerinden sadece biri</a:t>
            </a:r>
            <a:r>
              <a:rPr lang="tr-TR" altLang="tr-TR"/>
              <a:t> kullanılarak yapılan benzetmedir</a:t>
            </a:r>
          </a:p>
          <a:p>
            <a:pPr eaLnBrk="1" hangingPunct="1"/>
            <a:r>
              <a:rPr lang="tr-TR" altLang="tr-TR" i="1"/>
              <a:t>     (Bir sözün, benzetme amacıyla, başka bir söz yerine kullanılmasıdır.)</a:t>
            </a:r>
          </a:p>
        </p:txBody>
      </p:sp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39E98F6C-AB0F-43A7-BE63-7212359EB847}"/>
              </a:ext>
            </a:extLst>
          </p:cNvPr>
          <p:cNvGraphicFramePr/>
          <p:nvPr/>
        </p:nvGraphicFramePr>
        <p:xfrm>
          <a:off x="468313" y="1989138"/>
          <a:ext cx="8348662" cy="33258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1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 animBg="1"/>
      <p:bldP spid="17413" grpId="0"/>
      <p:bldGraphic spid="2" grpId="0">
        <p:bldAsOne/>
      </p:bldGraphic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7" name="AutoShape 5">
            <a:extLst>
              <a:ext uri="{FF2B5EF4-FFF2-40B4-BE49-F238E27FC236}">
                <a16:creationId xmlns:a16="http://schemas.microsoft.com/office/drawing/2014/main" id="{F01569BB-B9FF-47AF-90F5-082E9791B9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5724525" cy="3068638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8439" name="Text Box 7">
            <a:extLst>
              <a:ext uri="{FF2B5EF4-FFF2-40B4-BE49-F238E27FC236}">
                <a16:creationId xmlns:a16="http://schemas.microsoft.com/office/drawing/2014/main" id="{F4C16763-99E8-4662-9C1F-595E0B9331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404813"/>
            <a:ext cx="40576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Karadutum, çatalkaram, çingenem</a:t>
            </a:r>
          </a:p>
          <a:p>
            <a:pPr eaLnBrk="1" hangingPunct="1"/>
            <a:r>
              <a:rPr lang="tr-TR" altLang="tr-TR"/>
              <a:t>Nar tanem, nur tanem, bir tanem</a:t>
            </a:r>
          </a:p>
          <a:p>
            <a:pPr eaLnBrk="1" hangingPunct="1"/>
            <a:r>
              <a:rPr lang="tr-TR" altLang="tr-TR"/>
              <a:t>                       &amp;</a:t>
            </a:r>
          </a:p>
          <a:p>
            <a:pPr eaLnBrk="1" hangingPunct="1"/>
            <a:r>
              <a:rPr lang="tr-TR" altLang="tr-TR"/>
              <a:t>Seni seven aşık neylesin malı</a:t>
            </a:r>
          </a:p>
          <a:p>
            <a:pPr eaLnBrk="1" hangingPunct="1"/>
            <a:r>
              <a:rPr lang="tr-TR" altLang="tr-TR"/>
              <a:t>Yumdukça gözünden döker mercanı</a:t>
            </a:r>
          </a:p>
          <a:p>
            <a:pPr eaLnBrk="1" hangingPunct="1"/>
            <a:r>
              <a:rPr lang="tr-TR" altLang="tr-TR"/>
              <a:t>                       &amp;</a:t>
            </a:r>
          </a:p>
          <a:p>
            <a:pPr eaLnBrk="1" hangingPunct="1"/>
            <a:r>
              <a:rPr lang="tr-TR" altLang="tr-TR"/>
              <a:t>Havada bir dost eli okşuyor tenimizi.</a:t>
            </a:r>
          </a:p>
          <a:p>
            <a:pPr eaLnBrk="1" hangingPunct="1"/>
            <a:r>
              <a:rPr lang="tr-TR" altLang="tr-TR"/>
              <a:t>                       &amp;</a:t>
            </a:r>
          </a:p>
          <a:p>
            <a:pPr eaLnBrk="1" hangingPunct="1"/>
            <a:r>
              <a:rPr lang="tr-TR" altLang="tr-TR"/>
              <a:t>İçimde savrulur kül dertli dertli</a:t>
            </a:r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  <a:p>
            <a:pPr eaLnBrk="1" hangingPunct="1"/>
            <a:endParaRPr lang="tr-TR" altLang="tr-TR"/>
          </a:p>
        </p:txBody>
      </p:sp>
      <p:sp>
        <p:nvSpPr>
          <p:cNvPr id="18440" name="Text Box 8">
            <a:extLst>
              <a:ext uri="{FF2B5EF4-FFF2-40B4-BE49-F238E27FC236}">
                <a16:creationId xmlns:a16="http://schemas.microsoft.com/office/drawing/2014/main" id="{F8FCF850-850A-427C-A6E6-0610BE6CC1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0"/>
            <a:ext cx="26527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Açık İstiare Örnekleri</a:t>
            </a:r>
          </a:p>
        </p:txBody>
      </p:sp>
      <p:sp>
        <p:nvSpPr>
          <p:cNvPr id="18441" name="AutoShape 9">
            <a:extLst>
              <a:ext uri="{FF2B5EF4-FFF2-40B4-BE49-F238E27FC236}">
                <a16:creationId xmlns:a16="http://schemas.microsoft.com/office/drawing/2014/main" id="{65B5026F-212E-40B7-AF37-70ED4D5E97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84438" y="3113088"/>
            <a:ext cx="6119812" cy="3744912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8442" name="Text Box 10">
            <a:extLst>
              <a:ext uri="{FF2B5EF4-FFF2-40B4-BE49-F238E27FC236}">
                <a16:creationId xmlns:a16="http://schemas.microsoft.com/office/drawing/2014/main" id="{0EBB2F8F-9B6A-4A1C-98DA-79DB1DCCEC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56100" y="3141663"/>
            <a:ext cx="28225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Kapalı İstiare Örnekleri</a:t>
            </a:r>
          </a:p>
        </p:txBody>
      </p:sp>
      <p:sp>
        <p:nvSpPr>
          <p:cNvPr id="18443" name="Text Box 11">
            <a:extLst>
              <a:ext uri="{FF2B5EF4-FFF2-40B4-BE49-F238E27FC236}">
                <a16:creationId xmlns:a16="http://schemas.microsoft.com/office/drawing/2014/main" id="{6CF1BFB9-2ACD-42E8-A9FF-C2FF408610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3573463"/>
            <a:ext cx="4686300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Can kafeste durmaz uçar</a:t>
            </a:r>
          </a:p>
          <a:p>
            <a:pPr eaLnBrk="1" hangingPunct="1"/>
            <a:r>
              <a:rPr lang="tr-TR" altLang="tr-TR"/>
              <a:t>Dünya bir han, konan göçer.</a:t>
            </a:r>
          </a:p>
          <a:p>
            <a:pPr eaLnBrk="1" hangingPunct="1"/>
            <a:r>
              <a:rPr lang="tr-TR" altLang="tr-TR"/>
              <a:t>                     &amp;</a:t>
            </a:r>
          </a:p>
          <a:p>
            <a:pPr eaLnBrk="1" hangingPunct="1"/>
            <a:r>
              <a:rPr lang="tr-TR" altLang="tr-TR"/>
              <a:t>Bir arslan miyav dedi</a:t>
            </a:r>
          </a:p>
          <a:p>
            <a:pPr eaLnBrk="1" hangingPunct="1"/>
            <a:r>
              <a:rPr lang="tr-TR" altLang="tr-TR"/>
              <a:t>Minik fare kükredi</a:t>
            </a:r>
          </a:p>
          <a:p>
            <a:pPr eaLnBrk="1" hangingPunct="1"/>
            <a:r>
              <a:rPr lang="tr-TR" altLang="tr-TR"/>
              <a:t>Fareden korktu kedi</a:t>
            </a:r>
          </a:p>
          <a:p>
            <a:pPr eaLnBrk="1" hangingPunct="1"/>
            <a:r>
              <a:rPr lang="tr-TR" altLang="tr-TR"/>
              <a:t>Kedi pır uçuverdi.</a:t>
            </a:r>
          </a:p>
          <a:p>
            <a:pPr eaLnBrk="1" hangingPunct="1"/>
            <a:r>
              <a:rPr lang="tr-TR" altLang="tr-TR"/>
              <a:t>                     &amp;</a:t>
            </a:r>
          </a:p>
          <a:p>
            <a:pPr eaLnBrk="1" hangingPunct="1"/>
            <a:r>
              <a:rPr lang="tr-TR" altLang="tr-TR"/>
              <a:t>Çamlar hüzünlü, yollara düşmüş söğüt,çınar</a:t>
            </a:r>
          </a:p>
          <a:p>
            <a:pPr eaLnBrk="1" hangingPunct="1"/>
            <a:r>
              <a:rPr lang="tr-TR" altLang="tr-TR"/>
              <a:t>Yaprak döküp huzura kapanmıştı sonbahar.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2000"/>
                                        <p:tgtEl>
                                          <p:spTgt spid="18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3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 animBg="1"/>
      <p:bldP spid="18439" grpId="0"/>
      <p:bldP spid="18440" grpId="0"/>
      <p:bldP spid="18441" grpId="0" animBg="1"/>
      <p:bldP spid="18442" grpId="0"/>
      <p:bldP spid="184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1" name="AutoShape 5">
            <a:extLst>
              <a:ext uri="{FF2B5EF4-FFF2-40B4-BE49-F238E27FC236}">
                <a16:creationId xmlns:a16="http://schemas.microsoft.com/office/drawing/2014/main" id="{E72CAC7C-289E-4165-9472-65BF944CF6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268413"/>
          </a:xfrm>
          <a:prstGeom prst="downArrowCallout">
            <a:avLst>
              <a:gd name="adj1" fmla="val 53911"/>
              <a:gd name="adj2" fmla="val 5391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KİNAYE</a:t>
            </a:r>
          </a:p>
          <a:p>
            <a:pPr algn="ctr" eaLnBrk="1" hangingPunct="1"/>
            <a:r>
              <a:rPr lang="tr-TR" altLang="tr-TR" b="1"/>
              <a:t>(DEĞİNMECE)</a:t>
            </a:r>
          </a:p>
        </p:txBody>
      </p:sp>
      <p:sp>
        <p:nvSpPr>
          <p:cNvPr id="19462" name="Text Box 6">
            <a:extLst>
              <a:ext uri="{FF2B5EF4-FFF2-40B4-BE49-F238E27FC236}">
                <a16:creationId xmlns:a16="http://schemas.microsoft.com/office/drawing/2014/main" id="{AF968976-9582-4DD8-89CC-4D6C59C2119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57338"/>
            <a:ext cx="86121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Bir sözün hem </a:t>
            </a:r>
            <a:r>
              <a:rPr lang="tr-TR" altLang="tr-TR" b="1"/>
              <a:t>gerçek </a:t>
            </a:r>
            <a:r>
              <a:rPr lang="tr-TR" altLang="tr-TR"/>
              <a:t>hem de </a:t>
            </a:r>
            <a:r>
              <a:rPr lang="tr-TR" altLang="tr-TR" b="1"/>
              <a:t>mecaz </a:t>
            </a:r>
            <a:r>
              <a:rPr lang="tr-TR" altLang="tr-TR"/>
              <a:t>anlamını düşündürecek şekilde kullanılması</a:t>
            </a:r>
          </a:p>
        </p:txBody>
      </p:sp>
      <p:sp>
        <p:nvSpPr>
          <p:cNvPr id="14340" name="Text Box 7">
            <a:extLst>
              <a:ext uri="{FF2B5EF4-FFF2-40B4-BE49-F238E27FC236}">
                <a16:creationId xmlns:a16="http://schemas.microsoft.com/office/drawing/2014/main" id="{2BE3A2CE-0BE5-4A20-A517-4C26E551C13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9891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9464" name="Text Box 8">
            <a:extLst>
              <a:ext uri="{FF2B5EF4-FFF2-40B4-BE49-F238E27FC236}">
                <a16:creationId xmlns:a16="http://schemas.microsoft.com/office/drawing/2014/main" id="{1409EE1A-80C2-468B-AEFA-854E711172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276475"/>
            <a:ext cx="6892925" cy="3662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ÖRNEKLER: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tr-TR" altLang="tr-TR"/>
              <a:t> Ateş olmayan yerden duman çıkmaz.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tr-TR" altLang="tr-TR"/>
              <a:t>                            </a:t>
            </a:r>
            <a:r>
              <a:rPr lang="tr-TR" altLang="tr-TR" b="1"/>
              <a:t>&amp;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tr-TR" altLang="tr-TR"/>
              <a:t> Korkma sönmez bu şafaklarda yüzen al sancak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tr-TR" altLang="tr-TR"/>
              <a:t>    Sönmeden yurdumun üstünde tüten en son ocak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tr-TR" altLang="tr-TR"/>
              <a:t>                            </a:t>
            </a:r>
            <a:r>
              <a:rPr lang="tr-TR" altLang="tr-TR" b="1"/>
              <a:t>&amp;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tr-TR" altLang="tr-TR"/>
              <a:t> Ahir ağardı tanyeri re’s-i cibalden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tr-TR" altLang="tr-TR"/>
              <a:t>    Serhadde yol göründü Acem tahtgahına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tr-TR" altLang="tr-TR"/>
              <a:t>                            </a:t>
            </a:r>
            <a:r>
              <a:rPr lang="tr-TR" altLang="tr-TR" b="1"/>
              <a:t>&amp;</a:t>
            </a:r>
          </a:p>
          <a:p>
            <a:pPr lvl="3" eaLnBrk="1" hangingPunct="1">
              <a:buFont typeface="Wingdings" panose="05000000000000000000" pitchFamily="2" charset="2"/>
              <a:buChar char="Ø"/>
            </a:pPr>
            <a:r>
              <a:rPr lang="tr-TR" altLang="tr-TR"/>
              <a:t> Yumdu dünyaya ela gözlerini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tr-TR" altLang="tr-TR"/>
              <a:t>                            </a:t>
            </a:r>
            <a:r>
              <a:rPr lang="tr-TR" altLang="tr-TR" b="1"/>
              <a:t>&amp;</a:t>
            </a:r>
          </a:p>
          <a:p>
            <a:pPr lvl="4" eaLnBrk="1" hangingPunct="1">
              <a:buFont typeface="Wingdings" panose="05000000000000000000" pitchFamily="2" charset="2"/>
              <a:buChar char="Ø"/>
            </a:pPr>
            <a:r>
              <a:rPr lang="tr-TR" altLang="tr-TR"/>
              <a:t>  Bulamadım dünyada gönüle mekan</a:t>
            </a:r>
          </a:p>
          <a:p>
            <a:pPr lvl="4" eaLnBrk="1" hangingPunct="1">
              <a:buFont typeface="Wingdings" panose="05000000000000000000" pitchFamily="2" charset="2"/>
              <a:buNone/>
            </a:pPr>
            <a:r>
              <a:rPr lang="tr-TR" altLang="tr-TR"/>
              <a:t>     Nerde bir gül bitse etrafı diken                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2000"/>
                                        <p:tgtEl>
                                          <p:spTgt spid="19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3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1" grpId="0" animBg="1"/>
      <p:bldP spid="19462" grpId="0"/>
      <p:bldP spid="194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4" name="Text Box 4">
            <a:extLst>
              <a:ext uri="{FF2B5EF4-FFF2-40B4-BE49-F238E27FC236}">
                <a16:creationId xmlns:a16="http://schemas.microsoft.com/office/drawing/2014/main" id="{D9914CF3-7AC6-4479-8B1D-054B310B7B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765175"/>
            <a:ext cx="8324850" cy="558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Anlaşılmadı galiba.</a:t>
            </a:r>
          </a:p>
          <a:p>
            <a:pPr eaLnBrk="1" hangingPunct="1"/>
            <a:r>
              <a:rPr lang="tr-TR" altLang="tr-TR"/>
              <a:t>     Bir de bunu okuyun bakalım.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     Yahya Kemal bir gün Bab-ı Ali yokuşunu çıkıyor. İri, hantal, ağır gövdesini</a:t>
            </a:r>
          </a:p>
          <a:p>
            <a:pPr eaLnBrk="1" hangingPunct="1"/>
            <a:r>
              <a:rPr lang="tr-TR" altLang="tr-TR"/>
              <a:t>zorlukla taşıyor. Derken ilerde köşede bir bakkal dükkanı ve dükkanın önünde</a:t>
            </a:r>
          </a:p>
          <a:p>
            <a:pPr eaLnBrk="1" hangingPunct="1"/>
            <a:r>
              <a:rPr lang="tr-TR" altLang="tr-TR"/>
              <a:t>Bir tabure görüyor. O kadar yorulmuş ki kendini zor atıyor tabureye</a:t>
            </a:r>
          </a:p>
          <a:p>
            <a:pPr eaLnBrk="1" hangingPunct="1"/>
            <a:r>
              <a:rPr lang="tr-TR" altLang="tr-TR"/>
              <a:t>      Oooooohh!</a:t>
            </a:r>
          </a:p>
          <a:p>
            <a:pPr eaLnBrk="1" hangingPunct="1"/>
            <a:r>
              <a:rPr lang="tr-TR" altLang="tr-TR"/>
              <a:t>      Bakkal amca içerde ellerini ovuşturup:</a:t>
            </a:r>
          </a:p>
          <a:p>
            <a:pPr eaLnBrk="1" hangingPunct="1"/>
            <a:r>
              <a:rPr lang="tr-TR" altLang="tr-TR"/>
              <a:t>      - Aha </a:t>
            </a:r>
            <a:r>
              <a:rPr lang="tr-TR" altLang="tr-TR" b="1"/>
              <a:t>yağlı bir müşteri</a:t>
            </a:r>
            <a:r>
              <a:rPr lang="tr-TR" altLang="tr-TR"/>
              <a:t> geldi.</a:t>
            </a:r>
          </a:p>
          <a:p>
            <a:pPr eaLnBrk="1" hangingPunct="1"/>
            <a:r>
              <a:rPr lang="tr-TR" altLang="tr-TR"/>
              <a:t>      Yahya Kemal’in yanına gidip</a:t>
            </a:r>
          </a:p>
          <a:p>
            <a:pPr eaLnBrk="1" hangingPunct="1"/>
            <a:r>
              <a:rPr lang="tr-TR" altLang="tr-TR"/>
              <a:t>      - Efendim hoş geldiniz. Ne alırdınız?</a:t>
            </a:r>
          </a:p>
          <a:p>
            <a:pPr eaLnBrk="1" hangingPunct="1"/>
            <a:r>
              <a:rPr lang="tr-TR" altLang="tr-TR"/>
              <a:t>      Yahya Kemal</a:t>
            </a:r>
          </a:p>
          <a:p>
            <a:pPr eaLnBrk="1" hangingPunct="1"/>
            <a:r>
              <a:rPr lang="tr-TR" altLang="tr-TR"/>
              <a:t>      - İzin verirsen </a:t>
            </a:r>
            <a:r>
              <a:rPr lang="tr-TR" altLang="tr-TR" b="1"/>
              <a:t>nefes alacağım</a:t>
            </a:r>
            <a:r>
              <a:rPr lang="tr-TR" altLang="tr-TR"/>
              <a:t>.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 b="1"/>
              <a:t>Yağlı müşteri:</a:t>
            </a:r>
            <a:r>
              <a:rPr lang="tr-TR" altLang="tr-TR"/>
              <a:t> Şişman, göbekli.&gt;&gt;&gt; gerçek anlamı</a:t>
            </a:r>
          </a:p>
          <a:p>
            <a:pPr eaLnBrk="1" hangingPunct="1"/>
            <a:r>
              <a:rPr lang="tr-TR" altLang="tr-TR"/>
              <a:t>                        Parası çok olan.&gt;&gt;&gt; mecaz anlamı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                        </a:t>
            </a:r>
            <a:r>
              <a:rPr lang="tr-TR" altLang="tr-TR" b="1"/>
              <a:t>Nefes alacağım:</a:t>
            </a:r>
            <a:r>
              <a:rPr lang="tr-TR" altLang="tr-TR"/>
              <a:t> Soluk alıp vermek.&gt;&gt;&gt; gerçek anlamı</a:t>
            </a:r>
          </a:p>
          <a:p>
            <a:pPr eaLnBrk="1" hangingPunct="1"/>
            <a:r>
              <a:rPr lang="tr-TR" altLang="tr-TR"/>
              <a:t>                                                    Dinlenmek.&gt;&gt;&gt;&gt; mecaz anlamı.</a:t>
            </a:r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8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6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AutoShape 4">
            <a:extLst>
              <a:ext uri="{FF2B5EF4-FFF2-40B4-BE49-F238E27FC236}">
                <a16:creationId xmlns:a16="http://schemas.microsoft.com/office/drawing/2014/main" id="{AFF25DA3-80F6-4EAF-8CFA-8484376BAE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663825" cy="1125538"/>
          </a:xfrm>
          <a:prstGeom prst="downArrowCallout">
            <a:avLst>
              <a:gd name="adj1" fmla="val 59168"/>
              <a:gd name="adj2" fmla="val 5916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TEŞHİS</a:t>
            </a:r>
          </a:p>
          <a:p>
            <a:pPr algn="ctr" eaLnBrk="1" hangingPunct="1"/>
            <a:r>
              <a:rPr lang="tr-TR" altLang="tr-TR" b="1"/>
              <a:t>(KİŞİLEŞTİRME)</a:t>
            </a:r>
          </a:p>
        </p:txBody>
      </p:sp>
      <p:sp>
        <p:nvSpPr>
          <p:cNvPr id="20485" name="Text Box 5">
            <a:extLst>
              <a:ext uri="{FF2B5EF4-FFF2-40B4-BE49-F238E27FC236}">
                <a16:creationId xmlns:a16="http://schemas.microsoft.com/office/drawing/2014/main" id="{943FB799-EE9F-43B6-A4F9-23B515043CE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41438"/>
            <a:ext cx="85582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İnsan dışındaki varlıkları insan gibi düşünerek onlara </a:t>
            </a:r>
            <a:r>
              <a:rPr lang="tr-TR" altLang="tr-TR" b="1"/>
              <a:t>insani özellikler</a:t>
            </a:r>
            <a:r>
              <a:rPr lang="tr-TR" altLang="tr-TR"/>
              <a:t> yüklemek.</a:t>
            </a:r>
          </a:p>
        </p:txBody>
      </p:sp>
      <p:sp>
        <p:nvSpPr>
          <p:cNvPr id="20487" name="Text Box 7">
            <a:extLst>
              <a:ext uri="{FF2B5EF4-FFF2-40B4-BE49-F238E27FC236}">
                <a16:creationId xmlns:a16="http://schemas.microsoft.com/office/drawing/2014/main" id="{2BECABEE-1D53-4E8B-866D-F62B3F5BC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00213"/>
            <a:ext cx="9144000" cy="17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ÖRNEKLER: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tr-TR" altLang="tr-TR"/>
              <a:t>    Bütün kusurumu toprak gizliyor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tr-TR" altLang="tr-TR"/>
              <a:t>    Merhem çalıp yaralarım düzlüyor.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tr-TR" altLang="tr-TR"/>
              <a:t>                         </a:t>
            </a:r>
            <a:r>
              <a:rPr lang="tr-TR" altLang="tr-TR" b="1"/>
              <a:t>&amp;</a:t>
            </a:r>
          </a:p>
          <a:p>
            <a:pPr lvl="4" eaLnBrk="1" hangingPunct="1">
              <a:buFont typeface="Wingdings" panose="05000000000000000000" pitchFamily="2" charset="2"/>
              <a:buNone/>
            </a:pPr>
            <a:r>
              <a:rPr lang="tr-TR" altLang="tr-TR"/>
              <a:t>                 İçmiş bir geceyi bir yudumda</a:t>
            </a:r>
          </a:p>
          <a:p>
            <a:pPr lvl="3" eaLnBrk="1" hangingPunct="1">
              <a:buFont typeface="Wingdings" panose="05000000000000000000" pitchFamily="2" charset="2"/>
              <a:buNone/>
            </a:pPr>
            <a:r>
              <a:rPr lang="tr-TR" altLang="tr-TR"/>
              <a:t>                        Göğün mağrur bakışlı bulutları.            </a:t>
            </a:r>
          </a:p>
        </p:txBody>
      </p:sp>
      <p:sp>
        <p:nvSpPr>
          <p:cNvPr id="20488" name="AutoShape 8">
            <a:extLst>
              <a:ext uri="{FF2B5EF4-FFF2-40B4-BE49-F238E27FC236}">
                <a16:creationId xmlns:a16="http://schemas.microsoft.com/office/drawing/2014/main" id="{1E6E48C6-D8EC-4DAD-B1CB-C3D94AD07B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3789363"/>
            <a:ext cx="2736850" cy="1008062"/>
          </a:xfrm>
          <a:prstGeom prst="downArrowCallout">
            <a:avLst>
              <a:gd name="adj1" fmla="val 67874"/>
              <a:gd name="adj2" fmla="val 67874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İNTAK</a:t>
            </a:r>
          </a:p>
          <a:p>
            <a:pPr algn="ctr" eaLnBrk="1" hangingPunct="1"/>
            <a:r>
              <a:rPr lang="tr-TR" altLang="tr-TR" b="1"/>
              <a:t>(KONUŞTURMA)</a:t>
            </a:r>
          </a:p>
        </p:txBody>
      </p:sp>
      <p:sp>
        <p:nvSpPr>
          <p:cNvPr id="20489" name="Text Box 9">
            <a:extLst>
              <a:ext uri="{FF2B5EF4-FFF2-40B4-BE49-F238E27FC236}">
                <a16:creationId xmlns:a16="http://schemas.microsoft.com/office/drawing/2014/main" id="{F4CF3571-1CA5-4BFC-9FF9-29FF96D64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5084763"/>
            <a:ext cx="4660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İnsan dışındaki varlıkların </a:t>
            </a:r>
            <a:r>
              <a:rPr lang="tr-TR" altLang="tr-TR" b="1"/>
              <a:t>konuşturulması.</a:t>
            </a:r>
          </a:p>
        </p:txBody>
      </p:sp>
      <p:sp>
        <p:nvSpPr>
          <p:cNvPr id="20490" name="Text Box 10">
            <a:extLst>
              <a:ext uri="{FF2B5EF4-FFF2-40B4-BE49-F238E27FC236}">
                <a16:creationId xmlns:a16="http://schemas.microsoft.com/office/drawing/2014/main" id="{19665CE2-FE18-453F-8F51-90E138E441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5516563"/>
            <a:ext cx="4605338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ÖRNEK:</a:t>
            </a:r>
          </a:p>
          <a:p>
            <a:pPr eaLnBrk="1" hangingPunct="1"/>
            <a:r>
              <a:rPr lang="tr-TR" altLang="tr-TR"/>
              <a:t>              Dallar bir gün dedi ki tomurcuğa:</a:t>
            </a:r>
          </a:p>
          <a:p>
            <a:pPr eaLnBrk="1" hangingPunct="1"/>
            <a:r>
              <a:rPr lang="tr-TR" altLang="tr-TR"/>
              <a:t>             -Tenimde bir yara işler gibisin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04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20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2000"/>
                                        <p:tgtEl>
                                          <p:spTgt spid="20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27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2000"/>
                                        <p:tgtEl>
                                          <p:spTgt spid="20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 animBg="1"/>
      <p:bldP spid="20485" grpId="0"/>
      <p:bldP spid="20487" grpId="0"/>
      <p:bldP spid="20488" grpId="0" animBg="1"/>
      <p:bldP spid="20489" grpId="0"/>
      <p:bldP spid="2049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AutoShape 4">
            <a:extLst>
              <a:ext uri="{FF2B5EF4-FFF2-40B4-BE49-F238E27FC236}">
                <a16:creationId xmlns:a16="http://schemas.microsoft.com/office/drawing/2014/main" id="{E801B430-4FBD-49E0-985F-A825092EA4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25538"/>
          </a:xfrm>
          <a:prstGeom prst="downArrowCallout">
            <a:avLst>
              <a:gd name="adj1" fmla="val 60755"/>
              <a:gd name="adj2" fmla="val 60755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TARİZ</a:t>
            </a:r>
          </a:p>
          <a:p>
            <a:pPr algn="ctr" eaLnBrk="1" hangingPunct="1"/>
            <a:r>
              <a:rPr lang="tr-TR" altLang="tr-TR" b="1"/>
              <a:t>(SİTEM,İĞNELEME)</a:t>
            </a:r>
          </a:p>
        </p:txBody>
      </p:sp>
      <p:sp>
        <p:nvSpPr>
          <p:cNvPr id="21509" name="Text Box 5">
            <a:extLst>
              <a:ext uri="{FF2B5EF4-FFF2-40B4-BE49-F238E27FC236}">
                <a16:creationId xmlns:a16="http://schemas.microsoft.com/office/drawing/2014/main" id="{40F00989-3389-4E44-AF91-7C79E702E3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773238"/>
            <a:ext cx="87598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Bir kimseyi iğnelemek amacıyla, bir sözü </a:t>
            </a:r>
            <a:r>
              <a:rPr lang="tr-TR" altLang="tr-TR" b="1"/>
              <a:t>karşıtını </a:t>
            </a:r>
            <a:r>
              <a:rPr lang="tr-TR" altLang="tr-TR"/>
              <a:t>düşündürecek şekilde kullanma.</a:t>
            </a:r>
          </a:p>
        </p:txBody>
      </p:sp>
      <p:sp>
        <p:nvSpPr>
          <p:cNvPr id="17412" name="Text Box 6">
            <a:extLst>
              <a:ext uri="{FF2B5EF4-FFF2-40B4-BE49-F238E27FC236}">
                <a16:creationId xmlns:a16="http://schemas.microsoft.com/office/drawing/2014/main" id="{65CE5B05-9BDD-4CAC-8B66-1A697FC1953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082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1511" name="AutoShape 7">
            <a:extLst>
              <a:ext uri="{FF2B5EF4-FFF2-40B4-BE49-F238E27FC236}">
                <a16:creationId xmlns:a16="http://schemas.microsoft.com/office/drawing/2014/main" id="{3811476F-81C6-4943-9A8E-85DD5E2513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6475"/>
            <a:ext cx="8675688" cy="4581525"/>
          </a:xfrm>
          <a:prstGeom prst="flowChartMulti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1514" name="Text Box 10">
            <a:extLst>
              <a:ext uri="{FF2B5EF4-FFF2-40B4-BE49-F238E27FC236}">
                <a16:creationId xmlns:a16="http://schemas.microsoft.com/office/drawing/2014/main" id="{F5D942A5-AFFA-4C73-A730-4193E600F0E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357563"/>
            <a:ext cx="5976938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             Vermedi ablukada şan-ı donanmaya halel</a:t>
            </a:r>
          </a:p>
          <a:p>
            <a:pPr eaLnBrk="1" hangingPunct="1"/>
            <a:r>
              <a:rPr lang="tr-TR" altLang="tr-TR"/>
              <a:t>                   İngiliz devletine olsa sezadır amiral</a:t>
            </a:r>
          </a:p>
          <a:p>
            <a:pPr eaLnBrk="1" hangingPunct="1"/>
            <a:r>
              <a:rPr lang="tr-TR" altLang="tr-TR"/>
              <a:t>                                            </a:t>
            </a:r>
            <a:r>
              <a:rPr lang="tr-TR" altLang="tr-TR" b="1"/>
              <a:t>&amp;</a:t>
            </a:r>
          </a:p>
          <a:p>
            <a:pPr eaLnBrk="1" hangingPunct="1"/>
            <a:r>
              <a:rPr lang="tr-TR" altLang="tr-TR"/>
              <a:t>                    Bir yetim görünce döktür dişini</a:t>
            </a:r>
          </a:p>
          <a:p>
            <a:pPr eaLnBrk="1" hangingPunct="1"/>
            <a:r>
              <a:rPr lang="tr-TR" altLang="tr-TR"/>
              <a:t>                    Bozmaya çalış halkın işini</a:t>
            </a:r>
          </a:p>
          <a:p>
            <a:pPr eaLnBrk="1" hangingPunct="1"/>
            <a:r>
              <a:rPr lang="tr-TR" altLang="tr-TR"/>
              <a:t>                                            </a:t>
            </a:r>
            <a:r>
              <a:rPr lang="tr-TR" altLang="tr-TR" b="1"/>
              <a:t>&amp;</a:t>
            </a:r>
          </a:p>
          <a:p>
            <a:pPr eaLnBrk="1" hangingPunct="1"/>
            <a:r>
              <a:rPr lang="tr-TR" altLang="tr-TR"/>
              <a:t>                    Bir kuruşu bine çıkar hileyle</a:t>
            </a:r>
          </a:p>
          <a:p>
            <a:pPr eaLnBrk="1" hangingPunct="1"/>
            <a:r>
              <a:rPr lang="tr-TR" altLang="tr-TR"/>
              <a:t>                    Hilekarlık hoş bir sanattır usanma</a:t>
            </a:r>
          </a:p>
          <a:p>
            <a:pPr eaLnBrk="1" hangingPunct="1"/>
            <a:endParaRPr lang="tr-TR" altLang="tr-TR"/>
          </a:p>
        </p:txBody>
      </p:sp>
      <p:sp>
        <p:nvSpPr>
          <p:cNvPr id="21515" name="Text Box 11">
            <a:extLst>
              <a:ext uri="{FF2B5EF4-FFF2-40B4-BE49-F238E27FC236}">
                <a16:creationId xmlns:a16="http://schemas.microsoft.com/office/drawing/2014/main" id="{06CA14E9-06DF-460A-BCF9-BAA335A5DF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636838"/>
            <a:ext cx="149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ÖRNEKLER:</a:t>
            </a:r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15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2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3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 animBg="1"/>
      <p:bldP spid="21509" grpId="0"/>
      <p:bldP spid="21511" grpId="0" animBg="1"/>
      <p:bldP spid="21514" grpId="0"/>
      <p:bldP spid="2151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2" name="AutoShape 4">
            <a:extLst>
              <a:ext uri="{FF2B5EF4-FFF2-40B4-BE49-F238E27FC236}">
                <a16:creationId xmlns:a16="http://schemas.microsoft.com/office/drawing/2014/main" id="{601BD5E1-836E-4E3B-9C3A-6D6A9E92E0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03313"/>
          </a:xfrm>
          <a:prstGeom prst="downArrowCallout">
            <a:avLst>
              <a:gd name="adj1" fmla="val 61978"/>
              <a:gd name="adj2" fmla="val 6197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TEZAT</a:t>
            </a:r>
          </a:p>
          <a:p>
            <a:pPr algn="ctr" eaLnBrk="1" hangingPunct="1"/>
            <a:r>
              <a:rPr lang="tr-TR" altLang="tr-TR" b="1"/>
              <a:t>(KARŞITLIK)</a:t>
            </a:r>
          </a:p>
        </p:txBody>
      </p:sp>
      <p:sp>
        <p:nvSpPr>
          <p:cNvPr id="22533" name="Text Box 5">
            <a:extLst>
              <a:ext uri="{FF2B5EF4-FFF2-40B4-BE49-F238E27FC236}">
                <a16:creationId xmlns:a16="http://schemas.microsoft.com/office/drawing/2014/main" id="{9BC00636-F3D9-4128-BE52-C88734DF5C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412875"/>
            <a:ext cx="72802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Birbirine karşıt kavram ya da düşüncelerin bir arada kullanılmasıdır</a:t>
            </a:r>
          </a:p>
        </p:txBody>
      </p:sp>
      <p:sp>
        <p:nvSpPr>
          <p:cNvPr id="18436" name="Text Box 6">
            <a:extLst>
              <a:ext uri="{FF2B5EF4-FFF2-40B4-BE49-F238E27FC236}">
                <a16:creationId xmlns:a16="http://schemas.microsoft.com/office/drawing/2014/main" id="{7D26765E-05C0-41F4-AB00-800D50A251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24923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 b="1"/>
          </a:p>
        </p:txBody>
      </p:sp>
      <p:sp>
        <p:nvSpPr>
          <p:cNvPr id="22536" name="AutoShape 8">
            <a:extLst>
              <a:ext uri="{FF2B5EF4-FFF2-40B4-BE49-F238E27FC236}">
                <a16:creationId xmlns:a16="http://schemas.microsoft.com/office/drawing/2014/main" id="{AFCC0740-B214-47A4-9E9E-D6EF0FFC48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92375"/>
            <a:ext cx="8604250" cy="4365625"/>
          </a:xfrm>
          <a:prstGeom prst="foldedCorner">
            <a:avLst>
              <a:gd name="adj" fmla="val 3125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2538" name="Text Box 10">
            <a:extLst>
              <a:ext uri="{FF2B5EF4-FFF2-40B4-BE49-F238E27FC236}">
                <a16:creationId xmlns:a16="http://schemas.microsoft.com/office/drawing/2014/main" id="{B09311D8-CB78-4309-A8B3-74A81FFC7B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636838"/>
            <a:ext cx="528955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ÖRNEKLER:</a:t>
            </a:r>
          </a:p>
          <a:p>
            <a:pPr eaLnBrk="1" hangingPunct="1"/>
            <a:r>
              <a:rPr lang="tr-TR" altLang="tr-TR" b="1"/>
              <a:t>             </a:t>
            </a:r>
            <a:r>
              <a:rPr lang="tr-TR" altLang="tr-TR"/>
              <a:t>Ömrümde zararsız günümü bilmem</a:t>
            </a:r>
          </a:p>
          <a:p>
            <a:pPr eaLnBrk="1" hangingPunct="1"/>
            <a:r>
              <a:rPr lang="tr-TR" altLang="tr-TR"/>
              <a:t>                   Her senede yüz milyonluk karım var.</a:t>
            </a:r>
          </a:p>
          <a:p>
            <a:pPr eaLnBrk="1" hangingPunct="1"/>
            <a:r>
              <a:rPr lang="tr-TR" altLang="tr-TR"/>
              <a:t>                                            </a:t>
            </a:r>
            <a:r>
              <a:rPr lang="tr-TR" altLang="tr-TR" b="1"/>
              <a:t>&amp;</a:t>
            </a:r>
          </a:p>
          <a:p>
            <a:pPr eaLnBrk="1" hangingPunct="1"/>
            <a:r>
              <a:rPr lang="tr-TR" altLang="tr-TR"/>
              <a:t>                    Gülen çehremi görüp</a:t>
            </a:r>
          </a:p>
          <a:p>
            <a:pPr eaLnBrk="1" hangingPunct="1"/>
            <a:r>
              <a:rPr lang="tr-TR" altLang="tr-TR"/>
              <a:t>                    Sanmayın beni bahtiyardır.</a:t>
            </a:r>
          </a:p>
          <a:p>
            <a:pPr eaLnBrk="1" hangingPunct="1"/>
            <a:r>
              <a:rPr lang="tr-TR" altLang="tr-TR"/>
              <a:t>                    Her kahkahanın içinde </a:t>
            </a:r>
          </a:p>
          <a:p>
            <a:pPr eaLnBrk="1" hangingPunct="1"/>
            <a:r>
              <a:rPr lang="tr-TR" altLang="tr-TR"/>
              <a:t>                    Bir damla gözyaşı var.</a:t>
            </a:r>
          </a:p>
          <a:p>
            <a:pPr eaLnBrk="1" hangingPunct="1"/>
            <a:r>
              <a:rPr lang="tr-TR" altLang="tr-TR"/>
              <a:t>                                            </a:t>
            </a:r>
            <a:r>
              <a:rPr lang="tr-TR" altLang="tr-TR" b="1"/>
              <a:t>&amp;</a:t>
            </a:r>
          </a:p>
          <a:p>
            <a:pPr eaLnBrk="1" hangingPunct="1"/>
            <a:r>
              <a:rPr lang="tr-TR" altLang="tr-TR"/>
              <a:t>                    Neden böyle düşman görünürsünüz</a:t>
            </a:r>
          </a:p>
          <a:p>
            <a:pPr eaLnBrk="1" hangingPunct="1"/>
            <a:r>
              <a:rPr lang="tr-TR" altLang="tr-TR"/>
              <a:t>                    Yıllar yılı dost bildiğim aynalar</a:t>
            </a:r>
            <a:endParaRPr lang="tr-TR" altLang="tr-TR" b="1"/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3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 animBg="1"/>
      <p:bldP spid="22533" grpId="0"/>
      <p:bldP spid="22536" grpId="0" animBg="1"/>
      <p:bldP spid="2253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AutoShape 4">
            <a:extLst>
              <a:ext uri="{FF2B5EF4-FFF2-40B4-BE49-F238E27FC236}">
                <a16:creationId xmlns:a16="http://schemas.microsoft.com/office/drawing/2014/main" id="{2A8E4921-52E3-42A2-B4C4-9895020CDB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74750"/>
          </a:xfrm>
          <a:prstGeom prst="downArrowCallout">
            <a:avLst>
              <a:gd name="adj1" fmla="val 58209"/>
              <a:gd name="adj2" fmla="val 5820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TEVRİYE</a:t>
            </a:r>
          </a:p>
          <a:p>
            <a:pPr algn="ctr" eaLnBrk="1" hangingPunct="1"/>
            <a:r>
              <a:rPr lang="tr-TR" altLang="tr-TR" b="1"/>
              <a:t>(İKİANLAMLILIK)</a:t>
            </a:r>
          </a:p>
        </p:txBody>
      </p:sp>
      <p:sp>
        <p:nvSpPr>
          <p:cNvPr id="23557" name="Text Box 5">
            <a:extLst>
              <a:ext uri="{FF2B5EF4-FFF2-40B4-BE49-F238E27FC236}">
                <a16:creationId xmlns:a16="http://schemas.microsoft.com/office/drawing/2014/main" id="{99E4720C-F17A-4FF0-AA0B-39C5959664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412875"/>
            <a:ext cx="82740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 Birden çok gerçek anlamı olan sözcüğü gerçek anlamlarını düşündürecek </a:t>
            </a:r>
          </a:p>
          <a:p>
            <a:pPr eaLnBrk="1" hangingPunct="1"/>
            <a:r>
              <a:rPr lang="tr-TR" altLang="tr-TR"/>
              <a:t>şekilde kullanma.</a:t>
            </a:r>
          </a:p>
        </p:txBody>
      </p:sp>
      <p:sp>
        <p:nvSpPr>
          <p:cNvPr id="19460" name="Text Box 6">
            <a:extLst>
              <a:ext uri="{FF2B5EF4-FFF2-40B4-BE49-F238E27FC236}">
                <a16:creationId xmlns:a16="http://schemas.microsoft.com/office/drawing/2014/main" id="{65B9EB3C-7762-4963-8B61-B6E6D7CECC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420938"/>
            <a:ext cx="148113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             </a:t>
            </a:r>
          </a:p>
        </p:txBody>
      </p:sp>
      <p:sp>
        <p:nvSpPr>
          <p:cNvPr id="23559" name="AutoShape 7">
            <a:extLst>
              <a:ext uri="{FF2B5EF4-FFF2-40B4-BE49-F238E27FC236}">
                <a16:creationId xmlns:a16="http://schemas.microsoft.com/office/drawing/2014/main" id="{353B31F9-DF5D-4E15-9C79-112FBEF2AD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989138"/>
            <a:ext cx="8640763" cy="4392612"/>
          </a:xfrm>
          <a:prstGeom prst="cloudCallout">
            <a:avLst>
              <a:gd name="adj1" fmla="val -51157"/>
              <a:gd name="adj2" fmla="val 55708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3560" name="Text Box 8">
            <a:extLst>
              <a:ext uri="{FF2B5EF4-FFF2-40B4-BE49-F238E27FC236}">
                <a16:creationId xmlns:a16="http://schemas.microsoft.com/office/drawing/2014/main" id="{FBE4EBB4-10D2-4074-8359-7FDEF2108B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2565400"/>
            <a:ext cx="6042025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ÖRNEKLER:</a:t>
            </a:r>
          </a:p>
          <a:p>
            <a:pPr eaLnBrk="1" hangingPunct="1"/>
            <a:r>
              <a:rPr lang="tr-TR" altLang="tr-TR" b="1"/>
              <a:t>             </a:t>
            </a:r>
            <a:r>
              <a:rPr lang="tr-TR" altLang="tr-TR"/>
              <a:t>Bu kadar letafet çünkü sende var</a:t>
            </a:r>
          </a:p>
          <a:p>
            <a:pPr eaLnBrk="1" hangingPunct="1"/>
            <a:r>
              <a:rPr lang="tr-TR" altLang="tr-TR"/>
              <a:t>                   Beyaz gerdanına bir de ben gerek</a:t>
            </a:r>
          </a:p>
          <a:p>
            <a:pPr eaLnBrk="1" hangingPunct="1"/>
            <a:r>
              <a:rPr lang="tr-TR" altLang="tr-TR"/>
              <a:t>                                          </a:t>
            </a:r>
            <a:r>
              <a:rPr lang="tr-TR" altLang="tr-TR" b="1"/>
              <a:t>&amp;</a:t>
            </a:r>
          </a:p>
          <a:p>
            <a:pPr eaLnBrk="1" hangingPunct="1"/>
            <a:r>
              <a:rPr lang="tr-TR" altLang="tr-TR"/>
              <a:t>                    Bir buse mi bir gül mü verirsin dedi gönlüm</a:t>
            </a:r>
          </a:p>
          <a:p>
            <a:pPr eaLnBrk="1" hangingPunct="1"/>
            <a:r>
              <a:rPr lang="tr-TR" altLang="tr-TR"/>
              <a:t>                    Bir nim tebessümle o afet gülü verdi.</a:t>
            </a:r>
          </a:p>
          <a:p>
            <a:pPr eaLnBrk="1" hangingPunct="1"/>
            <a:r>
              <a:rPr lang="tr-TR" altLang="tr-TR"/>
              <a:t>                                           </a:t>
            </a:r>
            <a:r>
              <a:rPr lang="tr-TR" altLang="tr-TR" b="1"/>
              <a:t>&amp;</a:t>
            </a:r>
          </a:p>
          <a:p>
            <a:pPr eaLnBrk="1" hangingPunct="1"/>
            <a:r>
              <a:rPr lang="tr-TR" altLang="tr-TR"/>
              <a:t>                    Bize Tahir Efendi kelp demiş</a:t>
            </a:r>
          </a:p>
          <a:p>
            <a:pPr eaLnBrk="1" hangingPunct="1"/>
            <a:r>
              <a:rPr lang="tr-TR" altLang="tr-TR"/>
              <a:t>                    İltifatı bu sözde zahirdir</a:t>
            </a:r>
          </a:p>
          <a:p>
            <a:pPr eaLnBrk="1" hangingPunct="1"/>
            <a:r>
              <a:rPr lang="tr-TR" altLang="tr-TR"/>
              <a:t>                    Maliki mezhebim benim zira</a:t>
            </a:r>
          </a:p>
          <a:p>
            <a:pPr eaLnBrk="1" hangingPunct="1"/>
            <a:r>
              <a:rPr lang="tr-TR" altLang="tr-TR"/>
              <a:t>                    İtikadımca kelp tahirdir. </a:t>
            </a:r>
            <a:endParaRPr lang="tr-TR" altLang="tr-TR" b="1"/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355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770" decel="1000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6" dur="770" decel="100000"/>
                                        <p:tgtEl>
                                          <p:spTgt spid="23560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8" dur="77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6" grpId="0" animBg="1"/>
      <p:bldP spid="23557" grpId="0"/>
      <p:bldP spid="23559" grpId="0" animBg="1"/>
      <p:bldP spid="2356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AutoShape 4">
            <a:extLst>
              <a:ext uri="{FF2B5EF4-FFF2-40B4-BE49-F238E27FC236}">
                <a16:creationId xmlns:a16="http://schemas.microsoft.com/office/drawing/2014/main" id="{872C2784-A071-4AC4-8CD8-50EA169E78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03313"/>
          </a:xfrm>
          <a:prstGeom prst="downArrowCallout">
            <a:avLst>
              <a:gd name="adj1" fmla="val 61978"/>
              <a:gd name="adj2" fmla="val 6197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MÜBALAĞA</a:t>
            </a:r>
          </a:p>
          <a:p>
            <a:pPr algn="ctr" eaLnBrk="1" hangingPunct="1"/>
            <a:r>
              <a:rPr lang="tr-TR" altLang="tr-TR" b="1"/>
              <a:t>(ABARTMA)</a:t>
            </a:r>
          </a:p>
        </p:txBody>
      </p:sp>
      <p:sp>
        <p:nvSpPr>
          <p:cNvPr id="24581" name="Text Box 5">
            <a:extLst>
              <a:ext uri="{FF2B5EF4-FFF2-40B4-BE49-F238E27FC236}">
                <a16:creationId xmlns:a16="http://schemas.microsoft.com/office/drawing/2014/main" id="{8F7FE87D-49F0-440A-AE0E-285475D2C3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1484313"/>
            <a:ext cx="67865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Bir olayı ya da durumu olduğunda büyük veya küçük göstermek.</a:t>
            </a:r>
          </a:p>
        </p:txBody>
      </p:sp>
      <p:sp>
        <p:nvSpPr>
          <p:cNvPr id="20484" name="Text Box 6">
            <a:extLst>
              <a:ext uri="{FF2B5EF4-FFF2-40B4-BE49-F238E27FC236}">
                <a16:creationId xmlns:a16="http://schemas.microsoft.com/office/drawing/2014/main" id="{2FB04D2F-C452-4EE0-B3D9-39B0ECC20B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58888" y="26368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4583" name="AutoShape 7">
            <a:extLst>
              <a:ext uri="{FF2B5EF4-FFF2-40B4-BE49-F238E27FC236}">
                <a16:creationId xmlns:a16="http://schemas.microsoft.com/office/drawing/2014/main" id="{62E66C95-A0E5-483A-A46A-F77CD7CA8F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5038"/>
            <a:ext cx="9144000" cy="4652962"/>
          </a:xfrm>
          <a:prstGeom prst="flowChartPredefinedProcess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4585" name="Text Box 9">
            <a:extLst>
              <a:ext uri="{FF2B5EF4-FFF2-40B4-BE49-F238E27FC236}">
                <a16:creationId xmlns:a16="http://schemas.microsoft.com/office/drawing/2014/main" id="{7493997E-2A76-4F47-AD47-48CB735DFE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87450" y="2276475"/>
            <a:ext cx="62103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ÖRNEKLER:</a:t>
            </a:r>
          </a:p>
          <a:p>
            <a:pPr eaLnBrk="1" hangingPunct="1"/>
            <a:r>
              <a:rPr lang="tr-TR" altLang="tr-TR"/>
              <a:t>                  </a:t>
            </a:r>
          </a:p>
          <a:p>
            <a:pPr eaLnBrk="1" hangingPunct="1"/>
            <a:r>
              <a:rPr lang="tr-TR" altLang="tr-TR"/>
              <a:t>                   Ey bu topraklar için toprağa düşmüş asker!</a:t>
            </a:r>
          </a:p>
          <a:p>
            <a:pPr eaLnBrk="1" hangingPunct="1"/>
            <a:r>
              <a:rPr lang="tr-TR" altLang="tr-TR"/>
              <a:t>                   Sana dar gelmeyecek makberi kimler kazsın?</a:t>
            </a:r>
          </a:p>
          <a:p>
            <a:pPr eaLnBrk="1" hangingPunct="1"/>
            <a:r>
              <a:rPr lang="tr-TR" altLang="tr-TR"/>
              <a:t>                   “Gömelim gel seni tarihe!” desem sığmazsın.</a:t>
            </a:r>
          </a:p>
          <a:p>
            <a:pPr eaLnBrk="1" hangingPunct="1"/>
            <a:r>
              <a:rPr lang="tr-TR" altLang="tr-TR"/>
              <a:t>                                               &amp;</a:t>
            </a:r>
          </a:p>
          <a:p>
            <a:pPr eaLnBrk="1" hangingPunct="1"/>
            <a:r>
              <a:rPr lang="tr-TR" altLang="tr-TR"/>
              <a:t>                    Merkez-i hake atsalar da bizi</a:t>
            </a:r>
          </a:p>
          <a:p>
            <a:pPr eaLnBrk="1" hangingPunct="1"/>
            <a:r>
              <a:rPr lang="tr-TR" altLang="tr-TR"/>
              <a:t>                    Kürre-i arzı patlatır çıkarız</a:t>
            </a:r>
          </a:p>
          <a:p>
            <a:pPr eaLnBrk="1" hangingPunct="1"/>
            <a:r>
              <a:rPr lang="tr-TR" altLang="tr-TR"/>
              <a:t>                                               &amp;</a:t>
            </a:r>
          </a:p>
          <a:p>
            <a:pPr eaLnBrk="1" hangingPunct="1"/>
            <a:r>
              <a:rPr lang="tr-TR" altLang="tr-TR"/>
              <a:t>                    Vurdukça efelerin yere çıplak dizleri</a:t>
            </a:r>
          </a:p>
          <a:p>
            <a:pPr eaLnBrk="1" hangingPunct="1"/>
            <a:r>
              <a:rPr lang="tr-TR" altLang="tr-TR"/>
              <a:t>                    Korkudan dağların uçuyor benizleri</a:t>
            </a:r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4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4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4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1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4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0" grpId="0" animBg="1"/>
      <p:bldP spid="24581" grpId="0"/>
      <p:bldP spid="24583" grpId="0" animBg="1"/>
      <p:bldP spid="2458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4" name="AutoShape 4">
            <a:extLst>
              <a:ext uri="{FF2B5EF4-FFF2-40B4-BE49-F238E27FC236}">
                <a16:creationId xmlns:a16="http://schemas.microsoft.com/office/drawing/2014/main" id="{111C58E6-B4A4-466C-916E-4C165869A2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268413"/>
          </a:xfrm>
          <a:prstGeom prst="downArrowCallout">
            <a:avLst>
              <a:gd name="adj1" fmla="val 53911"/>
              <a:gd name="adj2" fmla="val 5391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HÜSN-İ TALİL</a:t>
            </a:r>
          </a:p>
          <a:p>
            <a:pPr algn="ctr" eaLnBrk="1" hangingPunct="1"/>
            <a:r>
              <a:rPr lang="tr-TR" altLang="tr-TR" b="1"/>
              <a:t>(GÜZEL NEDEN BULMA)</a:t>
            </a:r>
          </a:p>
        </p:txBody>
      </p:sp>
      <p:sp>
        <p:nvSpPr>
          <p:cNvPr id="25605" name="Text Box 5">
            <a:extLst>
              <a:ext uri="{FF2B5EF4-FFF2-40B4-BE49-F238E27FC236}">
                <a16:creationId xmlns:a16="http://schemas.microsoft.com/office/drawing/2014/main" id="{C9061B60-3948-467A-A0F5-9FF5CFA85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1628775"/>
            <a:ext cx="7413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Bir olayın ya da durumun meydana gelişini başka bir nedenle anlatma.</a:t>
            </a:r>
          </a:p>
        </p:txBody>
      </p:sp>
      <p:sp>
        <p:nvSpPr>
          <p:cNvPr id="21508" name="Text Box 6">
            <a:extLst>
              <a:ext uri="{FF2B5EF4-FFF2-40B4-BE49-F238E27FC236}">
                <a16:creationId xmlns:a16="http://schemas.microsoft.com/office/drawing/2014/main" id="{D6E80DF6-C436-4F46-8DE3-5E9C7FA256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4209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25607" name="AutoShape 7">
            <a:extLst>
              <a:ext uri="{FF2B5EF4-FFF2-40B4-BE49-F238E27FC236}">
                <a16:creationId xmlns:a16="http://schemas.microsoft.com/office/drawing/2014/main" id="{A5DE3327-5B9A-439E-A354-4EDA5F2AD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133600"/>
            <a:ext cx="6408737" cy="4464050"/>
          </a:xfrm>
          <a:prstGeom prst="plus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5609" name="Text Box 9">
            <a:extLst>
              <a:ext uri="{FF2B5EF4-FFF2-40B4-BE49-F238E27FC236}">
                <a16:creationId xmlns:a16="http://schemas.microsoft.com/office/drawing/2014/main" id="{64A981CF-E762-4C4A-8810-9C924E2A12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2060575"/>
            <a:ext cx="6511925" cy="3113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ÖRNEKLER:</a:t>
            </a:r>
          </a:p>
          <a:p>
            <a:pPr eaLnBrk="1" hangingPunct="1"/>
            <a:r>
              <a:rPr lang="tr-TR" altLang="tr-TR"/>
              <a:t>                       Bakmaz mısın Karac’oğlan haline</a:t>
            </a:r>
          </a:p>
          <a:p>
            <a:pPr eaLnBrk="1" hangingPunct="1"/>
            <a:r>
              <a:rPr lang="tr-TR" altLang="tr-TR"/>
              <a:t>                       Garip bülbül konmuş gülün dalına</a:t>
            </a:r>
          </a:p>
          <a:p>
            <a:pPr eaLnBrk="1" hangingPunct="1"/>
            <a:r>
              <a:rPr lang="tr-TR" altLang="tr-TR"/>
              <a:t>                       Kadrini bilmeyenler alır eline</a:t>
            </a:r>
          </a:p>
          <a:p>
            <a:pPr eaLnBrk="1" hangingPunct="1"/>
            <a:r>
              <a:rPr lang="tr-TR" altLang="tr-TR"/>
              <a:t>                       Onun için eğri biter menevşe</a:t>
            </a:r>
          </a:p>
          <a:p>
            <a:pPr eaLnBrk="1" hangingPunct="1"/>
            <a:r>
              <a:rPr lang="tr-TR" altLang="tr-TR"/>
              <a:t>                                            &amp;</a:t>
            </a:r>
          </a:p>
          <a:p>
            <a:pPr eaLnBrk="1" hangingPunct="1"/>
            <a:r>
              <a:rPr lang="tr-TR" altLang="tr-TR"/>
              <a:t>                   Konya Ovası’nın ufukları mavi değil, sapsarıdır.</a:t>
            </a:r>
          </a:p>
          <a:p>
            <a:pPr eaLnBrk="1" hangingPunct="1"/>
            <a:r>
              <a:rPr lang="tr-TR" altLang="tr-TR"/>
              <a:t>           Siz bunun rüzgarın kaldırdığı tozlardan böyle oldu-</a:t>
            </a:r>
          </a:p>
          <a:p>
            <a:pPr eaLnBrk="1" hangingPunct="1"/>
            <a:r>
              <a:rPr lang="tr-TR" altLang="tr-TR"/>
              <a:t>           ğunu söyleyeceksiniz; ben Konya hapishanesinde ya-</a:t>
            </a:r>
          </a:p>
          <a:p>
            <a:pPr eaLnBrk="1" hangingPunct="1"/>
            <a:r>
              <a:rPr lang="tr-TR" altLang="tr-TR"/>
              <a:t>           tan Zağar Mehmet’in benzinin sarılığından diyeceğim.</a:t>
            </a:r>
          </a:p>
          <a:p>
            <a:pPr eaLnBrk="1" hangingPunct="1"/>
            <a:endParaRPr lang="tr-TR" altLang="tr-TR"/>
          </a:p>
        </p:txBody>
      </p:sp>
      <p:sp>
        <p:nvSpPr>
          <p:cNvPr id="21511" name="Text Box 8">
            <a:extLst>
              <a:ext uri="{FF2B5EF4-FFF2-40B4-BE49-F238E27FC236}">
                <a16:creationId xmlns:a16="http://schemas.microsoft.com/office/drawing/2014/main" id="{EB388FD9-03E8-489F-BB27-3C30430AE9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6021388"/>
            <a:ext cx="31892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>
                <a:hlinkClick r:id="rId2"/>
              </a:rPr>
              <a:t>www.edebiyatogretmeni.net</a:t>
            </a:r>
            <a:r>
              <a:rPr lang="tr-TR" altLang="tr-TR"/>
              <a:t>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5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2000"/>
                                        <p:tgtEl>
                                          <p:spTgt spid="25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56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 animBg="1"/>
      <p:bldP spid="25605" grpId="0"/>
      <p:bldP spid="25607" grpId="0" animBg="1"/>
      <p:bldP spid="2560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46287AF7-3481-445F-B9D7-B44E85078D28}"/>
              </a:ext>
            </a:extLst>
          </p:cNvPr>
          <p:cNvGraphicFramePr/>
          <p:nvPr/>
        </p:nvGraphicFramePr>
        <p:xfrm>
          <a:off x="323850" y="-242888"/>
          <a:ext cx="7704138" cy="68405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8" name="AutoShape 4">
            <a:extLst>
              <a:ext uri="{FF2B5EF4-FFF2-40B4-BE49-F238E27FC236}">
                <a16:creationId xmlns:a16="http://schemas.microsoft.com/office/drawing/2014/main" id="{7E488C75-FBAF-4D53-BA83-7F0E26DBC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03313"/>
          </a:xfrm>
          <a:prstGeom prst="downArrowCallout">
            <a:avLst>
              <a:gd name="adj1" fmla="val 61978"/>
              <a:gd name="adj2" fmla="val 6197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TENASÜP</a:t>
            </a:r>
          </a:p>
          <a:p>
            <a:pPr algn="ctr" eaLnBrk="1" hangingPunct="1"/>
            <a:r>
              <a:rPr lang="tr-TR" altLang="tr-TR" b="1"/>
              <a:t>(UYGUNLUK)</a:t>
            </a:r>
          </a:p>
        </p:txBody>
      </p:sp>
      <p:sp>
        <p:nvSpPr>
          <p:cNvPr id="26629" name="Text Box 5">
            <a:extLst>
              <a:ext uri="{FF2B5EF4-FFF2-40B4-BE49-F238E27FC236}">
                <a16:creationId xmlns:a16="http://schemas.microsoft.com/office/drawing/2014/main" id="{BAD693A1-2E87-4934-89F5-034264F319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412875"/>
            <a:ext cx="78486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           Anlamca birbiriyle ilgili sözcükleri bir arada kullanmak.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 b="1"/>
              <a:t>NOT: </a:t>
            </a:r>
            <a:r>
              <a:rPr lang="tr-TR" altLang="tr-TR"/>
              <a:t>Tenasüp olması için anlamca ilgili sözcükler arasında karşıtlık          olmaması gerekir.</a:t>
            </a:r>
            <a:endParaRPr lang="tr-TR" altLang="tr-TR" b="1"/>
          </a:p>
          <a:p>
            <a:pPr eaLnBrk="1" hangingPunct="1"/>
            <a:endParaRPr lang="tr-TR" altLang="tr-TR"/>
          </a:p>
        </p:txBody>
      </p:sp>
      <p:sp>
        <p:nvSpPr>
          <p:cNvPr id="22532" name="Text Box 6">
            <a:extLst>
              <a:ext uri="{FF2B5EF4-FFF2-40B4-BE49-F238E27FC236}">
                <a16:creationId xmlns:a16="http://schemas.microsoft.com/office/drawing/2014/main" id="{F6653C95-887A-41A5-B380-371B56F1E5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3284538"/>
            <a:ext cx="15494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              </a:t>
            </a:r>
            <a:endParaRPr lang="tr-TR" altLang="tr-TR" b="1"/>
          </a:p>
        </p:txBody>
      </p:sp>
      <p:sp>
        <p:nvSpPr>
          <p:cNvPr id="26632" name="AutoShape 8">
            <a:extLst>
              <a:ext uri="{FF2B5EF4-FFF2-40B4-BE49-F238E27FC236}">
                <a16:creationId xmlns:a16="http://schemas.microsoft.com/office/drawing/2014/main" id="{6ADDB977-A7BA-4991-B662-FEBB514840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708275"/>
            <a:ext cx="7596188" cy="4149725"/>
          </a:xfrm>
          <a:prstGeom prst="flowChartPunched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6634" name="Text Box 10">
            <a:extLst>
              <a:ext uri="{FF2B5EF4-FFF2-40B4-BE49-F238E27FC236}">
                <a16:creationId xmlns:a16="http://schemas.microsoft.com/office/drawing/2014/main" id="{BC79A844-2953-454A-AEF0-B8538F245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573463"/>
            <a:ext cx="6446837" cy="256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ÖRNEKLER:</a:t>
            </a:r>
          </a:p>
          <a:p>
            <a:pPr eaLnBrk="1" hangingPunct="1"/>
            <a:r>
              <a:rPr lang="tr-TR" altLang="tr-TR" b="1"/>
              <a:t>             </a:t>
            </a:r>
          </a:p>
          <a:p>
            <a:pPr eaLnBrk="1" hangingPunct="1"/>
            <a:r>
              <a:rPr lang="tr-TR" altLang="tr-TR" b="1"/>
              <a:t>             </a:t>
            </a:r>
            <a:r>
              <a:rPr lang="tr-TR" altLang="tr-TR"/>
              <a:t>Mest olupdur çeşm ü ebrunun hayalinde </a:t>
            </a:r>
            <a:r>
              <a:rPr lang="tr-TR" altLang="tr-TR" b="1"/>
              <a:t>imam</a:t>
            </a:r>
          </a:p>
          <a:p>
            <a:pPr eaLnBrk="1" hangingPunct="1"/>
            <a:r>
              <a:rPr lang="tr-TR" altLang="tr-TR"/>
              <a:t>                   </a:t>
            </a:r>
            <a:r>
              <a:rPr lang="tr-TR" altLang="tr-TR" b="1"/>
              <a:t>Okumaz mihrabda</a:t>
            </a:r>
            <a:r>
              <a:rPr lang="tr-TR" altLang="tr-TR"/>
              <a:t> bir harf-i </a:t>
            </a:r>
            <a:r>
              <a:rPr lang="tr-TR" altLang="tr-TR" b="1"/>
              <a:t>Kur’an-ı</a:t>
            </a:r>
            <a:r>
              <a:rPr lang="tr-TR" altLang="tr-TR"/>
              <a:t> dürüst</a:t>
            </a:r>
          </a:p>
          <a:p>
            <a:pPr eaLnBrk="1" hangingPunct="1"/>
            <a:r>
              <a:rPr lang="tr-TR" altLang="tr-TR"/>
              <a:t>                                                 &amp;</a:t>
            </a:r>
          </a:p>
          <a:p>
            <a:pPr eaLnBrk="1" hangingPunct="1"/>
            <a:r>
              <a:rPr lang="tr-TR" altLang="tr-TR"/>
              <a:t>                    </a:t>
            </a:r>
            <a:r>
              <a:rPr lang="tr-TR" altLang="tr-TR" b="1"/>
              <a:t>Su</a:t>
            </a:r>
            <a:r>
              <a:rPr lang="tr-TR" altLang="tr-TR"/>
              <a:t>ya versün </a:t>
            </a:r>
            <a:r>
              <a:rPr lang="tr-TR" altLang="tr-TR" b="1"/>
              <a:t>bağban</a:t>
            </a:r>
            <a:r>
              <a:rPr lang="tr-TR" altLang="tr-TR"/>
              <a:t> </a:t>
            </a:r>
            <a:r>
              <a:rPr lang="tr-TR" altLang="tr-TR" b="1"/>
              <a:t>gülzarı</a:t>
            </a:r>
            <a:r>
              <a:rPr lang="tr-TR" altLang="tr-TR"/>
              <a:t> zahmet çekmesün</a:t>
            </a:r>
          </a:p>
          <a:p>
            <a:pPr eaLnBrk="1" hangingPunct="1"/>
            <a:r>
              <a:rPr lang="tr-TR" altLang="tr-TR"/>
              <a:t>                    Bir </a:t>
            </a:r>
            <a:r>
              <a:rPr lang="tr-TR" altLang="tr-TR" b="1"/>
              <a:t>gül açılmaz</a:t>
            </a:r>
            <a:r>
              <a:rPr lang="tr-TR" altLang="tr-TR"/>
              <a:t> yüzün tek verse bin </a:t>
            </a:r>
            <a:r>
              <a:rPr lang="tr-TR" altLang="tr-TR" b="1"/>
              <a:t>gülzare su</a:t>
            </a:r>
          </a:p>
          <a:p>
            <a:pPr eaLnBrk="1" hangingPunct="1"/>
            <a:r>
              <a:rPr lang="tr-TR" altLang="tr-TR"/>
              <a:t>                                                  </a:t>
            </a:r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66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66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66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66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8" grpId="0" animBg="1"/>
      <p:bldP spid="26629" grpId="0"/>
      <p:bldP spid="26632" grpId="0" animBg="1"/>
      <p:bldP spid="2663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2" name="AutoShape 4">
            <a:extLst>
              <a:ext uri="{FF2B5EF4-FFF2-40B4-BE49-F238E27FC236}">
                <a16:creationId xmlns:a16="http://schemas.microsoft.com/office/drawing/2014/main" id="{B4C8CE96-981B-4982-8E77-136D5A3E1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808287" cy="1412875"/>
          </a:xfrm>
          <a:prstGeom prst="downArrowCallout">
            <a:avLst>
              <a:gd name="adj1" fmla="val 49691"/>
              <a:gd name="adj2" fmla="val 4969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TECAHÜL-İ ARİF</a:t>
            </a:r>
          </a:p>
          <a:p>
            <a:pPr algn="ctr" eaLnBrk="1" hangingPunct="1"/>
            <a:r>
              <a:rPr lang="tr-TR" altLang="tr-TR" b="1"/>
              <a:t>(BİLMEZLİKTEN GELME)</a:t>
            </a:r>
          </a:p>
        </p:txBody>
      </p:sp>
      <p:sp>
        <p:nvSpPr>
          <p:cNvPr id="27653" name="Text Box 5">
            <a:extLst>
              <a:ext uri="{FF2B5EF4-FFF2-40B4-BE49-F238E27FC236}">
                <a16:creationId xmlns:a16="http://schemas.microsoft.com/office/drawing/2014/main" id="{8EE13523-2D1F-4C3F-918D-9B6AA29257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42863" y="1989138"/>
            <a:ext cx="91868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Sebebi gayet iyi bilinen bir olay ya da düşünceyi nükte yapmak için bilmiyor görünmek</a:t>
            </a:r>
          </a:p>
        </p:txBody>
      </p:sp>
      <p:sp>
        <p:nvSpPr>
          <p:cNvPr id="23556" name="Text Box 6">
            <a:extLst>
              <a:ext uri="{FF2B5EF4-FFF2-40B4-BE49-F238E27FC236}">
                <a16:creationId xmlns:a16="http://schemas.microsoft.com/office/drawing/2014/main" id="{EE11FC3A-CEC2-4170-8D01-41E9F9E49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4290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 b="1"/>
          </a:p>
        </p:txBody>
      </p:sp>
      <p:sp>
        <p:nvSpPr>
          <p:cNvPr id="27655" name="AutoShape 7">
            <a:extLst>
              <a:ext uri="{FF2B5EF4-FFF2-40B4-BE49-F238E27FC236}">
                <a16:creationId xmlns:a16="http://schemas.microsoft.com/office/drawing/2014/main" id="{78CB2B90-4AA1-42A1-BC6E-5A77F060EA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76475"/>
            <a:ext cx="9144000" cy="4581525"/>
          </a:xfrm>
          <a:prstGeom prst="irregularSeal1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7657" name="Text Box 9">
            <a:extLst>
              <a:ext uri="{FF2B5EF4-FFF2-40B4-BE49-F238E27FC236}">
                <a16:creationId xmlns:a16="http://schemas.microsoft.com/office/drawing/2014/main" id="{F75E3BA4-16FD-4D4E-B1D6-D737C6884F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71550" y="3573463"/>
            <a:ext cx="6516688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              Su insanı boğar,ateş yakarmış</a:t>
            </a:r>
          </a:p>
          <a:p>
            <a:pPr eaLnBrk="1" hangingPunct="1"/>
            <a:r>
              <a:rPr lang="tr-TR" altLang="tr-TR"/>
              <a:t>                    Geç fark ettim taşın sert olduğunu</a:t>
            </a:r>
          </a:p>
          <a:p>
            <a:pPr eaLnBrk="1" hangingPunct="1"/>
            <a:r>
              <a:rPr lang="tr-TR" altLang="tr-TR"/>
              <a:t>                                           &amp;</a:t>
            </a:r>
          </a:p>
          <a:p>
            <a:pPr eaLnBrk="1" hangingPunct="1"/>
            <a:r>
              <a:rPr lang="tr-TR" altLang="tr-TR"/>
              <a:t>                     Sular mı yandı, neden tunca benziyor mermer?</a:t>
            </a:r>
          </a:p>
          <a:p>
            <a:pPr eaLnBrk="1" hangingPunct="1"/>
            <a:r>
              <a:rPr lang="tr-TR" altLang="tr-TR"/>
              <a:t>                                            &amp;</a:t>
            </a:r>
          </a:p>
          <a:p>
            <a:pPr eaLnBrk="1" hangingPunct="1"/>
            <a:r>
              <a:rPr lang="tr-TR" altLang="tr-TR"/>
              <a:t>                     Şakaklarıma kar mı yağdı, ne var?</a:t>
            </a:r>
          </a:p>
          <a:p>
            <a:pPr eaLnBrk="1" hangingPunct="1"/>
            <a:r>
              <a:rPr lang="tr-TR" altLang="tr-TR"/>
              <a:t>                     Benim mi Allah’ım bu çizgili yüz?</a:t>
            </a:r>
            <a:endParaRPr lang="tr-TR" altLang="tr-TR" b="1"/>
          </a:p>
          <a:p>
            <a:pPr eaLnBrk="1" hangingPunct="1"/>
            <a:endParaRPr lang="tr-TR" altLang="tr-TR"/>
          </a:p>
        </p:txBody>
      </p:sp>
      <p:sp>
        <p:nvSpPr>
          <p:cNvPr id="27658" name="Text Box 10">
            <a:extLst>
              <a:ext uri="{FF2B5EF4-FFF2-40B4-BE49-F238E27FC236}">
                <a16:creationId xmlns:a16="http://schemas.microsoft.com/office/drawing/2014/main" id="{CC991006-367D-4DBE-BC6C-040B319BFED7}"/>
              </a:ext>
            </a:extLst>
          </p:cNvPr>
          <p:cNvSpPr txBox="1">
            <a:spLocks noChangeArrowheads="1"/>
          </p:cNvSpPr>
          <p:nvPr/>
        </p:nvSpPr>
        <p:spPr bwMode="auto">
          <a:xfrm rot="1284142">
            <a:off x="900113" y="3284538"/>
            <a:ext cx="14938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ÖRNEKLER:</a:t>
            </a:r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770" decel="100000"/>
                                        <p:tgtEl>
                                          <p:spTgt spid="2765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6" dur="770" decel="100000"/>
                                        <p:tgtEl>
                                          <p:spTgt spid="2765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8" dur="77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76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276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76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7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animBg="1"/>
      <p:bldP spid="27653" grpId="0"/>
      <p:bldP spid="27655" grpId="0" animBg="1"/>
      <p:bldP spid="27657" grpId="0"/>
      <p:bldP spid="2765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6" name="AutoShape 4">
            <a:extLst>
              <a:ext uri="{FF2B5EF4-FFF2-40B4-BE49-F238E27FC236}">
                <a16:creationId xmlns:a16="http://schemas.microsoft.com/office/drawing/2014/main" id="{B53B223F-EF7B-4FA4-9D73-BC8166EBA9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74750"/>
          </a:xfrm>
          <a:prstGeom prst="downArrowCallout">
            <a:avLst>
              <a:gd name="adj1" fmla="val 58209"/>
              <a:gd name="adj2" fmla="val 5820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İSTİFHAM</a:t>
            </a:r>
          </a:p>
          <a:p>
            <a:pPr algn="ctr" eaLnBrk="1" hangingPunct="1"/>
            <a:r>
              <a:rPr lang="tr-TR" altLang="tr-TR" b="1"/>
              <a:t>(SORU SORMA)</a:t>
            </a:r>
          </a:p>
        </p:txBody>
      </p:sp>
      <p:sp>
        <p:nvSpPr>
          <p:cNvPr id="28677" name="Text Box 5">
            <a:extLst>
              <a:ext uri="{FF2B5EF4-FFF2-40B4-BE49-F238E27FC236}">
                <a16:creationId xmlns:a16="http://schemas.microsoft.com/office/drawing/2014/main" id="{684703FA-4E1F-444C-816A-8244AFCDA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1436688"/>
            <a:ext cx="795972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   Cevap bekleme amacı gütmeden,duyguyu ve anlamı güçlendirmek için</a:t>
            </a:r>
          </a:p>
          <a:p>
            <a:pPr eaLnBrk="1" hangingPunct="1"/>
            <a:r>
              <a:rPr lang="tr-TR" altLang="tr-TR"/>
              <a:t>sözü soru biçiminde yöneltmek.</a:t>
            </a:r>
          </a:p>
        </p:txBody>
      </p:sp>
      <p:sp>
        <p:nvSpPr>
          <p:cNvPr id="24580" name="Text Box 6">
            <a:extLst>
              <a:ext uri="{FF2B5EF4-FFF2-40B4-BE49-F238E27FC236}">
                <a16:creationId xmlns:a16="http://schemas.microsoft.com/office/drawing/2014/main" id="{ACC80D6F-C2B9-4487-8C7D-955295BF03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29241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 b="1"/>
          </a:p>
        </p:txBody>
      </p:sp>
      <p:sp>
        <p:nvSpPr>
          <p:cNvPr id="28679" name="AutoShape 7">
            <a:extLst>
              <a:ext uri="{FF2B5EF4-FFF2-40B4-BE49-F238E27FC236}">
                <a16:creationId xmlns:a16="http://schemas.microsoft.com/office/drawing/2014/main" id="{0CB04ABD-0E15-4074-BFCB-A7F47CAC7BAD}"/>
              </a:ext>
            </a:extLst>
          </p:cNvPr>
          <p:cNvSpPr>
            <a:spLocks noChangeArrowheads="1"/>
          </p:cNvSpPr>
          <p:nvPr/>
        </p:nvSpPr>
        <p:spPr bwMode="auto">
          <a:xfrm rot="10800000">
            <a:off x="-396875" y="2349500"/>
            <a:ext cx="8137525" cy="4508500"/>
          </a:xfrm>
          <a:prstGeom prst="parallelogram">
            <a:avLst>
              <a:gd name="adj" fmla="val 549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8681" name="Text Box 9">
            <a:extLst>
              <a:ext uri="{FF2B5EF4-FFF2-40B4-BE49-F238E27FC236}">
                <a16:creationId xmlns:a16="http://schemas.microsoft.com/office/drawing/2014/main" id="{44D78C67-3682-4233-9148-5E082B1BF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068638"/>
            <a:ext cx="645477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                ÖRNEKLER:</a:t>
            </a:r>
          </a:p>
          <a:p>
            <a:pPr eaLnBrk="1" hangingPunct="1"/>
            <a:r>
              <a:rPr lang="tr-TR" altLang="tr-TR" b="1"/>
              <a:t>            </a:t>
            </a:r>
          </a:p>
          <a:p>
            <a:pPr eaLnBrk="1" hangingPunct="1"/>
            <a:r>
              <a:rPr lang="tr-TR" altLang="tr-TR" b="1"/>
              <a:t>              </a:t>
            </a:r>
            <a:r>
              <a:rPr lang="tr-TR" altLang="tr-TR"/>
              <a:t>Kim bu cennet vatanın uğruna olmaz ki feda</a:t>
            </a:r>
          </a:p>
          <a:p>
            <a:pPr eaLnBrk="1" hangingPunct="1"/>
            <a:r>
              <a:rPr lang="tr-TR" altLang="tr-TR"/>
              <a:t>                Şüheda fışkıracak toprağı sıksan şüheda</a:t>
            </a:r>
          </a:p>
          <a:p>
            <a:pPr eaLnBrk="1" hangingPunct="1"/>
            <a:r>
              <a:rPr lang="tr-TR" altLang="tr-TR"/>
              <a:t>                                       &amp;</a:t>
            </a:r>
          </a:p>
          <a:p>
            <a:pPr eaLnBrk="1" hangingPunct="1"/>
            <a:r>
              <a:rPr lang="tr-TR" altLang="tr-TR"/>
              <a:t>             Hani o bırakıp giderken seni </a:t>
            </a:r>
          </a:p>
          <a:p>
            <a:pPr eaLnBrk="1" hangingPunct="1"/>
            <a:r>
              <a:rPr lang="tr-TR" altLang="tr-TR"/>
              <a:t>          Bu öksüz tavrını takmayacaktın?</a:t>
            </a:r>
          </a:p>
          <a:p>
            <a:pPr eaLnBrk="1" hangingPunct="1"/>
            <a:r>
              <a:rPr lang="tr-TR" altLang="tr-TR"/>
              <a:t>       Alnına koyarken veda busemi</a:t>
            </a:r>
          </a:p>
          <a:p>
            <a:pPr eaLnBrk="1" hangingPunct="1"/>
            <a:r>
              <a:rPr lang="tr-TR" altLang="tr-TR"/>
              <a:t>     Yüzüme bu türlü bakmayacaktın?</a:t>
            </a:r>
            <a:endParaRPr lang="tr-TR" altLang="tr-TR" b="1"/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86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6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86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1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86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 tmFilter="0,0; .5, 1; 1, 1"/>
                                        <p:tgtEl>
                                          <p:spTgt spid="28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6" grpId="0" animBg="1"/>
      <p:bldP spid="28677" grpId="0"/>
      <p:bldP spid="28679" grpId="0" animBg="1"/>
      <p:bldP spid="2868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AutoShape 4">
            <a:extLst>
              <a:ext uri="{FF2B5EF4-FFF2-40B4-BE49-F238E27FC236}">
                <a16:creationId xmlns:a16="http://schemas.microsoft.com/office/drawing/2014/main" id="{F17E7772-ABF2-4D0F-B360-5771DC8548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0"/>
            <a:ext cx="2663825" cy="1103313"/>
          </a:xfrm>
          <a:prstGeom prst="downArrowCallout">
            <a:avLst>
              <a:gd name="adj1" fmla="val 60360"/>
              <a:gd name="adj2" fmla="val 60360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TEDRİT</a:t>
            </a:r>
          </a:p>
          <a:p>
            <a:pPr algn="ctr" eaLnBrk="1" hangingPunct="1"/>
            <a:r>
              <a:rPr lang="tr-TR" altLang="tr-TR" b="1"/>
              <a:t>(ŞAŞIRTMA)</a:t>
            </a:r>
          </a:p>
        </p:txBody>
      </p:sp>
      <p:sp>
        <p:nvSpPr>
          <p:cNvPr id="29701" name="Text Box 5">
            <a:extLst>
              <a:ext uri="{FF2B5EF4-FFF2-40B4-BE49-F238E27FC236}">
                <a16:creationId xmlns:a16="http://schemas.microsoft.com/office/drawing/2014/main" id="{958B464A-282D-4AC9-8EE5-726C2EEA0B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1557338"/>
            <a:ext cx="559276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Sözü okuyucunun hiç beklemediği biçimde bitirmek.</a:t>
            </a:r>
          </a:p>
        </p:txBody>
      </p:sp>
      <p:sp>
        <p:nvSpPr>
          <p:cNvPr id="25604" name="Text Box 6">
            <a:extLst>
              <a:ext uri="{FF2B5EF4-FFF2-40B4-BE49-F238E27FC236}">
                <a16:creationId xmlns:a16="http://schemas.microsoft.com/office/drawing/2014/main" id="{4594115E-6FEC-4FE8-A225-B5AF8ABCEA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565400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 b="1"/>
          </a:p>
        </p:txBody>
      </p:sp>
      <p:sp>
        <p:nvSpPr>
          <p:cNvPr id="29704" name="AutoShape 8">
            <a:extLst>
              <a:ext uri="{FF2B5EF4-FFF2-40B4-BE49-F238E27FC236}">
                <a16:creationId xmlns:a16="http://schemas.microsoft.com/office/drawing/2014/main" id="{536BB6A9-B087-4F89-AED2-E477295EA9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0" y="2205038"/>
            <a:ext cx="5761038" cy="2736850"/>
          </a:xfrm>
          <a:prstGeom prst="wedgeRoundRectCallout">
            <a:avLst>
              <a:gd name="adj1" fmla="val -77722"/>
              <a:gd name="adj2" fmla="val 118560"/>
              <a:gd name="adj3" fmla="val 1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29705" name="Text Box 9">
            <a:extLst>
              <a:ext uri="{FF2B5EF4-FFF2-40B4-BE49-F238E27FC236}">
                <a16:creationId xmlns:a16="http://schemas.microsoft.com/office/drawing/2014/main" id="{B05063ED-BC00-484F-806E-AF9D3C0B50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2349500"/>
            <a:ext cx="4368800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ÖRNEK:</a:t>
            </a:r>
          </a:p>
          <a:p>
            <a:pPr eaLnBrk="1" hangingPunct="1"/>
            <a:r>
              <a:rPr lang="tr-TR" altLang="tr-TR" b="1"/>
              <a:t>             </a:t>
            </a:r>
            <a:r>
              <a:rPr lang="tr-TR" altLang="tr-TR"/>
              <a:t>Dişin mi ağrıyor?</a:t>
            </a:r>
          </a:p>
          <a:p>
            <a:pPr eaLnBrk="1" hangingPunct="1"/>
            <a:r>
              <a:rPr lang="tr-TR" altLang="tr-TR"/>
              <a:t>                   Çek kurtul.</a:t>
            </a:r>
          </a:p>
          <a:p>
            <a:pPr eaLnBrk="1" hangingPunct="1"/>
            <a:r>
              <a:rPr lang="tr-TR" altLang="tr-TR"/>
              <a:t>                   Başın mı ağrıyor?</a:t>
            </a:r>
          </a:p>
          <a:p>
            <a:pPr eaLnBrk="1" hangingPunct="1"/>
            <a:r>
              <a:rPr lang="tr-TR" altLang="tr-TR"/>
              <a:t>                   Bir çeyreğe iki aspirin.</a:t>
            </a:r>
          </a:p>
          <a:p>
            <a:pPr eaLnBrk="1" hangingPunct="1"/>
            <a:r>
              <a:rPr lang="tr-TR" altLang="tr-TR"/>
              <a:t>                   Verem misin?</a:t>
            </a:r>
          </a:p>
          <a:p>
            <a:pPr eaLnBrk="1" hangingPunct="1"/>
            <a:r>
              <a:rPr lang="tr-TR" altLang="tr-TR"/>
              <a:t>                   Üzülme, onun da çaresi var,</a:t>
            </a:r>
          </a:p>
          <a:p>
            <a:pPr eaLnBrk="1" hangingPunct="1"/>
            <a:r>
              <a:rPr lang="tr-TR" altLang="tr-TR"/>
              <a:t>                   </a:t>
            </a:r>
            <a:endParaRPr lang="tr-TR" altLang="tr-TR" b="1"/>
          </a:p>
          <a:p>
            <a:pPr eaLnBrk="1" hangingPunct="1"/>
            <a:endParaRPr lang="tr-TR" altLang="tr-TR"/>
          </a:p>
        </p:txBody>
      </p:sp>
      <p:sp>
        <p:nvSpPr>
          <p:cNvPr id="29706" name="Text Box 10">
            <a:extLst>
              <a:ext uri="{FF2B5EF4-FFF2-40B4-BE49-F238E27FC236}">
                <a16:creationId xmlns:a16="http://schemas.microsoft.com/office/drawing/2014/main" id="{F07CAFB2-6D98-46ED-A711-E2DEBAB49C78}"/>
              </a:ext>
            </a:extLst>
          </p:cNvPr>
          <p:cNvSpPr txBox="1">
            <a:spLocks noChangeArrowheads="1"/>
          </p:cNvSpPr>
          <p:nvPr/>
        </p:nvSpPr>
        <p:spPr bwMode="auto">
          <a:xfrm rot="-1689749">
            <a:off x="1116013" y="4652963"/>
            <a:ext cx="3097212" cy="1189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sz="1600" b="1"/>
              <a:t>Ö</a:t>
            </a:r>
            <a:r>
              <a:rPr lang="tr-TR" altLang="tr-TR" sz="2000" b="1"/>
              <a:t>l</a:t>
            </a:r>
            <a:r>
              <a:rPr lang="tr-TR" altLang="tr-TR" sz="2400" b="1"/>
              <a:t>ü</a:t>
            </a:r>
            <a:r>
              <a:rPr lang="tr-TR" altLang="tr-TR" sz="3200" b="1"/>
              <a:t>r</a:t>
            </a:r>
            <a:r>
              <a:rPr lang="tr-TR" altLang="tr-TR" b="1"/>
              <a:t> </a:t>
            </a:r>
            <a:r>
              <a:rPr lang="tr-TR" altLang="tr-TR" sz="3200" b="1"/>
              <a:t>g</a:t>
            </a:r>
            <a:r>
              <a:rPr lang="tr-TR" altLang="tr-TR" sz="3600" b="1"/>
              <a:t>id</a:t>
            </a:r>
            <a:r>
              <a:rPr lang="tr-TR" altLang="tr-TR" sz="4000" b="1"/>
              <a:t>e</a:t>
            </a:r>
            <a:r>
              <a:rPr lang="tr-TR" altLang="tr-TR" sz="4800" b="1"/>
              <a:t>r</a:t>
            </a:r>
            <a:r>
              <a:rPr lang="tr-TR" altLang="tr-TR" sz="5400" b="1"/>
              <a:t>sin</a:t>
            </a:r>
            <a:r>
              <a:rPr lang="tr-TR" altLang="tr-TR" b="1"/>
              <a:t>…</a:t>
            </a:r>
          </a:p>
          <a:p>
            <a:pPr eaLnBrk="1" hangingPunct="1"/>
            <a:endParaRPr lang="tr-TR" altLang="tr-TR" b="1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600" decel="100000"/>
                                        <p:tgtEl>
                                          <p:spTgt spid="2970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6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00" decel="100000" fill="hold"/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97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97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770" decel="1000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2" dur="770" decel="100000"/>
                                        <p:tgtEl>
                                          <p:spTgt spid="2970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6" dur="770" fill="hold"/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 animBg="1"/>
      <p:bldP spid="29701" grpId="0"/>
      <p:bldP spid="29704" grpId="0" animBg="1"/>
      <p:bldP spid="29705" grpId="0"/>
      <p:bldP spid="2970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AutoShape 4">
            <a:extLst>
              <a:ext uri="{FF2B5EF4-FFF2-40B4-BE49-F238E27FC236}">
                <a16:creationId xmlns:a16="http://schemas.microsoft.com/office/drawing/2014/main" id="{7DE78B7F-5989-4A65-9C38-609D2C523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74750"/>
          </a:xfrm>
          <a:prstGeom prst="downArrowCallout">
            <a:avLst>
              <a:gd name="adj1" fmla="val 58209"/>
              <a:gd name="adj2" fmla="val 5820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TELMİH</a:t>
            </a:r>
          </a:p>
          <a:p>
            <a:pPr algn="ctr" eaLnBrk="1" hangingPunct="1"/>
            <a:r>
              <a:rPr lang="tr-TR" altLang="tr-TR" b="1"/>
              <a:t>(ANIMSATMA)</a:t>
            </a:r>
          </a:p>
        </p:txBody>
      </p:sp>
      <p:sp>
        <p:nvSpPr>
          <p:cNvPr id="30725" name="Text Box 5">
            <a:extLst>
              <a:ext uri="{FF2B5EF4-FFF2-40B4-BE49-F238E27FC236}">
                <a16:creationId xmlns:a16="http://schemas.microsoft.com/office/drawing/2014/main" id="{C3F1CFC0-FBA8-4A3C-B1B5-EE451AADE3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1412875"/>
            <a:ext cx="78676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  Söz arasında, herkesçe bilinen geçmişteki bir olaya, ünlü bir kişiye, </a:t>
            </a:r>
          </a:p>
          <a:p>
            <a:pPr eaLnBrk="1" hangingPunct="1"/>
            <a:r>
              <a:rPr lang="tr-TR" altLang="tr-TR"/>
              <a:t>bir inanca… işaret etme, onu hatırlatma.</a:t>
            </a:r>
          </a:p>
        </p:txBody>
      </p:sp>
      <p:sp>
        <p:nvSpPr>
          <p:cNvPr id="26628" name="Text Box 6">
            <a:extLst>
              <a:ext uri="{FF2B5EF4-FFF2-40B4-BE49-F238E27FC236}">
                <a16:creationId xmlns:a16="http://schemas.microsoft.com/office/drawing/2014/main" id="{3E1D31EC-46EB-4D8C-BDB0-E6BA44CAC7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4923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 b="1"/>
          </a:p>
        </p:txBody>
      </p:sp>
      <p:sp>
        <p:nvSpPr>
          <p:cNvPr id="30727" name="AutoShape 7">
            <a:extLst>
              <a:ext uri="{FF2B5EF4-FFF2-40B4-BE49-F238E27FC236}">
                <a16:creationId xmlns:a16="http://schemas.microsoft.com/office/drawing/2014/main" id="{1F9633B7-3B41-450A-B640-BDA04F4269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2420938"/>
            <a:ext cx="5040313" cy="4437062"/>
          </a:xfrm>
          <a:prstGeom prst="flowChartMagneticDisk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30729" name="Text Box 9">
            <a:extLst>
              <a:ext uri="{FF2B5EF4-FFF2-40B4-BE49-F238E27FC236}">
                <a16:creationId xmlns:a16="http://schemas.microsoft.com/office/drawing/2014/main" id="{ED3DBF01-16B9-4F33-9CD4-97E67752180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92275" y="3195638"/>
            <a:ext cx="4519613" cy="3662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                    ÖRNEKLER</a:t>
            </a:r>
          </a:p>
          <a:p>
            <a:pPr eaLnBrk="1" hangingPunct="1"/>
            <a:r>
              <a:rPr lang="tr-TR" altLang="tr-TR" b="1"/>
              <a:t>             </a:t>
            </a:r>
          </a:p>
          <a:p>
            <a:pPr eaLnBrk="1" hangingPunct="1"/>
            <a:r>
              <a:rPr lang="tr-TR" altLang="tr-TR" b="1"/>
              <a:t>             </a:t>
            </a:r>
            <a:r>
              <a:rPr lang="tr-TR" altLang="tr-TR"/>
              <a:t>İnsanız, en şerefli mahlukuz!</a:t>
            </a:r>
          </a:p>
          <a:p>
            <a:pPr eaLnBrk="1" hangingPunct="1"/>
            <a:r>
              <a:rPr lang="tr-TR" altLang="tr-TR"/>
              <a:t>                   Deyip de pek fazla</a:t>
            </a:r>
          </a:p>
          <a:p>
            <a:pPr eaLnBrk="1" hangingPunct="1"/>
            <a:r>
              <a:rPr lang="tr-TR" altLang="tr-TR"/>
              <a:t>                   Övünmemiz haksız</a:t>
            </a:r>
          </a:p>
          <a:p>
            <a:pPr eaLnBrk="1" hangingPunct="1"/>
            <a:r>
              <a:rPr lang="tr-TR" altLang="tr-TR"/>
              <a:t>                   Atamız elma çaldı cennetten</a:t>
            </a:r>
          </a:p>
          <a:p>
            <a:pPr eaLnBrk="1" hangingPunct="1"/>
            <a:r>
              <a:rPr lang="tr-TR" altLang="tr-TR"/>
              <a:t>                   Biz o hırsızların çocuklarıyız!</a:t>
            </a:r>
          </a:p>
          <a:p>
            <a:pPr eaLnBrk="1" hangingPunct="1"/>
            <a:r>
              <a:rPr lang="tr-TR" altLang="tr-TR"/>
              <a:t>                                      &amp;</a:t>
            </a:r>
          </a:p>
          <a:p>
            <a:pPr eaLnBrk="1" hangingPunct="1"/>
            <a:r>
              <a:rPr lang="tr-TR" altLang="tr-TR"/>
              <a:t>                   Gökyüzünde İsa ile</a:t>
            </a:r>
          </a:p>
          <a:p>
            <a:pPr eaLnBrk="1" hangingPunct="1"/>
            <a:r>
              <a:rPr lang="tr-TR" altLang="tr-TR"/>
              <a:t>                   Nur Dağı’ında Musa ile</a:t>
            </a:r>
          </a:p>
          <a:p>
            <a:pPr eaLnBrk="1" hangingPunct="1"/>
            <a:r>
              <a:rPr lang="tr-TR" altLang="tr-TR"/>
              <a:t>                   Elindeki asa ile</a:t>
            </a:r>
          </a:p>
          <a:p>
            <a:pPr eaLnBrk="1" hangingPunct="1"/>
            <a:r>
              <a:rPr lang="tr-TR" altLang="tr-TR"/>
              <a:t>                   Çağırayım Mevlam seni</a:t>
            </a:r>
            <a:endParaRPr lang="tr-TR" altLang="tr-TR" b="1"/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1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1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2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800"/>
                            </p:stCondLst>
                            <p:childTnLst>
                              <p:par>
                                <p:cTn id="20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 animBg="1"/>
      <p:bldP spid="30725" grpId="0"/>
      <p:bldP spid="30727" grpId="0" animBg="1"/>
      <p:bldP spid="30729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AutoShape 4">
            <a:extLst>
              <a:ext uri="{FF2B5EF4-FFF2-40B4-BE49-F238E27FC236}">
                <a16:creationId xmlns:a16="http://schemas.microsoft.com/office/drawing/2014/main" id="{8C4D4E07-F9EA-4B3D-A724-FD95EA779C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03313"/>
          </a:xfrm>
          <a:prstGeom prst="downArrowCallout">
            <a:avLst>
              <a:gd name="adj1" fmla="val 61978"/>
              <a:gd name="adj2" fmla="val 6197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TEDRİC</a:t>
            </a:r>
          </a:p>
          <a:p>
            <a:pPr algn="ctr" eaLnBrk="1" hangingPunct="1"/>
            <a:r>
              <a:rPr lang="tr-TR" altLang="tr-TR" b="1"/>
              <a:t>(DERECELEME)</a:t>
            </a:r>
          </a:p>
        </p:txBody>
      </p:sp>
      <p:sp>
        <p:nvSpPr>
          <p:cNvPr id="31749" name="Text Box 5">
            <a:extLst>
              <a:ext uri="{FF2B5EF4-FFF2-40B4-BE49-F238E27FC236}">
                <a16:creationId xmlns:a16="http://schemas.microsoft.com/office/drawing/2014/main" id="{D7EFB59D-108A-4322-8E1D-8DB247936A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628775"/>
            <a:ext cx="833913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Bir düşünceyi derece derece yükselten veya indiren bir düzen içinde sıralama</a:t>
            </a:r>
          </a:p>
        </p:txBody>
      </p:sp>
      <p:sp>
        <p:nvSpPr>
          <p:cNvPr id="27652" name="Text Box 6">
            <a:extLst>
              <a:ext uri="{FF2B5EF4-FFF2-40B4-BE49-F238E27FC236}">
                <a16:creationId xmlns:a16="http://schemas.microsoft.com/office/drawing/2014/main" id="{CBA6B0EE-EC37-4CDD-8435-C97182AEB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923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 b="1"/>
          </a:p>
        </p:txBody>
      </p:sp>
      <p:sp>
        <p:nvSpPr>
          <p:cNvPr id="31751" name="AutoShape 7">
            <a:extLst>
              <a:ext uri="{FF2B5EF4-FFF2-40B4-BE49-F238E27FC236}">
                <a16:creationId xmlns:a16="http://schemas.microsoft.com/office/drawing/2014/main" id="{CFC5A7EB-1CC5-420D-B02B-2A49E45F04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636838"/>
            <a:ext cx="9144000" cy="4221162"/>
          </a:xfrm>
          <a:prstGeom prst="flowChartDocumen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31753" name="Text Box 9">
            <a:extLst>
              <a:ext uri="{FF2B5EF4-FFF2-40B4-BE49-F238E27FC236}">
                <a16:creationId xmlns:a16="http://schemas.microsoft.com/office/drawing/2014/main" id="{91CE5B07-15BE-4ACA-8053-D65C40BFC1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781300"/>
            <a:ext cx="8670925" cy="283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ÖRNEKLER:</a:t>
            </a:r>
          </a:p>
          <a:p>
            <a:pPr eaLnBrk="1" hangingPunct="1"/>
            <a:r>
              <a:rPr lang="tr-TR" altLang="tr-TR" b="1"/>
              <a:t>             </a:t>
            </a:r>
            <a:r>
              <a:rPr lang="tr-TR" altLang="tr-TR"/>
              <a:t>Geçsin </a:t>
            </a:r>
            <a:r>
              <a:rPr lang="tr-TR" altLang="tr-TR" b="1"/>
              <a:t>günler,haftalar,aylar,mevsimler, yıllar</a:t>
            </a:r>
          </a:p>
          <a:p>
            <a:pPr eaLnBrk="1" hangingPunct="1"/>
            <a:r>
              <a:rPr lang="tr-TR" altLang="tr-TR"/>
              <a:t>                   Zaman sanki bir rüzgar ve bir su gibi aksın.</a:t>
            </a:r>
          </a:p>
          <a:p>
            <a:pPr eaLnBrk="1" hangingPunct="1"/>
            <a:r>
              <a:rPr lang="tr-TR" altLang="tr-TR"/>
              <a:t>                                                &amp;</a:t>
            </a:r>
          </a:p>
          <a:p>
            <a:pPr eaLnBrk="1" hangingPunct="1"/>
            <a:r>
              <a:rPr lang="tr-TR" altLang="tr-TR"/>
              <a:t>                   Makber, </a:t>
            </a:r>
            <a:r>
              <a:rPr lang="tr-TR" altLang="tr-TR" b="1"/>
              <a:t>makber </a:t>
            </a:r>
            <a:r>
              <a:rPr lang="tr-TR" altLang="tr-TR"/>
              <a:t>değil bir </a:t>
            </a:r>
            <a:r>
              <a:rPr lang="tr-TR" altLang="tr-TR" b="1"/>
              <a:t>türbe</a:t>
            </a:r>
            <a:r>
              <a:rPr lang="tr-TR" altLang="tr-TR"/>
              <a:t>, türbe değil bir </a:t>
            </a:r>
            <a:r>
              <a:rPr lang="tr-TR" altLang="tr-TR" b="1"/>
              <a:t>mabet</a:t>
            </a:r>
            <a:r>
              <a:rPr lang="tr-TR" altLang="tr-TR"/>
              <a:t>, mabet değil</a:t>
            </a:r>
          </a:p>
          <a:p>
            <a:pPr eaLnBrk="1" hangingPunct="1"/>
            <a:r>
              <a:rPr lang="tr-TR" altLang="tr-TR"/>
              <a:t>bir </a:t>
            </a:r>
            <a:r>
              <a:rPr lang="tr-TR" altLang="tr-TR" b="1"/>
              <a:t>küre</a:t>
            </a:r>
            <a:r>
              <a:rPr lang="tr-TR" altLang="tr-TR"/>
              <a:t>, küre değil bir </a:t>
            </a:r>
            <a:r>
              <a:rPr lang="tr-TR" altLang="tr-TR" b="1"/>
              <a:t>sonsuz uzay</a:t>
            </a:r>
            <a:r>
              <a:rPr lang="tr-TR" altLang="tr-TR"/>
              <a:t> olmalıydı.</a:t>
            </a:r>
          </a:p>
          <a:p>
            <a:pPr eaLnBrk="1" hangingPunct="1"/>
            <a:r>
              <a:rPr lang="tr-TR" altLang="tr-TR"/>
              <a:t>                                                 &amp;</a:t>
            </a:r>
          </a:p>
          <a:p>
            <a:pPr eaLnBrk="1" hangingPunct="1"/>
            <a:r>
              <a:rPr lang="tr-TR" altLang="tr-TR"/>
              <a:t>                   İki asker </a:t>
            </a:r>
            <a:r>
              <a:rPr lang="tr-TR" altLang="tr-TR" b="1"/>
              <a:t>mızrak</a:t>
            </a:r>
            <a:r>
              <a:rPr lang="tr-TR" altLang="tr-TR"/>
              <a:t> mızrağa, </a:t>
            </a:r>
            <a:r>
              <a:rPr lang="tr-TR" altLang="tr-TR" b="1"/>
              <a:t>kılıç</a:t>
            </a:r>
            <a:r>
              <a:rPr lang="tr-TR" altLang="tr-TR"/>
              <a:t> kılıca, </a:t>
            </a:r>
            <a:r>
              <a:rPr lang="tr-TR" altLang="tr-TR" b="1"/>
              <a:t>hançer</a:t>
            </a:r>
            <a:r>
              <a:rPr lang="tr-TR" altLang="tr-TR"/>
              <a:t> hançere vuruşmaya</a:t>
            </a:r>
          </a:p>
          <a:p>
            <a:pPr eaLnBrk="1" hangingPunct="1"/>
            <a:r>
              <a:rPr lang="tr-TR" altLang="tr-TR"/>
              <a:t>başladılar.</a:t>
            </a:r>
            <a:endParaRPr lang="tr-TR" altLang="tr-TR" b="1"/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17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1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 animBg="1"/>
      <p:bldP spid="31749" grpId="0"/>
      <p:bldP spid="31751" grpId="0" animBg="1"/>
      <p:bldP spid="3175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AutoShape 4">
            <a:extLst>
              <a:ext uri="{FF2B5EF4-FFF2-40B4-BE49-F238E27FC236}">
                <a16:creationId xmlns:a16="http://schemas.microsoft.com/office/drawing/2014/main" id="{817A87E5-EB05-4B89-87E5-5D0ABADD31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268413"/>
          </a:xfrm>
          <a:prstGeom prst="downArrowCallout">
            <a:avLst>
              <a:gd name="adj1" fmla="val 53911"/>
              <a:gd name="adj2" fmla="val 5391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TEKRİR</a:t>
            </a:r>
          </a:p>
          <a:p>
            <a:pPr algn="ctr" eaLnBrk="1" hangingPunct="1"/>
            <a:r>
              <a:rPr lang="tr-TR" altLang="tr-TR" b="1"/>
              <a:t>(YİNELEME)</a:t>
            </a:r>
          </a:p>
        </p:txBody>
      </p:sp>
      <p:sp>
        <p:nvSpPr>
          <p:cNvPr id="32773" name="Text Box 5">
            <a:extLst>
              <a:ext uri="{FF2B5EF4-FFF2-40B4-BE49-F238E27FC236}">
                <a16:creationId xmlns:a16="http://schemas.microsoft.com/office/drawing/2014/main" id="{2D0117E6-4719-475F-9AAB-682F8A21D2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060575"/>
            <a:ext cx="89027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Bir sözcüğü ya da söz gurubunu, anlatımı etkili hale getirmek için, tekrar etmektir.</a:t>
            </a:r>
          </a:p>
        </p:txBody>
      </p:sp>
      <p:sp>
        <p:nvSpPr>
          <p:cNvPr id="32774" name="AutoShape 6">
            <a:extLst>
              <a:ext uri="{FF2B5EF4-FFF2-40B4-BE49-F238E27FC236}">
                <a16:creationId xmlns:a16="http://schemas.microsoft.com/office/drawing/2014/main" id="{BB47FC9C-E8FF-4302-BBC9-EAE5AB2141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636838"/>
            <a:ext cx="8064500" cy="3671887"/>
          </a:xfrm>
          <a:prstGeom prst="wedgeEllipseCallout">
            <a:avLst>
              <a:gd name="adj1" fmla="val -56870"/>
              <a:gd name="adj2" fmla="val 6456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32775" name="Text Box 7">
            <a:extLst>
              <a:ext uri="{FF2B5EF4-FFF2-40B4-BE49-F238E27FC236}">
                <a16:creationId xmlns:a16="http://schemas.microsoft.com/office/drawing/2014/main" id="{4F0B3197-F101-40C0-AA84-2A31851F1B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068638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ÖRNEK:</a:t>
            </a:r>
          </a:p>
        </p:txBody>
      </p:sp>
      <p:sp>
        <p:nvSpPr>
          <p:cNvPr id="32776" name="Text Box 8">
            <a:extLst>
              <a:ext uri="{FF2B5EF4-FFF2-40B4-BE49-F238E27FC236}">
                <a16:creationId xmlns:a16="http://schemas.microsoft.com/office/drawing/2014/main" id="{14F09A0F-4553-4D64-8D65-5FFB72150A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9975" y="3860800"/>
            <a:ext cx="43561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Bu yağmur… bu yağmur… bu kıldan ince</a:t>
            </a:r>
          </a:p>
          <a:p>
            <a:pPr eaLnBrk="1" hangingPunct="1"/>
            <a:r>
              <a:rPr lang="tr-TR" altLang="tr-TR"/>
              <a:t>Öpüşten yumuşak yağan bu yağmur</a:t>
            </a:r>
          </a:p>
          <a:p>
            <a:pPr eaLnBrk="1" hangingPunct="1"/>
            <a:r>
              <a:rPr lang="tr-TR" altLang="tr-TR"/>
              <a:t>Bu yağmur… bu yağmur… bir gün dinince</a:t>
            </a:r>
          </a:p>
          <a:p>
            <a:pPr eaLnBrk="1" hangingPunct="1"/>
            <a:r>
              <a:rPr lang="tr-TR" altLang="tr-TR"/>
              <a:t>Aynalar yüzümüzü tanımaz olur.</a:t>
            </a:r>
          </a:p>
        </p:txBody>
      </p:sp>
      <p:sp>
        <p:nvSpPr>
          <p:cNvPr id="28679" name="Text Box 8">
            <a:extLst>
              <a:ext uri="{FF2B5EF4-FFF2-40B4-BE49-F238E27FC236}">
                <a16:creationId xmlns:a16="http://schemas.microsoft.com/office/drawing/2014/main" id="{650CAF29-48FB-4115-9BA7-7D3251F1A5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6325" y="6261100"/>
            <a:ext cx="31892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>
                <a:hlinkClick r:id="rId2"/>
              </a:rPr>
              <a:t>www.edebiyatogretmeni.net</a:t>
            </a:r>
            <a:r>
              <a:rPr lang="tr-TR" altLang="tr-TR"/>
              <a:t> 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1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out)">
                                      <p:cBhvr>
                                        <p:cTn id="15" dur="20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24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20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 animBg="1"/>
      <p:bldP spid="32773" grpId="0"/>
      <p:bldP spid="32774" grpId="0" animBg="1"/>
      <p:bldP spid="32775" grpId="0"/>
      <p:bldP spid="3277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AutoShape 4">
            <a:extLst>
              <a:ext uri="{FF2B5EF4-FFF2-40B4-BE49-F238E27FC236}">
                <a16:creationId xmlns:a16="http://schemas.microsoft.com/office/drawing/2014/main" id="{3C1EDF7B-6E10-420A-9996-6926475A82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74750"/>
          </a:xfrm>
          <a:prstGeom prst="downArrowCallout">
            <a:avLst>
              <a:gd name="adj1" fmla="val 58209"/>
              <a:gd name="adj2" fmla="val 5820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RÜCU</a:t>
            </a:r>
          </a:p>
          <a:p>
            <a:pPr algn="ctr" eaLnBrk="1" hangingPunct="1"/>
            <a:r>
              <a:rPr lang="tr-TR" altLang="tr-TR" b="1"/>
              <a:t>(GERİYE DÖNÜŞ)</a:t>
            </a:r>
          </a:p>
        </p:txBody>
      </p:sp>
      <p:sp>
        <p:nvSpPr>
          <p:cNvPr id="33797" name="Text Box 5">
            <a:extLst>
              <a:ext uri="{FF2B5EF4-FFF2-40B4-BE49-F238E27FC236}">
                <a16:creationId xmlns:a16="http://schemas.microsoft.com/office/drawing/2014/main" id="{FBE501F4-8E15-4515-943F-630A1ADAD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1436688"/>
            <a:ext cx="82486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Bir düşünceyi daha güçlü anlatmak için söylenen sözden döner gibi davranma.</a:t>
            </a:r>
          </a:p>
        </p:txBody>
      </p:sp>
      <p:sp>
        <p:nvSpPr>
          <p:cNvPr id="33798" name="AutoShape 6">
            <a:extLst>
              <a:ext uri="{FF2B5EF4-FFF2-40B4-BE49-F238E27FC236}">
                <a16:creationId xmlns:a16="http://schemas.microsoft.com/office/drawing/2014/main" id="{FABD1724-9AA2-4B3B-A584-028817ED40FA}"/>
              </a:ext>
            </a:extLst>
          </p:cNvPr>
          <p:cNvSpPr>
            <a:spLocks noChangeArrowheads="1"/>
          </p:cNvSpPr>
          <p:nvPr/>
        </p:nvSpPr>
        <p:spPr bwMode="auto">
          <a:xfrm rot="-5400000">
            <a:off x="2305844" y="223044"/>
            <a:ext cx="4316412" cy="7848600"/>
          </a:xfrm>
          <a:prstGeom prst="moon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33800" name="Text Box 8">
            <a:extLst>
              <a:ext uri="{FF2B5EF4-FFF2-40B4-BE49-F238E27FC236}">
                <a16:creationId xmlns:a16="http://schemas.microsoft.com/office/drawing/2014/main" id="{3B1C6CF3-131D-401E-B220-313056178282}"/>
              </a:ext>
            </a:extLst>
          </p:cNvPr>
          <p:cNvSpPr txBox="1">
            <a:spLocks noChangeArrowheads="1"/>
          </p:cNvSpPr>
          <p:nvPr/>
        </p:nvSpPr>
        <p:spPr bwMode="auto">
          <a:xfrm rot="3415142">
            <a:off x="350044" y="2931319"/>
            <a:ext cx="15716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 R N E K :</a:t>
            </a:r>
          </a:p>
        </p:txBody>
      </p:sp>
      <p:sp>
        <p:nvSpPr>
          <p:cNvPr id="33801" name="Text Box 9">
            <a:extLst>
              <a:ext uri="{FF2B5EF4-FFF2-40B4-BE49-F238E27FC236}">
                <a16:creationId xmlns:a16="http://schemas.microsoft.com/office/drawing/2014/main" id="{F64E4454-0CDC-48BB-BCB8-93A2D4A30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4221163"/>
            <a:ext cx="4097337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Erbab-ı teşaür çoğalıp şair azaldı</a:t>
            </a:r>
          </a:p>
          <a:p>
            <a:pPr eaLnBrk="1" hangingPunct="1"/>
            <a:r>
              <a:rPr lang="tr-TR" altLang="tr-TR"/>
              <a:t>Yok, öyle değil, şairin ancak adı kaldı.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37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7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3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100"/>
                            </p:stCondLst>
                            <p:childTnLst>
                              <p:par>
                                <p:cTn id="1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2000"/>
                                        <p:tgtEl>
                                          <p:spTgt spid="337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100"/>
                            </p:stCondLst>
                            <p:childTnLst>
                              <p:par>
                                <p:cTn id="20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38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37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39" dur="2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6" grpId="0" animBg="1"/>
      <p:bldP spid="33797" grpId="0"/>
      <p:bldP spid="33798" grpId="0" animBg="1"/>
      <p:bldP spid="33801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AutoShape 4">
            <a:extLst>
              <a:ext uri="{FF2B5EF4-FFF2-40B4-BE49-F238E27FC236}">
                <a16:creationId xmlns:a16="http://schemas.microsoft.com/office/drawing/2014/main" id="{AD1E59C1-D178-44D4-BB92-44AC1689EC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96975"/>
          </a:xfrm>
          <a:prstGeom prst="downArrowCallout">
            <a:avLst>
              <a:gd name="adj1" fmla="val 57129"/>
              <a:gd name="adj2" fmla="val 5712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İRSAL-İ MESEL</a:t>
            </a:r>
          </a:p>
          <a:p>
            <a:pPr algn="ctr" eaLnBrk="1" hangingPunct="1"/>
            <a:r>
              <a:rPr lang="tr-TR" altLang="tr-TR" b="1"/>
              <a:t>(ATASÖZÜ SÖYLEME)</a:t>
            </a:r>
          </a:p>
        </p:txBody>
      </p:sp>
      <p:sp>
        <p:nvSpPr>
          <p:cNvPr id="34821" name="Text Box 5">
            <a:extLst>
              <a:ext uri="{FF2B5EF4-FFF2-40B4-BE49-F238E27FC236}">
                <a16:creationId xmlns:a16="http://schemas.microsoft.com/office/drawing/2014/main" id="{C8B4DF95-5ABB-4892-95AD-60E96AC79DA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628775"/>
            <a:ext cx="83978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Söylenenleri daha güçlü hale getirmek için sözü atasözü ya da deyişle bitirme.</a:t>
            </a:r>
          </a:p>
        </p:txBody>
      </p:sp>
      <p:sp>
        <p:nvSpPr>
          <p:cNvPr id="34822" name="AutoShape 6">
            <a:extLst>
              <a:ext uri="{FF2B5EF4-FFF2-40B4-BE49-F238E27FC236}">
                <a16:creationId xmlns:a16="http://schemas.microsoft.com/office/drawing/2014/main" id="{EE411E4C-B75E-484B-89C3-FBCCB423BC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7450" y="2420938"/>
            <a:ext cx="6911975" cy="4248150"/>
          </a:xfrm>
          <a:prstGeom prst="smileyFace">
            <a:avLst>
              <a:gd name="adj" fmla="val 4653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34824" name="Text Box 8">
            <a:extLst>
              <a:ext uri="{FF2B5EF4-FFF2-40B4-BE49-F238E27FC236}">
                <a16:creationId xmlns:a16="http://schemas.microsoft.com/office/drawing/2014/main" id="{7021B86F-7851-4463-B13A-137B0E71F1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357563"/>
            <a:ext cx="10795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ÖRNEK:</a:t>
            </a:r>
          </a:p>
        </p:txBody>
      </p:sp>
      <p:sp>
        <p:nvSpPr>
          <p:cNvPr id="34826" name="WordArt 10">
            <a:extLst>
              <a:ext uri="{FF2B5EF4-FFF2-40B4-BE49-F238E27FC236}">
                <a16:creationId xmlns:a16="http://schemas.microsoft.com/office/drawing/2014/main" id="{185B3B89-BF77-49DF-9BF6-EFBAEAF76197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2484438" y="4581525"/>
            <a:ext cx="4248150" cy="1368425"/>
          </a:xfrm>
          <a:prstGeom prst="rect">
            <a:avLst/>
          </a:prstGeom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Kirpikleri uzundur yarin hayale sığmaz</a:t>
            </a:r>
          </a:p>
          <a:p>
            <a:pPr algn="ctr"/>
            <a:r>
              <a:rPr lang="tr-TR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Meşhur bir meseldir mızrak çuvala sığmaz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15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48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7250"/>
                            </p:stCondLst>
                            <p:childTnLst>
                              <p:par>
                                <p:cTn id="24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6" dur="1" fill="hold"/>
                                        <p:tgtEl>
                                          <p:spTgt spid="3482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0" grpId="0" animBg="1"/>
      <p:bldP spid="34821" grpId="0"/>
      <p:bldP spid="34822" grpId="0" animBg="1"/>
      <p:bldP spid="34824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AutoShape 4">
            <a:extLst>
              <a:ext uri="{FF2B5EF4-FFF2-40B4-BE49-F238E27FC236}">
                <a16:creationId xmlns:a16="http://schemas.microsoft.com/office/drawing/2014/main" id="{76E3635D-DAD1-4E6B-B887-6B8934D1A1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74750"/>
          </a:xfrm>
          <a:prstGeom prst="downArrowCallout">
            <a:avLst>
              <a:gd name="adj1" fmla="val 58209"/>
              <a:gd name="adj2" fmla="val 5820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CİNAS</a:t>
            </a:r>
          </a:p>
          <a:p>
            <a:pPr algn="ctr" eaLnBrk="1" hangingPunct="1"/>
            <a:r>
              <a:rPr lang="tr-TR" altLang="tr-TR" b="1"/>
              <a:t>(SESTEŞLİK)</a:t>
            </a:r>
          </a:p>
        </p:txBody>
      </p:sp>
      <p:sp>
        <p:nvSpPr>
          <p:cNvPr id="35845" name="Text Box 5">
            <a:extLst>
              <a:ext uri="{FF2B5EF4-FFF2-40B4-BE49-F238E27FC236}">
                <a16:creationId xmlns:a16="http://schemas.microsoft.com/office/drawing/2014/main" id="{DC7F6C61-3621-42A8-9D67-4E1AC0C492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628775"/>
            <a:ext cx="822166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Söylenişleri ve yazımı aynı, anlamı farklı sözcükleri dize sonlarında kullanma.</a:t>
            </a:r>
          </a:p>
        </p:txBody>
      </p:sp>
      <p:sp>
        <p:nvSpPr>
          <p:cNvPr id="35846" name="AutoShape 6">
            <a:extLst>
              <a:ext uri="{FF2B5EF4-FFF2-40B4-BE49-F238E27FC236}">
                <a16:creationId xmlns:a16="http://schemas.microsoft.com/office/drawing/2014/main" id="{0B9D812A-1707-4B42-9908-EA2A2C4C04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2420938"/>
            <a:ext cx="7272338" cy="4032250"/>
          </a:xfrm>
          <a:prstGeom prst="vertic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35848" name="Text Box 8">
            <a:extLst>
              <a:ext uri="{FF2B5EF4-FFF2-40B4-BE49-F238E27FC236}">
                <a16:creationId xmlns:a16="http://schemas.microsoft.com/office/drawing/2014/main" id="{F114F246-80BC-42D7-90CD-40DB814A5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9838" y="2492375"/>
            <a:ext cx="22812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 R N E K L E R :</a:t>
            </a:r>
          </a:p>
        </p:txBody>
      </p:sp>
      <p:sp>
        <p:nvSpPr>
          <p:cNvPr id="35849" name="Text Box 9">
            <a:extLst>
              <a:ext uri="{FF2B5EF4-FFF2-40B4-BE49-F238E27FC236}">
                <a16:creationId xmlns:a16="http://schemas.microsoft.com/office/drawing/2014/main" id="{5F3ABFC3-43B4-433F-8B0E-CEEB755C23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11413" y="3500438"/>
            <a:ext cx="4822825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Bir güzel şuheda dedim iki gözün sürmelidir.</a:t>
            </a:r>
          </a:p>
          <a:p>
            <a:pPr eaLnBrk="1" hangingPunct="1"/>
            <a:r>
              <a:rPr lang="tr-TR" altLang="tr-TR"/>
              <a:t>Dedi vallahi seni Hind’e kadar sürmelidir.</a:t>
            </a:r>
          </a:p>
          <a:p>
            <a:pPr eaLnBrk="1" hangingPunct="1"/>
            <a:r>
              <a:rPr lang="tr-TR" altLang="tr-TR"/>
              <a:t>                                </a:t>
            </a:r>
            <a:r>
              <a:rPr lang="tr-TR" altLang="tr-TR" b="1"/>
              <a:t>&amp;</a:t>
            </a:r>
          </a:p>
          <a:p>
            <a:pPr eaLnBrk="1" hangingPunct="1"/>
            <a:r>
              <a:rPr lang="tr-TR" altLang="tr-TR"/>
              <a:t>Yanalı</a:t>
            </a:r>
          </a:p>
          <a:p>
            <a:pPr eaLnBrk="1" hangingPunct="1"/>
            <a:r>
              <a:rPr lang="tr-TR" altLang="tr-TR"/>
              <a:t>Haylıca vakit oldu</a:t>
            </a:r>
          </a:p>
          <a:p>
            <a:pPr eaLnBrk="1" hangingPunct="1"/>
            <a:r>
              <a:rPr lang="tr-TR" altLang="tr-TR"/>
              <a:t>Ben bu derde yanalı</a:t>
            </a:r>
          </a:p>
          <a:p>
            <a:pPr eaLnBrk="1" hangingPunct="1"/>
            <a:r>
              <a:rPr lang="tr-TR" altLang="tr-TR"/>
              <a:t>Binme namert atına</a:t>
            </a:r>
          </a:p>
          <a:p>
            <a:pPr eaLnBrk="1" hangingPunct="1"/>
            <a:r>
              <a:rPr lang="tr-TR" altLang="tr-TR"/>
              <a:t>Ya mıhı düşer ya nalı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20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8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3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3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5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animBg="1"/>
      <p:bldP spid="35845" grpId="0"/>
      <p:bldP spid="35846" grpId="0" animBg="1"/>
      <p:bldP spid="35848" grpId="0"/>
      <p:bldP spid="358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3A1FB85C-93D3-4223-A317-36E3B656C03E}"/>
              </a:ext>
            </a:extLst>
          </p:cNvPr>
          <p:cNvGraphicFramePr/>
          <p:nvPr/>
        </p:nvGraphicFramePr>
        <p:xfrm>
          <a:off x="-323850" y="-674688"/>
          <a:ext cx="9467850" cy="7421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8" name="AutoShape 4">
            <a:extLst>
              <a:ext uri="{FF2B5EF4-FFF2-40B4-BE49-F238E27FC236}">
                <a16:creationId xmlns:a16="http://schemas.microsoft.com/office/drawing/2014/main" id="{59F45253-DA60-4F62-8DBB-7CF14B1FBC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74750"/>
          </a:xfrm>
          <a:prstGeom prst="downArrowCallout">
            <a:avLst>
              <a:gd name="adj1" fmla="val 58209"/>
              <a:gd name="adj2" fmla="val 5820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SECİ</a:t>
            </a:r>
          </a:p>
          <a:p>
            <a:pPr algn="ctr" eaLnBrk="1" hangingPunct="1"/>
            <a:r>
              <a:rPr lang="tr-TR" altLang="tr-TR" b="1"/>
              <a:t>(İÇUYAK)</a:t>
            </a:r>
          </a:p>
        </p:txBody>
      </p:sp>
      <p:sp>
        <p:nvSpPr>
          <p:cNvPr id="36869" name="Text Box 5">
            <a:extLst>
              <a:ext uri="{FF2B5EF4-FFF2-40B4-BE49-F238E27FC236}">
                <a16:creationId xmlns:a16="http://schemas.microsoft.com/office/drawing/2014/main" id="{C7AF10DE-9A6A-450A-B23C-FB1FF5F680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7675" y="1557338"/>
            <a:ext cx="3089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Düzyazıda kullanılan kafiye.</a:t>
            </a:r>
          </a:p>
        </p:txBody>
      </p:sp>
      <p:sp>
        <p:nvSpPr>
          <p:cNvPr id="36870" name="AutoShape 6">
            <a:extLst>
              <a:ext uri="{FF2B5EF4-FFF2-40B4-BE49-F238E27FC236}">
                <a16:creationId xmlns:a16="http://schemas.microsoft.com/office/drawing/2014/main" id="{801B7920-4EFD-458B-8B69-785F7BFAF01D}"/>
              </a:ext>
            </a:extLst>
          </p:cNvPr>
          <p:cNvSpPr>
            <a:spLocks/>
          </p:cNvSpPr>
          <p:nvPr/>
        </p:nvSpPr>
        <p:spPr bwMode="auto">
          <a:xfrm>
            <a:off x="1476375" y="2781300"/>
            <a:ext cx="5903913" cy="2120900"/>
          </a:xfrm>
          <a:prstGeom prst="accentBorderCallout3">
            <a:avLst>
              <a:gd name="adj1" fmla="val 5389"/>
              <a:gd name="adj2" fmla="val 101292"/>
              <a:gd name="adj3" fmla="val 5389"/>
              <a:gd name="adj4" fmla="val 112935"/>
              <a:gd name="adj5" fmla="val -74852"/>
              <a:gd name="adj6" fmla="val 112935"/>
              <a:gd name="adj7" fmla="val -74852"/>
              <a:gd name="adj8" fmla="val 5087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36871" name="Text Box 7">
            <a:extLst>
              <a:ext uri="{FF2B5EF4-FFF2-40B4-BE49-F238E27FC236}">
                <a16:creationId xmlns:a16="http://schemas.microsoft.com/office/drawing/2014/main" id="{2AA67C30-12F6-493D-834C-49FE4D7059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03350" y="3357563"/>
            <a:ext cx="6040438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 İlahi! Kabul senden, red senden. İlahi! Şifa senden </a:t>
            </a:r>
          </a:p>
          <a:p>
            <a:pPr eaLnBrk="1" hangingPunct="1"/>
            <a:r>
              <a:rPr lang="tr-TR" altLang="tr-TR"/>
              <a:t>derd senden. İlahi! Gönlüm oduna her ne yaktınsa ol tü-</a:t>
            </a:r>
          </a:p>
          <a:p>
            <a:pPr eaLnBrk="1" hangingPunct="1"/>
            <a:r>
              <a:rPr lang="tr-TR" altLang="tr-TR"/>
              <a:t>ter. İlahi! Vücudum bağına her ne diktinse ol biter.</a:t>
            </a:r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68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2000"/>
                                        <p:tgtEl>
                                          <p:spTgt spid="368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30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20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8" grpId="0" animBg="1"/>
      <p:bldP spid="36869" grpId="0"/>
      <p:bldP spid="36870" grpId="0" animBg="1"/>
      <p:bldP spid="36871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2" name="AutoShape 4">
            <a:extLst>
              <a:ext uri="{FF2B5EF4-FFF2-40B4-BE49-F238E27FC236}">
                <a16:creationId xmlns:a16="http://schemas.microsoft.com/office/drawing/2014/main" id="{6FE2535C-501B-4730-8F6F-B492FD3D62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03313"/>
          </a:xfrm>
          <a:prstGeom prst="downArrowCallout">
            <a:avLst>
              <a:gd name="adj1" fmla="val 61978"/>
              <a:gd name="adj2" fmla="val 61978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AKİS</a:t>
            </a:r>
          </a:p>
          <a:p>
            <a:pPr algn="ctr" eaLnBrk="1" hangingPunct="1"/>
            <a:r>
              <a:rPr lang="tr-TR" altLang="tr-TR" b="1"/>
              <a:t>(ÇAPRAZLAMA)</a:t>
            </a:r>
          </a:p>
        </p:txBody>
      </p:sp>
      <p:sp>
        <p:nvSpPr>
          <p:cNvPr id="37893" name="Text Box 5">
            <a:extLst>
              <a:ext uri="{FF2B5EF4-FFF2-40B4-BE49-F238E27FC236}">
                <a16:creationId xmlns:a16="http://schemas.microsoft.com/office/drawing/2014/main" id="{DD4E8C2A-F43D-4CDC-85BB-70EE616CF3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844675"/>
            <a:ext cx="35147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Sözleri ters çevirerek söyleme.</a:t>
            </a:r>
          </a:p>
        </p:txBody>
      </p:sp>
      <p:sp>
        <p:nvSpPr>
          <p:cNvPr id="37894" name="AutoShape 6">
            <a:extLst>
              <a:ext uri="{FF2B5EF4-FFF2-40B4-BE49-F238E27FC236}">
                <a16:creationId xmlns:a16="http://schemas.microsoft.com/office/drawing/2014/main" id="{D3494015-A237-4199-AB8E-2F4FC6B482ED}"/>
              </a:ext>
            </a:extLst>
          </p:cNvPr>
          <p:cNvSpPr>
            <a:spLocks/>
          </p:cNvSpPr>
          <p:nvPr/>
        </p:nvSpPr>
        <p:spPr bwMode="auto">
          <a:xfrm>
            <a:off x="2381250" y="3122613"/>
            <a:ext cx="4824413" cy="2232025"/>
          </a:xfrm>
          <a:prstGeom prst="callout1">
            <a:avLst>
              <a:gd name="adj1" fmla="val 5120"/>
              <a:gd name="adj2" fmla="val -1579"/>
              <a:gd name="adj3" fmla="val 166074"/>
              <a:gd name="adj4" fmla="val -48866"/>
            </a:avLst>
          </a:prstGeom>
          <a:solidFill>
            <a:schemeClr val="accent1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37895" name="Text Box 7">
            <a:extLst>
              <a:ext uri="{FF2B5EF4-FFF2-40B4-BE49-F238E27FC236}">
                <a16:creationId xmlns:a16="http://schemas.microsoft.com/office/drawing/2014/main" id="{1CA0F738-EE7F-41D7-93A4-03E06BAC77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500438"/>
            <a:ext cx="4648200" cy="146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Didem ruhunu gözler, gözler ruhunu didem</a:t>
            </a:r>
          </a:p>
          <a:p>
            <a:pPr eaLnBrk="1" hangingPunct="1"/>
            <a:r>
              <a:rPr lang="tr-TR" altLang="tr-TR"/>
              <a:t>Kıblem olalı kaşın, kaşın olalı kıblem</a:t>
            </a:r>
          </a:p>
          <a:p>
            <a:pPr eaLnBrk="1" hangingPunct="1"/>
            <a:r>
              <a:rPr lang="tr-TR" altLang="tr-TR"/>
              <a:t>                                &amp;</a:t>
            </a:r>
          </a:p>
          <a:p>
            <a:pPr eaLnBrk="1" hangingPunct="1"/>
            <a:r>
              <a:rPr lang="tr-TR" altLang="tr-TR"/>
              <a:t>Öpsem seni toyunca,toyunca seni öpsem</a:t>
            </a:r>
          </a:p>
          <a:p>
            <a:pPr eaLnBrk="1" hangingPunct="1"/>
            <a:r>
              <a:rPr lang="tr-TR" altLang="tr-TR"/>
              <a:t>Öpsem disem nola, nola disem öpsem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78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7893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78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7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950"/>
                            </p:stCondLst>
                            <p:childTnLst>
                              <p:par>
                                <p:cTn id="20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2000"/>
                                        <p:tgtEl>
                                          <p:spTgt spid="37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animBg="1"/>
      <p:bldP spid="37893" grpId="0"/>
      <p:bldP spid="37894" grpId="0" animBg="1"/>
      <p:bldP spid="37895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AutoShape 4">
            <a:extLst>
              <a:ext uri="{FF2B5EF4-FFF2-40B4-BE49-F238E27FC236}">
                <a16:creationId xmlns:a16="http://schemas.microsoft.com/office/drawing/2014/main" id="{BBEE788F-A5A8-4987-8D05-143382711B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0"/>
            <a:ext cx="2663825" cy="1174750"/>
          </a:xfrm>
          <a:prstGeom prst="downArrowCallout">
            <a:avLst>
              <a:gd name="adj1" fmla="val 56689"/>
              <a:gd name="adj2" fmla="val 5668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AKROSTİŞ</a:t>
            </a:r>
          </a:p>
        </p:txBody>
      </p:sp>
      <p:sp>
        <p:nvSpPr>
          <p:cNvPr id="38917" name="Text Box 5">
            <a:extLst>
              <a:ext uri="{FF2B5EF4-FFF2-40B4-BE49-F238E27FC236}">
                <a16:creationId xmlns:a16="http://schemas.microsoft.com/office/drawing/2014/main" id="{3D3924B8-0606-4C33-9921-CFE3BDAFBD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1557338"/>
            <a:ext cx="5146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Dizelerin ilk harflerini anlamlı şekilde sıralama.</a:t>
            </a:r>
          </a:p>
        </p:txBody>
      </p:sp>
      <p:sp>
        <p:nvSpPr>
          <p:cNvPr id="38918" name="AutoShape 6">
            <a:extLst>
              <a:ext uri="{FF2B5EF4-FFF2-40B4-BE49-F238E27FC236}">
                <a16:creationId xmlns:a16="http://schemas.microsoft.com/office/drawing/2014/main" id="{4B4C5E22-83AE-489C-9AE7-DBFAA682B3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8175" y="3213100"/>
            <a:ext cx="5472113" cy="2808288"/>
          </a:xfrm>
          <a:prstGeom prst="flowChartMagneticTap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38920" name="Text Box 8">
            <a:extLst>
              <a:ext uri="{FF2B5EF4-FFF2-40B4-BE49-F238E27FC236}">
                <a16:creationId xmlns:a16="http://schemas.microsoft.com/office/drawing/2014/main" id="{A3AB453C-95BF-4B5D-BDD1-FE05DC1537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4438" y="3644900"/>
            <a:ext cx="4448175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sz="2400" b="1"/>
              <a:t>V</a:t>
            </a:r>
            <a:r>
              <a:rPr lang="tr-TR" altLang="tr-TR"/>
              <a:t>ar olan bir sen bir ben bir de bu bahar</a:t>
            </a:r>
          </a:p>
          <a:p>
            <a:pPr eaLnBrk="1" hangingPunct="1"/>
            <a:r>
              <a:rPr lang="tr-TR" altLang="tr-TR" sz="2400" b="1"/>
              <a:t>E</a:t>
            </a:r>
            <a:r>
              <a:rPr lang="tr-TR" altLang="tr-TR"/>
              <a:t>lden ne gelir ki? Güzelsin gençliğin var,</a:t>
            </a:r>
          </a:p>
          <a:p>
            <a:pPr eaLnBrk="1" hangingPunct="1"/>
            <a:r>
              <a:rPr lang="tr-TR" altLang="tr-TR" sz="2400" b="1"/>
              <a:t>D</a:t>
            </a:r>
            <a:r>
              <a:rPr lang="tr-TR" altLang="tr-TR"/>
              <a:t>ünyada aşkımız ölüm gibi mukaddes</a:t>
            </a:r>
          </a:p>
          <a:p>
            <a:pPr eaLnBrk="1" hangingPunct="1"/>
            <a:r>
              <a:rPr lang="tr-TR" altLang="tr-TR" sz="2400" b="1"/>
              <a:t>İ</a:t>
            </a:r>
            <a:r>
              <a:rPr lang="tr-TR" altLang="tr-TR"/>
              <a:t>nan ki bir daha geri gelmez bu günler</a:t>
            </a:r>
          </a:p>
          <a:p>
            <a:pPr eaLnBrk="1" hangingPunct="1"/>
            <a:r>
              <a:rPr lang="tr-TR" altLang="tr-TR" sz="2400"/>
              <a:t>A</a:t>
            </a:r>
            <a:r>
              <a:rPr lang="tr-TR" altLang="tr-TR"/>
              <a:t>lemde bu andır bize dost esen rüzgar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8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1" dur="2000"/>
                                        <p:tgtEl>
                                          <p:spTgt spid="38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38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9" dur="2000"/>
                                        <p:tgtEl>
                                          <p:spTgt spid="389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916" grpId="0" animBg="1"/>
      <p:bldP spid="38917" grpId="0"/>
      <p:bldP spid="38918" grpId="0" animBg="1"/>
      <p:bldP spid="38920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40" name="AutoShape 4">
            <a:extLst>
              <a:ext uri="{FF2B5EF4-FFF2-40B4-BE49-F238E27FC236}">
                <a16:creationId xmlns:a16="http://schemas.microsoft.com/office/drawing/2014/main" id="{F60189BA-89CA-48B7-A06A-37C674111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1174750"/>
          </a:xfrm>
          <a:prstGeom prst="downArrowCallout">
            <a:avLst>
              <a:gd name="adj1" fmla="val 58209"/>
              <a:gd name="adj2" fmla="val 58209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LEBDEĞMEZ</a:t>
            </a:r>
          </a:p>
        </p:txBody>
      </p:sp>
      <p:sp>
        <p:nvSpPr>
          <p:cNvPr id="39941" name="Text Box 5">
            <a:extLst>
              <a:ext uri="{FF2B5EF4-FFF2-40B4-BE49-F238E27FC236}">
                <a16:creationId xmlns:a16="http://schemas.microsoft.com/office/drawing/2014/main" id="{2560EF13-5DB9-43E0-AEF0-02E3DD9A22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1844675"/>
            <a:ext cx="76692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Dudakların birbirine değmesini sağlayan ünsüzleri kullanmayarak yapılır</a:t>
            </a:r>
          </a:p>
        </p:txBody>
      </p:sp>
      <p:sp>
        <p:nvSpPr>
          <p:cNvPr id="39942" name="AutoShape 6">
            <a:extLst>
              <a:ext uri="{FF2B5EF4-FFF2-40B4-BE49-F238E27FC236}">
                <a16:creationId xmlns:a16="http://schemas.microsoft.com/office/drawing/2014/main" id="{89C518CD-662C-4F6D-B320-FC9542CB68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205038"/>
            <a:ext cx="9144000" cy="4652962"/>
          </a:xfrm>
          <a:prstGeom prst="sun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39944" name="Text Box 8">
            <a:extLst>
              <a:ext uri="{FF2B5EF4-FFF2-40B4-BE49-F238E27FC236}">
                <a16:creationId xmlns:a16="http://schemas.microsoft.com/office/drawing/2014/main" id="{65FC5362-1F48-46B3-8D81-71BA4238FC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933825"/>
            <a:ext cx="3530600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Aşıklar söylenen sözden alırsa</a:t>
            </a:r>
          </a:p>
          <a:p>
            <a:pPr eaLnBrk="1" hangingPunct="1"/>
            <a:r>
              <a:rPr lang="tr-TR" altLang="tr-TR"/>
              <a:t>İnsanlar içinde hastan sayılır</a:t>
            </a:r>
          </a:p>
          <a:p>
            <a:pPr eaLnBrk="1" hangingPunct="1"/>
            <a:r>
              <a:rPr lang="tr-TR" altLang="tr-TR"/>
              <a:t>Hakikat dersini özden alırsa</a:t>
            </a:r>
          </a:p>
          <a:p>
            <a:pPr eaLnBrk="1" hangingPunct="1"/>
            <a:r>
              <a:rPr lang="tr-TR" altLang="tr-TR"/>
              <a:t>Yaratan Tanrı’ya dosttan sayılır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99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9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0" grpId="0" animBg="1"/>
      <p:bldP spid="39941" grpId="0"/>
      <p:bldP spid="39942" grpId="0" animBg="1"/>
      <p:bldP spid="39944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4" name="AutoShape 4">
            <a:extLst>
              <a:ext uri="{FF2B5EF4-FFF2-40B4-BE49-F238E27FC236}">
                <a16:creationId xmlns:a16="http://schemas.microsoft.com/office/drawing/2014/main" id="{07ADF76B-F21F-4BA0-9F07-153A685CD7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388" y="0"/>
            <a:ext cx="7561262" cy="809625"/>
          </a:xfrm>
          <a:prstGeom prst="horizontalScroll">
            <a:avLst>
              <a:gd name="adj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40966" name="Text Box 6">
            <a:extLst>
              <a:ext uri="{FF2B5EF4-FFF2-40B4-BE49-F238E27FC236}">
                <a16:creationId xmlns:a16="http://schemas.microsoft.com/office/drawing/2014/main" id="{8FFC8095-4BD5-4900-9EC1-9EAB0C0E14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188913"/>
            <a:ext cx="70485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sz="2000" b="1"/>
              <a:t>Aşağıdaki Örneklerde Kullanılan Edebi Sanatları Bulunuz</a:t>
            </a:r>
          </a:p>
        </p:txBody>
      </p:sp>
      <p:sp>
        <p:nvSpPr>
          <p:cNvPr id="40967" name="Text Box 7">
            <a:extLst>
              <a:ext uri="{FF2B5EF4-FFF2-40B4-BE49-F238E27FC236}">
                <a16:creationId xmlns:a16="http://schemas.microsoft.com/office/drawing/2014/main" id="{E5BAA4A1-8F85-455B-A351-32377F1F5D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1077913"/>
            <a:ext cx="542607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/>
              <a:t> </a:t>
            </a:r>
            <a:r>
              <a:rPr lang="tr-TR" altLang="tr-TR" sz="2000" b="1"/>
              <a:t>Aşkın sihirli şarkısı yüzlerce dildedir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000" b="1"/>
              <a:t>   İspanya neşesiyle bu akşam bu zildedir.</a:t>
            </a:r>
          </a:p>
        </p:txBody>
      </p:sp>
      <p:sp>
        <p:nvSpPr>
          <p:cNvPr id="40968" name="Text Box 8">
            <a:extLst>
              <a:ext uri="{FF2B5EF4-FFF2-40B4-BE49-F238E27FC236}">
                <a16:creationId xmlns:a16="http://schemas.microsoft.com/office/drawing/2014/main" id="{7F3EB125-05FC-4863-AE1D-540411D3D4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56325" y="1196975"/>
            <a:ext cx="1914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Mecaz-ı Mürsel</a:t>
            </a:r>
          </a:p>
        </p:txBody>
      </p:sp>
      <p:sp>
        <p:nvSpPr>
          <p:cNvPr id="40969" name="Text Box 9">
            <a:extLst>
              <a:ext uri="{FF2B5EF4-FFF2-40B4-BE49-F238E27FC236}">
                <a16:creationId xmlns:a16="http://schemas.microsoft.com/office/drawing/2014/main" id="{88833544-139E-4658-95F5-F28E83DAE0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2301875"/>
            <a:ext cx="53213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/>
              <a:t> </a:t>
            </a:r>
            <a:r>
              <a:rPr lang="tr-TR" altLang="tr-TR" sz="2000" b="1"/>
              <a:t>Bir bahar sabahının karanlığında ıssız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400" b="1"/>
              <a:t>   </a:t>
            </a:r>
            <a:r>
              <a:rPr lang="tr-TR" altLang="tr-TR" sz="2000" b="1"/>
              <a:t>Gökte diz çökmüş iki titrek ışıklı yıldız</a:t>
            </a:r>
          </a:p>
        </p:txBody>
      </p:sp>
      <p:sp>
        <p:nvSpPr>
          <p:cNvPr id="40970" name="Text Box 10">
            <a:extLst>
              <a:ext uri="{FF2B5EF4-FFF2-40B4-BE49-F238E27FC236}">
                <a16:creationId xmlns:a16="http://schemas.microsoft.com/office/drawing/2014/main" id="{F9780CAF-2B85-44FE-9D2A-EF378F56B1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2565400"/>
            <a:ext cx="88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Teşhis</a:t>
            </a:r>
          </a:p>
        </p:txBody>
      </p:sp>
      <p:sp>
        <p:nvSpPr>
          <p:cNvPr id="40971" name="Text Box 11">
            <a:extLst>
              <a:ext uri="{FF2B5EF4-FFF2-40B4-BE49-F238E27FC236}">
                <a16:creationId xmlns:a16="http://schemas.microsoft.com/office/drawing/2014/main" id="{0C53B992-BB31-498F-93ED-C11DF14238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357563"/>
            <a:ext cx="43243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/>
              <a:t> </a:t>
            </a:r>
            <a:r>
              <a:rPr lang="tr-TR" altLang="tr-TR" sz="2000" b="1"/>
              <a:t>Kalbim yırtılıyor her seferinde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000" b="1"/>
              <a:t>    Kulağım ruhumun ayak sesinde</a:t>
            </a:r>
          </a:p>
        </p:txBody>
      </p:sp>
      <p:sp>
        <p:nvSpPr>
          <p:cNvPr id="40972" name="Text Box 12">
            <a:extLst>
              <a:ext uri="{FF2B5EF4-FFF2-40B4-BE49-F238E27FC236}">
                <a16:creationId xmlns:a16="http://schemas.microsoft.com/office/drawing/2014/main" id="{32554FA4-DDF9-4149-B6DB-6375660CA2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3573463"/>
            <a:ext cx="1527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Açık İstiare</a:t>
            </a:r>
          </a:p>
        </p:txBody>
      </p:sp>
      <p:sp>
        <p:nvSpPr>
          <p:cNvPr id="36874" name="Text Box 13">
            <a:extLst>
              <a:ext uri="{FF2B5EF4-FFF2-40B4-BE49-F238E27FC236}">
                <a16:creationId xmlns:a16="http://schemas.microsoft.com/office/drawing/2014/main" id="{D15F6D9F-F016-4049-A15D-44571A64C4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365625"/>
            <a:ext cx="4556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endParaRPr lang="tr-TR" altLang="tr-TR" sz="2400" b="1"/>
          </a:p>
        </p:txBody>
      </p:sp>
      <p:sp>
        <p:nvSpPr>
          <p:cNvPr id="40974" name="Text Box 14">
            <a:extLst>
              <a:ext uri="{FF2B5EF4-FFF2-40B4-BE49-F238E27FC236}">
                <a16:creationId xmlns:a16="http://schemas.microsoft.com/office/drawing/2014/main" id="{D47B2926-F1FF-49A4-A9D1-842460F3E7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292600"/>
            <a:ext cx="511175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/>
              <a:t> </a:t>
            </a:r>
            <a:r>
              <a:rPr lang="tr-TR" altLang="tr-TR" sz="2000" b="1"/>
              <a:t>Haliç’te bir vapuru vurdular dört kişi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tr-TR" altLang="tr-TR" sz="2000" b="1"/>
              <a:t>    Demirlemişti eli kolu bağlı ağlıyordu</a:t>
            </a:r>
          </a:p>
        </p:txBody>
      </p:sp>
      <p:sp>
        <p:nvSpPr>
          <p:cNvPr id="40975" name="Text Box 15">
            <a:extLst>
              <a:ext uri="{FF2B5EF4-FFF2-40B4-BE49-F238E27FC236}">
                <a16:creationId xmlns:a16="http://schemas.microsoft.com/office/drawing/2014/main" id="{CBE272B4-86D0-42DC-89C6-F5BFDD725D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4581525"/>
            <a:ext cx="889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Teşhis</a:t>
            </a:r>
          </a:p>
        </p:txBody>
      </p:sp>
      <p:sp>
        <p:nvSpPr>
          <p:cNvPr id="40976" name="Text Box 16">
            <a:extLst>
              <a:ext uri="{FF2B5EF4-FFF2-40B4-BE49-F238E27FC236}">
                <a16:creationId xmlns:a16="http://schemas.microsoft.com/office/drawing/2014/main" id="{99644078-3A35-487D-BB17-424A636FEE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5150" y="5229225"/>
            <a:ext cx="36591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/>
              <a:t>  </a:t>
            </a:r>
            <a:r>
              <a:rPr lang="tr-TR" altLang="tr-TR" sz="2000" b="1"/>
              <a:t>Ey benim sarı tamburam</a:t>
            </a:r>
          </a:p>
          <a:p>
            <a:pPr eaLnBrk="1" hangingPunct="1"/>
            <a:r>
              <a:rPr lang="tr-TR" altLang="tr-TR" sz="2000" b="1"/>
              <a:t>    Sen ne için inilersin</a:t>
            </a:r>
          </a:p>
          <a:p>
            <a:pPr eaLnBrk="1" hangingPunct="1"/>
            <a:r>
              <a:rPr lang="tr-TR" altLang="tr-TR" sz="2000" b="1"/>
              <a:t>    İçim oyuk, derdim büyük</a:t>
            </a:r>
          </a:p>
          <a:p>
            <a:pPr eaLnBrk="1" hangingPunct="1"/>
            <a:r>
              <a:rPr lang="tr-TR" altLang="tr-TR" sz="2000" b="1"/>
              <a:t>    Ben onunçün inilerim</a:t>
            </a:r>
          </a:p>
        </p:txBody>
      </p:sp>
      <p:sp>
        <p:nvSpPr>
          <p:cNvPr id="40977" name="Text Box 17">
            <a:extLst>
              <a:ext uri="{FF2B5EF4-FFF2-40B4-BE49-F238E27FC236}">
                <a16:creationId xmlns:a16="http://schemas.microsoft.com/office/drawing/2014/main" id="{35BF3177-4830-483E-92B8-A260D1CE2FC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27763" y="5589588"/>
            <a:ext cx="26590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Kinaye, İntak, İstiare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409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096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09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3725"/>
                            </p:stCondLst>
                            <p:childTnLst>
                              <p:par>
                                <p:cTn id="16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20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09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8" dur="2000"/>
                                        <p:tgtEl>
                                          <p:spTgt spid="409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09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409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09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8" dur="2000"/>
                                        <p:tgtEl>
                                          <p:spTgt spid="409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09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8" dur="2000"/>
                                        <p:tgtEl>
                                          <p:spTgt spid="409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3" dur="500"/>
                                        <p:tgtEl>
                                          <p:spTgt spid="409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4" grpId="0" animBg="1"/>
      <p:bldP spid="40966" grpId="0"/>
      <p:bldP spid="40967" grpId="0"/>
      <p:bldP spid="40968" grpId="0"/>
      <p:bldP spid="40969" grpId="0"/>
      <p:bldP spid="40970" grpId="0"/>
      <p:bldP spid="40971" grpId="0"/>
      <p:bldP spid="40972" grpId="0"/>
      <p:bldP spid="40974" grpId="0"/>
      <p:bldP spid="40975" grpId="0"/>
      <p:bldP spid="40976" grpId="0"/>
      <p:bldP spid="40977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Text Box 4">
            <a:extLst>
              <a:ext uri="{FF2B5EF4-FFF2-40B4-BE49-F238E27FC236}">
                <a16:creationId xmlns:a16="http://schemas.microsoft.com/office/drawing/2014/main" id="{FDC7D46C-4D30-43B6-8CF3-6413105100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357188"/>
            <a:ext cx="4979988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/>
              <a:t> </a:t>
            </a:r>
            <a:r>
              <a:rPr lang="tr-TR" altLang="tr-TR" sz="2000" b="1"/>
              <a:t>Sekizimiz odun çeker</a:t>
            </a:r>
          </a:p>
          <a:p>
            <a:pPr eaLnBrk="1" hangingPunct="1"/>
            <a:r>
              <a:rPr lang="tr-TR" altLang="tr-TR" sz="2000" b="1"/>
              <a:t>    Dokuzumuz ateş yakar</a:t>
            </a:r>
          </a:p>
          <a:p>
            <a:pPr eaLnBrk="1" hangingPunct="1"/>
            <a:r>
              <a:rPr lang="tr-TR" altLang="tr-TR" sz="2000" b="1"/>
              <a:t>    Kaz kaldırmış başın bakar</a:t>
            </a:r>
          </a:p>
          <a:p>
            <a:pPr eaLnBrk="1" hangingPunct="1"/>
            <a:r>
              <a:rPr lang="tr-TR" altLang="tr-TR" sz="2000" b="1"/>
              <a:t>    Kırk gün oldu, kaynatırım kaynamaz</a:t>
            </a:r>
          </a:p>
        </p:txBody>
      </p:sp>
      <p:sp>
        <p:nvSpPr>
          <p:cNvPr id="41989" name="Text Box 5">
            <a:extLst>
              <a:ext uri="{FF2B5EF4-FFF2-40B4-BE49-F238E27FC236}">
                <a16:creationId xmlns:a16="http://schemas.microsoft.com/office/drawing/2014/main" id="{B067D3BC-2BD1-45D5-8167-E6A1FD1B2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836613"/>
            <a:ext cx="12033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Mübalağa</a:t>
            </a:r>
          </a:p>
        </p:txBody>
      </p:sp>
      <p:sp>
        <p:nvSpPr>
          <p:cNvPr id="37892" name="Text Box 6">
            <a:extLst>
              <a:ext uri="{FF2B5EF4-FFF2-40B4-BE49-F238E27FC236}">
                <a16:creationId xmlns:a16="http://schemas.microsoft.com/office/drawing/2014/main" id="{89F50AA7-6029-43BE-BB4D-5142F392010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30187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1991" name="Text Box 7">
            <a:extLst>
              <a:ext uri="{FF2B5EF4-FFF2-40B4-BE49-F238E27FC236}">
                <a16:creationId xmlns:a16="http://schemas.microsoft.com/office/drawing/2014/main" id="{D4817C0A-C5B3-438D-9BBC-ADBC897414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1989138"/>
            <a:ext cx="579913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/>
              <a:t>  </a:t>
            </a:r>
            <a:r>
              <a:rPr lang="tr-TR" altLang="tr-TR" sz="2000" b="1"/>
              <a:t>Yaralı görüp göğsümü kılma ilacım tabib</a:t>
            </a:r>
          </a:p>
          <a:p>
            <a:pPr eaLnBrk="1" hangingPunct="1"/>
            <a:r>
              <a:rPr lang="tr-TR" altLang="tr-TR" sz="2000" b="1"/>
              <a:t>    Zayi olur merhemin, bende biter yara yok</a:t>
            </a:r>
          </a:p>
        </p:txBody>
      </p:sp>
      <p:sp>
        <p:nvSpPr>
          <p:cNvPr id="41992" name="Text Box 8">
            <a:extLst>
              <a:ext uri="{FF2B5EF4-FFF2-40B4-BE49-F238E27FC236}">
                <a16:creationId xmlns:a16="http://schemas.microsoft.com/office/drawing/2014/main" id="{259129FE-5D8C-4522-89CA-F36E395378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2133600"/>
            <a:ext cx="1069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Tenasüp</a:t>
            </a:r>
          </a:p>
        </p:txBody>
      </p:sp>
      <p:sp>
        <p:nvSpPr>
          <p:cNvPr id="41993" name="Text Box 9">
            <a:extLst>
              <a:ext uri="{FF2B5EF4-FFF2-40B4-BE49-F238E27FC236}">
                <a16:creationId xmlns:a16="http://schemas.microsoft.com/office/drawing/2014/main" id="{2C3E3483-3B6A-4F7B-BEAB-553106DB97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997200"/>
            <a:ext cx="5397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/>
              <a:t>  </a:t>
            </a:r>
            <a:r>
              <a:rPr lang="tr-TR" altLang="tr-TR" sz="2000" b="1"/>
              <a:t>Yeni bir ülkede yem vermek için atlara</a:t>
            </a:r>
          </a:p>
          <a:p>
            <a:pPr eaLnBrk="1" hangingPunct="1"/>
            <a:r>
              <a:rPr lang="tr-TR" altLang="tr-TR" sz="2000" b="1"/>
              <a:t>    Nice bin atlı kapılmıştı fetih rüzgarına</a:t>
            </a:r>
          </a:p>
        </p:txBody>
      </p:sp>
      <p:sp>
        <p:nvSpPr>
          <p:cNvPr id="41994" name="Text Box 10">
            <a:extLst>
              <a:ext uri="{FF2B5EF4-FFF2-40B4-BE49-F238E27FC236}">
                <a16:creationId xmlns:a16="http://schemas.microsoft.com/office/drawing/2014/main" id="{8DFB37BE-AD8B-4CBC-AD37-1EF85777DF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43663" y="3213100"/>
            <a:ext cx="1484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Hüsn-i Talil</a:t>
            </a:r>
          </a:p>
        </p:txBody>
      </p:sp>
      <p:sp>
        <p:nvSpPr>
          <p:cNvPr id="41995" name="Text Box 11">
            <a:extLst>
              <a:ext uri="{FF2B5EF4-FFF2-40B4-BE49-F238E27FC236}">
                <a16:creationId xmlns:a16="http://schemas.microsoft.com/office/drawing/2014/main" id="{19E9D0C3-19BF-4B95-8428-10808B1233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1775" y="4030663"/>
            <a:ext cx="46990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/>
              <a:t>  </a:t>
            </a:r>
            <a:r>
              <a:rPr lang="tr-TR" altLang="tr-TR" sz="2000" b="1"/>
              <a:t>Senin aşkın beni benden alıptır.</a:t>
            </a:r>
          </a:p>
          <a:p>
            <a:pPr eaLnBrk="1" hangingPunct="1"/>
            <a:r>
              <a:rPr lang="tr-TR" altLang="tr-TR" sz="2000" b="1"/>
              <a:t>    Ne şirin dert bu dermandan içeri</a:t>
            </a:r>
          </a:p>
        </p:txBody>
      </p:sp>
      <p:sp>
        <p:nvSpPr>
          <p:cNvPr id="41996" name="Text Box 12">
            <a:extLst>
              <a:ext uri="{FF2B5EF4-FFF2-40B4-BE49-F238E27FC236}">
                <a16:creationId xmlns:a16="http://schemas.microsoft.com/office/drawing/2014/main" id="{A40EF0AD-D889-4741-9F64-E923FD3898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16688" y="4221163"/>
            <a:ext cx="8286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Tezat</a:t>
            </a:r>
          </a:p>
        </p:txBody>
      </p:sp>
      <p:sp>
        <p:nvSpPr>
          <p:cNvPr id="41997" name="Text Box 13">
            <a:extLst>
              <a:ext uri="{FF2B5EF4-FFF2-40B4-BE49-F238E27FC236}">
                <a16:creationId xmlns:a16="http://schemas.microsoft.com/office/drawing/2014/main" id="{FCD2FFE1-C63C-4800-89FD-CBCCF01C1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03438" y="5254625"/>
            <a:ext cx="49418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/>
              <a:t>  </a:t>
            </a:r>
            <a:r>
              <a:rPr lang="tr-TR" altLang="tr-TR" sz="2000" b="1"/>
              <a:t>Koyun verdi, kuzu verdi, süt verdi.</a:t>
            </a:r>
          </a:p>
          <a:p>
            <a:pPr eaLnBrk="1" hangingPunct="1"/>
            <a:r>
              <a:rPr lang="tr-TR" altLang="tr-TR" sz="2000" b="1"/>
              <a:t>    Yemek verdi, ekmek verdi,et verdi</a:t>
            </a:r>
          </a:p>
        </p:txBody>
      </p:sp>
      <p:sp>
        <p:nvSpPr>
          <p:cNvPr id="41998" name="Text Box 14">
            <a:extLst>
              <a:ext uri="{FF2B5EF4-FFF2-40B4-BE49-F238E27FC236}">
                <a16:creationId xmlns:a16="http://schemas.microsoft.com/office/drawing/2014/main" id="{31341896-9BC4-4EAF-BF32-37D867467B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59650" y="5470525"/>
            <a:ext cx="106997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Tenasüp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19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41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8" dur="2000"/>
                                        <p:tgtEl>
                                          <p:spTgt spid="41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3" dur="500"/>
                                        <p:tgtEl>
                                          <p:spTgt spid="419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1000"/>
                                        <p:tgtEl>
                                          <p:spTgt spid="41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3" dur="500"/>
                                        <p:tgtEl>
                                          <p:spTgt spid="41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8" dur="2000"/>
                                        <p:tgtEl>
                                          <p:spTgt spid="41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419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41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3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8" grpId="0"/>
      <p:bldP spid="41989" grpId="0"/>
      <p:bldP spid="41991" grpId="0"/>
      <p:bldP spid="41992" grpId="0"/>
      <p:bldP spid="41993" grpId="0"/>
      <p:bldP spid="41994" grpId="0"/>
      <p:bldP spid="41995" grpId="0"/>
      <p:bldP spid="41996" grpId="0"/>
      <p:bldP spid="41997" grpId="0"/>
      <p:bldP spid="4199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>
            <a:extLst>
              <a:ext uri="{FF2B5EF4-FFF2-40B4-BE49-F238E27FC236}">
                <a16:creationId xmlns:a16="http://schemas.microsoft.com/office/drawing/2014/main" id="{5077DA17-FB14-458A-ACBB-9BDF2DFBB1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238" y="430213"/>
            <a:ext cx="3784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/>
              <a:t>  </a:t>
            </a:r>
            <a:r>
              <a:rPr lang="tr-TR" altLang="tr-TR" sz="2000" b="1"/>
              <a:t>Gel ey Yunus eyle zikir</a:t>
            </a:r>
          </a:p>
          <a:p>
            <a:pPr eaLnBrk="1" hangingPunct="1"/>
            <a:r>
              <a:rPr lang="tr-TR" altLang="tr-TR" sz="2000" b="1"/>
              <a:t>    Ne haldesin eyle fikir</a:t>
            </a:r>
          </a:p>
          <a:p>
            <a:pPr eaLnBrk="1" hangingPunct="1"/>
            <a:r>
              <a:rPr lang="tr-TR" altLang="tr-TR" sz="2000" b="1"/>
              <a:t>    Kabr içinde Münker Nekir</a:t>
            </a:r>
          </a:p>
          <a:p>
            <a:pPr eaLnBrk="1" hangingPunct="1"/>
            <a:r>
              <a:rPr lang="tr-TR" altLang="tr-TR" sz="2000" b="1"/>
              <a:t>    Sual sormak ne müşkildir</a:t>
            </a:r>
          </a:p>
        </p:txBody>
      </p:sp>
      <p:sp>
        <p:nvSpPr>
          <p:cNvPr id="43013" name="Text Box 5">
            <a:extLst>
              <a:ext uri="{FF2B5EF4-FFF2-40B4-BE49-F238E27FC236}">
                <a16:creationId xmlns:a16="http://schemas.microsoft.com/office/drawing/2014/main" id="{55165EB7-23A1-48E4-919A-92829908E4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1052513"/>
            <a:ext cx="90646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Telmih</a:t>
            </a:r>
          </a:p>
        </p:txBody>
      </p:sp>
      <p:sp>
        <p:nvSpPr>
          <p:cNvPr id="43014" name="Text Box 6">
            <a:extLst>
              <a:ext uri="{FF2B5EF4-FFF2-40B4-BE49-F238E27FC236}">
                <a16:creationId xmlns:a16="http://schemas.microsoft.com/office/drawing/2014/main" id="{2AFE45F8-7E11-433F-9586-6CA105F54E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3213" y="2230438"/>
            <a:ext cx="5491162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/>
              <a:t> </a:t>
            </a:r>
            <a:r>
              <a:rPr lang="tr-TR" altLang="tr-TR" sz="2000" b="1"/>
              <a:t>Rengin uçmuş, nen var sunam, ah sunam</a:t>
            </a:r>
          </a:p>
          <a:p>
            <a:pPr eaLnBrk="1" hangingPunct="1"/>
            <a:r>
              <a:rPr lang="tr-TR" altLang="tr-TR" sz="2000" b="1"/>
              <a:t>    Söyle bana, emret, sana can sunam!</a:t>
            </a:r>
          </a:p>
        </p:txBody>
      </p:sp>
      <p:sp>
        <p:nvSpPr>
          <p:cNvPr id="43015" name="Text Box 7">
            <a:extLst>
              <a:ext uri="{FF2B5EF4-FFF2-40B4-BE49-F238E27FC236}">
                <a16:creationId xmlns:a16="http://schemas.microsoft.com/office/drawing/2014/main" id="{53B2172E-0664-417D-9F5B-2B44FC3D35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72225" y="2420938"/>
            <a:ext cx="7461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Cinas</a:t>
            </a:r>
          </a:p>
        </p:txBody>
      </p:sp>
      <p:sp>
        <p:nvSpPr>
          <p:cNvPr id="43016" name="Text Box 8">
            <a:extLst>
              <a:ext uri="{FF2B5EF4-FFF2-40B4-BE49-F238E27FC236}">
                <a16:creationId xmlns:a16="http://schemas.microsoft.com/office/drawing/2014/main" id="{2815A2A6-B236-4568-92E8-36656F192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429000"/>
            <a:ext cx="58039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 b="1"/>
              <a:t> </a:t>
            </a:r>
            <a:r>
              <a:rPr lang="tr-TR" altLang="tr-TR" sz="2000" b="1"/>
              <a:t>Bahçemde açılmaz seni görmese çiçekler</a:t>
            </a:r>
          </a:p>
          <a:p>
            <a:pPr eaLnBrk="1" hangingPunct="1"/>
            <a:r>
              <a:rPr lang="tr-TR" altLang="tr-TR" sz="2000" b="1"/>
              <a:t>    Sahil seni, rüzgar seni, akşam seni bekler</a:t>
            </a:r>
          </a:p>
          <a:p>
            <a:pPr eaLnBrk="1" hangingPunct="1"/>
            <a:r>
              <a:rPr lang="tr-TR" altLang="tr-TR" sz="2000" b="1"/>
              <a:t>    Gelmezsen eğer mevsimi nerden bilecekler</a:t>
            </a:r>
          </a:p>
          <a:p>
            <a:pPr eaLnBrk="1" hangingPunct="1"/>
            <a:r>
              <a:rPr lang="tr-TR" altLang="tr-TR" sz="2000" b="1"/>
              <a:t>    Sahil seni, rüzgar seni, akşam seni bekler</a:t>
            </a:r>
          </a:p>
          <a:p>
            <a:pPr eaLnBrk="1" hangingPunct="1"/>
            <a:endParaRPr lang="tr-TR" altLang="tr-TR" sz="2000" b="1"/>
          </a:p>
        </p:txBody>
      </p:sp>
      <p:sp>
        <p:nvSpPr>
          <p:cNvPr id="43017" name="Text Box 9">
            <a:extLst>
              <a:ext uri="{FF2B5EF4-FFF2-40B4-BE49-F238E27FC236}">
                <a16:creationId xmlns:a16="http://schemas.microsoft.com/office/drawing/2014/main" id="{65F8B82E-F091-4F5F-B97A-57EDBCF6C4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00788" y="4005263"/>
            <a:ext cx="23749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Tekrir, Hüsn-i Talil</a:t>
            </a:r>
          </a:p>
        </p:txBody>
      </p:sp>
      <p:sp>
        <p:nvSpPr>
          <p:cNvPr id="43018" name="Text Box 10">
            <a:extLst>
              <a:ext uri="{FF2B5EF4-FFF2-40B4-BE49-F238E27FC236}">
                <a16:creationId xmlns:a16="http://schemas.microsoft.com/office/drawing/2014/main" id="{3B2F2FF8-BB58-4267-B6A4-F3FD17E71C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0" y="5373688"/>
            <a:ext cx="58039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 sz="2400"/>
              <a:t> </a:t>
            </a:r>
            <a:r>
              <a:rPr lang="tr-TR" altLang="tr-TR" sz="2000" b="1"/>
              <a:t>Artık demir almak günü gelmişse zamandan</a:t>
            </a:r>
          </a:p>
          <a:p>
            <a:pPr eaLnBrk="1" hangingPunct="1"/>
            <a:r>
              <a:rPr lang="tr-TR" altLang="tr-TR" sz="2000" b="1"/>
              <a:t>   Meçhule giden bir gemi kalkar bu limandan</a:t>
            </a:r>
          </a:p>
        </p:txBody>
      </p:sp>
      <p:sp>
        <p:nvSpPr>
          <p:cNvPr id="43019" name="Text Box 11">
            <a:extLst>
              <a:ext uri="{FF2B5EF4-FFF2-40B4-BE49-F238E27FC236}">
                <a16:creationId xmlns:a16="http://schemas.microsoft.com/office/drawing/2014/main" id="{927B8D25-6695-484D-9BE1-BA6BCF1151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20013" y="5613400"/>
            <a:ext cx="95726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İstiare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430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301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3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43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2000"/>
                                        <p:tgtEl>
                                          <p:spTgt spid="43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5" dur="500"/>
                                        <p:tgtEl>
                                          <p:spTgt spid="43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0" dur="2000"/>
                                        <p:tgtEl>
                                          <p:spTgt spid="43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5" dur="500"/>
                                        <p:tgtEl>
                                          <p:spTgt spid="43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2" grpId="0"/>
      <p:bldP spid="43014" grpId="0"/>
      <p:bldP spid="43015" grpId="0"/>
      <p:bldP spid="43016" grpId="0"/>
      <p:bldP spid="43017" grpId="0"/>
      <p:bldP spid="43018" grpId="0"/>
      <p:bldP spid="4301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yagram 1">
            <a:extLst>
              <a:ext uri="{FF2B5EF4-FFF2-40B4-BE49-F238E27FC236}">
                <a16:creationId xmlns:a16="http://schemas.microsoft.com/office/drawing/2014/main" id="{4443D52D-6C73-4E7B-84AB-82040D183AA3}"/>
              </a:ext>
            </a:extLst>
          </p:cNvPr>
          <p:cNvGraphicFramePr/>
          <p:nvPr/>
        </p:nvGraphicFramePr>
        <p:xfrm>
          <a:off x="-323850" y="-242888"/>
          <a:ext cx="9467850" cy="69119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AutoShape 5">
            <a:extLst>
              <a:ext uri="{FF2B5EF4-FFF2-40B4-BE49-F238E27FC236}">
                <a16:creationId xmlns:a16="http://schemas.microsoft.com/office/drawing/2014/main" id="{3676E44D-D7BD-4C65-BCF3-09155BD318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59113" y="0"/>
            <a:ext cx="2808287" cy="914400"/>
          </a:xfrm>
          <a:prstGeom prst="downArrowCallout">
            <a:avLst>
              <a:gd name="adj1" fmla="val 76780"/>
              <a:gd name="adj2" fmla="val 76780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sz="2000" b="1"/>
              <a:t>MECAZ (DEĞİŞMECE</a:t>
            </a:r>
            <a:r>
              <a:rPr lang="tr-TR" altLang="tr-TR"/>
              <a:t>)</a:t>
            </a:r>
          </a:p>
          <a:p>
            <a:pPr algn="ctr" eaLnBrk="1" hangingPunct="1"/>
            <a:endParaRPr lang="tr-TR" altLang="tr-TR"/>
          </a:p>
        </p:txBody>
      </p:sp>
      <p:sp>
        <p:nvSpPr>
          <p:cNvPr id="13318" name="Text Box 6">
            <a:extLst>
              <a:ext uri="{FF2B5EF4-FFF2-40B4-BE49-F238E27FC236}">
                <a16:creationId xmlns:a16="http://schemas.microsoft.com/office/drawing/2014/main" id="{DEA17D71-CA22-461A-A24D-9D8F04E618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7650" y="2060575"/>
            <a:ext cx="88963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Bir sözcüğün gerçek anlamı dışında, </a:t>
            </a:r>
            <a:r>
              <a:rPr lang="tr-TR" altLang="tr-TR" b="1"/>
              <a:t>başka anlama gelecek şekilde</a:t>
            </a:r>
            <a:r>
              <a:rPr lang="tr-TR" altLang="tr-TR"/>
              <a:t>, kullanılmasıdır.</a:t>
            </a:r>
          </a:p>
        </p:txBody>
      </p:sp>
      <p:sp>
        <p:nvSpPr>
          <p:cNvPr id="8196" name="Text Box 7">
            <a:extLst>
              <a:ext uri="{FF2B5EF4-FFF2-40B4-BE49-F238E27FC236}">
                <a16:creationId xmlns:a16="http://schemas.microsoft.com/office/drawing/2014/main" id="{1FF26F62-7AF8-4E5F-BAB8-93E7E36464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3141663"/>
            <a:ext cx="88931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3320" name="AutoShape 8">
            <a:extLst>
              <a:ext uri="{FF2B5EF4-FFF2-40B4-BE49-F238E27FC236}">
                <a16:creationId xmlns:a16="http://schemas.microsoft.com/office/drawing/2014/main" id="{32B1D2F0-6ECD-47D1-84B2-DC02CC80F6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2420938"/>
            <a:ext cx="7920038" cy="4248150"/>
          </a:xfrm>
          <a:prstGeom prst="horizontalScrol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3321" name="Text Box 9">
            <a:extLst>
              <a:ext uri="{FF2B5EF4-FFF2-40B4-BE49-F238E27FC236}">
                <a16:creationId xmlns:a16="http://schemas.microsoft.com/office/drawing/2014/main" id="{C83220AA-C877-4AA4-8D6A-3AB659FC74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16013" y="2781300"/>
            <a:ext cx="7200900" cy="338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 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   İşe geç kalan çırağı görünce, usta iyice </a:t>
            </a:r>
            <a:r>
              <a:rPr lang="tr-TR" altLang="tr-TR" b="1" u="sng"/>
              <a:t>köpürmüştü.</a:t>
            </a:r>
          </a:p>
          <a:p>
            <a:pPr eaLnBrk="1" hangingPunct="1"/>
            <a:r>
              <a:rPr lang="tr-TR" altLang="tr-TR"/>
              <a:t>                                    </a:t>
            </a:r>
            <a:r>
              <a:rPr lang="tr-TR" altLang="tr-TR" b="1"/>
              <a:t>&amp;</a:t>
            </a:r>
          </a:p>
          <a:p>
            <a:pPr eaLnBrk="1" hangingPunct="1"/>
            <a:r>
              <a:rPr lang="tr-TR" altLang="tr-TR"/>
              <a:t>   Aşk söyletir en </a:t>
            </a:r>
            <a:r>
              <a:rPr lang="tr-TR" altLang="tr-TR" b="1" u="sng"/>
              <a:t>yanık</a:t>
            </a:r>
            <a:r>
              <a:rPr lang="tr-TR" altLang="tr-TR" b="1"/>
              <a:t> </a:t>
            </a:r>
            <a:r>
              <a:rPr lang="tr-TR" altLang="tr-TR"/>
              <a:t>türküleri.</a:t>
            </a:r>
          </a:p>
          <a:p>
            <a:pPr eaLnBrk="1" hangingPunct="1"/>
            <a:r>
              <a:rPr lang="tr-TR" altLang="tr-TR"/>
              <a:t>                                    </a:t>
            </a:r>
            <a:r>
              <a:rPr lang="tr-TR" altLang="tr-TR" b="1"/>
              <a:t>&amp;</a:t>
            </a:r>
          </a:p>
          <a:p>
            <a:pPr eaLnBrk="1" hangingPunct="1"/>
            <a:r>
              <a:rPr lang="tr-TR" altLang="tr-TR"/>
              <a:t>   Adam, kendisine rüşvet vermek isteyene:”</a:t>
            </a:r>
            <a:r>
              <a:rPr lang="tr-TR" altLang="tr-TR" b="1" u="sng"/>
              <a:t>Kirli</a:t>
            </a:r>
            <a:r>
              <a:rPr lang="tr-TR" altLang="tr-TR" u="sng"/>
              <a:t> </a:t>
            </a:r>
            <a:r>
              <a:rPr lang="tr-TR" altLang="tr-TR"/>
              <a:t>parayla ailemi geçindiremem.” dedi. </a:t>
            </a:r>
          </a:p>
          <a:p>
            <a:pPr eaLnBrk="1" hangingPunct="1"/>
            <a:r>
              <a:rPr lang="tr-TR" altLang="tr-TR" b="1"/>
              <a:t>                         &amp;</a:t>
            </a:r>
          </a:p>
          <a:p>
            <a:pPr eaLnBrk="1" hangingPunct="1"/>
            <a:r>
              <a:rPr lang="tr-TR" altLang="tr-TR"/>
              <a:t>Sıkıntıdan </a:t>
            </a:r>
            <a:r>
              <a:rPr lang="tr-TR" altLang="tr-TR" b="1" u="sng"/>
              <a:t>patladım.</a:t>
            </a:r>
          </a:p>
          <a:p>
            <a:pPr lvl="4" eaLnBrk="1" hangingPunct="1"/>
            <a:endParaRPr lang="tr-TR" altLang="tr-TR"/>
          </a:p>
          <a:p>
            <a:pPr eaLnBrk="1" hangingPunct="1"/>
            <a:endParaRPr lang="tr-TR" altLang="tr-TR"/>
          </a:p>
        </p:txBody>
      </p:sp>
      <p:sp>
        <p:nvSpPr>
          <p:cNvPr id="13322" name="Text Box 10">
            <a:extLst>
              <a:ext uri="{FF2B5EF4-FFF2-40B4-BE49-F238E27FC236}">
                <a16:creationId xmlns:a16="http://schemas.microsoft.com/office/drawing/2014/main" id="{BCBD504A-7060-455D-A39F-E103272FEEF5}"/>
              </a:ext>
            </a:extLst>
          </p:cNvPr>
          <p:cNvSpPr txBox="1">
            <a:spLocks noChangeArrowheads="1"/>
          </p:cNvSpPr>
          <p:nvPr/>
        </p:nvSpPr>
        <p:spPr bwMode="auto">
          <a:xfrm rot="-5400000">
            <a:off x="8731" y="4439445"/>
            <a:ext cx="157162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 R N E K :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33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2000"/>
                                        <p:tgtEl>
                                          <p:spTgt spid="13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33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2000"/>
                                        <p:tgtEl>
                                          <p:spTgt spid="13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 animBg="1"/>
      <p:bldP spid="13318" grpId="0"/>
      <p:bldP spid="13320" grpId="0" animBg="1"/>
      <p:bldP spid="13321" grpId="0"/>
      <p:bldP spid="1332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AutoShape 5">
            <a:extLst>
              <a:ext uri="{FF2B5EF4-FFF2-40B4-BE49-F238E27FC236}">
                <a16:creationId xmlns:a16="http://schemas.microsoft.com/office/drawing/2014/main" id="{F13A033E-90CB-4978-96C4-D2D5B4DEA5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3575" y="0"/>
            <a:ext cx="2663825" cy="1103313"/>
          </a:xfrm>
          <a:prstGeom prst="downArrowCallout">
            <a:avLst>
              <a:gd name="adj1" fmla="val 60360"/>
              <a:gd name="adj2" fmla="val 60360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  MECAZ-I MÜRSEL </a:t>
            </a:r>
          </a:p>
          <a:p>
            <a:pPr algn="ctr" eaLnBrk="1" hangingPunct="1"/>
            <a:r>
              <a:rPr lang="tr-TR" altLang="tr-TR" b="1"/>
              <a:t>(AD AKTARMASI)</a:t>
            </a:r>
          </a:p>
        </p:txBody>
      </p:sp>
      <p:sp>
        <p:nvSpPr>
          <p:cNvPr id="14342" name="Text Box 6">
            <a:extLst>
              <a:ext uri="{FF2B5EF4-FFF2-40B4-BE49-F238E27FC236}">
                <a16:creationId xmlns:a16="http://schemas.microsoft.com/office/drawing/2014/main" id="{3A82FB21-773A-4C6F-BCD7-50EED0A1D3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1916113"/>
            <a:ext cx="86899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Bir sözün, </a:t>
            </a:r>
            <a:r>
              <a:rPr lang="tr-TR" altLang="tr-TR" b="1"/>
              <a:t>benzetme amacı güdülmeden</a:t>
            </a:r>
            <a:r>
              <a:rPr lang="tr-TR" altLang="tr-TR"/>
              <a:t>, kendisiyle ilgili başka bir söz yerine</a:t>
            </a:r>
          </a:p>
          <a:p>
            <a:pPr eaLnBrk="1" hangingPunct="1"/>
            <a:r>
              <a:rPr lang="tr-TR" altLang="tr-TR"/>
              <a:t>kullanılmasıdır. Bu sanatta da sözcükler </a:t>
            </a:r>
            <a:r>
              <a:rPr lang="tr-TR" altLang="tr-TR" b="1"/>
              <a:t>gerçek anlamı dışında</a:t>
            </a:r>
            <a:r>
              <a:rPr lang="tr-TR" altLang="tr-TR"/>
              <a:t> kullanılır.</a:t>
            </a:r>
          </a:p>
        </p:txBody>
      </p:sp>
      <p:sp>
        <p:nvSpPr>
          <p:cNvPr id="9220" name="Text Box 7">
            <a:extLst>
              <a:ext uri="{FF2B5EF4-FFF2-40B4-BE49-F238E27FC236}">
                <a16:creationId xmlns:a16="http://schemas.microsoft.com/office/drawing/2014/main" id="{2F7893ED-5A86-4575-8BED-99AE70ACB4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141663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4345" name="AutoShape 9">
            <a:extLst>
              <a:ext uri="{FF2B5EF4-FFF2-40B4-BE49-F238E27FC236}">
                <a16:creationId xmlns:a16="http://schemas.microsoft.com/office/drawing/2014/main" id="{D669BBCE-D12D-4ADC-A58E-7B0F759223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28688" y="2781300"/>
            <a:ext cx="7667625" cy="4076700"/>
          </a:xfrm>
          <a:prstGeom prst="flowChartInternalStora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4346" name="Text Box 10">
            <a:extLst>
              <a:ext uri="{FF2B5EF4-FFF2-40B4-BE49-F238E27FC236}">
                <a16:creationId xmlns:a16="http://schemas.microsoft.com/office/drawing/2014/main" id="{2B513D78-98EE-478C-98F6-A5A6A14D65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57375" y="3286125"/>
            <a:ext cx="6696075" cy="2563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ÖRNEK:</a:t>
            </a:r>
          </a:p>
          <a:p>
            <a:pPr eaLnBrk="1" hangingPunct="1"/>
            <a:endParaRPr lang="tr-TR" altLang="tr-TR" b="1"/>
          </a:p>
          <a:p>
            <a:pPr eaLnBrk="1" hangingPunct="1"/>
            <a:r>
              <a:rPr lang="tr-TR" altLang="tr-TR"/>
              <a:t>                Evet, oğlum Hoca sevmezdi, bilirim </a:t>
            </a:r>
            <a:r>
              <a:rPr lang="tr-TR" altLang="tr-TR" b="1" u="sng"/>
              <a:t>sarayı</a:t>
            </a:r>
          </a:p>
          <a:p>
            <a:pPr eaLnBrk="1" hangingPunct="1"/>
            <a:r>
              <a:rPr lang="tr-TR" altLang="tr-TR"/>
              <a:t>               Ama sövmezdi de hoşlanmadığından dolayı.</a:t>
            </a:r>
          </a:p>
          <a:p>
            <a:pPr eaLnBrk="1" hangingPunct="1"/>
            <a:r>
              <a:rPr lang="tr-TR" altLang="tr-TR"/>
              <a:t>                                          </a:t>
            </a:r>
            <a:r>
              <a:rPr lang="tr-TR" altLang="tr-TR" b="1"/>
              <a:t>&amp;</a:t>
            </a:r>
          </a:p>
          <a:p>
            <a:pPr eaLnBrk="1" hangingPunct="1"/>
            <a:r>
              <a:rPr lang="tr-TR" altLang="tr-TR"/>
              <a:t>               Bu içecekler karşı </a:t>
            </a:r>
            <a:r>
              <a:rPr lang="tr-TR" altLang="tr-TR" b="1" u="sng"/>
              <a:t>masadan</a:t>
            </a:r>
            <a:r>
              <a:rPr lang="tr-TR" altLang="tr-TR" b="1"/>
              <a:t> </a:t>
            </a:r>
            <a:r>
              <a:rPr lang="tr-TR" altLang="tr-TR"/>
              <a:t>gönderildi.</a:t>
            </a:r>
          </a:p>
          <a:p>
            <a:pPr eaLnBrk="1" hangingPunct="1"/>
            <a:r>
              <a:rPr lang="tr-TR" altLang="tr-TR"/>
              <a:t>                                          </a:t>
            </a:r>
            <a:r>
              <a:rPr lang="tr-TR" altLang="tr-TR" b="1"/>
              <a:t>&amp;</a:t>
            </a:r>
          </a:p>
          <a:p>
            <a:pPr eaLnBrk="1" hangingPunct="1"/>
            <a:r>
              <a:rPr lang="tr-TR" altLang="tr-TR"/>
              <a:t>               Gelip geçen her </a:t>
            </a:r>
            <a:r>
              <a:rPr lang="tr-TR" altLang="tr-TR" b="1" u="sng"/>
              <a:t>yüzde</a:t>
            </a:r>
            <a:r>
              <a:rPr lang="tr-TR" altLang="tr-TR" b="1"/>
              <a:t> </a:t>
            </a:r>
            <a:r>
              <a:rPr lang="tr-TR" altLang="tr-TR"/>
              <a:t>gizli bir akis saklı</a:t>
            </a:r>
          </a:p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" dur="2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20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 animBg="1"/>
      <p:bldP spid="14342" grpId="0"/>
      <p:bldP spid="14345" grpId="0" animBg="1"/>
      <p:bldP spid="1434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4">
            <a:extLst>
              <a:ext uri="{FF2B5EF4-FFF2-40B4-BE49-F238E27FC236}">
                <a16:creationId xmlns:a16="http://schemas.microsoft.com/office/drawing/2014/main" id="{17032D61-D386-413F-91F5-5BEC7C20E6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7675" y="212725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45061" name="Text Box 5">
            <a:extLst>
              <a:ext uri="{FF2B5EF4-FFF2-40B4-BE49-F238E27FC236}">
                <a16:creationId xmlns:a16="http://schemas.microsoft.com/office/drawing/2014/main" id="{5F7FDE1E-3ACC-4B98-8BA8-BD4FADEFD9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49275"/>
            <a:ext cx="8516938" cy="5310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Bu sanatı günlük hayatta çok kullanırız; ama farkında değiliz.</a:t>
            </a:r>
          </a:p>
          <a:p>
            <a:pPr eaLnBrk="1" hangingPunct="1"/>
            <a:r>
              <a:rPr lang="tr-TR" altLang="tr-TR"/>
              <a:t>     Nasıl mı?</a:t>
            </a:r>
          </a:p>
          <a:p>
            <a:pPr eaLnBrk="1" hangingPunct="1"/>
            <a:endParaRPr lang="tr-TR" altLang="tr-TR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/>
              <a:t>     Otobüse bindiniz. Parayı çıkardınız ve şoföre uzatıp “Bir kişi alır mısınız?”</a:t>
            </a:r>
          </a:p>
          <a:p>
            <a:pPr eaLnBrk="1" hangingPunct="1"/>
            <a:r>
              <a:rPr lang="tr-TR" altLang="tr-TR"/>
              <a:t>dediniz. Şoför koltuktan kalkıp bir kişi (yolculardan biri) alıp kasaya sokmak </a:t>
            </a:r>
          </a:p>
          <a:p>
            <a:pPr eaLnBrk="1" hangingPunct="1"/>
            <a:r>
              <a:rPr lang="tr-TR" altLang="tr-TR"/>
              <a:t>için uğraşıyor mu?</a:t>
            </a:r>
          </a:p>
          <a:p>
            <a:pPr eaLnBrk="1" hangingPunct="1"/>
            <a:r>
              <a:rPr lang="tr-TR" altLang="tr-TR"/>
              <a:t>      Hayır.</a:t>
            </a:r>
          </a:p>
          <a:p>
            <a:pPr eaLnBrk="1" hangingPunct="1"/>
            <a:r>
              <a:rPr lang="tr-TR" altLang="tr-TR"/>
              <a:t>      Parayı alıp kasaya koyuyor.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/>
              <a:t>      Siz “kişi”yi “para” yerine kullandınız ve aralarında benzerlik yok.</a:t>
            </a:r>
          </a:p>
          <a:p>
            <a:pPr eaLnBrk="1" hangingPunct="1"/>
            <a:endParaRPr lang="tr-TR" altLang="tr-TR"/>
          </a:p>
          <a:p>
            <a:pPr eaLnBrk="1" hangingPunct="1">
              <a:buFont typeface="Wingdings" panose="05000000000000000000" pitchFamily="2" charset="2"/>
              <a:buChar char="v"/>
            </a:pPr>
            <a:r>
              <a:rPr lang="tr-TR" altLang="tr-TR"/>
              <a:t>      Bilmediğiniz bir şehre gittiniz. Elinizde adres var; ama nafile bulamadınız</a:t>
            </a:r>
          </a:p>
          <a:p>
            <a:pPr eaLnBrk="1" hangingPunct="1"/>
            <a:r>
              <a:rPr lang="tr-TR" altLang="tr-TR"/>
              <a:t>gideceğiniz yeri. Arkadaşınız size şöyle bir öneride bulunuyor:”Adresi şu dük-</a:t>
            </a:r>
          </a:p>
          <a:p>
            <a:pPr eaLnBrk="1" hangingPunct="1"/>
            <a:r>
              <a:rPr lang="tr-TR" altLang="tr-TR"/>
              <a:t>kana soralım.”</a:t>
            </a:r>
          </a:p>
          <a:p>
            <a:pPr eaLnBrk="1" hangingPunct="1"/>
            <a:r>
              <a:rPr lang="tr-TR" altLang="tr-TR"/>
              <a:t>       Siz de bunun üzerine şöyle mi dersiniz:” Abi saçmalama dükkan nasıl ko-</a:t>
            </a:r>
          </a:p>
          <a:p>
            <a:pPr eaLnBrk="1" hangingPunct="1"/>
            <a:r>
              <a:rPr lang="tr-TR" altLang="tr-TR"/>
              <a:t>nuşsun?”</a:t>
            </a:r>
          </a:p>
          <a:p>
            <a:pPr eaLnBrk="1" hangingPunct="1"/>
            <a:r>
              <a:rPr lang="tr-TR" altLang="tr-TR"/>
              <a:t>        Tabiki aklınızdan bu geçmez. Arkadaşınızın aslınsa dükkandaki birini </a:t>
            </a:r>
          </a:p>
          <a:p>
            <a:pPr eaLnBrk="1" hangingPunct="1"/>
            <a:r>
              <a:rPr lang="tr-TR" altLang="tr-TR"/>
              <a:t>kastettiğini anlarsınız. </a:t>
            </a:r>
          </a:p>
          <a:p>
            <a:pPr eaLnBrk="1" hangingPunct="1"/>
            <a:endParaRPr lang="tr-TR" altLang="tr-TR"/>
          </a:p>
        </p:txBody>
      </p:sp>
      <p:sp>
        <p:nvSpPr>
          <p:cNvPr id="10244" name="Text Box 6">
            <a:extLst>
              <a:ext uri="{FF2B5EF4-FFF2-40B4-BE49-F238E27FC236}">
                <a16:creationId xmlns:a16="http://schemas.microsoft.com/office/drawing/2014/main" id="{3BBCF88B-DA7C-47B6-B064-5E857C3813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3716338"/>
            <a:ext cx="1841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AutoShape 4">
            <a:extLst>
              <a:ext uri="{FF2B5EF4-FFF2-40B4-BE49-F238E27FC236}">
                <a16:creationId xmlns:a16="http://schemas.microsoft.com/office/drawing/2014/main" id="{9AD5227F-DE04-4D77-8869-43E221DF95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32138" y="0"/>
            <a:ext cx="2735262" cy="981075"/>
          </a:xfrm>
          <a:prstGeom prst="downArrowCallout">
            <a:avLst>
              <a:gd name="adj1" fmla="val 69701"/>
              <a:gd name="adj2" fmla="val 69701"/>
              <a:gd name="adj3" fmla="val 16667"/>
              <a:gd name="adj4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r>
              <a:rPr lang="tr-TR" altLang="tr-TR" b="1"/>
              <a:t>TEŞBİH</a:t>
            </a:r>
          </a:p>
          <a:p>
            <a:pPr algn="ctr" eaLnBrk="1" hangingPunct="1"/>
            <a:r>
              <a:rPr lang="tr-TR" altLang="tr-TR" b="1"/>
              <a:t>(BENZETME)</a:t>
            </a:r>
          </a:p>
        </p:txBody>
      </p:sp>
      <p:sp>
        <p:nvSpPr>
          <p:cNvPr id="15365" name="Text Box 5">
            <a:extLst>
              <a:ext uri="{FF2B5EF4-FFF2-40B4-BE49-F238E27FC236}">
                <a16:creationId xmlns:a16="http://schemas.microsoft.com/office/drawing/2014/main" id="{C078A67C-5835-4560-9DE2-5F0BBB8E50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484313"/>
            <a:ext cx="8093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/>
              <a:t>      Aralarında ilgi bulunan iki kavramdan, ilgili oldukları konuda, </a:t>
            </a:r>
            <a:r>
              <a:rPr lang="tr-TR" altLang="tr-TR" b="1"/>
              <a:t>zayıf olanı</a:t>
            </a:r>
          </a:p>
          <a:p>
            <a:pPr eaLnBrk="1" hangingPunct="1"/>
            <a:r>
              <a:rPr lang="tr-TR" altLang="tr-TR" b="1"/>
              <a:t>güçlü olana benzetmektir.</a:t>
            </a:r>
          </a:p>
        </p:txBody>
      </p:sp>
      <p:sp>
        <p:nvSpPr>
          <p:cNvPr id="15366" name="Text Box 6">
            <a:extLst>
              <a:ext uri="{FF2B5EF4-FFF2-40B4-BE49-F238E27FC236}">
                <a16:creationId xmlns:a16="http://schemas.microsoft.com/office/drawing/2014/main" id="{27B93C47-EB32-4322-BBF8-4F09C9CD14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388" y="2349500"/>
            <a:ext cx="8964612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Bir Teşbihte dört unsur vardır:</a:t>
            </a:r>
          </a:p>
          <a:p>
            <a:pPr eaLnBrk="1" hangingPunct="1"/>
            <a:endParaRPr lang="tr-TR" altLang="tr-TR" b="1"/>
          </a:p>
          <a:p>
            <a:pPr eaLnBrk="1" hangingPunct="1">
              <a:buFontTx/>
              <a:buAutoNum type="alphaLcParenR"/>
            </a:pPr>
            <a:r>
              <a:rPr lang="tr-TR" altLang="tr-TR" b="1"/>
              <a:t>BENZEYEN: </a:t>
            </a:r>
            <a:r>
              <a:rPr lang="tr-TR" altLang="tr-TR"/>
              <a:t>Nitelikçe güçsüz olan.                                  </a:t>
            </a:r>
            <a:r>
              <a:rPr lang="tr-TR" altLang="tr-TR" b="1"/>
              <a:t>TEMEL ÖĞELER</a:t>
            </a:r>
          </a:p>
          <a:p>
            <a:pPr eaLnBrk="1" hangingPunct="1">
              <a:buFontTx/>
              <a:buAutoNum type="alphaLcParenR"/>
            </a:pPr>
            <a:r>
              <a:rPr lang="tr-TR" altLang="tr-TR" b="1"/>
              <a:t>KENDİSİNE BENZETİLEN: </a:t>
            </a:r>
            <a:r>
              <a:rPr lang="tr-TR" altLang="tr-TR"/>
              <a:t>Nitelikçe güçlü olan.</a:t>
            </a:r>
          </a:p>
          <a:p>
            <a:pPr eaLnBrk="1" hangingPunct="1">
              <a:buFontTx/>
              <a:buAutoNum type="alphaLcParenR"/>
            </a:pPr>
            <a:endParaRPr lang="tr-TR" altLang="tr-TR" b="1"/>
          </a:p>
          <a:p>
            <a:pPr eaLnBrk="1" hangingPunct="1">
              <a:buFontTx/>
              <a:buAutoNum type="alphaLcParenR"/>
            </a:pPr>
            <a:r>
              <a:rPr lang="tr-TR" altLang="tr-TR" b="1"/>
              <a:t>BENZETME YÖNÜ:</a:t>
            </a:r>
            <a:r>
              <a:rPr lang="tr-TR" altLang="tr-TR"/>
              <a:t> Benzetilen öğeler arasındaki ortak ilgi.     </a:t>
            </a:r>
            <a:r>
              <a:rPr lang="tr-TR" altLang="tr-TR" b="1"/>
              <a:t>YARD.ÖĞELER</a:t>
            </a:r>
          </a:p>
          <a:p>
            <a:pPr eaLnBrk="1" hangingPunct="1">
              <a:buFontTx/>
              <a:buAutoNum type="alphaLcParenR"/>
            </a:pPr>
            <a:r>
              <a:rPr lang="tr-TR" altLang="tr-TR" b="1"/>
              <a:t>BENZETME EDATI:</a:t>
            </a:r>
            <a:r>
              <a:rPr lang="tr-TR" altLang="tr-TR"/>
              <a:t> Benzetme sırasında kullanılan edat.</a:t>
            </a:r>
            <a:endParaRPr lang="tr-TR" altLang="tr-TR" b="1"/>
          </a:p>
          <a:p>
            <a:pPr eaLnBrk="1" hangingPunct="1"/>
            <a:endParaRPr lang="tr-TR" altLang="tr-TR"/>
          </a:p>
        </p:txBody>
      </p:sp>
      <p:sp>
        <p:nvSpPr>
          <p:cNvPr id="15367" name="Text Box 7">
            <a:extLst>
              <a:ext uri="{FF2B5EF4-FFF2-40B4-BE49-F238E27FC236}">
                <a16:creationId xmlns:a16="http://schemas.microsoft.com/office/drawing/2014/main" id="{D6A13749-9D22-495A-A3AC-7BF3019B58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4581525"/>
            <a:ext cx="4872037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ÖRNEK:</a:t>
            </a:r>
          </a:p>
          <a:p>
            <a:pPr eaLnBrk="1" hangingPunct="1"/>
            <a:r>
              <a:rPr lang="tr-TR" altLang="tr-TR" b="1"/>
              <a:t>         </a:t>
            </a:r>
            <a:r>
              <a:rPr lang="tr-TR" altLang="tr-TR" u="sng"/>
              <a:t>Gülle kurşun</a:t>
            </a:r>
            <a:r>
              <a:rPr lang="tr-TR" altLang="tr-TR"/>
              <a:t>  </a:t>
            </a:r>
            <a:r>
              <a:rPr lang="tr-TR" altLang="tr-TR" u="sng"/>
              <a:t>yağmur</a:t>
            </a:r>
            <a:r>
              <a:rPr lang="tr-TR" altLang="tr-TR"/>
              <a:t>  </a:t>
            </a:r>
            <a:r>
              <a:rPr lang="tr-TR" altLang="tr-TR" u="sng"/>
              <a:t>gibi</a:t>
            </a:r>
            <a:r>
              <a:rPr lang="tr-TR" altLang="tr-TR"/>
              <a:t>  </a:t>
            </a:r>
            <a:r>
              <a:rPr lang="tr-TR" altLang="tr-TR" u="sng"/>
              <a:t>yağarken</a:t>
            </a:r>
          </a:p>
          <a:p>
            <a:pPr eaLnBrk="1" hangingPunct="1"/>
            <a:r>
              <a:rPr lang="tr-TR" altLang="tr-TR"/>
              <a:t>                </a:t>
            </a:r>
            <a:r>
              <a:rPr lang="tr-TR" altLang="tr-TR" sz="900" b="1"/>
              <a:t>K. BENZETİLEN       BENZEYEN     EDAT    BENZ.YÖNÜ</a:t>
            </a:r>
          </a:p>
        </p:txBody>
      </p:sp>
      <p:sp>
        <p:nvSpPr>
          <p:cNvPr id="11270" name="AutoShape 8">
            <a:extLst>
              <a:ext uri="{FF2B5EF4-FFF2-40B4-BE49-F238E27FC236}">
                <a16:creationId xmlns:a16="http://schemas.microsoft.com/office/drawing/2014/main" id="{4E000461-619B-4FB9-B5DF-24B4723A26F9}"/>
              </a:ext>
            </a:extLst>
          </p:cNvPr>
          <p:cNvSpPr>
            <a:spLocks/>
          </p:cNvSpPr>
          <p:nvPr/>
        </p:nvSpPr>
        <p:spPr bwMode="auto">
          <a:xfrm>
            <a:off x="6011863" y="2852738"/>
            <a:ext cx="225425" cy="698500"/>
          </a:xfrm>
          <a:prstGeom prst="rightBrace">
            <a:avLst>
              <a:gd name="adj1" fmla="val 258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/>
          </a:p>
        </p:txBody>
      </p:sp>
      <p:sp>
        <p:nvSpPr>
          <p:cNvPr id="11271" name="AutoShape 9">
            <a:extLst>
              <a:ext uri="{FF2B5EF4-FFF2-40B4-BE49-F238E27FC236}">
                <a16:creationId xmlns:a16="http://schemas.microsoft.com/office/drawing/2014/main" id="{EF13A992-00C8-497D-AB2D-89553D21A423}"/>
              </a:ext>
            </a:extLst>
          </p:cNvPr>
          <p:cNvSpPr>
            <a:spLocks/>
          </p:cNvSpPr>
          <p:nvPr/>
        </p:nvSpPr>
        <p:spPr bwMode="auto">
          <a:xfrm>
            <a:off x="6948488" y="3644900"/>
            <a:ext cx="225425" cy="698500"/>
          </a:xfrm>
          <a:prstGeom prst="rightBrace">
            <a:avLst>
              <a:gd name="adj1" fmla="val 258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endParaRPr lang="tr-TR" altLang="tr-TR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1" dur="10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1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53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animBg="1"/>
      <p:bldP spid="15365" grpId="0"/>
      <p:bldP spid="15366" grpId="0"/>
      <p:bldP spid="1536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AutoShape 6">
            <a:extLst>
              <a:ext uri="{FF2B5EF4-FFF2-40B4-BE49-F238E27FC236}">
                <a16:creationId xmlns:a16="http://schemas.microsoft.com/office/drawing/2014/main" id="{FB593589-93A4-4C6C-A37D-0AF1A7861D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bevel">
            <a:avLst>
              <a:gd name="adj" fmla="val 1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algn="ctr" eaLnBrk="1" hangingPunct="1"/>
            <a:endParaRPr lang="tr-TR" altLang="tr-TR"/>
          </a:p>
        </p:txBody>
      </p:sp>
      <p:sp>
        <p:nvSpPr>
          <p:cNvPr id="16392" name="Text Box 8">
            <a:extLst>
              <a:ext uri="{FF2B5EF4-FFF2-40B4-BE49-F238E27FC236}">
                <a16:creationId xmlns:a16="http://schemas.microsoft.com/office/drawing/2014/main" id="{81679AAB-AD6C-4F70-9267-62DC0985E6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0113" y="981075"/>
            <a:ext cx="7218362" cy="476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b="1"/>
              <a:t>AYRINTILI BENZETME:</a:t>
            </a:r>
            <a:r>
              <a:rPr lang="tr-TR" altLang="tr-TR"/>
              <a:t> Dört öğesi de kullanılan benzetme.</a:t>
            </a:r>
          </a:p>
          <a:p>
            <a:pPr eaLnBrk="1" hangingPunct="1"/>
            <a:r>
              <a:rPr lang="tr-TR" altLang="tr-TR" b="1"/>
              <a:t>ÖRNEK:</a:t>
            </a:r>
          </a:p>
          <a:p>
            <a:pPr eaLnBrk="1" hangingPunct="1"/>
            <a:r>
              <a:rPr lang="tr-TR" altLang="tr-TR"/>
              <a:t>             Sular öyle temiz ki annemin yüzü gibi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 b="1"/>
              <a:t>KISALTILMIŞ BENZETME: </a:t>
            </a:r>
            <a:r>
              <a:rPr lang="tr-TR" altLang="tr-TR"/>
              <a:t>Benzetme yönü olmayan benzetme.</a:t>
            </a:r>
          </a:p>
          <a:p>
            <a:pPr eaLnBrk="1" hangingPunct="1"/>
            <a:r>
              <a:rPr lang="tr-TR" altLang="tr-TR" b="1"/>
              <a:t>ÖRNEK:</a:t>
            </a:r>
          </a:p>
          <a:p>
            <a:pPr eaLnBrk="1" hangingPunct="1"/>
            <a:r>
              <a:rPr lang="tr-TR" altLang="tr-TR"/>
              <a:t>             Şenyuva apartmanı bodrum katı</a:t>
            </a:r>
          </a:p>
          <a:p>
            <a:pPr eaLnBrk="1" hangingPunct="1"/>
            <a:r>
              <a:rPr lang="tr-TR" altLang="tr-TR"/>
              <a:t>             Kutu gibi bir dairede otururlar.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 b="1"/>
              <a:t>PEKİŞTİRİLMŞ BENZETME: </a:t>
            </a:r>
            <a:r>
              <a:rPr lang="tr-TR" altLang="tr-TR"/>
              <a:t>Benzetme edatı olmayan benzetme.</a:t>
            </a:r>
          </a:p>
          <a:p>
            <a:pPr eaLnBrk="1" hangingPunct="1"/>
            <a:r>
              <a:rPr lang="tr-TR" altLang="tr-TR" b="1"/>
              <a:t>ÖRNEK:</a:t>
            </a:r>
          </a:p>
          <a:p>
            <a:pPr eaLnBrk="1" hangingPunct="1"/>
            <a:r>
              <a:rPr lang="tr-TR" altLang="tr-TR" b="1"/>
              <a:t>         </a:t>
            </a:r>
            <a:r>
              <a:rPr lang="tr-TR" altLang="tr-TR"/>
              <a:t>Yollar, köyleri saran eskimiş çerçeveler.</a:t>
            </a:r>
          </a:p>
          <a:p>
            <a:pPr eaLnBrk="1" hangingPunct="1"/>
            <a:endParaRPr lang="tr-TR" altLang="tr-TR"/>
          </a:p>
          <a:p>
            <a:pPr eaLnBrk="1" hangingPunct="1"/>
            <a:r>
              <a:rPr lang="tr-TR" altLang="tr-TR" b="1"/>
              <a:t>YALIN BENZETME: </a:t>
            </a:r>
            <a:r>
              <a:rPr lang="tr-TR" altLang="tr-TR"/>
              <a:t>Sadece temel öğelerle yapılan benzetme.</a:t>
            </a:r>
          </a:p>
          <a:p>
            <a:pPr eaLnBrk="1" hangingPunct="1"/>
            <a:r>
              <a:rPr lang="tr-TR" altLang="tr-TR" b="1"/>
              <a:t>ÖRNEK:</a:t>
            </a:r>
          </a:p>
          <a:p>
            <a:pPr eaLnBrk="1" hangingPunct="1"/>
            <a:r>
              <a:rPr lang="tr-TR" altLang="tr-TR" b="1"/>
              <a:t>         </a:t>
            </a:r>
            <a:r>
              <a:rPr lang="tr-TR" altLang="tr-TR"/>
              <a:t>Selviler içinde bir alev Emirsultan.</a:t>
            </a:r>
            <a:endParaRPr lang="tr-TR" altLang="tr-TR" b="1"/>
          </a:p>
          <a:p>
            <a:pPr eaLnBrk="1" hangingPunct="1"/>
            <a:endParaRPr lang="tr-TR" altLang="tr-TR" b="1"/>
          </a:p>
        </p:txBody>
      </p:sp>
      <p:sp>
        <p:nvSpPr>
          <p:cNvPr id="16394" name="Text Box 10">
            <a:extLst>
              <a:ext uri="{FF2B5EF4-FFF2-40B4-BE49-F238E27FC236}">
                <a16:creationId xmlns:a16="http://schemas.microsoft.com/office/drawing/2014/main" id="{7AC7D9B0-BED4-4D4C-8428-F9AAEBEA2E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16238" y="309563"/>
            <a:ext cx="3630612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 eaLnBrk="1" hangingPunct="1"/>
            <a:r>
              <a:rPr lang="tr-TR" altLang="tr-TR" sz="2000" b="1"/>
              <a:t>Dört Çeşit Benzetme Vardır</a:t>
            </a: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16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8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2000"/>
                                        <p:tgtEl>
                                          <p:spTgt spid="163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0" grpId="0" animBg="1"/>
      <p:bldP spid="16392" grpId="0"/>
      <p:bldP spid="16394" grpId="0"/>
    </p:bldLst>
  </p:timing>
</p:sld>
</file>

<file path=ppt/theme/theme1.xml><?xml version="1.0" encoding="utf-8"?>
<a:theme xmlns:a="http://schemas.openxmlformats.org/drawingml/2006/main" name="Boyalı Kalemler">
  <a:themeElements>
    <a:clrScheme name="Boyalı Kalemle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Boyalı Kalemler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yalı Kalemle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yalı Kalemle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yalı Kalemle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905</TotalTime>
  <Words>2338</Words>
  <Application>Microsoft Office PowerPoint</Application>
  <PresentationFormat>Ekran Gösterisi (4:3)</PresentationFormat>
  <Paragraphs>455</Paragraphs>
  <Slides>36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36</vt:i4>
      </vt:variant>
    </vt:vector>
  </HeadingPairs>
  <TitlesOfParts>
    <vt:vector size="41" baseType="lpstr">
      <vt:lpstr>Comic Sans MS</vt:lpstr>
      <vt:lpstr>Arial</vt:lpstr>
      <vt:lpstr>Calibri</vt:lpstr>
      <vt:lpstr>Wingdings</vt:lpstr>
      <vt:lpstr>Boyalı Kalemler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casperpc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Edebi Sanatlar Slayt</dc:title>
  <dc:creator>http://www.nedir.org</dc:creator>
  <cp:lastModifiedBy>mehmet genç</cp:lastModifiedBy>
  <cp:revision>26</cp:revision>
  <dcterms:created xsi:type="dcterms:W3CDTF">2006-02-23T18:34:05Z</dcterms:created>
  <dcterms:modified xsi:type="dcterms:W3CDTF">2019-06-17T15:39:03Z</dcterms:modified>
</cp:coreProperties>
</file>