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60" r:id="rId2"/>
    <p:sldId id="256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9933FF"/>
    <a:srgbClr val="FF9900"/>
    <a:srgbClr val="6600FF"/>
    <a:srgbClr val="FFFF00"/>
    <a:srgbClr val="FF3300"/>
    <a:srgbClr val="FF66CC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90" d="100"/>
          <a:sy n="90" d="100"/>
        </p:scale>
        <p:origin x="-128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87522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 eaLnBrk="0" hangingPunct="0">
              <a:defRPr sz="1000" i="1">
                <a:latin typeface="Times New Roman Tur" charset="-94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>
                <a:latin typeface="Times New Roman Tur" charset="-94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26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biçemlerini düzenlemek için tıklat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 eaLnBrk="0" hangingPunct="0">
              <a:defRPr sz="1000" i="1">
                <a:latin typeface="Times New Roman Tur" charset="-94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/>
            </a:lvl1pPr>
          </a:lstStyle>
          <a:p>
            <a:pPr>
              <a:defRPr/>
            </a:pPr>
            <a:fld id="{7F29C58A-977D-47FC-A0C8-4B452901FC63}" type="slidenum">
              <a:rPr lang="tr-TR"/>
              <a:pPr>
                <a:defRPr/>
              </a:pPr>
              <a:t>‹#›</a:t>
            </a:fld>
            <a:endParaRPr lang="tr-TR">
              <a:latin typeface="Times New Roman Tur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587652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A5425B9-9878-4997-A047-942DB4166F3D}" type="slidenum">
              <a:rPr lang="tr-TR" altLang="tr-TR" sz="1000" smtClean="0"/>
              <a:pPr/>
              <a:t>2</a:t>
            </a:fld>
            <a:endParaRPr lang="tr-TR" altLang="tr-TR" sz="1000" smtClean="0">
              <a:latin typeface="Times New Roman Tur" charset="-94"/>
            </a:endParaRPr>
          </a:p>
        </p:txBody>
      </p:sp>
      <p:sp>
        <p:nvSpPr>
          <p:cNvPr id="1229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755866F-3C07-477A-B626-648F597C41A5}" type="slidenum">
              <a:rPr lang="tr-TR" altLang="tr-TR" sz="1000" smtClean="0"/>
              <a:pPr/>
              <a:t>3</a:t>
            </a:fld>
            <a:endParaRPr lang="tr-TR" altLang="tr-TR" sz="1000" smtClean="0">
              <a:latin typeface="Times New Roman Tur" charset="-94"/>
            </a:endParaRPr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-1261" y="-157"/>
              <a:ext cx="7021" cy="1190"/>
              <a:chOff x="-1261" y="-154"/>
              <a:chExt cx="7021" cy="1190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/>
                <a:ahLst/>
                <a:cxnLst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32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/>
                  <a:ahLst/>
                  <a:cxnLst>
                    <a:cxn ang="0">
                      <a:pos x="5" y="11"/>
                    </a:cxn>
                    <a:cxn ang="0">
                      <a:pos x="15" y="5"/>
                    </a:cxn>
                    <a:cxn ang="0">
                      <a:pos x="13" y="17"/>
                    </a:cxn>
                    <a:cxn ang="0">
                      <a:pos x="5" y="11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/>
                  <a:ahLst/>
                  <a:cxnLst>
                    <a:cxn ang="0">
                      <a:pos x="3" y="13"/>
                    </a:cxn>
                    <a:cxn ang="0">
                      <a:pos x="11" y="3"/>
                    </a:cxn>
                    <a:cxn ang="0">
                      <a:pos x="7" y="19"/>
                    </a:cxn>
                    <a:cxn ang="0">
                      <a:pos x="3" y="13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/>
                  <a:ahLst/>
                  <a:cxnLst>
                    <a:cxn ang="0">
                      <a:pos x="16" y="33"/>
                    </a:cxn>
                    <a:cxn ang="0">
                      <a:pos x="8" y="21"/>
                    </a:cxn>
                    <a:cxn ang="0">
                      <a:pos x="0" y="9"/>
                    </a:cxn>
                    <a:cxn ang="0">
                      <a:pos x="16" y="3"/>
                    </a:cxn>
                    <a:cxn ang="0">
                      <a:pos x="30" y="23"/>
                    </a:cxn>
                    <a:cxn ang="0">
                      <a:pos x="28" y="31"/>
                    </a:cxn>
                    <a:cxn ang="0">
                      <a:pos x="16" y="3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/>
                  <a:ahLst/>
                  <a:cxnLst>
                    <a:cxn ang="0">
                      <a:pos x="15" y="16"/>
                    </a:cxn>
                    <a:cxn ang="0">
                      <a:pos x="3" y="8"/>
                    </a:cxn>
                    <a:cxn ang="0">
                      <a:pos x="15" y="0"/>
                    </a:cxn>
                    <a:cxn ang="0">
                      <a:pos x="15" y="16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/>
                  <a:ahLst/>
                  <a:cxnLst>
                    <a:cxn ang="0">
                      <a:pos x="14" y="24"/>
                    </a:cxn>
                    <a:cxn ang="0">
                      <a:pos x="30" y="4"/>
                    </a:cxn>
                    <a:cxn ang="0">
                      <a:pos x="42" y="0"/>
                    </a:cxn>
                    <a:cxn ang="0">
                      <a:pos x="58" y="12"/>
                    </a:cxn>
                    <a:cxn ang="0">
                      <a:pos x="32" y="26"/>
                    </a:cxn>
                    <a:cxn ang="0">
                      <a:pos x="12" y="46"/>
                    </a:cxn>
                    <a:cxn ang="0">
                      <a:pos x="8" y="20"/>
                    </a:cxn>
                    <a:cxn ang="0">
                      <a:pos x="12" y="14"/>
                    </a:cxn>
                    <a:cxn ang="0">
                      <a:pos x="14" y="24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/>
                  <a:ahLst/>
                  <a:cxnLst>
                    <a:cxn ang="0">
                      <a:pos x="0" y="31"/>
                    </a:cxn>
                    <a:cxn ang="0">
                      <a:pos x="18" y="25"/>
                    </a:cxn>
                    <a:cxn ang="0">
                      <a:pos x="52" y="1"/>
                    </a:cxn>
                    <a:cxn ang="0">
                      <a:pos x="64" y="3"/>
                    </a:cxn>
                    <a:cxn ang="0">
                      <a:pos x="50" y="19"/>
                    </a:cxn>
                    <a:cxn ang="0">
                      <a:pos x="28" y="33"/>
                    </a:cxn>
                    <a:cxn ang="0">
                      <a:pos x="22" y="47"/>
                    </a:cxn>
                    <a:cxn ang="0">
                      <a:pos x="16" y="45"/>
                    </a:cxn>
                    <a:cxn ang="0">
                      <a:pos x="12" y="39"/>
                    </a:cxn>
                    <a:cxn ang="0">
                      <a:pos x="0" y="35"/>
                    </a:cxn>
                    <a:cxn ang="0">
                      <a:pos x="0" y="3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36" y="18"/>
                    </a:cxn>
                    <a:cxn ang="0">
                      <a:pos x="46" y="30"/>
                    </a:cxn>
                    <a:cxn ang="0">
                      <a:pos x="76" y="52"/>
                    </a:cxn>
                    <a:cxn ang="0">
                      <a:pos x="92" y="66"/>
                    </a:cxn>
                    <a:cxn ang="0">
                      <a:pos x="122" y="98"/>
                    </a:cxn>
                    <a:cxn ang="0">
                      <a:pos x="136" y="128"/>
                    </a:cxn>
                    <a:cxn ang="0">
                      <a:pos x="148" y="132"/>
                    </a:cxn>
                    <a:cxn ang="0">
                      <a:pos x="154" y="150"/>
                    </a:cxn>
                    <a:cxn ang="0">
                      <a:pos x="176" y="152"/>
                    </a:cxn>
                    <a:cxn ang="0">
                      <a:pos x="170" y="196"/>
                    </a:cxn>
                    <a:cxn ang="0">
                      <a:pos x="180" y="224"/>
                    </a:cxn>
                    <a:cxn ang="0">
                      <a:pos x="198" y="232"/>
                    </a:cxn>
                    <a:cxn ang="0">
                      <a:pos x="216" y="234"/>
                    </a:cxn>
                    <a:cxn ang="0">
                      <a:pos x="236" y="242"/>
                    </a:cxn>
                    <a:cxn ang="0">
                      <a:pos x="254" y="236"/>
                    </a:cxn>
                    <a:cxn ang="0">
                      <a:pos x="272" y="248"/>
                    </a:cxn>
                    <a:cxn ang="0">
                      <a:pos x="296" y="256"/>
                    </a:cxn>
                    <a:cxn ang="0">
                      <a:pos x="314" y="264"/>
                    </a:cxn>
                    <a:cxn ang="0">
                      <a:pos x="352" y="266"/>
                    </a:cxn>
                    <a:cxn ang="0">
                      <a:pos x="342" y="274"/>
                    </a:cxn>
                    <a:cxn ang="0">
                      <a:pos x="322" y="272"/>
                    </a:cxn>
                    <a:cxn ang="0">
                      <a:pos x="300" y="270"/>
                    </a:cxn>
                    <a:cxn ang="0">
                      <a:pos x="288" y="266"/>
                    </a:cxn>
                    <a:cxn ang="0">
                      <a:pos x="252" y="264"/>
                    </a:cxn>
                    <a:cxn ang="0">
                      <a:pos x="234" y="260"/>
                    </a:cxn>
                    <a:cxn ang="0">
                      <a:pos x="172" y="242"/>
                    </a:cxn>
                    <a:cxn ang="0">
                      <a:pos x="160" y="216"/>
                    </a:cxn>
                    <a:cxn ang="0">
                      <a:pos x="126" y="200"/>
                    </a:cxn>
                    <a:cxn ang="0">
                      <a:pos x="108" y="186"/>
                    </a:cxn>
                    <a:cxn ang="0">
                      <a:pos x="94" y="158"/>
                    </a:cxn>
                    <a:cxn ang="0">
                      <a:pos x="68" y="108"/>
                    </a:cxn>
                    <a:cxn ang="0">
                      <a:pos x="64" y="102"/>
                    </a:cxn>
                    <a:cxn ang="0">
                      <a:pos x="58" y="100"/>
                    </a:cxn>
                    <a:cxn ang="0">
                      <a:pos x="54" y="88"/>
                    </a:cxn>
                    <a:cxn ang="0">
                      <a:pos x="38" y="58"/>
                    </a:cxn>
                    <a:cxn ang="0">
                      <a:pos x="20" y="40"/>
                    </a:cxn>
                    <a:cxn ang="0">
                      <a:pos x="4" y="22"/>
                    </a:cxn>
                    <a:cxn ang="0">
                      <a:pos x="10" y="2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/>
                  <a:ahLst/>
                  <a:cxnLst>
                    <a:cxn ang="0">
                      <a:pos x="54" y="66"/>
                    </a:cxn>
                    <a:cxn ang="0">
                      <a:pos x="66" y="58"/>
                    </a:cxn>
                    <a:cxn ang="0">
                      <a:pos x="68" y="52"/>
                    </a:cxn>
                    <a:cxn ang="0">
                      <a:pos x="80" y="44"/>
                    </a:cxn>
                    <a:cxn ang="0">
                      <a:pos x="106" y="22"/>
                    </a:cxn>
                    <a:cxn ang="0">
                      <a:pos x="112" y="4"/>
                    </a:cxn>
                    <a:cxn ang="0">
                      <a:pos x="124" y="0"/>
                    </a:cxn>
                    <a:cxn ang="0">
                      <a:pos x="150" y="28"/>
                    </a:cxn>
                    <a:cxn ang="0">
                      <a:pos x="146" y="44"/>
                    </a:cxn>
                    <a:cxn ang="0">
                      <a:pos x="126" y="64"/>
                    </a:cxn>
                    <a:cxn ang="0">
                      <a:pos x="132" y="94"/>
                    </a:cxn>
                    <a:cxn ang="0">
                      <a:pos x="142" y="110"/>
                    </a:cxn>
                    <a:cxn ang="0">
                      <a:pos x="146" y="128"/>
                    </a:cxn>
                    <a:cxn ang="0">
                      <a:pos x="128" y="128"/>
                    </a:cxn>
                    <a:cxn ang="0">
                      <a:pos x="116" y="146"/>
                    </a:cxn>
                    <a:cxn ang="0">
                      <a:pos x="104" y="156"/>
                    </a:cxn>
                    <a:cxn ang="0">
                      <a:pos x="100" y="198"/>
                    </a:cxn>
                    <a:cxn ang="0">
                      <a:pos x="88" y="202"/>
                    </a:cxn>
                    <a:cxn ang="0">
                      <a:pos x="82" y="206"/>
                    </a:cxn>
                    <a:cxn ang="0">
                      <a:pos x="76" y="202"/>
                    </a:cxn>
                    <a:cxn ang="0">
                      <a:pos x="72" y="190"/>
                    </a:cxn>
                    <a:cxn ang="0">
                      <a:pos x="60" y="186"/>
                    </a:cxn>
                    <a:cxn ang="0">
                      <a:pos x="42" y="194"/>
                    </a:cxn>
                    <a:cxn ang="0">
                      <a:pos x="28" y="186"/>
                    </a:cxn>
                    <a:cxn ang="0">
                      <a:pos x="10" y="148"/>
                    </a:cxn>
                    <a:cxn ang="0">
                      <a:pos x="4" y="130"/>
                    </a:cxn>
                    <a:cxn ang="0">
                      <a:pos x="0" y="118"/>
                    </a:cxn>
                    <a:cxn ang="0">
                      <a:pos x="20" y="96"/>
                    </a:cxn>
                    <a:cxn ang="0">
                      <a:pos x="32" y="104"/>
                    </a:cxn>
                    <a:cxn ang="0">
                      <a:pos x="34" y="80"/>
                    </a:cxn>
                    <a:cxn ang="0">
                      <a:pos x="52" y="70"/>
                    </a:cxn>
                    <a:cxn ang="0">
                      <a:pos x="54" y="66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/>
                  <a:ahLst/>
                  <a:cxnLst>
                    <a:cxn ang="0">
                      <a:pos x="4" y="32"/>
                    </a:cxn>
                    <a:cxn ang="0">
                      <a:pos x="18" y="10"/>
                    </a:cxn>
                    <a:cxn ang="0">
                      <a:pos x="46" y="20"/>
                    </a:cxn>
                    <a:cxn ang="0">
                      <a:pos x="72" y="14"/>
                    </a:cxn>
                    <a:cxn ang="0">
                      <a:pos x="90" y="0"/>
                    </a:cxn>
                    <a:cxn ang="0">
                      <a:pos x="76" y="26"/>
                    </a:cxn>
                    <a:cxn ang="0">
                      <a:pos x="60" y="38"/>
                    </a:cxn>
                    <a:cxn ang="0">
                      <a:pos x="42" y="32"/>
                    </a:cxn>
                    <a:cxn ang="0">
                      <a:pos x="14" y="30"/>
                    </a:cxn>
                    <a:cxn ang="0">
                      <a:pos x="4" y="32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/>
                  <a:ahLst/>
                  <a:cxnLst>
                    <a:cxn ang="0">
                      <a:pos x="8" y="18"/>
                    </a:cxn>
                    <a:cxn ang="0">
                      <a:pos x="18" y="0"/>
                    </a:cxn>
                    <a:cxn ang="0">
                      <a:pos x="34" y="18"/>
                    </a:cxn>
                    <a:cxn ang="0">
                      <a:pos x="62" y="4"/>
                    </a:cxn>
                    <a:cxn ang="0">
                      <a:pos x="46" y="34"/>
                    </a:cxn>
                    <a:cxn ang="0">
                      <a:pos x="54" y="48"/>
                    </a:cxn>
                    <a:cxn ang="0">
                      <a:pos x="58" y="60"/>
                    </a:cxn>
                    <a:cxn ang="0">
                      <a:pos x="46" y="74"/>
                    </a:cxn>
                    <a:cxn ang="0">
                      <a:pos x="34" y="60"/>
                    </a:cxn>
                    <a:cxn ang="0">
                      <a:pos x="22" y="48"/>
                    </a:cxn>
                    <a:cxn ang="0">
                      <a:pos x="28" y="68"/>
                    </a:cxn>
                    <a:cxn ang="0">
                      <a:pos x="30" y="74"/>
                    </a:cxn>
                    <a:cxn ang="0">
                      <a:pos x="20" y="104"/>
                    </a:cxn>
                    <a:cxn ang="0">
                      <a:pos x="12" y="102"/>
                    </a:cxn>
                    <a:cxn ang="0">
                      <a:pos x="8" y="90"/>
                    </a:cxn>
                    <a:cxn ang="0">
                      <a:pos x="0" y="54"/>
                    </a:cxn>
                    <a:cxn ang="0">
                      <a:pos x="2" y="30"/>
                    </a:cxn>
                    <a:cxn ang="0">
                      <a:pos x="8" y="18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13" y="0"/>
                    </a:cxn>
                    <a:cxn ang="0">
                      <a:pos x="15" y="28"/>
                    </a:cxn>
                    <a:cxn ang="0">
                      <a:pos x="37" y="38"/>
                    </a:cxn>
                    <a:cxn ang="0">
                      <a:pos x="19" y="44"/>
                    </a:cxn>
                    <a:cxn ang="0">
                      <a:pos x="5" y="58"/>
                    </a:cxn>
                    <a:cxn ang="0">
                      <a:pos x="1" y="3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9" y="0"/>
                    </a:cxn>
                    <a:cxn ang="0">
                      <a:pos x="49" y="16"/>
                    </a:cxn>
                    <a:cxn ang="0">
                      <a:pos x="35" y="14"/>
                    </a:cxn>
                    <a:cxn ang="0">
                      <a:pos x="3" y="16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/>
                  <a:ahLst/>
                  <a:cxnLst>
                    <a:cxn ang="0">
                      <a:pos x="21" y="38"/>
                    </a:cxn>
                    <a:cxn ang="0">
                      <a:pos x="15" y="26"/>
                    </a:cxn>
                    <a:cxn ang="0">
                      <a:pos x="3" y="22"/>
                    </a:cxn>
                    <a:cxn ang="0">
                      <a:pos x="13" y="8"/>
                    </a:cxn>
                    <a:cxn ang="0">
                      <a:pos x="25" y="0"/>
                    </a:cxn>
                    <a:cxn ang="0">
                      <a:pos x="49" y="10"/>
                    </a:cxn>
                    <a:cxn ang="0">
                      <a:pos x="53" y="20"/>
                    </a:cxn>
                    <a:cxn ang="0">
                      <a:pos x="61" y="32"/>
                    </a:cxn>
                    <a:cxn ang="0">
                      <a:pos x="41" y="38"/>
                    </a:cxn>
                    <a:cxn ang="0">
                      <a:pos x="23" y="44"/>
                    </a:cxn>
                    <a:cxn ang="0">
                      <a:pos x="21" y="38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/>
                  <a:ahLst/>
                  <a:cxnLst>
                    <a:cxn ang="0">
                      <a:pos x="46" y="28"/>
                    </a:cxn>
                    <a:cxn ang="0">
                      <a:pos x="36" y="14"/>
                    </a:cxn>
                    <a:cxn ang="0">
                      <a:pos x="26" y="30"/>
                    </a:cxn>
                    <a:cxn ang="0">
                      <a:pos x="0" y="24"/>
                    </a:cxn>
                    <a:cxn ang="0">
                      <a:pos x="10" y="42"/>
                    </a:cxn>
                    <a:cxn ang="0">
                      <a:pos x="16" y="62"/>
                    </a:cxn>
                    <a:cxn ang="0">
                      <a:pos x="24" y="48"/>
                    </a:cxn>
                    <a:cxn ang="0">
                      <a:pos x="30" y="44"/>
                    </a:cxn>
                    <a:cxn ang="0">
                      <a:pos x="48" y="56"/>
                    </a:cxn>
                    <a:cxn ang="0">
                      <a:pos x="70" y="62"/>
                    </a:cxn>
                    <a:cxn ang="0">
                      <a:pos x="88" y="72"/>
                    </a:cxn>
                    <a:cxn ang="0">
                      <a:pos x="106" y="102"/>
                    </a:cxn>
                    <a:cxn ang="0">
                      <a:pos x="104" y="122"/>
                    </a:cxn>
                    <a:cxn ang="0">
                      <a:pos x="98" y="134"/>
                    </a:cxn>
                    <a:cxn ang="0">
                      <a:pos x="122" y="128"/>
                    </a:cxn>
                    <a:cxn ang="0">
                      <a:pos x="140" y="140"/>
                    </a:cxn>
                    <a:cxn ang="0">
                      <a:pos x="168" y="148"/>
                    </a:cxn>
                    <a:cxn ang="0">
                      <a:pos x="174" y="146"/>
                    </a:cxn>
                    <a:cxn ang="0">
                      <a:pos x="168" y="134"/>
                    </a:cxn>
                    <a:cxn ang="0">
                      <a:pos x="178" y="136"/>
                    </a:cxn>
                    <a:cxn ang="0">
                      <a:pos x="186" y="118"/>
                    </a:cxn>
                    <a:cxn ang="0">
                      <a:pos x="202" y="122"/>
                    </a:cxn>
                    <a:cxn ang="0">
                      <a:pos x="214" y="130"/>
                    </a:cxn>
                    <a:cxn ang="0">
                      <a:pos x="244" y="168"/>
                    </a:cxn>
                    <a:cxn ang="0">
                      <a:pos x="262" y="178"/>
                    </a:cxn>
                    <a:cxn ang="0">
                      <a:pos x="284" y="170"/>
                    </a:cxn>
                    <a:cxn ang="0">
                      <a:pos x="268" y="160"/>
                    </a:cxn>
                    <a:cxn ang="0">
                      <a:pos x="256" y="138"/>
                    </a:cxn>
                    <a:cxn ang="0">
                      <a:pos x="250" y="132"/>
                    </a:cxn>
                    <a:cxn ang="0">
                      <a:pos x="248" y="122"/>
                    </a:cxn>
                    <a:cxn ang="0">
                      <a:pos x="236" y="116"/>
                    </a:cxn>
                    <a:cxn ang="0">
                      <a:pos x="240" y="96"/>
                    </a:cxn>
                    <a:cxn ang="0">
                      <a:pos x="220" y="86"/>
                    </a:cxn>
                    <a:cxn ang="0">
                      <a:pos x="210" y="70"/>
                    </a:cxn>
                    <a:cxn ang="0">
                      <a:pos x="190" y="54"/>
                    </a:cxn>
                    <a:cxn ang="0">
                      <a:pos x="168" y="38"/>
                    </a:cxn>
                    <a:cxn ang="0">
                      <a:pos x="156" y="34"/>
                    </a:cxn>
                    <a:cxn ang="0">
                      <a:pos x="120" y="16"/>
                    </a:cxn>
                    <a:cxn ang="0">
                      <a:pos x="102" y="4"/>
                    </a:cxn>
                    <a:cxn ang="0">
                      <a:pos x="96" y="0"/>
                    </a:cxn>
                    <a:cxn ang="0">
                      <a:pos x="70" y="10"/>
                    </a:cxn>
                    <a:cxn ang="0">
                      <a:pos x="56" y="32"/>
                    </a:cxn>
                    <a:cxn ang="0">
                      <a:pos x="46" y="28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/>
                  <a:ahLst/>
                  <a:cxnLst>
                    <a:cxn ang="0">
                      <a:pos x="1" y="58"/>
                    </a:cxn>
                    <a:cxn ang="0">
                      <a:pos x="27" y="60"/>
                    </a:cxn>
                    <a:cxn ang="0">
                      <a:pos x="45" y="48"/>
                    </a:cxn>
                    <a:cxn ang="0">
                      <a:pos x="57" y="30"/>
                    </a:cxn>
                    <a:cxn ang="0">
                      <a:pos x="43" y="14"/>
                    </a:cxn>
                    <a:cxn ang="0">
                      <a:pos x="43" y="4"/>
                    </a:cxn>
                    <a:cxn ang="0">
                      <a:pos x="71" y="26"/>
                    </a:cxn>
                    <a:cxn ang="0">
                      <a:pos x="67" y="54"/>
                    </a:cxn>
                    <a:cxn ang="0">
                      <a:pos x="33" y="78"/>
                    </a:cxn>
                    <a:cxn ang="0">
                      <a:pos x="9" y="66"/>
                    </a:cxn>
                    <a:cxn ang="0">
                      <a:pos x="3" y="62"/>
                    </a:cxn>
                    <a:cxn ang="0">
                      <a:pos x="1" y="58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/>
                  <a:ahLst/>
                  <a:cxnLst>
                    <a:cxn ang="0">
                      <a:pos x="3" y="4"/>
                    </a:cxn>
                    <a:cxn ang="0">
                      <a:pos x="3" y="14"/>
                    </a:cxn>
                    <a:cxn ang="0">
                      <a:pos x="3" y="4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/>
                  <a:ahLst/>
                  <a:cxnLst>
                    <a:cxn ang="0">
                      <a:pos x="8" y="14"/>
                    </a:cxn>
                    <a:cxn ang="0">
                      <a:pos x="14" y="0"/>
                    </a:cxn>
                    <a:cxn ang="0">
                      <a:pos x="14" y="22"/>
                    </a:cxn>
                    <a:cxn ang="0">
                      <a:pos x="8" y="14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7" y="2"/>
                    </a:cxn>
                    <a:cxn ang="0">
                      <a:pos x="9" y="12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5" y="2"/>
                    </a:cxn>
                    <a:cxn ang="0">
                      <a:pos x="15" y="14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/>
                  <a:ahLst/>
                  <a:cxnLst>
                    <a:cxn ang="0">
                      <a:pos x="0" y="50"/>
                    </a:cxn>
                    <a:cxn ang="0">
                      <a:pos x="14" y="24"/>
                    </a:cxn>
                    <a:cxn ang="0">
                      <a:pos x="26" y="20"/>
                    </a:cxn>
                    <a:cxn ang="0">
                      <a:pos x="48" y="18"/>
                    </a:cxn>
                    <a:cxn ang="0">
                      <a:pos x="58" y="0"/>
                    </a:cxn>
                    <a:cxn ang="0">
                      <a:pos x="80" y="40"/>
                    </a:cxn>
                    <a:cxn ang="0">
                      <a:pos x="70" y="56"/>
                    </a:cxn>
                    <a:cxn ang="0">
                      <a:pos x="54" y="62"/>
                    </a:cxn>
                    <a:cxn ang="0">
                      <a:pos x="48" y="80"/>
                    </a:cxn>
                    <a:cxn ang="0">
                      <a:pos x="32" y="68"/>
                    </a:cxn>
                    <a:cxn ang="0">
                      <a:pos x="38" y="52"/>
                    </a:cxn>
                    <a:cxn ang="0">
                      <a:pos x="30" y="28"/>
                    </a:cxn>
                    <a:cxn ang="0">
                      <a:pos x="20" y="48"/>
                    </a:cxn>
                    <a:cxn ang="0">
                      <a:pos x="8" y="56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/>
                  <a:ahLst/>
                  <a:cxnLst>
                    <a:cxn ang="0">
                      <a:pos x="14" y="96"/>
                    </a:cxn>
                    <a:cxn ang="0">
                      <a:pos x="26" y="128"/>
                    </a:cxn>
                    <a:cxn ang="0">
                      <a:pos x="32" y="108"/>
                    </a:cxn>
                    <a:cxn ang="0">
                      <a:pos x="52" y="100"/>
                    </a:cxn>
                    <a:cxn ang="0">
                      <a:pos x="46" y="124"/>
                    </a:cxn>
                    <a:cxn ang="0">
                      <a:pos x="66" y="126"/>
                    </a:cxn>
                    <a:cxn ang="0">
                      <a:pos x="76" y="142"/>
                    </a:cxn>
                    <a:cxn ang="0">
                      <a:pos x="58" y="148"/>
                    </a:cxn>
                    <a:cxn ang="0">
                      <a:pos x="74" y="174"/>
                    </a:cxn>
                    <a:cxn ang="0">
                      <a:pos x="84" y="154"/>
                    </a:cxn>
                    <a:cxn ang="0">
                      <a:pos x="82" y="112"/>
                    </a:cxn>
                    <a:cxn ang="0">
                      <a:pos x="60" y="106"/>
                    </a:cxn>
                    <a:cxn ang="0">
                      <a:pos x="50" y="82"/>
                    </a:cxn>
                    <a:cxn ang="0">
                      <a:pos x="34" y="82"/>
                    </a:cxn>
                    <a:cxn ang="0">
                      <a:pos x="30" y="70"/>
                    </a:cxn>
                    <a:cxn ang="0">
                      <a:pos x="42" y="42"/>
                    </a:cxn>
                    <a:cxn ang="0">
                      <a:pos x="30" y="0"/>
                    </a:cxn>
                    <a:cxn ang="0">
                      <a:pos x="18" y="22"/>
                    </a:cxn>
                    <a:cxn ang="0">
                      <a:pos x="4" y="46"/>
                    </a:cxn>
                    <a:cxn ang="0">
                      <a:pos x="14" y="76"/>
                    </a:cxn>
                    <a:cxn ang="0">
                      <a:pos x="14" y="96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/>
                  <a:ahLst/>
                  <a:cxnLst>
                    <a:cxn ang="0">
                      <a:pos x="6" y="24"/>
                    </a:cxn>
                    <a:cxn ang="0">
                      <a:pos x="12" y="0"/>
                    </a:cxn>
                    <a:cxn ang="0">
                      <a:pos x="20" y="16"/>
                    </a:cxn>
                    <a:cxn ang="0">
                      <a:pos x="22" y="24"/>
                    </a:cxn>
                    <a:cxn ang="0">
                      <a:pos x="28" y="26"/>
                    </a:cxn>
                    <a:cxn ang="0">
                      <a:pos x="32" y="38"/>
                    </a:cxn>
                    <a:cxn ang="0">
                      <a:pos x="18" y="50"/>
                    </a:cxn>
                    <a:cxn ang="0">
                      <a:pos x="6" y="24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22" y="20"/>
                    </a:cxn>
                    <a:cxn ang="0">
                      <a:pos x="36" y="0"/>
                    </a:cxn>
                    <a:cxn ang="0">
                      <a:pos x="24" y="28"/>
                    </a:cxn>
                    <a:cxn ang="0">
                      <a:pos x="2" y="5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/>
                  <a:ahLst/>
                  <a:cxnLst>
                    <a:cxn ang="0">
                      <a:pos x="21" y="280"/>
                    </a:cxn>
                    <a:cxn ang="0">
                      <a:pos x="24" y="250"/>
                    </a:cxn>
                    <a:cxn ang="0">
                      <a:pos x="22" y="245"/>
                    </a:cxn>
                    <a:cxn ang="0">
                      <a:pos x="16" y="218"/>
                    </a:cxn>
                    <a:cxn ang="0">
                      <a:pos x="4" y="215"/>
                    </a:cxn>
                    <a:cxn ang="0">
                      <a:pos x="0" y="191"/>
                    </a:cxn>
                    <a:cxn ang="0">
                      <a:pos x="12" y="180"/>
                    </a:cxn>
                    <a:cxn ang="0">
                      <a:pos x="6" y="165"/>
                    </a:cxn>
                    <a:cxn ang="0">
                      <a:pos x="2" y="160"/>
                    </a:cxn>
                    <a:cxn ang="0">
                      <a:pos x="28" y="120"/>
                    </a:cxn>
                    <a:cxn ang="0">
                      <a:pos x="44" y="96"/>
                    </a:cxn>
                    <a:cxn ang="0">
                      <a:pos x="42" y="70"/>
                    </a:cxn>
                    <a:cxn ang="0">
                      <a:pos x="24" y="43"/>
                    </a:cxn>
                    <a:cxn ang="0">
                      <a:pos x="20" y="32"/>
                    </a:cxn>
                    <a:cxn ang="0">
                      <a:pos x="26" y="36"/>
                    </a:cxn>
                    <a:cxn ang="0">
                      <a:pos x="48" y="35"/>
                    </a:cxn>
                    <a:cxn ang="0">
                      <a:pos x="64" y="11"/>
                    </a:cxn>
                    <a:cxn ang="0">
                      <a:pos x="82" y="0"/>
                    </a:cxn>
                    <a:cxn ang="0">
                      <a:pos x="88" y="2"/>
                    </a:cxn>
                    <a:cxn ang="0">
                      <a:pos x="92" y="9"/>
                    </a:cxn>
                    <a:cxn ang="0">
                      <a:pos x="98" y="5"/>
                    </a:cxn>
                    <a:cxn ang="0">
                      <a:pos x="110" y="8"/>
                    </a:cxn>
                    <a:cxn ang="0">
                      <a:pos x="116" y="9"/>
                    </a:cxn>
                    <a:cxn ang="0">
                      <a:pos x="141" y="14"/>
                    </a:cxn>
                    <a:cxn ang="0">
                      <a:pos x="155" y="24"/>
                    </a:cxn>
                    <a:cxn ang="0">
                      <a:pos x="167" y="17"/>
                    </a:cxn>
                    <a:cxn ang="0">
                      <a:pos x="173" y="14"/>
                    </a:cxn>
                    <a:cxn ang="0">
                      <a:pos x="195" y="14"/>
                    </a:cxn>
                    <a:cxn ang="0">
                      <a:pos x="211" y="32"/>
                    </a:cxn>
                    <a:cxn ang="0">
                      <a:pos x="231" y="59"/>
                    </a:cxn>
                    <a:cxn ang="0">
                      <a:pos x="245" y="70"/>
                    </a:cxn>
                    <a:cxn ang="0">
                      <a:pos x="257" y="68"/>
                    </a:cxn>
                    <a:cxn ang="0">
                      <a:pos x="270" y="65"/>
                    </a:cxn>
                    <a:cxn ang="0">
                      <a:pos x="290" y="71"/>
                    </a:cxn>
                    <a:cxn ang="0">
                      <a:pos x="300" y="81"/>
                    </a:cxn>
                    <a:cxn ang="0">
                      <a:pos x="308" y="90"/>
                    </a:cxn>
                    <a:cxn ang="0">
                      <a:pos x="318" y="111"/>
                    </a:cxn>
                    <a:cxn ang="0">
                      <a:pos x="322" y="120"/>
                    </a:cxn>
                    <a:cxn ang="0">
                      <a:pos x="324" y="125"/>
                    </a:cxn>
                    <a:cxn ang="0">
                      <a:pos x="310" y="142"/>
                    </a:cxn>
                    <a:cxn ang="0">
                      <a:pos x="322" y="141"/>
                    </a:cxn>
                    <a:cxn ang="0">
                      <a:pos x="342" y="155"/>
                    </a:cxn>
                    <a:cxn ang="0">
                      <a:pos x="364" y="157"/>
                    </a:cxn>
                    <a:cxn ang="0">
                      <a:pos x="380" y="168"/>
                    </a:cxn>
                    <a:cxn ang="0">
                      <a:pos x="382" y="172"/>
                    </a:cxn>
                    <a:cxn ang="0">
                      <a:pos x="382" y="176"/>
                    </a:cxn>
                    <a:cxn ang="0">
                      <a:pos x="394" y="172"/>
                    </a:cxn>
                    <a:cxn ang="0">
                      <a:pos x="400" y="171"/>
                    </a:cxn>
                    <a:cxn ang="0">
                      <a:pos x="439" y="185"/>
                    </a:cxn>
                    <a:cxn ang="0">
                      <a:pos x="447" y="199"/>
                    </a:cxn>
                    <a:cxn ang="0">
                      <a:pos x="465" y="201"/>
                    </a:cxn>
                    <a:cxn ang="0">
                      <a:pos x="471" y="215"/>
                    </a:cxn>
                    <a:cxn ang="0">
                      <a:pos x="451" y="258"/>
                    </a:cxn>
                    <a:cxn ang="0">
                      <a:pos x="435" y="281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/>
                  <a:ahLst/>
                  <a:cxnLst>
                    <a:cxn ang="0">
                      <a:pos x="406" y="6"/>
                    </a:cxn>
                    <a:cxn ang="0">
                      <a:pos x="502" y="34"/>
                    </a:cxn>
                    <a:cxn ang="0">
                      <a:pos x="550" y="38"/>
                    </a:cxn>
                    <a:cxn ang="0">
                      <a:pos x="578" y="130"/>
                    </a:cxn>
                    <a:cxn ang="0">
                      <a:pos x="586" y="90"/>
                    </a:cxn>
                    <a:cxn ang="0">
                      <a:pos x="606" y="70"/>
                    </a:cxn>
                    <a:cxn ang="0">
                      <a:pos x="642" y="126"/>
                    </a:cxn>
                    <a:cxn ang="0">
                      <a:pos x="682" y="98"/>
                    </a:cxn>
                    <a:cxn ang="0">
                      <a:pos x="706" y="86"/>
                    </a:cxn>
                    <a:cxn ang="0">
                      <a:pos x="762" y="2"/>
                    </a:cxn>
                    <a:cxn ang="0">
                      <a:pos x="798" y="70"/>
                    </a:cxn>
                    <a:cxn ang="0">
                      <a:pos x="798" y="130"/>
                    </a:cxn>
                    <a:cxn ang="0">
                      <a:pos x="790" y="158"/>
                    </a:cxn>
                    <a:cxn ang="0">
                      <a:pos x="766" y="162"/>
                    </a:cxn>
                    <a:cxn ang="0">
                      <a:pos x="762" y="186"/>
                    </a:cxn>
                    <a:cxn ang="0">
                      <a:pos x="802" y="226"/>
                    </a:cxn>
                    <a:cxn ang="0">
                      <a:pos x="786" y="322"/>
                    </a:cxn>
                    <a:cxn ang="0">
                      <a:pos x="830" y="414"/>
                    </a:cxn>
                    <a:cxn ang="0">
                      <a:pos x="854" y="450"/>
                    </a:cxn>
                    <a:cxn ang="0">
                      <a:pos x="830" y="450"/>
                    </a:cxn>
                    <a:cxn ang="0">
                      <a:pos x="746" y="378"/>
                    </a:cxn>
                    <a:cxn ang="0">
                      <a:pos x="678" y="402"/>
                    </a:cxn>
                    <a:cxn ang="0">
                      <a:pos x="590" y="442"/>
                    </a:cxn>
                    <a:cxn ang="0">
                      <a:pos x="642" y="578"/>
                    </a:cxn>
                    <a:cxn ang="0">
                      <a:pos x="710" y="610"/>
                    </a:cxn>
                    <a:cxn ang="0">
                      <a:pos x="738" y="550"/>
                    </a:cxn>
                    <a:cxn ang="0">
                      <a:pos x="774" y="570"/>
                    </a:cxn>
                    <a:cxn ang="0">
                      <a:pos x="766" y="630"/>
                    </a:cxn>
                    <a:cxn ang="0">
                      <a:pos x="802" y="670"/>
                    </a:cxn>
                    <a:cxn ang="0">
                      <a:pos x="838" y="658"/>
                    </a:cxn>
                    <a:cxn ang="0">
                      <a:pos x="922" y="806"/>
                    </a:cxn>
                    <a:cxn ang="0">
                      <a:pos x="942" y="826"/>
                    </a:cxn>
                    <a:cxn ang="0">
                      <a:pos x="874" y="810"/>
                    </a:cxn>
                    <a:cxn ang="0">
                      <a:pos x="830" y="758"/>
                    </a:cxn>
                    <a:cxn ang="0">
                      <a:pos x="778" y="710"/>
                    </a:cxn>
                    <a:cxn ang="0">
                      <a:pos x="702" y="662"/>
                    </a:cxn>
                    <a:cxn ang="0">
                      <a:pos x="614" y="646"/>
                    </a:cxn>
                    <a:cxn ang="0">
                      <a:pos x="506" y="594"/>
                    </a:cxn>
                    <a:cxn ang="0">
                      <a:pos x="462" y="506"/>
                    </a:cxn>
                    <a:cxn ang="0">
                      <a:pos x="430" y="462"/>
                    </a:cxn>
                    <a:cxn ang="0">
                      <a:pos x="382" y="430"/>
                    </a:cxn>
                    <a:cxn ang="0">
                      <a:pos x="342" y="370"/>
                    </a:cxn>
                    <a:cxn ang="0">
                      <a:pos x="354" y="414"/>
                    </a:cxn>
                    <a:cxn ang="0">
                      <a:pos x="418" y="494"/>
                    </a:cxn>
                    <a:cxn ang="0">
                      <a:pos x="422" y="526"/>
                    </a:cxn>
                    <a:cxn ang="0">
                      <a:pos x="394" y="498"/>
                    </a:cxn>
                    <a:cxn ang="0">
                      <a:pos x="354" y="466"/>
                    </a:cxn>
                    <a:cxn ang="0">
                      <a:pos x="314" y="402"/>
                    </a:cxn>
                    <a:cxn ang="0">
                      <a:pos x="266" y="346"/>
                    </a:cxn>
                    <a:cxn ang="0">
                      <a:pos x="210" y="314"/>
                    </a:cxn>
                    <a:cxn ang="0">
                      <a:pos x="154" y="238"/>
                    </a:cxn>
                    <a:cxn ang="0">
                      <a:pos x="66" y="66"/>
                    </a:cxn>
                    <a:cxn ang="0">
                      <a:pos x="34" y="38"/>
                    </a:cxn>
                    <a:cxn ang="0">
                      <a:pos x="46" y="22"/>
                    </a:cxn>
                    <a:cxn ang="0">
                      <a:pos x="102" y="70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/>
                  <a:ahLst/>
                  <a:cxnLst>
                    <a:cxn ang="0">
                      <a:pos x="6" y="28"/>
                    </a:cxn>
                    <a:cxn ang="0">
                      <a:pos x="10" y="48"/>
                    </a:cxn>
                    <a:cxn ang="0">
                      <a:pos x="6" y="28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2" y="1"/>
                    </a:cxn>
                    <a:cxn ang="0">
                      <a:pos x="36" y="17"/>
                    </a:cxn>
                    <a:cxn ang="0">
                      <a:pos x="8" y="17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28" y="25"/>
                    </a:cxn>
                    <a:cxn ang="0">
                      <a:pos x="56" y="21"/>
                    </a:cxn>
                    <a:cxn ang="0">
                      <a:pos x="80" y="9"/>
                    </a:cxn>
                    <a:cxn ang="0">
                      <a:pos x="64" y="25"/>
                    </a:cxn>
                    <a:cxn ang="0">
                      <a:pos x="124" y="49"/>
                    </a:cxn>
                    <a:cxn ang="0">
                      <a:pos x="160" y="65"/>
                    </a:cxn>
                    <a:cxn ang="0">
                      <a:pos x="116" y="77"/>
                    </a:cxn>
                    <a:cxn ang="0">
                      <a:pos x="88" y="57"/>
                    </a:cxn>
                    <a:cxn ang="0">
                      <a:pos x="76" y="53"/>
                    </a:cxn>
                    <a:cxn ang="0">
                      <a:pos x="24" y="4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2" y="4"/>
                    </a:cxn>
                    <a:cxn ang="0">
                      <a:pos x="88" y="24"/>
                    </a:cxn>
                    <a:cxn ang="0">
                      <a:pos x="112" y="20"/>
                    </a:cxn>
                    <a:cxn ang="0">
                      <a:pos x="108" y="44"/>
                    </a:cxn>
                    <a:cxn ang="0">
                      <a:pos x="64" y="40"/>
                    </a:cxn>
                    <a:cxn ang="0">
                      <a:pos x="0" y="36"/>
                    </a:cxn>
                    <a:cxn ang="0">
                      <a:pos x="28" y="2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/>
                  <a:ahLst/>
                  <a:cxnLst>
                    <a:cxn ang="0">
                      <a:pos x="17" y="25"/>
                    </a:cxn>
                    <a:cxn ang="0">
                      <a:pos x="37" y="13"/>
                    </a:cxn>
                    <a:cxn ang="0">
                      <a:pos x="17" y="2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/>
                  <a:ahLst/>
                  <a:cxnLst>
                    <a:cxn ang="0">
                      <a:pos x="19" y="32"/>
                    </a:cxn>
                    <a:cxn ang="0">
                      <a:pos x="19" y="0"/>
                    </a:cxn>
                    <a:cxn ang="0">
                      <a:pos x="19" y="32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/>
                  <a:ahLst/>
                  <a:cxnLst>
                    <a:cxn ang="0">
                      <a:pos x="4" y="9"/>
                    </a:cxn>
                    <a:cxn ang="0">
                      <a:pos x="20" y="33"/>
                    </a:cxn>
                    <a:cxn ang="0">
                      <a:pos x="24" y="49"/>
                    </a:cxn>
                    <a:cxn ang="0">
                      <a:pos x="36" y="53"/>
                    </a:cxn>
                    <a:cxn ang="0">
                      <a:pos x="24" y="73"/>
                    </a:cxn>
                    <a:cxn ang="0">
                      <a:pos x="0" y="21"/>
                    </a:cxn>
                    <a:cxn ang="0">
                      <a:pos x="4" y="9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/>
                  <a:ahLst/>
                  <a:cxnLst>
                    <a:cxn ang="0">
                      <a:pos x="220" y="1"/>
                    </a:cxn>
                    <a:cxn ang="0">
                      <a:pos x="231" y="8"/>
                    </a:cxn>
                    <a:cxn ang="0">
                      <a:pos x="235" y="0"/>
                    </a:cxn>
                    <a:cxn ang="0">
                      <a:pos x="265" y="0"/>
                    </a:cxn>
                    <a:cxn ang="0">
                      <a:pos x="287" y="17"/>
                    </a:cxn>
                    <a:cxn ang="0">
                      <a:pos x="319" y="10"/>
                    </a:cxn>
                    <a:cxn ang="0">
                      <a:pos x="314" y="29"/>
                    </a:cxn>
                    <a:cxn ang="0">
                      <a:pos x="298" y="46"/>
                    </a:cxn>
                    <a:cxn ang="0">
                      <a:pos x="295" y="29"/>
                    </a:cxn>
                    <a:cxn ang="0">
                      <a:pos x="287" y="31"/>
                    </a:cxn>
                    <a:cxn ang="0">
                      <a:pos x="279" y="29"/>
                    </a:cxn>
                    <a:cxn ang="0">
                      <a:pos x="263" y="21"/>
                    </a:cxn>
                    <a:cxn ang="0">
                      <a:pos x="228" y="38"/>
                    </a:cxn>
                    <a:cxn ang="0">
                      <a:pos x="201" y="44"/>
                    </a:cxn>
                    <a:cxn ang="0">
                      <a:pos x="212" y="57"/>
                    </a:cxn>
                    <a:cxn ang="0">
                      <a:pos x="188" y="63"/>
                    </a:cxn>
                    <a:cxn ang="0">
                      <a:pos x="169" y="61"/>
                    </a:cxn>
                    <a:cxn ang="0">
                      <a:pos x="177" y="57"/>
                    </a:cxn>
                    <a:cxn ang="0">
                      <a:pos x="171" y="40"/>
                    </a:cxn>
                    <a:cxn ang="0">
                      <a:pos x="169" y="31"/>
                    </a:cxn>
                    <a:cxn ang="0">
                      <a:pos x="158" y="23"/>
                    </a:cxn>
                    <a:cxn ang="0">
                      <a:pos x="142" y="27"/>
                    </a:cxn>
                    <a:cxn ang="0">
                      <a:pos x="134" y="27"/>
                    </a:cxn>
                    <a:cxn ang="0">
                      <a:pos x="123" y="25"/>
                    </a:cxn>
                    <a:cxn ang="0">
                      <a:pos x="83" y="2"/>
                    </a:cxn>
                    <a:cxn ang="0">
                      <a:pos x="59" y="14"/>
                    </a:cxn>
                    <a:cxn ang="0">
                      <a:pos x="1" y="0"/>
                    </a:cxn>
                    <a:cxn ang="0">
                      <a:pos x="220" y="1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/>
                  <a:ahLst/>
                  <a:cxnLst>
                    <a:cxn ang="0">
                      <a:pos x="105" y="31"/>
                    </a:cxn>
                    <a:cxn ang="0">
                      <a:pos x="30" y="1"/>
                    </a:cxn>
                    <a:cxn ang="0">
                      <a:pos x="285" y="0"/>
                    </a:cxn>
                    <a:cxn ang="0">
                      <a:pos x="296" y="14"/>
                    </a:cxn>
                    <a:cxn ang="0">
                      <a:pos x="264" y="16"/>
                    </a:cxn>
                    <a:cxn ang="0">
                      <a:pos x="105" y="3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12" y="29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/>
                  <a:ahLst/>
                  <a:cxnLst>
                    <a:cxn ang="0">
                      <a:pos x="73" y="1"/>
                    </a:cxn>
                    <a:cxn ang="0">
                      <a:pos x="436" y="0"/>
                    </a:cxn>
                    <a:cxn ang="0">
                      <a:pos x="416" y="54"/>
                    </a:cxn>
                    <a:cxn ang="0">
                      <a:pos x="397" y="68"/>
                    </a:cxn>
                    <a:cxn ang="0">
                      <a:pos x="392" y="70"/>
                    </a:cxn>
                    <a:cxn ang="0">
                      <a:pos x="375" y="73"/>
                    </a:cxn>
                    <a:cxn ang="0">
                      <a:pos x="361" y="88"/>
                    </a:cxn>
                    <a:cxn ang="0">
                      <a:pos x="362" y="99"/>
                    </a:cxn>
                    <a:cxn ang="0">
                      <a:pos x="364" y="107"/>
                    </a:cxn>
                    <a:cxn ang="0">
                      <a:pos x="366" y="113"/>
                    </a:cxn>
                    <a:cxn ang="0">
                      <a:pos x="362" y="122"/>
                    </a:cxn>
                    <a:cxn ang="0">
                      <a:pos x="351" y="120"/>
                    </a:cxn>
                    <a:cxn ang="0">
                      <a:pos x="342" y="129"/>
                    </a:cxn>
                    <a:cxn ang="0">
                      <a:pos x="347" y="105"/>
                    </a:cxn>
                    <a:cxn ang="0">
                      <a:pos x="338" y="100"/>
                    </a:cxn>
                    <a:cxn ang="0">
                      <a:pos x="344" y="93"/>
                    </a:cxn>
                    <a:cxn ang="0">
                      <a:pos x="342" y="89"/>
                    </a:cxn>
                    <a:cxn ang="0">
                      <a:pos x="320" y="94"/>
                    </a:cxn>
                    <a:cxn ang="0">
                      <a:pos x="317" y="85"/>
                    </a:cxn>
                    <a:cxn ang="0">
                      <a:pos x="297" y="94"/>
                    </a:cxn>
                    <a:cxn ang="0">
                      <a:pos x="320" y="103"/>
                    </a:cxn>
                    <a:cxn ang="0">
                      <a:pos x="305" y="117"/>
                    </a:cxn>
                    <a:cxn ang="0">
                      <a:pos x="311" y="126"/>
                    </a:cxn>
                    <a:cxn ang="0">
                      <a:pos x="315" y="138"/>
                    </a:cxn>
                    <a:cxn ang="0">
                      <a:pos x="309" y="139"/>
                    </a:cxn>
                    <a:cxn ang="0">
                      <a:pos x="314" y="144"/>
                    </a:cxn>
                    <a:cxn ang="0">
                      <a:pos x="307" y="152"/>
                    </a:cxn>
                    <a:cxn ang="0">
                      <a:pos x="0" y="149"/>
                    </a:cxn>
                    <a:cxn ang="0">
                      <a:pos x="73" y="1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/>
                  <a:ahLst/>
                  <a:cxnLst>
                    <a:cxn ang="0">
                      <a:pos x="5" y="156"/>
                    </a:cxn>
                    <a:cxn ang="0">
                      <a:pos x="15" y="108"/>
                    </a:cxn>
                    <a:cxn ang="0">
                      <a:pos x="17" y="68"/>
                    </a:cxn>
                    <a:cxn ang="0">
                      <a:pos x="11" y="40"/>
                    </a:cxn>
                    <a:cxn ang="0">
                      <a:pos x="17" y="12"/>
                    </a:cxn>
                    <a:cxn ang="0">
                      <a:pos x="21" y="0"/>
                    </a:cxn>
                    <a:cxn ang="0">
                      <a:pos x="31" y="30"/>
                    </a:cxn>
                    <a:cxn ang="0">
                      <a:pos x="47" y="98"/>
                    </a:cxn>
                    <a:cxn ang="0">
                      <a:pos x="31" y="108"/>
                    </a:cxn>
                    <a:cxn ang="0">
                      <a:pos x="23" y="126"/>
                    </a:cxn>
                    <a:cxn ang="0">
                      <a:pos x="21" y="132"/>
                    </a:cxn>
                    <a:cxn ang="0">
                      <a:pos x="27" y="134"/>
                    </a:cxn>
                    <a:cxn ang="0">
                      <a:pos x="31" y="146"/>
                    </a:cxn>
                    <a:cxn ang="0">
                      <a:pos x="13" y="148"/>
                    </a:cxn>
                    <a:cxn ang="0">
                      <a:pos x="7" y="160"/>
                    </a:cxn>
                    <a:cxn ang="0">
                      <a:pos x="3" y="154"/>
                    </a:cxn>
                    <a:cxn ang="0">
                      <a:pos x="5" y="156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/>
                  <a:ahLst/>
                  <a:cxnLst>
                    <a:cxn ang="0">
                      <a:pos x="26" y="61"/>
                    </a:cxn>
                    <a:cxn ang="0">
                      <a:pos x="30" y="43"/>
                    </a:cxn>
                    <a:cxn ang="0">
                      <a:pos x="50" y="33"/>
                    </a:cxn>
                    <a:cxn ang="0">
                      <a:pos x="54" y="45"/>
                    </a:cxn>
                    <a:cxn ang="0">
                      <a:pos x="66" y="49"/>
                    </a:cxn>
                    <a:cxn ang="0">
                      <a:pos x="80" y="55"/>
                    </a:cxn>
                    <a:cxn ang="0">
                      <a:pos x="116" y="33"/>
                    </a:cxn>
                    <a:cxn ang="0">
                      <a:pos x="130" y="17"/>
                    </a:cxn>
                    <a:cxn ang="0">
                      <a:pos x="138" y="11"/>
                    </a:cxn>
                    <a:cxn ang="0">
                      <a:pos x="106" y="49"/>
                    </a:cxn>
                    <a:cxn ang="0">
                      <a:pos x="84" y="67"/>
                    </a:cxn>
                    <a:cxn ang="0">
                      <a:pos x="66" y="81"/>
                    </a:cxn>
                    <a:cxn ang="0">
                      <a:pos x="48" y="103"/>
                    </a:cxn>
                    <a:cxn ang="0">
                      <a:pos x="26" y="89"/>
                    </a:cxn>
                    <a:cxn ang="0">
                      <a:pos x="20" y="87"/>
                    </a:cxn>
                    <a:cxn ang="0">
                      <a:pos x="22" y="97"/>
                    </a:cxn>
                    <a:cxn ang="0">
                      <a:pos x="0" y="97"/>
                    </a:cxn>
                    <a:cxn ang="0">
                      <a:pos x="10" y="79"/>
                    </a:cxn>
                    <a:cxn ang="0">
                      <a:pos x="26" y="61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/>
                  <a:ahLst/>
                  <a:cxnLst>
                    <a:cxn ang="0">
                      <a:pos x="158" y="24"/>
                    </a:cxn>
                    <a:cxn ang="0">
                      <a:pos x="160" y="6"/>
                    </a:cxn>
                    <a:cxn ang="0">
                      <a:pos x="170" y="0"/>
                    </a:cxn>
                    <a:cxn ang="0">
                      <a:pos x="182" y="24"/>
                    </a:cxn>
                    <a:cxn ang="0">
                      <a:pos x="188" y="42"/>
                    </a:cxn>
                    <a:cxn ang="0">
                      <a:pos x="178" y="58"/>
                    </a:cxn>
                    <a:cxn ang="0">
                      <a:pos x="170" y="76"/>
                    </a:cxn>
                    <a:cxn ang="0">
                      <a:pos x="162" y="126"/>
                    </a:cxn>
                    <a:cxn ang="0">
                      <a:pos x="144" y="136"/>
                    </a:cxn>
                    <a:cxn ang="0">
                      <a:pos x="120" y="138"/>
                    </a:cxn>
                    <a:cxn ang="0">
                      <a:pos x="112" y="124"/>
                    </a:cxn>
                    <a:cxn ang="0">
                      <a:pos x="102" y="146"/>
                    </a:cxn>
                    <a:cxn ang="0">
                      <a:pos x="90" y="150"/>
                    </a:cxn>
                    <a:cxn ang="0">
                      <a:pos x="80" y="132"/>
                    </a:cxn>
                    <a:cxn ang="0">
                      <a:pos x="58" y="144"/>
                    </a:cxn>
                    <a:cxn ang="0">
                      <a:pos x="76" y="142"/>
                    </a:cxn>
                    <a:cxn ang="0">
                      <a:pos x="78" y="160"/>
                    </a:cxn>
                    <a:cxn ang="0">
                      <a:pos x="58" y="166"/>
                    </a:cxn>
                    <a:cxn ang="0">
                      <a:pos x="34" y="166"/>
                    </a:cxn>
                    <a:cxn ang="0">
                      <a:pos x="36" y="154"/>
                    </a:cxn>
                    <a:cxn ang="0">
                      <a:pos x="46" y="144"/>
                    </a:cxn>
                    <a:cxn ang="0">
                      <a:pos x="34" y="148"/>
                    </a:cxn>
                    <a:cxn ang="0">
                      <a:pos x="26" y="166"/>
                    </a:cxn>
                    <a:cxn ang="0">
                      <a:pos x="30" y="190"/>
                    </a:cxn>
                    <a:cxn ang="0">
                      <a:pos x="14" y="200"/>
                    </a:cxn>
                    <a:cxn ang="0">
                      <a:pos x="0" y="214"/>
                    </a:cxn>
                    <a:cxn ang="0">
                      <a:pos x="8" y="188"/>
                    </a:cxn>
                    <a:cxn ang="0">
                      <a:pos x="0" y="164"/>
                    </a:cxn>
                    <a:cxn ang="0">
                      <a:pos x="14" y="152"/>
                    </a:cxn>
                    <a:cxn ang="0">
                      <a:pos x="32" y="134"/>
                    </a:cxn>
                    <a:cxn ang="0">
                      <a:pos x="44" y="118"/>
                    </a:cxn>
                    <a:cxn ang="0">
                      <a:pos x="72" y="116"/>
                    </a:cxn>
                    <a:cxn ang="0">
                      <a:pos x="84" y="112"/>
                    </a:cxn>
                    <a:cxn ang="0">
                      <a:pos x="114" y="78"/>
                    </a:cxn>
                    <a:cxn ang="0">
                      <a:pos x="120" y="92"/>
                    </a:cxn>
                    <a:cxn ang="0">
                      <a:pos x="132" y="76"/>
                    </a:cxn>
                    <a:cxn ang="0">
                      <a:pos x="150" y="54"/>
                    </a:cxn>
                    <a:cxn ang="0">
                      <a:pos x="154" y="42"/>
                    </a:cxn>
                    <a:cxn ang="0">
                      <a:pos x="148" y="38"/>
                    </a:cxn>
                    <a:cxn ang="0">
                      <a:pos x="152" y="32"/>
                    </a:cxn>
                    <a:cxn ang="0">
                      <a:pos x="158" y="24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4" y="13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/>
                  <a:ahLst/>
                  <a:cxnLst>
                    <a:cxn ang="0">
                      <a:pos x="812" y="26"/>
                    </a:cxn>
                    <a:cxn ang="0">
                      <a:pos x="778" y="78"/>
                    </a:cxn>
                    <a:cxn ang="0">
                      <a:pos x="748" y="122"/>
                    </a:cxn>
                    <a:cxn ang="0">
                      <a:pos x="722" y="142"/>
                    </a:cxn>
                    <a:cxn ang="0">
                      <a:pos x="634" y="180"/>
                    </a:cxn>
                    <a:cxn ang="0">
                      <a:pos x="632" y="210"/>
                    </a:cxn>
                    <a:cxn ang="0">
                      <a:pos x="604" y="230"/>
                    </a:cxn>
                    <a:cxn ang="0">
                      <a:pos x="620" y="178"/>
                    </a:cxn>
                    <a:cxn ang="0">
                      <a:pos x="576" y="188"/>
                    </a:cxn>
                    <a:cxn ang="0">
                      <a:pos x="556" y="218"/>
                    </a:cxn>
                    <a:cxn ang="0">
                      <a:pos x="596" y="280"/>
                    </a:cxn>
                    <a:cxn ang="0">
                      <a:pos x="594" y="368"/>
                    </a:cxn>
                    <a:cxn ang="0">
                      <a:pos x="542" y="406"/>
                    </a:cxn>
                    <a:cxn ang="0">
                      <a:pos x="522" y="386"/>
                    </a:cxn>
                    <a:cxn ang="0">
                      <a:pos x="482" y="348"/>
                    </a:cxn>
                    <a:cxn ang="0">
                      <a:pos x="462" y="348"/>
                    </a:cxn>
                    <a:cxn ang="0">
                      <a:pos x="450" y="394"/>
                    </a:cxn>
                    <a:cxn ang="0">
                      <a:pos x="500" y="464"/>
                    </a:cxn>
                    <a:cxn ang="0">
                      <a:pos x="510" y="524"/>
                    </a:cxn>
                    <a:cxn ang="0">
                      <a:pos x="526" y="560"/>
                    </a:cxn>
                    <a:cxn ang="0">
                      <a:pos x="492" y="544"/>
                    </a:cxn>
                    <a:cxn ang="0">
                      <a:pos x="470" y="518"/>
                    </a:cxn>
                    <a:cxn ang="0">
                      <a:pos x="422" y="424"/>
                    </a:cxn>
                    <a:cxn ang="0">
                      <a:pos x="426" y="310"/>
                    </a:cxn>
                    <a:cxn ang="0">
                      <a:pos x="422" y="268"/>
                    </a:cxn>
                    <a:cxn ang="0">
                      <a:pos x="412" y="276"/>
                    </a:cxn>
                    <a:cxn ang="0">
                      <a:pos x="386" y="266"/>
                    </a:cxn>
                    <a:cxn ang="0">
                      <a:pos x="360" y="170"/>
                    </a:cxn>
                    <a:cxn ang="0">
                      <a:pos x="330" y="166"/>
                    </a:cxn>
                    <a:cxn ang="0">
                      <a:pos x="288" y="172"/>
                    </a:cxn>
                    <a:cxn ang="0">
                      <a:pos x="242" y="232"/>
                    </a:cxn>
                    <a:cxn ang="0">
                      <a:pos x="196" y="268"/>
                    </a:cxn>
                    <a:cxn ang="0">
                      <a:pos x="184" y="274"/>
                    </a:cxn>
                    <a:cxn ang="0">
                      <a:pos x="160" y="328"/>
                    </a:cxn>
                    <a:cxn ang="0">
                      <a:pos x="152" y="354"/>
                    </a:cxn>
                    <a:cxn ang="0">
                      <a:pos x="128" y="404"/>
                    </a:cxn>
                    <a:cxn ang="0">
                      <a:pos x="94" y="392"/>
                    </a:cxn>
                    <a:cxn ang="0">
                      <a:pos x="66" y="258"/>
                    </a:cxn>
                    <a:cxn ang="0">
                      <a:pos x="72" y="156"/>
                    </a:cxn>
                    <a:cxn ang="0">
                      <a:pos x="44" y="180"/>
                    </a:cxn>
                    <a:cxn ang="0">
                      <a:pos x="20" y="150"/>
                    </a:cxn>
                    <a:cxn ang="0">
                      <a:pos x="24" y="138"/>
                    </a:cxn>
                    <a:cxn ang="0">
                      <a:pos x="0" y="92"/>
                    </a:cxn>
                    <a:cxn ang="0">
                      <a:pos x="798" y="6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/>
                  <a:ahLst/>
                  <a:cxnLst>
                    <a:cxn ang="0">
                      <a:pos x="7" y="11"/>
                    </a:cxn>
                    <a:cxn ang="0">
                      <a:pos x="17" y="3"/>
                    </a:cxn>
                    <a:cxn ang="0">
                      <a:pos x="37" y="33"/>
                    </a:cxn>
                    <a:cxn ang="0">
                      <a:pos x="19" y="85"/>
                    </a:cxn>
                    <a:cxn ang="0">
                      <a:pos x="1" y="69"/>
                    </a:cxn>
                    <a:cxn ang="0">
                      <a:pos x="7" y="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/>
                  <a:ahLst/>
                  <a:cxnLst>
                    <a:cxn ang="0">
                      <a:pos x="13" y="28"/>
                    </a:cxn>
                    <a:cxn ang="0">
                      <a:pos x="29" y="2"/>
                    </a:cxn>
                    <a:cxn ang="0">
                      <a:pos x="43" y="4"/>
                    </a:cxn>
                    <a:cxn ang="0">
                      <a:pos x="39" y="26"/>
                    </a:cxn>
                    <a:cxn ang="0">
                      <a:pos x="13" y="74"/>
                    </a:cxn>
                    <a:cxn ang="0">
                      <a:pos x="7" y="60"/>
                    </a:cxn>
                    <a:cxn ang="0">
                      <a:pos x="3" y="36"/>
                    </a:cxn>
                    <a:cxn ang="0">
                      <a:pos x="13" y="28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/>
                  <a:ahLst/>
                  <a:cxnLst>
                    <a:cxn ang="0">
                      <a:pos x="7" y="16"/>
                    </a:cxn>
                    <a:cxn ang="0">
                      <a:pos x="5" y="30"/>
                    </a:cxn>
                    <a:cxn ang="0">
                      <a:pos x="7" y="16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/>
                  <a:ahLst/>
                  <a:cxnLst>
                    <a:cxn ang="0">
                      <a:pos x="481" y="464"/>
                    </a:cxn>
                    <a:cxn ang="0">
                      <a:pos x="486" y="451"/>
                    </a:cxn>
                    <a:cxn ang="0">
                      <a:pos x="500" y="413"/>
                    </a:cxn>
                    <a:cxn ang="0">
                      <a:pos x="309" y="287"/>
                    </a:cxn>
                    <a:cxn ang="0">
                      <a:pos x="282" y="346"/>
                    </a:cxn>
                    <a:cxn ang="0">
                      <a:pos x="303" y="556"/>
                    </a:cxn>
                    <a:cxn ang="0">
                      <a:pos x="282" y="494"/>
                    </a:cxn>
                    <a:cxn ang="0">
                      <a:pos x="242" y="439"/>
                    </a:cxn>
                    <a:cxn ang="0">
                      <a:pos x="245" y="413"/>
                    </a:cxn>
                    <a:cxn ang="0">
                      <a:pos x="247" y="394"/>
                    </a:cxn>
                    <a:cxn ang="0">
                      <a:pos x="220" y="375"/>
                    </a:cxn>
                    <a:cxn ang="0">
                      <a:pos x="194" y="346"/>
                    </a:cxn>
                    <a:cxn ang="0">
                      <a:pos x="148" y="354"/>
                    </a:cxn>
                    <a:cxn ang="0">
                      <a:pos x="126" y="365"/>
                    </a:cxn>
                    <a:cxn ang="0">
                      <a:pos x="78" y="365"/>
                    </a:cxn>
                    <a:cxn ang="0">
                      <a:pos x="22" y="312"/>
                    </a:cxn>
                    <a:cxn ang="0">
                      <a:pos x="11" y="295"/>
                    </a:cxn>
                    <a:cxn ang="0">
                      <a:pos x="0" y="264"/>
                    </a:cxn>
                    <a:cxn ang="0">
                      <a:pos x="24" y="213"/>
                    </a:cxn>
                    <a:cxn ang="0">
                      <a:pos x="32" y="181"/>
                    </a:cxn>
                    <a:cxn ang="0">
                      <a:pos x="51" y="143"/>
                    </a:cxn>
                    <a:cxn ang="0">
                      <a:pos x="81" y="116"/>
                    </a:cxn>
                    <a:cxn ang="0">
                      <a:pos x="167" y="67"/>
                    </a:cxn>
                    <a:cxn ang="0">
                      <a:pos x="220" y="30"/>
                    </a:cxn>
                    <a:cxn ang="0">
                      <a:pos x="258" y="6"/>
                    </a:cxn>
                    <a:cxn ang="0">
                      <a:pos x="363" y="2"/>
                    </a:cxn>
                    <a:cxn ang="0">
                      <a:pos x="398" y="0"/>
                    </a:cxn>
                    <a:cxn ang="0">
                      <a:pos x="384" y="34"/>
                    </a:cxn>
                    <a:cxn ang="0">
                      <a:pos x="443" y="84"/>
                    </a:cxn>
                    <a:cxn ang="0">
                      <a:pos x="497" y="74"/>
                    </a:cxn>
                    <a:cxn ang="0">
                      <a:pos x="529" y="82"/>
                    </a:cxn>
                    <a:cxn ang="0">
                      <a:pos x="559" y="97"/>
                    </a:cxn>
                    <a:cxn ang="0">
                      <a:pos x="572" y="188"/>
                    </a:cxn>
                    <a:cxn ang="0">
                      <a:pos x="572" y="240"/>
                    </a:cxn>
                    <a:cxn ang="0">
                      <a:pos x="599" y="283"/>
                    </a:cxn>
                    <a:cxn ang="0">
                      <a:pos x="645" y="300"/>
                    </a:cxn>
                    <a:cxn ang="0">
                      <a:pos x="680" y="295"/>
                    </a:cxn>
                    <a:cxn ang="0">
                      <a:pos x="664" y="340"/>
                    </a:cxn>
                    <a:cxn ang="0">
                      <a:pos x="599" y="407"/>
                    </a:cxn>
                    <a:cxn ang="0">
                      <a:pos x="548" y="485"/>
                    </a:cxn>
                    <a:cxn ang="0">
                      <a:pos x="556" y="508"/>
                    </a:cxn>
                    <a:cxn ang="0">
                      <a:pos x="435" y="556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/>
                  <a:ahLst/>
                  <a:cxnLst>
                    <a:cxn ang="0">
                      <a:pos x="243" y="347"/>
                    </a:cxn>
                    <a:cxn ang="0">
                      <a:pos x="233" y="301"/>
                    </a:cxn>
                    <a:cxn ang="0">
                      <a:pos x="217" y="288"/>
                    </a:cxn>
                    <a:cxn ang="0">
                      <a:pos x="215" y="269"/>
                    </a:cxn>
                    <a:cxn ang="0">
                      <a:pos x="209" y="254"/>
                    </a:cxn>
                    <a:cxn ang="0">
                      <a:pos x="209" y="229"/>
                    </a:cxn>
                    <a:cxn ang="0">
                      <a:pos x="207" y="214"/>
                    </a:cxn>
                    <a:cxn ang="0">
                      <a:pos x="228" y="202"/>
                    </a:cxn>
                    <a:cxn ang="0">
                      <a:pos x="257" y="197"/>
                    </a:cxn>
                    <a:cxn ang="0">
                      <a:pos x="257" y="136"/>
                    </a:cxn>
                    <a:cxn ang="0">
                      <a:pos x="54" y="96"/>
                    </a:cxn>
                    <a:cxn ang="0">
                      <a:pos x="32" y="98"/>
                    </a:cxn>
                    <a:cxn ang="0">
                      <a:pos x="16" y="102"/>
                    </a:cxn>
                    <a:cxn ang="0">
                      <a:pos x="0" y="149"/>
                    </a:cxn>
                    <a:cxn ang="0">
                      <a:pos x="93" y="346"/>
                    </a:cxn>
                    <a:cxn ang="0">
                      <a:pos x="243" y="347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7" y="25"/>
                    </a:cxn>
                    <a:cxn ang="0">
                      <a:pos x="19" y="21"/>
                    </a:cxn>
                    <a:cxn ang="0">
                      <a:pos x="7" y="2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/>
                  <a:ahLst/>
                  <a:cxnLst>
                    <a:cxn ang="0">
                      <a:pos x="12" y="12"/>
                    </a:cxn>
                    <a:cxn ang="0">
                      <a:pos x="16" y="0"/>
                    </a:cxn>
                    <a:cxn ang="0">
                      <a:pos x="20" y="12"/>
                    </a:cxn>
                    <a:cxn ang="0">
                      <a:pos x="8" y="20"/>
                    </a:cxn>
                    <a:cxn ang="0">
                      <a:pos x="12" y="12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/>
                  <a:ahLst/>
                  <a:cxnLst>
                    <a:cxn ang="0">
                      <a:pos x="24" y="18"/>
                    </a:cxn>
                    <a:cxn ang="0">
                      <a:pos x="32" y="6"/>
                    </a:cxn>
                    <a:cxn ang="0">
                      <a:pos x="36" y="30"/>
                    </a:cxn>
                    <a:cxn ang="0">
                      <a:pos x="24" y="18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/>
                  <a:ahLst/>
                  <a:cxnLst>
                    <a:cxn ang="0">
                      <a:pos x="473" y="464"/>
                    </a:cxn>
                    <a:cxn ang="0">
                      <a:pos x="393" y="452"/>
                    </a:cxn>
                    <a:cxn ang="0">
                      <a:pos x="325" y="412"/>
                    </a:cxn>
                    <a:cxn ang="0">
                      <a:pos x="265" y="400"/>
                    </a:cxn>
                    <a:cxn ang="0">
                      <a:pos x="237" y="416"/>
                    </a:cxn>
                    <a:cxn ang="0">
                      <a:pos x="261" y="428"/>
                    </a:cxn>
                    <a:cxn ang="0">
                      <a:pos x="293" y="468"/>
                    </a:cxn>
                    <a:cxn ang="0">
                      <a:pos x="321" y="476"/>
                    </a:cxn>
                    <a:cxn ang="0">
                      <a:pos x="333" y="536"/>
                    </a:cxn>
                    <a:cxn ang="0">
                      <a:pos x="313" y="552"/>
                    </a:cxn>
                    <a:cxn ang="0">
                      <a:pos x="261" y="616"/>
                    </a:cxn>
                    <a:cxn ang="0">
                      <a:pos x="225" y="628"/>
                    </a:cxn>
                    <a:cxn ang="0">
                      <a:pos x="97" y="696"/>
                    </a:cxn>
                    <a:cxn ang="0">
                      <a:pos x="77" y="616"/>
                    </a:cxn>
                    <a:cxn ang="0">
                      <a:pos x="45" y="524"/>
                    </a:cxn>
                    <a:cxn ang="0">
                      <a:pos x="33" y="448"/>
                    </a:cxn>
                    <a:cxn ang="0">
                      <a:pos x="53" y="344"/>
                    </a:cxn>
                    <a:cxn ang="0">
                      <a:pos x="17" y="392"/>
                    </a:cxn>
                    <a:cxn ang="0">
                      <a:pos x="81" y="280"/>
                    </a:cxn>
                    <a:cxn ang="0">
                      <a:pos x="113" y="204"/>
                    </a:cxn>
                    <a:cxn ang="0">
                      <a:pos x="37" y="204"/>
                    </a:cxn>
                    <a:cxn ang="0">
                      <a:pos x="1" y="196"/>
                    </a:cxn>
                    <a:cxn ang="0">
                      <a:pos x="25" y="140"/>
                    </a:cxn>
                    <a:cxn ang="0">
                      <a:pos x="97" y="112"/>
                    </a:cxn>
                    <a:cxn ang="0">
                      <a:pos x="221" y="124"/>
                    </a:cxn>
                    <a:cxn ang="0">
                      <a:pos x="229" y="64"/>
                    </a:cxn>
                    <a:cxn ang="0">
                      <a:pos x="261" y="0"/>
                    </a:cxn>
                    <a:cxn ang="0">
                      <a:pos x="357" y="44"/>
                    </a:cxn>
                    <a:cxn ang="0">
                      <a:pos x="329" y="88"/>
                    </a:cxn>
                    <a:cxn ang="0">
                      <a:pos x="301" y="176"/>
                    </a:cxn>
                    <a:cxn ang="0">
                      <a:pos x="361" y="192"/>
                    </a:cxn>
                    <a:cxn ang="0">
                      <a:pos x="373" y="136"/>
                    </a:cxn>
                    <a:cxn ang="0">
                      <a:pos x="417" y="92"/>
                    </a:cxn>
                    <a:cxn ang="0">
                      <a:pos x="497" y="88"/>
                    </a:cxn>
                    <a:cxn ang="0">
                      <a:pos x="529" y="52"/>
                    </a:cxn>
                    <a:cxn ang="0">
                      <a:pos x="541" y="460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/>
                  <a:ahLst/>
                  <a:cxnLst>
                    <a:cxn ang="0">
                      <a:pos x="825" y="0"/>
                    </a:cxn>
                    <a:cxn ang="0">
                      <a:pos x="143" y="29"/>
                    </a:cxn>
                    <a:cxn ang="0">
                      <a:pos x="91" y="42"/>
                    </a:cxn>
                    <a:cxn ang="0">
                      <a:pos x="62" y="42"/>
                    </a:cxn>
                    <a:cxn ang="0">
                      <a:pos x="22" y="77"/>
                    </a:cxn>
                    <a:cxn ang="0">
                      <a:pos x="0" y="105"/>
                    </a:cxn>
                    <a:cxn ang="0">
                      <a:pos x="59" y="115"/>
                    </a:cxn>
                    <a:cxn ang="0">
                      <a:pos x="97" y="96"/>
                    </a:cxn>
                    <a:cxn ang="0">
                      <a:pos x="108" y="84"/>
                    </a:cxn>
                    <a:cxn ang="0">
                      <a:pos x="167" y="52"/>
                    </a:cxn>
                    <a:cxn ang="0">
                      <a:pos x="215" y="46"/>
                    </a:cxn>
                    <a:cxn ang="0">
                      <a:pos x="237" y="94"/>
                    </a:cxn>
                    <a:cxn ang="0">
                      <a:pos x="188" y="109"/>
                    </a:cxn>
                    <a:cxn ang="0">
                      <a:pos x="231" y="113"/>
                    </a:cxn>
                    <a:cxn ang="0">
                      <a:pos x="250" y="90"/>
                    </a:cxn>
                    <a:cxn ang="0">
                      <a:pos x="266" y="92"/>
                    </a:cxn>
                    <a:cxn ang="0">
                      <a:pos x="253" y="54"/>
                    </a:cxn>
                    <a:cxn ang="0">
                      <a:pos x="266" y="44"/>
                    </a:cxn>
                    <a:cxn ang="0">
                      <a:pos x="277" y="88"/>
                    </a:cxn>
                    <a:cxn ang="0">
                      <a:pos x="266" y="113"/>
                    </a:cxn>
                    <a:cxn ang="0">
                      <a:pos x="296" y="130"/>
                    </a:cxn>
                    <a:cxn ang="0">
                      <a:pos x="299" y="92"/>
                    </a:cxn>
                    <a:cxn ang="0">
                      <a:pos x="331" y="103"/>
                    </a:cxn>
                    <a:cxn ang="0">
                      <a:pos x="382" y="73"/>
                    </a:cxn>
                    <a:cxn ang="0">
                      <a:pos x="409" y="50"/>
                    </a:cxn>
                    <a:cxn ang="0">
                      <a:pos x="439" y="56"/>
                    </a:cxn>
                    <a:cxn ang="0">
                      <a:pos x="455" y="50"/>
                    </a:cxn>
                    <a:cxn ang="0">
                      <a:pos x="431" y="44"/>
                    </a:cxn>
                    <a:cxn ang="0">
                      <a:pos x="474" y="35"/>
                    </a:cxn>
                    <a:cxn ang="0">
                      <a:pos x="544" y="54"/>
                    </a:cxn>
                    <a:cxn ang="0">
                      <a:pos x="581" y="42"/>
                    </a:cxn>
                    <a:cxn ang="0">
                      <a:pos x="584" y="63"/>
                    </a:cxn>
                    <a:cxn ang="0">
                      <a:pos x="568" y="101"/>
                    </a:cxn>
                    <a:cxn ang="0">
                      <a:pos x="611" y="88"/>
                    </a:cxn>
                    <a:cxn ang="0">
                      <a:pos x="624" y="80"/>
                    </a:cxn>
                    <a:cxn ang="0">
                      <a:pos x="648" y="61"/>
                    </a:cxn>
                    <a:cxn ang="0">
                      <a:pos x="794" y="84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31" y="0"/>
                    </a:cxn>
                    <a:cxn ang="0">
                      <a:pos x="19" y="2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/>
                  <a:ahLst/>
                  <a:cxnLst>
                    <a:cxn ang="0">
                      <a:pos x="6" y="32"/>
                    </a:cxn>
                    <a:cxn ang="0">
                      <a:pos x="22" y="0"/>
                    </a:cxn>
                    <a:cxn ang="0">
                      <a:pos x="38" y="4"/>
                    </a:cxn>
                    <a:cxn ang="0">
                      <a:pos x="6" y="32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/>
                  <a:ahLst/>
                  <a:cxnLst>
                    <a:cxn ang="0">
                      <a:pos x="37" y="18"/>
                    </a:cxn>
                    <a:cxn ang="0">
                      <a:pos x="25" y="2"/>
                    </a:cxn>
                    <a:cxn ang="0">
                      <a:pos x="37" y="18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12" y="9"/>
                    </a:cxn>
                    <a:cxn ang="0">
                      <a:pos x="0" y="21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/>
                  <a:ahLst/>
                  <a:cxnLst>
                    <a:cxn ang="0">
                      <a:pos x="7" y="22"/>
                    </a:cxn>
                    <a:cxn ang="0">
                      <a:pos x="31" y="10"/>
                    </a:cxn>
                    <a:cxn ang="0">
                      <a:pos x="7" y="22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-154"/>
                <a:ext cx="5739" cy="418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-1261" y="-1"/>
                <a:ext cx="2098" cy="1030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30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930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85681-E1C1-49CB-BC55-7703E44B6FB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8224538"/>
      </p:ext>
    </p:extLst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EF757-9A38-4EA3-B5A8-D8096880053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2976438"/>
      </p:ext>
    </p:extLst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0FF83-8ABD-4113-BBE9-17922D4480A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5604372"/>
      </p:ext>
    </p:extLst>
  </p:cSld>
  <p:clrMapOvr>
    <a:masterClrMapping/>
  </p:clrMapOvr>
  <p:transition spd="slow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Küçük Resim Yer Tutucusu"/>
          <p:cNvSpPr>
            <a:spLocks noGrp="1"/>
          </p:cNvSpPr>
          <p:nvPr>
            <p:ph type="clipArt"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4CB47-1D8B-4BF8-B988-362845FB1A7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3969359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48C51-7820-431A-8B9C-8CB7B108518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6509807"/>
      </p:ext>
    </p:extLst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108C7-C95A-4E32-909C-488C0D49139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5745549"/>
      </p:ext>
    </p:extLst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77FF0-B3CB-4D63-ABDC-B6E5413286A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7892671"/>
      </p:ext>
    </p:extLst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46D11-B0F1-4316-B82E-1ABA1373825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1051924"/>
      </p:ext>
    </p:extLst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6C7A4-AD39-4EF7-A119-D1501AB10D4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6148364"/>
      </p:ext>
    </p:extLst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0DD79-3EDE-47E8-A15B-17D44EB671E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3957163"/>
      </p:ext>
    </p:extLst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ECB1E-1EB8-4BF3-A234-90415FA0059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3392325"/>
      </p:ext>
    </p:extLst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3E900-277E-4AE3-816A-AAAFF855D82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1108095"/>
      </p:ext>
    </p:extLst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3C67434-70BC-4BB9-82FE-5A478569348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8201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/>
                <a:ahLst/>
                <a:cxnLst>
                  <a:cxn ang="0">
                    <a:pos x="4848" y="48"/>
                  </a:cxn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8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8204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/>
                    <a:ahLst/>
                    <a:cxnLst>
                      <a:cxn ang="0">
                        <a:pos x="5" y="11"/>
                      </a:cxn>
                      <a:cxn ang="0">
                        <a:pos x="15" y="5"/>
                      </a:cxn>
                      <a:cxn ang="0">
                        <a:pos x="13" y="17"/>
                      </a:cxn>
                      <a:cxn ang="0">
                        <a:pos x="5" y="11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05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/>
                    <a:ahLst/>
                    <a:cxnLst>
                      <a:cxn ang="0">
                        <a:pos x="3" y="13"/>
                      </a:cxn>
                      <a:cxn ang="0">
                        <a:pos x="11" y="3"/>
                      </a:cxn>
                      <a:cxn ang="0">
                        <a:pos x="7" y="19"/>
                      </a:cxn>
                      <a:cxn ang="0">
                        <a:pos x="3" y="13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06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07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08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09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10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11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12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13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14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15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16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17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18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19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20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/>
                    <a:ahLst/>
                    <a:cxnLst>
                      <a:cxn ang="0">
                        <a:pos x="8" y="14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8" y="14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21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22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23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24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25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26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27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/>
                    <a:ahLst/>
                    <a:cxnLst>
                      <a:cxn ang="0">
                        <a:pos x="21" y="280"/>
                      </a:cxn>
                      <a:cxn ang="0">
                        <a:pos x="24" y="250"/>
                      </a:cxn>
                      <a:cxn ang="0">
                        <a:pos x="22" y="245"/>
                      </a:cxn>
                      <a:cxn ang="0">
                        <a:pos x="16" y="218"/>
                      </a:cxn>
                      <a:cxn ang="0">
                        <a:pos x="4" y="215"/>
                      </a:cxn>
                      <a:cxn ang="0">
                        <a:pos x="0" y="191"/>
                      </a:cxn>
                      <a:cxn ang="0">
                        <a:pos x="12" y="180"/>
                      </a:cxn>
                      <a:cxn ang="0">
                        <a:pos x="6" y="165"/>
                      </a:cxn>
                      <a:cxn ang="0">
                        <a:pos x="2" y="160"/>
                      </a:cxn>
                      <a:cxn ang="0">
                        <a:pos x="28" y="120"/>
                      </a:cxn>
                      <a:cxn ang="0">
                        <a:pos x="44" y="96"/>
                      </a:cxn>
                      <a:cxn ang="0">
                        <a:pos x="42" y="70"/>
                      </a:cxn>
                      <a:cxn ang="0">
                        <a:pos x="24" y="43"/>
                      </a:cxn>
                      <a:cxn ang="0">
                        <a:pos x="20" y="32"/>
                      </a:cxn>
                      <a:cxn ang="0">
                        <a:pos x="26" y="36"/>
                      </a:cxn>
                      <a:cxn ang="0">
                        <a:pos x="48" y="35"/>
                      </a:cxn>
                      <a:cxn ang="0">
                        <a:pos x="64" y="11"/>
                      </a:cxn>
                      <a:cxn ang="0">
                        <a:pos x="82" y="0"/>
                      </a:cxn>
                      <a:cxn ang="0">
                        <a:pos x="88" y="2"/>
                      </a:cxn>
                      <a:cxn ang="0">
                        <a:pos x="92" y="9"/>
                      </a:cxn>
                      <a:cxn ang="0">
                        <a:pos x="98" y="5"/>
                      </a:cxn>
                      <a:cxn ang="0">
                        <a:pos x="110" y="8"/>
                      </a:cxn>
                      <a:cxn ang="0">
                        <a:pos x="116" y="9"/>
                      </a:cxn>
                      <a:cxn ang="0">
                        <a:pos x="141" y="14"/>
                      </a:cxn>
                      <a:cxn ang="0">
                        <a:pos x="155" y="24"/>
                      </a:cxn>
                      <a:cxn ang="0">
                        <a:pos x="167" y="17"/>
                      </a:cxn>
                      <a:cxn ang="0">
                        <a:pos x="173" y="14"/>
                      </a:cxn>
                      <a:cxn ang="0">
                        <a:pos x="195" y="14"/>
                      </a:cxn>
                      <a:cxn ang="0">
                        <a:pos x="211" y="32"/>
                      </a:cxn>
                      <a:cxn ang="0">
                        <a:pos x="231" y="59"/>
                      </a:cxn>
                      <a:cxn ang="0">
                        <a:pos x="245" y="70"/>
                      </a:cxn>
                      <a:cxn ang="0">
                        <a:pos x="257" y="68"/>
                      </a:cxn>
                      <a:cxn ang="0">
                        <a:pos x="270" y="65"/>
                      </a:cxn>
                      <a:cxn ang="0">
                        <a:pos x="290" y="71"/>
                      </a:cxn>
                      <a:cxn ang="0">
                        <a:pos x="300" y="81"/>
                      </a:cxn>
                      <a:cxn ang="0">
                        <a:pos x="308" y="90"/>
                      </a:cxn>
                      <a:cxn ang="0">
                        <a:pos x="318" y="111"/>
                      </a:cxn>
                      <a:cxn ang="0">
                        <a:pos x="322" y="120"/>
                      </a:cxn>
                      <a:cxn ang="0">
                        <a:pos x="324" y="125"/>
                      </a:cxn>
                      <a:cxn ang="0">
                        <a:pos x="310" y="142"/>
                      </a:cxn>
                      <a:cxn ang="0">
                        <a:pos x="322" y="141"/>
                      </a:cxn>
                      <a:cxn ang="0">
                        <a:pos x="342" y="155"/>
                      </a:cxn>
                      <a:cxn ang="0">
                        <a:pos x="364" y="157"/>
                      </a:cxn>
                      <a:cxn ang="0">
                        <a:pos x="380" y="168"/>
                      </a:cxn>
                      <a:cxn ang="0">
                        <a:pos x="382" y="172"/>
                      </a:cxn>
                      <a:cxn ang="0">
                        <a:pos x="382" y="176"/>
                      </a:cxn>
                      <a:cxn ang="0">
                        <a:pos x="394" y="172"/>
                      </a:cxn>
                      <a:cxn ang="0">
                        <a:pos x="400" y="171"/>
                      </a:cxn>
                      <a:cxn ang="0">
                        <a:pos x="439" y="185"/>
                      </a:cxn>
                      <a:cxn ang="0">
                        <a:pos x="447" y="199"/>
                      </a:cxn>
                      <a:cxn ang="0">
                        <a:pos x="465" y="201"/>
                      </a:cxn>
                      <a:cxn ang="0">
                        <a:pos x="471" y="215"/>
                      </a:cxn>
                      <a:cxn ang="0">
                        <a:pos x="451" y="258"/>
                      </a:cxn>
                      <a:cxn ang="0">
                        <a:pos x="435" y="281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28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/>
                    <a:ahLst/>
                    <a:cxnLst>
                      <a:cxn ang="0">
                        <a:pos x="406" y="6"/>
                      </a:cxn>
                      <a:cxn ang="0">
                        <a:pos x="502" y="34"/>
                      </a:cxn>
                      <a:cxn ang="0">
                        <a:pos x="550" y="38"/>
                      </a:cxn>
                      <a:cxn ang="0">
                        <a:pos x="578" y="130"/>
                      </a:cxn>
                      <a:cxn ang="0">
                        <a:pos x="586" y="90"/>
                      </a:cxn>
                      <a:cxn ang="0">
                        <a:pos x="606" y="70"/>
                      </a:cxn>
                      <a:cxn ang="0">
                        <a:pos x="642" y="126"/>
                      </a:cxn>
                      <a:cxn ang="0">
                        <a:pos x="682" y="98"/>
                      </a:cxn>
                      <a:cxn ang="0">
                        <a:pos x="706" y="86"/>
                      </a:cxn>
                      <a:cxn ang="0">
                        <a:pos x="762" y="2"/>
                      </a:cxn>
                      <a:cxn ang="0">
                        <a:pos x="798" y="70"/>
                      </a:cxn>
                      <a:cxn ang="0">
                        <a:pos x="798" y="130"/>
                      </a:cxn>
                      <a:cxn ang="0">
                        <a:pos x="790" y="158"/>
                      </a:cxn>
                      <a:cxn ang="0">
                        <a:pos x="766" y="162"/>
                      </a:cxn>
                      <a:cxn ang="0">
                        <a:pos x="762" y="186"/>
                      </a:cxn>
                      <a:cxn ang="0">
                        <a:pos x="802" y="226"/>
                      </a:cxn>
                      <a:cxn ang="0">
                        <a:pos x="786" y="322"/>
                      </a:cxn>
                      <a:cxn ang="0">
                        <a:pos x="830" y="414"/>
                      </a:cxn>
                      <a:cxn ang="0">
                        <a:pos x="854" y="450"/>
                      </a:cxn>
                      <a:cxn ang="0">
                        <a:pos x="830" y="450"/>
                      </a:cxn>
                      <a:cxn ang="0">
                        <a:pos x="746" y="378"/>
                      </a:cxn>
                      <a:cxn ang="0">
                        <a:pos x="678" y="402"/>
                      </a:cxn>
                      <a:cxn ang="0">
                        <a:pos x="590" y="442"/>
                      </a:cxn>
                      <a:cxn ang="0">
                        <a:pos x="642" y="578"/>
                      </a:cxn>
                      <a:cxn ang="0">
                        <a:pos x="710" y="610"/>
                      </a:cxn>
                      <a:cxn ang="0">
                        <a:pos x="738" y="550"/>
                      </a:cxn>
                      <a:cxn ang="0">
                        <a:pos x="774" y="570"/>
                      </a:cxn>
                      <a:cxn ang="0">
                        <a:pos x="766" y="630"/>
                      </a:cxn>
                      <a:cxn ang="0">
                        <a:pos x="802" y="670"/>
                      </a:cxn>
                      <a:cxn ang="0">
                        <a:pos x="838" y="658"/>
                      </a:cxn>
                      <a:cxn ang="0">
                        <a:pos x="922" y="806"/>
                      </a:cxn>
                      <a:cxn ang="0">
                        <a:pos x="942" y="826"/>
                      </a:cxn>
                      <a:cxn ang="0">
                        <a:pos x="874" y="810"/>
                      </a:cxn>
                      <a:cxn ang="0">
                        <a:pos x="830" y="758"/>
                      </a:cxn>
                      <a:cxn ang="0">
                        <a:pos x="778" y="710"/>
                      </a:cxn>
                      <a:cxn ang="0">
                        <a:pos x="702" y="662"/>
                      </a:cxn>
                      <a:cxn ang="0">
                        <a:pos x="614" y="646"/>
                      </a:cxn>
                      <a:cxn ang="0">
                        <a:pos x="506" y="594"/>
                      </a:cxn>
                      <a:cxn ang="0">
                        <a:pos x="462" y="506"/>
                      </a:cxn>
                      <a:cxn ang="0">
                        <a:pos x="430" y="462"/>
                      </a:cxn>
                      <a:cxn ang="0">
                        <a:pos x="382" y="430"/>
                      </a:cxn>
                      <a:cxn ang="0">
                        <a:pos x="342" y="370"/>
                      </a:cxn>
                      <a:cxn ang="0">
                        <a:pos x="354" y="414"/>
                      </a:cxn>
                      <a:cxn ang="0">
                        <a:pos x="418" y="494"/>
                      </a:cxn>
                      <a:cxn ang="0">
                        <a:pos x="422" y="526"/>
                      </a:cxn>
                      <a:cxn ang="0">
                        <a:pos x="394" y="498"/>
                      </a:cxn>
                      <a:cxn ang="0">
                        <a:pos x="354" y="466"/>
                      </a:cxn>
                      <a:cxn ang="0">
                        <a:pos x="314" y="402"/>
                      </a:cxn>
                      <a:cxn ang="0">
                        <a:pos x="266" y="346"/>
                      </a:cxn>
                      <a:cxn ang="0">
                        <a:pos x="210" y="314"/>
                      </a:cxn>
                      <a:cxn ang="0">
                        <a:pos x="154" y="238"/>
                      </a:cxn>
                      <a:cxn ang="0">
                        <a:pos x="66" y="66"/>
                      </a:cxn>
                      <a:cxn ang="0">
                        <a:pos x="34" y="38"/>
                      </a:cxn>
                      <a:cxn ang="0">
                        <a:pos x="46" y="22"/>
                      </a:cxn>
                      <a:cxn ang="0">
                        <a:pos x="102" y="70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29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/>
                    <a:ahLst/>
                    <a:cxnLst>
                      <a:cxn ang="0">
                        <a:pos x="6" y="28"/>
                      </a:cxn>
                      <a:cxn ang="0">
                        <a:pos x="10" y="48"/>
                      </a:cxn>
                      <a:cxn ang="0">
                        <a:pos x="6" y="28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30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2" y="1"/>
                      </a:cxn>
                      <a:cxn ang="0">
                        <a:pos x="36" y="17"/>
                      </a:cxn>
                      <a:cxn ang="0">
                        <a:pos x="8" y="1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31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/>
                    <a:ahLst/>
                    <a:cxnLst>
                      <a:cxn ang="0">
                        <a:pos x="0" y="49"/>
                      </a:cxn>
                      <a:cxn ang="0">
                        <a:pos x="28" y="25"/>
                      </a:cxn>
                      <a:cxn ang="0">
                        <a:pos x="56" y="21"/>
                      </a:cxn>
                      <a:cxn ang="0">
                        <a:pos x="80" y="9"/>
                      </a:cxn>
                      <a:cxn ang="0">
                        <a:pos x="64" y="25"/>
                      </a:cxn>
                      <a:cxn ang="0">
                        <a:pos x="124" y="49"/>
                      </a:cxn>
                      <a:cxn ang="0">
                        <a:pos x="160" y="65"/>
                      </a:cxn>
                      <a:cxn ang="0">
                        <a:pos x="116" y="77"/>
                      </a:cxn>
                      <a:cxn ang="0">
                        <a:pos x="88" y="57"/>
                      </a:cxn>
                      <a:cxn ang="0">
                        <a:pos x="76" y="53"/>
                      </a:cxn>
                      <a:cxn ang="0">
                        <a:pos x="24" y="41"/>
                      </a:cxn>
                      <a:cxn ang="0">
                        <a:pos x="0" y="49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32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2" y="4"/>
                      </a:cxn>
                      <a:cxn ang="0">
                        <a:pos x="88" y="24"/>
                      </a:cxn>
                      <a:cxn ang="0">
                        <a:pos x="112" y="20"/>
                      </a:cxn>
                      <a:cxn ang="0">
                        <a:pos x="108" y="44"/>
                      </a:cxn>
                      <a:cxn ang="0">
                        <a:pos x="64" y="40"/>
                      </a:cxn>
                      <a:cxn ang="0">
                        <a:pos x="0" y="36"/>
                      </a:cxn>
                      <a:cxn ang="0">
                        <a:pos x="28" y="2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33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/>
                    <a:ahLst/>
                    <a:cxnLst>
                      <a:cxn ang="0">
                        <a:pos x="17" y="25"/>
                      </a:cxn>
                      <a:cxn ang="0">
                        <a:pos x="37" y="13"/>
                      </a:cxn>
                      <a:cxn ang="0">
                        <a:pos x="17" y="2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34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/>
                    <a:ahLst/>
                    <a:cxnLst>
                      <a:cxn ang="0">
                        <a:pos x="19" y="32"/>
                      </a:cxn>
                      <a:cxn ang="0">
                        <a:pos x="19" y="0"/>
                      </a:cxn>
                      <a:cxn ang="0">
                        <a:pos x="19" y="32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35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/>
                    <a:ahLst/>
                    <a:cxnLst>
                      <a:cxn ang="0">
                        <a:pos x="4" y="9"/>
                      </a:cxn>
                      <a:cxn ang="0">
                        <a:pos x="20" y="33"/>
                      </a:cxn>
                      <a:cxn ang="0">
                        <a:pos x="24" y="49"/>
                      </a:cxn>
                      <a:cxn ang="0">
                        <a:pos x="36" y="53"/>
                      </a:cxn>
                      <a:cxn ang="0">
                        <a:pos x="24" y="73"/>
                      </a:cxn>
                      <a:cxn ang="0">
                        <a:pos x="0" y="21"/>
                      </a:cxn>
                      <a:cxn ang="0">
                        <a:pos x="4" y="9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36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/>
                    <a:ahLst/>
                    <a:cxnLst>
                      <a:cxn ang="0">
                        <a:pos x="220" y="1"/>
                      </a:cxn>
                      <a:cxn ang="0">
                        <a:pos x="231" y="8"/>
                      </a:cxn>
                      <a:cxn ang="0">
                        <a:pos x="235" y="0"/>
                      </a:cxn>
                      <a:cxn ang="0">
                        <a:pos x="265" y="0"/>
                      </a:cxn>
                      <a:cxn ang="0">
                        <a:pos x="287" y="17"/>
                      </a:cxn>
                      <a:cxn ang="0">
                        <a:pos x="319" y="10"/>
                      </a:cxn>
                      <a:cxn ang="0">
                        <a:pos x="314" y="29"/>
                      </a:cxn>
                      <a:cxn ang="0">
                        <a:pos x="298" y="46"/>
                      </a:cxn>
                      <a:cxn ang="0">
                        <a:pos x="295" y="29"/>
                      </a:cxn>
                      <a:cxn ang="0">
                        <a:pos x="287" y="31"/>
                      </a:cxn>
                      <a:cxn ang="0">
                        <a:pos x="279" y="29"/>
                      </a:cxn>
                      <a:cxn ang="0">
                        <a:pos x="263" y="21"/>
                      </a:cxn>
                      <a:cxn ang="0">
                        <a:pos x="228" y="38"/>
                      </a:cxn>
                      <a:cxn ang="0">
                        <a:pos x="201" y="44"/>
                      </a:cxn>
                      <a:cxn ang="0">
                        <a:pos x="212" y="57"/>
                      </a:cxn>
                      <a:cxn ang="0">
                        <a:pos x="188" y="63"/>
                      </a:cxn>
                      <a:cxn ang="0">
                        <a:pos x="169" y="61"/>
                      </a:cxn>
                      <a:cxn ang="0">
                        <a:pos x="177" y="57"/>
                      </a:cxn>
                      <a:cxn ang="0">
                        <a:pos x="171" y="40"/>
                      </a:cxn>
                      <a:cxn ang="0">
                        <a:pos x="169" y="31"/>
                      </a:cxn>
                      <a:cxn ang="0">
                        <a:pos x="158" y="23"/>
                      </a:cxn>
                      <a:cxn ang="0">
                        <a:pos x="142" y="27"/>
                      </a:cxn>
                      <a:cxn ang="0">
                        <a:pos x="134" y="27"/>
                      </a:cxn>
                      <a:cxn ang="0">
                        <a:pos x="123" y="25"/>
                      </a:cxn>
                      <a:cxn ang="0">
                        <a:pos x="83" y="2"/>
                      </a:cxn>
                      <a:cxn ang="0">
                        <a:pos x="59" y="14"/>
                      </a:cxn>
                      <a:cxn ang="0">
                        <a:pos x="1" y="0"/>
                      </a:cxn>
                      <a:cxn ang="0">
                        <a:pos x="220" y="1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37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/>
                    <a:ahLst/>
                    <a:cxnLst>
                      <a:cxn ang="0">
                        <a:pos x="105" y="31"/>
                      </a:cxn>
                      <a:cxn ang="0">
                        <a:pos x="30" y="1"/>
                      </a:cxn>
                      <a:cxn ang="0">
                        <a:pos x="285" y="0"/>
                      </a:cxn>
                      <a:cxn ang="0">
                        <a:pos x="296" y="14"/>
                      </a:cxn>
                      <a:cxn ang="0">
                        <a:pos x="264" y="16"/>
                      </a:cxn>
                      <a:cxn ang="0">
                        <a:pos x="105" y="3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38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39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6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40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41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42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43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44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45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46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47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48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49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50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51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52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53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54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55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56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57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58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59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8261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62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63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64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65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66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67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68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69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70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71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72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73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74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75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76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77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78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79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80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81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82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8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83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84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85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86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87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88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89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90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91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92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93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94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95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96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97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98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299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300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301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8302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8304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05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06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07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08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09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10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11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12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13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14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15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16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17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18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19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20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21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22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23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24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8326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27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28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29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30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31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32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33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34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35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36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37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38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39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40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41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42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43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44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45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46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47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48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49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8350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4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ransition spd="slow">
    <p:split orient="vert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1371600"/>
          </a:xfrm>
        </p:spPr>
        <p:txBody>
          <a:bodyPr/>
          <a:lstStyle/>
          <a:p>
            <a:pPr eaLnBrk="1" hangingPunct="1"/>
            <a:r>
              <a:rPr lang="tr-TR" altLang="tr-TR" smtClean="0"/>
              <a:t>Renkler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505200"/>
            <a:ext cx="6934200" cy="2362200"/>
          </a:xfrm>
        </p:spPr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tr-TR" altLang="tr-TR" smtClean="0"/>
              <a:t>Ana-Ara Renkler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tr-TR" altLang="tr-TR" smtClean="0"/>
              <a:t>Sıcak-Soğuk Renkler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tr-TR" altLang="tr-TR" smtClean="0"/>
              <a:t>Zıt Renkler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tr-TR" altLang="tr-TR" smtClean="0"/>
              <a:t>Nötr Renkler</a:t>
            </a: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6227763" y="5876925"/>
            <a:ext cx="24003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tr-TR" sz="2000" kern="10">
              <a:ln w="19050">
                <a:solidFill>
                  <a:srgbClr val="99CCFF"/>
                </a:solidFill>
                <a:miter lim="800000"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3077" name="6 Altbilgi Yer Tutucusu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sv-SE" altLang="tr-TR" sz="1400" smtClean="0"/>
              <a:t>ÖZEL MERVE KOLEJİ GÖRSEL SANATLAR</a:t>
            </a:r>
            <a:endParaRPr lang="tr-TR" altLang="tr-TR" sz="1400" smtClean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/>
              <a:t>Ana Renkler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971800" y="23622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altLang="tr-TR" sz="3600" b="1"/>
              <a:t>SARI</a:t>
            </a:r>
            <a:endParaRPr lang="tr-TR" altLang="tr-TR" sz="3600" b="1">
              <a:latin typeface="Times New Roman Tur" charset="-94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886200" y="3505200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altLang="tr-TR" sz="3600" b="1"/>
              <a:t>KIRMIZI</a:t>
            </a:r>
            <a:endParaRPr lang="tr-TR" altLang="tr-TR" sz="3600" b="1">
              <a:latin typeface="Times New Roman Tur" charset="-94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5181600" y="4724400"/>
            <a:ext cx="1600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altLang="tr-TR" sz="3600" b="1"/>
              <a:t>MAVİ</a:t>
            </a:r>
            <a:endParaRPr lang="tr-TR" altLang="tr-TR" sz="3600" b="1">
              <a:latin typeface="Times New Roman Tur" charset="-94"/>
            </a:endParaRPr>
          </a:p>
        </p:txBody>
      </p:sp>
      <p:sp>
        <p:nvSpPr>
          <p:cNvPr id="4107" name="Oval 11"/>
          <p:cNvSpPr>
            <a:spLocks noChangeArrowheads="1"/>
          </p:cNvSpPr>
          <p:nvPr/>
        </p:nvSpPr>
        <p:spPr bwMode="auto">
          <a:xfrm>
            <a:off x="3581400" y="4343400"/>
            <a:ext cx="1600200" cy="1600200"/>
          </a:xfrm>
          <a:prstGeom prst="ellipse">
            <a:avLst/>
          </a:prstGeom>
          <a:solidFill>
            <a:srgbClr val="6600FF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108" name="Oval 12"/>
          <p:cNvSpPr>
            <a:spLocks noChangeArrowheads="1"/>
          </p:cNvSpPr>
          <p:nvPr/>
        </p:nvSpPr>
        <p:spPr bwMode="auto">
          <a:xfrm>
            <a:off x="2362200" y="3276600"/>
            <a:ext cx="1600200" cy="1600200"/>
          </a:xfrm>
          <a:prstGeom prst="ellipse">
            <a:avLst/>
          </a:prstGeom>
          <a:solidFill>
            <a:srgbClr val="FF3300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109" name="Oval 13"/>
          <p:cNvSpPr>
            <a:spLocks noChangeArrowheads="1"/>
          </p:cNvSpPr>
          <p:nvPr/>
        </p:nvSpPr>
        <p:spPr bwMode="auto">
          <a:xfrm>
            <a:off x="1295400" y="2057400"/>
            <a:ext cx="1600200" cy="16002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 build="p" autoUpdateAnimBg="0"/>
      <p:bldP spid="4099" grpId="0" autoUpdateAnimBg="0"/>
      <p:bldP spid="4101" grpId="0" autoUpdateAnimBg="0"/>
      <p:bldP spid="4102" grpId="0" autoUpdateAnimBg="0"/>
      <p:bldP spid="4107" grpId="0" animBg="1"/>
      <p:bldP spid="4108" grpId="0" animBg="1"/>
      <p:bldP spid="410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10"/>
          <p:cNvSpPr>
            <a:spLocks noGrp="1" noChangeArrowheads="1"/>
          </p:cNvSpPr>
          <p:nvPr>
            <p:ph type="title"/>
          </p:nvPr>
        </p:nvSpPr>
        <p:spPr>
          <a:xfrm>
            <a:off x="228600" y="1066800"/>
            <a:ext cx="7772400" cy="838200"/>
          </a:xfrm>
        </p:spPr>
        <p:txBody>
          <a:bodyPr/>
          <a:lstStyle/>
          <a:p>
            <a:pPr algn="ctr" eaLnBrk="1" hangingPunct="1"/>
            <a:r>
              <a:rPr lang="tr-TR" altLang="tr-TR" smtClean="0"/>
              <a:t>Ara Renkler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438400" y="22098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tr-TR" altLang="tr-TR"/>
              <a:t>SARI -KIRMIZI = TURUNCU</a:t>
            </a:r>
            <a:endParaRPr lang="tr-TR" altLang="tr-TR">
              <a:latin typeface="Times New Roman Tur" charset="-94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133600" y="335280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tr-TR" altLang="tr-TR"/>
              <a:t>KIRMIZI- MAVİ=MOR</a:t>
            </a:r>
            <a:endParaRPr lang="tr-TR" altLang="tr-TR">
              <a:latin typeface="Times New Roman Tur" charset="-94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1447800" y="45720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tr-TR" altLang="tr-TR"/>
              <a:t>MAVİ- SARI=YEŞİL</a:t>
            </a:r>
            <a:endParaRPr lang="tr-TR" altLang="tr-TR">
              <a:latin typeface="Times New Roman Tur" charset="-94"/>
            </a:endParaRPr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6629400" y="1752600"/>
            <a:ext cx="1600200" cy="1600200"/>
          </a:xfrm>
          <a:prstGeom prst="ellipse">
            <a:avLst/>
          </a:prstGeom>
          <a:solidFill>
            <a:srgbClr val="FF9900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5562600" y="2971800"/>
            <a:ext cx="1600200" cy="1600200"/>
          </a:xfrm>
          <a:prstGeom prst="ellipse">
            <a:avLst/>
          </a:prstGeom>
          <a:solidFill>
            <a:srgbClr val="9933FF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4495800" y="4191000"/>
            <a:ext cx="1600200" cy="1600200"/>
          </a:xfrm>
          <a:prstGeom prst="ellipse">
            <a:avLst/>
          </a:prstGeom>
          <a:solidFill>
            <a:srgbClr val="33CC33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 build="p" autoUpdateAnimBg="0" advAuto="0"/>
      <p:bldP spid="6147" grpId="0" build="p" autoUpdateAnimBg="0" advAuto="0"/>
      <p:bldP spid="6149" grpId="0" autoUpdateAnimBg="0"/>
      <p:bldP spid="6151" grpId="0" autoUpdateAnimBg="0"/>
      <p:bldP spid="6157" grpId="0" animBg="1"/>
      <p:bldP spid="6158" grpId="0" animBg="1"/>
      <p:bldP spid="61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/>
              <a:t>Renk Çemberi</a:t>
            </a:r>
          </a:p>
        </p:txBody>
      </p:sp>
      <p:sp>
        <p:nvSpPr>
          <p:cNvPr id="10270" name="Rectangle 30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133600"/>
            <a:ext cx="3124200" cy="4114800"/>
          </a:xfrm>
        </p:spPr>
        <p:txBody>
          <a:bodyPr/>
          <a:lstStyle/>
          <a:p>
            <a:pPr marL="533400" indent="-533400" eaLnBrk="1" hangingPunct="1"/>
            <a:r>
              <a:rPr lang="tr-TR" altLang="tr-TR" smtClean="0"/>
              <a:t>Ana renkler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tr-TR" altLang="tr-TR" smtClean="0"/>
              <a:t>Kırmızı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tr-TR" altLang="tr-TR" smtClean="0"/>
              <a:t>Sarı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tr-TR" altLang="tr-TR" smtClean="0"/>
              <a:t>Mavi</a:t>
            </a:r>
          </a:p>
        </p:txBody>
      </p:sp>
      <p:sp>
        <p:nvSpPr>
          <p:cNvPr id="10271" name="Rectangle 31"/>
          <p:cNvSpPr>
            <a:spLocks noGrp="1" noChangeArrowheads="1"/>
          </p:cNvSpPr>
          <p:nvPr>
            <p:ph type="body" sz="half" idx="2"/>
          </p:nvPr>
        </p:nvSpPr>
        <p:spPr>
          <a:xfrm>
            <a:off x="5257800" y="2133600"/>
            <a:ext cx="2971800" cy="4114800"/>
          </a:xfrm>
        </p:spPr>
        <p:txBody>
          <a:bodyPr/>
          <a:lstStyle/>
          <a:p>
            <a:pPr marL="533400" indent="-533400" algn="r" eaLnBrk="1" hangingPunct="1"/>
            <a:r>
              <a:rPr lang="tr-TR" altLang="tr-TR" smtClean="0"/>
              <a:t>Ara renkler</a:t>
            </a:r>
          </a:p>
          <a:p>
            <a:pPr marL="533400" indent="-533400" algn="r" eaLnBrk="1" hangingPunct="1">
              <a:buFontTx/>
              <a:buAutoNum type="arabicPeriod"/>
            </a:pPr>
            <a:r>
              <a:rPr lang="tr-TR" altLang="tr-TR" smtClean="0"/>
              <a:t>Turuncu</a:t>
            </a:r>
          </a:p>
          <a:p>
            <a:pPr marL="533400" indent="-533400" algn="r" eaLnBrk="1" hangingPunct="1">
              <a:buFontTx/>
              <a:buAutoNum type="arabicPeriod"/>
            </a:pPr>
            <a:r>
              <a:rPr lang="tr-TR" altLang="tr-TR" smtClean="0"/>
              <a:t>Yeşil</a:t>
            </a:r>
          </a:p>
          <a:p>
            <a:pPr marL="533400" indent="-533400" algn="r" eaLnBrk="1" hangingPunct="1">
              <a:buFontTx/>
              <a:buAutoNum type="arabicPeriod"/>
            </a:pPr>
            <a:r>
              <a:rPr lang="tr-TR" altLang="tr-TR" smtClean="0"/>
              <a:t>Mor</a:t>
            </a:r>
          </a:p>
        </p:txBody>
      </p:sp>
      <p:pic>
        <p:nvPicPr>
          <p:cNvPr id="10272" name="Picture 32" descr="renkcemb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913" y="2133600"/>
            <a:ext cx="3621087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70" grpId="0" build="p" bldLvl="3" autoUpdateAnimBg="0"/>
      <p:bldP spid="10271" grpId="0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Sıcak Renkler</a:t>
            </a: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2438400"/>
            <a:ext cx="1600200" cy="762000"/>
          </a:xfrm>
        </p:spPr>
        <p:txBody>
          <a:bodyPr/>
          <a:lstStyle/>
          <a:p>
            <a:pPr algn="r" eaLnBrk="1" hangingPunct="1"/>
            <a:r>
              <a:rPr lang="tr-TR" altLang="tr-TR" sz="3600" smtClean="0"/>
              <a:t>Sarı</a:t>
            </a:r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4038600" y="2895600"/>
            <a:ext cx="1600200" cy="1600200"/>
          </a:xfrm>
          <a:prstGeom prst="ellipse">
            <a:avLst/>
          </a:prstGeom>
          <a:solidFill>
            <a:srgbClr val="FF3300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2819400" y="1828800"/>
            <a:ext cx="1600200" cy="16002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2302" name="Oval 14"/>
          <p:cNvSpPr>
            <a:spLocks noChangeArrowheads="1"/>
          </p:cNvSpPr>
          <p:nvPr/>
        </p:nvSpPr>
        <p:spPr bwMode="auto">
          <a:xfrm>
            <a:off x="5257800" y="3962400"/>
            <a:ext cx="1600200" cy="1600200"/>
          </a:xfrm>
          <a:prstGeom prst="ellipse">
            <a:avLst/>
          </a:prstGeom>
          <a:solidFill>
            <a:srgbClr val="FF9900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1905000" y="3733800"/>
            <a:ext cx="213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tr-TR" altLang="tr-TR" sz="3600">
                <a:latin typeface="Tahoma" pitchFamily="34" charset="0"/>
              </a:rPr>
              <a:t>Kırmızı</a:t>
            </a:r>
            <a:endParaRPr lang="tr-TR" altLang="tr-TR"/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2895600" y="4800600"/>
            <a:ext cx="236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tr-TR" altLang="tr-TR" sz="3600">
                <a:latin typeface="Tahoma" pitchFamily="34" charset="0"/>
              </a:rPr>
              <a:t>Turuncu</a:t>
            </a:r>
            <a:endParaRPr lang="tr-TR" altLang="tr-TR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utoUpdateAnimBg="0"/>
      <p:bldP spid="12300" grpId="0" build="p" autoUpdateAnimBg="0"/>
      <p:bldP spid="12298" grpId="0" animBg="1"/>
      <p:bldP spid="12299" grpId="0" animBg="1"/>
      <p:bldP spid="12302" grpId="0" animBg="1"/>
      <p:bldP spid="12303" grpId="0" autoUpdateAnimBg="0"/>
      <p:bldP spid="1230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Soğuk Renkler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2438400"/>
            <a:ext cx="1600200" cy="762000"/>
          </a:xfrm>
        </p:spPr>
        <p:txBody>
          <a:bodyPr/>
          <a:lstStyle/>
          <a:p>
            <a:pPr algn="r" eaLnBrk="1" hangingPunct="1"/>
            <a:r>
              <a:rPr lang="tr-TR" altLang="tr-TR" sz="3600" smtClean="0"/>
              <a:t>Mavi</a:t>
            </a:r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4038600" y="2895600"/>
            <a:ext cx="1600200" cy="1600200"/>
          </a:xfrm>
          <a:prstGeom prst="ellipse">
            <a:avLst/>
          </a:prstGeom>
          <a:solidFill>
            <a:srgbClr val="9933FF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2819400" y="1828800"/>
            <a:ext cx="1600200" cy="1600200"/>
          </a:xfrm>
          <a:prstGeom prst="ellipse">
            <a:avLst/>
          </a:prstGeom>
          <a:solidFill>
            <a:srgbClr val="6600FF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5257800" y="3962400"/>
            <a:ext cx="1600200" cy="1600200"/>
          </a:xfrm>
          <a:prstGeom prst="ellipse">
            <a:avLst/>
          </a:prstGeom>
          <a:solidFill>
            <a:srgbClr val="33CC33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905000" y="3733800"/>
            <a:ext cx="213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tr-TR" altLang="tr-TR" sz="3600">
                <a:latin typeface="Tahoma" pitchFamily="34" charset="0"/>
              </a:rPr>
              <a:t>Mor</a:t>
            </a:r>
            <a:endParaRPr lang="tr-TR" altLang="tr-TR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895600" y="4800600"/>
            <a:ext cx="236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tr-TR" altLang="tr-TR" sz="3600">
                <a:latin typeface="Tahoma" pitchFamily="34" charset="0"/>
              </a:rPr>
              <a:t>Yeşil</a:t>
            </a:r>
            <a:endParaRPr lang="tr-TR" altLang="tr-TR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  <p:bldP spid="15364" grpId="0" animBg="1"/>
      <p:bldP spid="15365" grpId="0" animBg="1"/>
      <p:bldP spid="15366" grpId="0" animBg="1"/>
      <p:bldP spid="15367" grpId="0" autoUpdateAnimBg="0"/>
      <p:bldP spid="1536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7772400" cy="1143000"/>
          </a:xfrm>
        </p:spPr>
        <p:txBody>
          <a:bodyPr/>
          <a:lstStyle/>
          <a:p>
            <a:pPr algn="ctr" eaLnBrk="1" hangingPunct="1"/>
            <a:r>
              <a:rPr lang="tr-TR" altLang="tr-TR" smtClean="0"/>
              <a:t>Zıt Renkler (Kontrast 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200" y="2209800"/>
            <a:ext cx="3505200" cy="823913"/>
          </a:xfrm>
        </p:spPr>
        <p:txBody>
          <a:bodyPr/>
          <a:lstStyle/>
          <a:p>
            <a:pPr eaLnBrk="1" hangingPunct="1"/>
            <a:r>
              <a:rPr lang="tr-TR" altLang="tr-TR" sz="4000" smtClean="0"/>
              <a:t>Kırmızı -Yeşil</a:t>
            </a:r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6858000" y="1752600"/>
            <a:ext cx="1439863" cy="1439863"/>
          </a:xfrm>
          <a:prstGeom prst="ellipse">
            <a:avLst/>
          </a:prstGeom>
          <a:solidFill>
            <a:srgbClr val="33CC33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914400" y="3352800"/>
            <a:ext cx="1439863" cy="1439863"/>
          </a:xfrm>
          <a:prstGeom prst="ellipse">
            <a:avLst/>
          </a:prstGeom>
          <a:solidFill>
            <a:srgbClr val="6600FF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6934200" y="3200400"/>
            <a:ext cx="1439863" cy="1439863"/>
          </a:xfrm>
          <a:prstGeom prst="ellipse">
            <a:avLst/>
          </a:prstGeom>
          <a:solidFill>
            <a:srgbClr val="FF9900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914400" y="1905000"/>
            <a:ext cx="1439863" cy="1439863"/>
          </a:xfrm>
          <a:prstGeom prst="ellipse">
            <a:avLst/>
          </a:prstGeom>
          <a:solidFill>
            <a:srgbClr val="FF3300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6398" name="Oval 14"/>
          <p:cNvSpPr>
            <a:spLocks noChangeArrowheads="1"/>
          </p:cNvSpPr>
          <p:nvPr/>
        </p:nvSpPr>
        <p:spPr bwMode="auto">
          <a:xfrm>
            <a:off x="914400" y="4800600"/>
            <a:ext cx="1439863" cy="14398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6399" name="Oval 15"/>
          <p:cNvSpPr>
            <a:spLocks noChangeArrowheads="1"/>
          </p:cNvSpPr>
          <p:nvPr/>
        </p:nvSpPr>
        <p:spPr bwMode="auto">
          <a:xfrm>
            <a:off x="7010400" y="4656138"/>
            <a:ext cx="1439863" cy="1439862"/>
          </a:xfrm>
          <a:prstGeom prst="ellipse">
            <a:avLst/>
          </a:prstGeom>
          <a:solidFill>
            <a:srgbClr val="9933FF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2667000" y="5105400"/>
            <a:ext cx="419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tr-TR" altLang="tr-TR" sz="4000">
                <a:latin typeface="Tahoma" pitchFamily="34" charset="0"/>
              </a:rPr>
              <a:t>Mavi – Turuncu</a:t>
            </a:r>
            <a:endParaRPr lang="tr-TR" altLang="tr-TR"/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2667000" y="3657600"/>
            <a:ext cx="3657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tr-TR" altLang="tr-TR" sz="4000">
                <a:latin typeface="Tahoma" pitchFamily="34" charset="0"/>
              </a:rPr>
              <a:t> Sarı  -  Mor</a:t>
            </a:r>
            <a:endParaRPr lang="tr-TR" altLang="tr-TR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/>
      <p:bldP spid="16390" grpId="0" animBg="1"/>
      <p:bldP spid="16395" grpId="0" animBg="1"/>
      <p:bldP spid="16396" grpId="0" animBg="1"/>
      <p:bldP spid="16397" grpId="0" animBg="1"/>
      <p:bldP spid="16398" grpId="0" animBg="1"/>
      <p:bldP spid="16399" grpId="0" animBg="1"/>
      <p:bldP spid="16400" grpId="0" autoUpdateAnimBg="0"/>
      <p:bldP spid="1640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7772400" cy="1143000"/>
          </a:xfrm>
        </p:spPr>
        <p:txBody>
          <a:bodyPr/>
          <a:lstStyle/>
          <a:p>
            <a:pPr algn="ctr" eaLnBrk="1" hangingPunct="1"/>
            <a:r>
              <a:rPr lang="tr-TR" altLang="tr-TR" smtClean="0"/>
              <a:t>Nötr Renkler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2133600"/>
            <a:ext cx="3352800" cy="8239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sz="4000" smtClean="0"/>
              <a:t>Siyah – Beyaz</a:t>
            </a:r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6629400" y="1828800"/>
            <a:ext cx="1439863" cy="14398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1219200" y="1828800"/>
            <a:ext cx="1439863" cy="1439863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3962400" y="3352800"/>
            <a:ext cx="1439863" cy="1439863"/>
          </a:xfrm>
          <a:prstGeom prst="ellipse">
            <a:avLst/>
          </a:prstGeom>
          <a:solidFill>
            <a:srgbClr val="B2B2B2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4343400" y="4876800"/>
            <a:ext cx="99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3600">
                <a:latin typeface="Tahoma" pitchFamily="34" charset="0"/>
              </a:rPr>
              <a:t>Gri</a:t>
            </a:r>
          </a:p>
        </p:txBody>
      </p:sp>
      <p:cxnSp>
        <p:nvCxnSpPr>
          <p:cNvPr id="10248" name="AutoShape 15"/>
          <p:cNvCxnSpPr>
            <a:cxnSpLocks noChangeShapeType="1"/>
            <a:stCxn id="10245" idx="4"/>
          </p:cNvCxnSpPr>
          <p:nvPr/>
        </p:nvCxnSpPr>
        <p:spPr bwMode="auto">
          <a:xfrm rot="16200000" flipH="1">
            <a:off x="2423319" y="2804319"/>
            <a:ext cx="827087" cy="17938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9" name="AutoShape 16"/>
          <p:cNvCxnSpPr>
            <a:cxnSpLocks noChangeShapeType="1"/>
            <a:stCxn id="10244" idx="4"/>
          </p:cNvCxnSpPr>
          <p:nvPr/>
        </p:nvCxnSpPr>
        <p:spPr bwMode="auto">
          <a:xfrm rot="5400000">
            <a:off x="6080919" y="2845594"/>
            <a:ext cx="827087" cy="171132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9" name="AutoShape 17"/>
          <p:cNvCxnSpPr>
            <a:cxnSpLocks noChangeShapeType="1"/>
          </p:cNvCxnSpPr>
          <p:nvPr/>
        </p:nvCxnSpPr>
        <p:spPr bwMode="auto">
          <a:xfrm rot="16200000" flipH="1">
            <a:off x="2409032" y="2813844"/>
            <a:ext cx="827087" cy="1793875"/>
          </a:xfrm>
          <a:prstGeom prst="bentConnector2">
            <a:avLst/>
          </a:prstGeom>
          <a:noFill/>
          <a:ln w="38100">
            <a:solidFill>
              <a:srgbClr val="FF3300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0" name="AutoShape 18"/>
          <p:cNvCxnSpPr>
            <a:cxnSpLocks noChangeShapeType="1"/>
          </p:cNvCxnSpPr>
          <p:nvPr/>
        </p:nvCxnSpPr>
        <p:spPr bwMode="auto">
          <a:xfrm rot="5400000">
            <a:off x="6080919" y="2855119"/>
            <a:ext cx="827087" cy="1711325"/>
          </a:xfrm>
          <a:prstGeom prst="bentConnector2">
            <a:avLst/>
          </a:prstGeom>
          <a:noFill/>
          <a:ln w="38100">
            <a:solidFill>
              <a:srgbClr val="FF3300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 animBg="1"/>
      <p:bldP spid="18446" grpId="0" autoUpdateAnimBg="0"/>
    </p:bldLst>
  </p:timing>
</p:sld>
</file>

<file path=ppt/theme/theme1.xml><?xml version="1.0" encoding="utf-8"?>
<a:theme xmlns:a="http://schemas.openxmlformats.org/drawingml/2006/main" name="Evrensel">
  <a:themeElements>
    <a:clrScheme name="Evrense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Evrensel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vrense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rense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rense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rense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rense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rense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rense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rense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Designs\Evrensel.pot</Template>
  <TotalTime>155</TotalTime>
  <Words>75</Words>
  <Application>Microsoft Office PowerPoint</Application>
  <PresentationFormat>Ekran Gösterisi (4:3)</PresentationFormat>
  <Paragraphs>40</Paragraphs>
  <Slides>8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Times New Roman</vt:lpstr>
      <vt:lpstr>Arial</vt:lpstr>
      <vt:lpstr>Tahoma</vt:lpstr>
      <vt:lpstr>Times New Roman Tur</vt:lpstr>
      <vt:lpstr>Evrensel</vt:lpstr>
      <vt:lpstr>Renkler</vt:lpstr>
      <vt:lpstr>Ana Renkler</vt:lpstr>
      <vt:lpstr>Ara Renkler</vt:lpstr>
      <vt:lpstr>Renk Çemberi</vt:lpstr>
      <vt:lpstr>Sıcak Renkler</vt:lpstr>
      <vt:lpstr>Soğuk Renkler</vt:lpstr>
      <vt:lpstr>Zıt Renkler (Kontrast )</vt:lpstr>
      <vt:lpstr>Nötr Renkler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RENKLER (SICAK SOĞUK RENKLER)</dc:title>
  <dc:creator>mehmet genç</dc:creator>
  <cp:keywords>renk;http:/www.nedir.org</cp:keywords>
  <cp:lastModifiedBy>mehmet genç</cp:lastModifiedBy>
  <cp:revision>20</cp:revision>
  <dcterms:created xsi:type="dcterms:W3CDTF">1995-11-07T22:49:56Z</dcterms:created>
  <dcterms:modified xsi:type="dcterms:W3CDTF">2018-04-18T07:55:01Z</dcterms:modified>
</cp:coreProperties>
</file>