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3" r:id="rId3"/>
    <p:sldId id="274" r:id="rId4"/>
    <p:sldId id="275" r:id="rId5"/>
    <p:sldId id="276" r:id="rId6"/>
    <p:sldId id="277" r:id="rId7"/>
    <p:sldId id="278" r:id="rId8"/>
    <p:sldId id="279" r:id="rId9"/>
    <p:sldId id="280" r:id="rId10"/>
    <p:sldId id="281" r:id="rId11"/>
    <p:sldId id="282" r:id="rId12"/>
    <p:sldId id="283" r:id="rId13"/>
    <p:sldId id="260" r:id="rId14"/>
    <p:sldId id="256" r:id="rId15"/>
    <p:sldId id="257" r:id="rId16"/>
    <p:sldId id="258" r:id="rId17"/>
    <p:sldId id="259"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a:extLst>
              <a:ext uri="{FF2B5EF4-FFF2-40B4-BE49-F238E27FC236}">
                <a16:creationId xmlns:a16="http://schemas.microsoft.com/office/drawing/2014/main" id="{4FD948A2-851C-498F-8CCB-36A7138612FE}"/>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59072B39-86BB-4840-B140-70CDBFF126C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09C8F6D5-CEB6-4347-A3FB-C2EF693D30D6}"/>
              </a:ext>
            </a:extLst>
          </p:cNvPr>
          <p:cNvSpPr>
            <a:spLocks noGrp="1" noChangeArrowheads="1"/>
          </p:cNvSpPr>
          <p:nvPr>
            <p:ph type="sldNum" sz="quarter" idx="12"/>
          </p:nvPr>
        </p:nvSpPr>
        <p:spPr>
          <a:ln/>
        </p:spPr>
        <p:txBody>
          <a:bodyPr/>
          <a:lstStyle>
            <a:lvl1pPr>
              <a:defRPr/>
            </a:lvl1pPr>
          </a:lstStyle>
          <a:p>
            <a:fld id="{3F079D29-F443-4C47-AA25-B54F1B4A93B2}" type="slidenum">
              <a:rPr lang="tr-TR" altLang="tr-TR"/>
              <a:pPr/>
              <a:t>‹#›</a:t>
            </a:fld>
            <a:endParaRPr lang="tr-TR" altLang="tr-TR"/>
          </a:p>
        </p:txBody>
      </p:sp>
    </p:spTree>
    <p:extLst>
      <p:ext uri="{BB962C8B-B14F-4D97-AF65-F5344CB8AC3E}">
        <p14:creationId xmlns:p14="http://schemas.microsoft.com/office/powerpoint/2010/main" val="306537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48A8EB0E-32DF-4965-8614-1653DABEE83A}"/>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49AA58BC-D14D-4EBB-9BBA-6C81B9DAC90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C78FF672-6772-487F-A91A-7365B6BE30AD}"/>
              </a:ext>
            </a:extLst>
          </p:cNvPr>
          <p:cNvSpPr>
            <a:spLocks noGrp="1" noChangeArrowheads="1"/>
          </p:cNvSpPr>
          <p:nvPr>
            <p:ph type="sldNum" sz="quarter" idx="12"/>
          </p:nvPr>
        </p:nvSpPr>
        <p:spPr>
          <a:ln/>
        </p:spPr>
        <p:txBody>
          <a:bodyPr/>
          <a:lstStyle>
            <a:lvl1pPr>
              <a:defRPr/>
            </a:lvl1pPr>
          </a:lstStyle>
          <a:p>
            <a:fld id="{5048ED13-B0B3-4799-9DBA-EBBB304336FE}" type="slidenum">
              <a:rPr lang="tr-TR" altLang="tr-TR"/>
              <a:pPr/>
              <a:t>‹#›</a:t>
            </a:fld>
            <a:endParaRPr lang="tr-TR" altLang="tr-TR"/>
          </a:p>
        </p:txBody>
      </p:sp>
    </p:spTree>
    <p:extLst>
      <p:ext uri="{BB962C8B-B14F-4D97-AF65-F5344CB8AC3E}">
        <p14:creationId xmlns:p14="http://schemas.microsoft.com/office/powerpoint/2010/main" val="43417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7E52B419-4318-42F9-858A-A7EF6EE19F70}"/>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DDE9C0FB-8B99-4755-8612-D657758818F3}"/>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631DF207-82B3-4A81-AC0D-0CC0F76947DC}"/>
              </a:ext>
            </a:extLst>
          </p:cNvPr>
          <p:cNvSpPr>
            <a:spLocks noGrp="1" noChangeArrowheads="1"/>
          </p:cNvSpPr>
          <p:nvPr>
            <p:ph type="sldNum" sz="quarter" idx="12"/>
          </p:nvPr>
        </p:nvSpPr>
        <p:spPr>
          <a:ln/>
        </p:spPr>
        <p:txBody>
          <a:bodyPr/>
          <a:lstStyle>
            <a:lvl1pPr>
              <a:defRPr/>
            </a:lvl1pPr>
          </a:lstStyle>
          <a:p>
            <a:fld id="{796E674B-DB7D-4831-AAA1-B3BE70D42F1E}" type="slidenum">
              <a:rPr lang="tr-TR" altLang="tr-TR"/>
              <a:pPr/>
              <a:t>‹#›</a:t>
            </a:fld>
            <a:endParaRPr lang="tr-TR" altLang="tr-TR"/>
          </a:p>
        </p:txBody>
      </p:sp>
    </p:spTree>
    <p:extLst>
      <p:ext uri="{BB962C8B-B14F-4D97-AF65-F5344CB8AC3E}">
        <p14:creationId xmlns:p14="http://schemas.microsoft.com/office/powerpoint/2010/main" val="185550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EBB56890-C37C-4674-B576-55CBCC6DA3AF}"/>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B59249A3-C986-45B8-A594-CA67088A0898}"/>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96F18B5F-94B8-43E5-87DC-F622570EFA6D}"/>
              </a:ext>
            </a:extLst>
          </p:cNvPr>
          <p:cNvSpPr>
            <a:spLocks noGrp="1" noChangeArrowheads="1"/>
          </p:cNvSpPr>
          <p:nvPr>
            <p:ph type="sldNum" sz="quarter" idx="12"/>
          </p:nvPr>
        </p:nvSpPr>
        <p:spPr>
          <a:ln/>
        </p:spPr>
        <p:txBody>
          <a:bodyPr/>
          <a:lstStyle>
            <a:lvl1pPr>
              <a:defRPr/>
            </a:lvl1pPr>
          </a:lstStyle>
          <a:p>
            <a:fld id="{4283CD88-FAED-43CB-9255-DFD66C359329}" type="slidenum">
              <a:rPr lang="tr-TR" altLang="tr-TR"/>
              <a:pPr/>
              <a:t>‹#›</a:t>
            </a:fld>
            <a:endParaRPr lang="tr-TR" altLang="tr-TR"/>
          </a:p>
        </p:txBody>
      </p:sp>
    </p:spTree>
    <p:extLst>
      <p:ext uri="{BB962C8B-B14F-4D97-AF65-F5344CB8AC3E}">
        <p14:creationId xmlns:p14="http://schemas.microsoft.com/office/powerpoint/2010/main" val="226155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a:extLst>
              <a:ext uri="{FF2B5EF4-FFF2-40B4-BE49-F238E27FC236}">
                <a16:creationId xmlns:a16="http://schemas.microsoft.com/office/drawing/2014/main" id="{842D3839-4F7A-49A1-A642-E2D162C5034F}"/>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EBA92CA8-8070-4E00-9AD4-76B3CF11C893}"/>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B1E8AF68-25F0-4FCB-9FE7-DE0CEB47C454}"/>
              </a:ext>
            </a:extLst>
          </p:cNvPr>
          <p:cNvSpPr>
            <a:spLocks noGrp="1" noChangeArrowheads="1"/>
          </p:cNvSpPr>
          <p:nvPr>
            <p:ph type="sldNum" sz="quarter" idx="12"/>
          </p:nvPr>
        </p:nvSpPr>
        <p:spPr>
          <a:ln/>
        </p:spPr>
        <p:txBody>
          <a:bodyPr/>
          <a:lstStyle>
            <a:lvl1pPr>
              <a:defRPr/>
            </a:lvl1pPr>
          </a:lstStyle>
          <a:p>
            <a:fld id="{2DBE8071-EEE0-43F5-933C-139DC2F61AAE}" type="slidenum">
              <a:rPr lang="tr-TR" altLang="tr-TR"/>
              <a:pPr/>
              <a:t>‹#›</a:t>
            </a:fld>
            <a:endParaRPr lang="tr-TR" altLang="tr-TR"/>
          </a:p>
        </p:txBody>
      </p:sp>
    </p:spTree>
    <p:extLst>
      <p:ext uri="{BB962C8B-B14F-4D97-AF65-F5344CB8AC3E}">
        <p14:creationId xmlns:p14="http://schemas.microsoft.com/office/powerpoint/2010/main" val="28912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B836DDEB-290D-4AAC-931A-9550CAF850B7}"/>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501DCC59-5861-4826-BA51-0B603AB3CCE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CEEA52B3-BE86-4662-91F5-05BF3420A123}"/>
              </a:ext>
            </a:extLst>
          </p:cNvPr>
          <p:cNvSpPr>
            <a:spLocks noGrp="1" noChangeArrowheads="1"/>
          </p:cNvSpPr>
          <p:nvPr>
            <p:ph type="sldNum" sz="quarter" idx="12"/>
          </p:nvPr>
        </p:nvSpPr>
        <p:spPr>
          <a:ln/>
        </p:spPr>
        <p:txBody>
          <a:bodyPr/>
          <a:lstStyle>
            <a:lvl1pPr>
              <a:defRPr/>
            </a:lvl1pPr>
          </a:lstStyle>
          <a:p>
            <a:fld id="{E16C7764-2244-4E7D-AF49-59470E9C9D7E}" type="slidenum">
              <a:rPr lang="tr-TR" altLang="tr-TR"/>
              <a:pPr/>
              <a:t>‹#›</a:t>
            </a:fld>
            <a:endParaRPr lang="tr-TR" altLang="tr-TR"/>
          </a:p>
        </p:txBody>
      </p:sp>
    </p:spTree>
    <p:extLst>
      <p:ext uri="{BB962C8B-B14F-4D97-AF65-F5344CB8AC3E}">
        <p14:creationId xmlns:p14="http://schemas.microsoft.com/office/powerpoint/2010/main" val="101935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a:extLst>
              <a:ext uri="{FF2B5EF4-FFF2-40B4-BE49-F238E27FC236}">
                <a16:creationId xmlns:a16="http://schemas.microsoft.com/office/drawing/2014/main" id="{FE766968-6777-4178-869B-CA57FCFDF2CF}"/>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5">
            <a:extLst>
              <a:ext uri="{FF2B5EF4-FFF2-40B4-BE49-F238E27FC236}">
                <a16:creationId xmlns:a16="http://schemas.microsoft.com/office/drawing/2014/main" id="{AAB6C25C-E612-4FE6-92D9-9D471FF789E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6">
            <a:extLst>
              <a:ext uri="{FF2B5EF4-FFF2-40B4-BE49-F238E27FC236}">
                <a16:creationId xmlns:a16="http://schemas.microsoft.com/office/drawing/2014/main" id="{7EBD9755-1150-41E1-BDA9-AF93C866BF49}"/>
              </a:ext>
            </a:extLst>
          </p:cNvPr>
          <p:cNvSpPr>
            <a:spLocks noGrp="1" noChangeArrowheads="1"/>
          </p:cNvSpPr>
          <p:nvPr>
            <p:ph type="sldNum" sz="quarter" idx="12"/>
          </p:nvPr>
        </p:nvSpPr>
        <p:spPr>
          <a:ln/>
        </p:spPr>
        <p:txBody>
          <a:bodyPr/>
          <a:lstStyle>
            <a:lvl1pPr>
              <a:defRPr/>
            </a:lvl1pPr>
          </a:lstStyle>
          <a:p>
            <a:fld id="{67BB43E0-681D-4759-ADF8-122B390A7823}" type="slidenum">
              <a:rPr lang="tr-TR" altLang="tr-TR"/>
              <a:pPr/>
              <a:t>‹#›</a:t>
            </a:fld>
            <a:endParaRPr lang="tr-TR" altLang="tr-TR"/>
          </a:p>
        </p:txBody>
      </p:sp>
    </p:spTree>
    <p:extLst>
      <p:ext uri="{BB962C8B-B14F-4D97-AF65-F5344CB8AC3E}">
        <p14:creationId xmlns:p14="http://schemas.microsoft.com/office/powerpoint/2010/main" val="11436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a:extLst>
              <a:ext uri="{FF2B5EF4-FFF2-40B4-BE49-F238E27FC236}">
                <a16:creationId xmlns:a16="http://schemas.microsoft.com/office/drawing/2014/main" id="{388AFAAA-FFD0-4E17-BE02-9718E524D613}"/>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0DEC8AA9-2D90-4445-8D10-8B302AA13049}"/>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5A10F355-E056-443F-841E-B7A4185EB6BA}"/>
              </a:ext>
            </a:extLst>
          </p:cNvPr>
          <p:cNvSpPr>
            <a:spLocks noGrp="1" noChangeArrowheads="1"/>
          </p:cNvSpPr>
          <p:nvPr>
            <p:ph type="sldNum" sz="quarter" idx="12"/>
          </p:nvPr>
        </p:nvSpPr>
        <p:spPr>
          <a:ln/>
        </p:spPr>
        <p:txBody>
          <a:bodyPr/>
          <a:lstStyle>
            <a:lvl1pPr>
              <a:defRPr/>
            </a:lvl1pPr>
          </a:lstStyle>
          <a:p>
            <a:fld id="{82C6BB23-86A1-4AF4-AB3A-1933B075B138}" type="slidenum">
              <a:rPr lang="tr-TR" altLang="tr-TR"/>
              <a:pPr/>
              <a:t>‹#›</a:t>
            </a:fld>
            <a:endParaRPr lang="tr-TR" altLang="tr-TR"/>
          </a:p>
        </p:txBody>
      </p:sp>
    </p:spTree>
    <p:extLst>
      <p:ext uri="{BB962C8B-B14F-4D97-AF65-F5344CB8AC3E}">
        <p14:creationId xmlns:p14="http://schemas.microsoft.com/office/powerpoint/2010/main" val="410154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6FA881E-8B47-4A10-A5FC-A608007F3481}"/>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5">
            <a:extLst>
              <a:ext uri="{FF2B5EF4-FFF2-40B4-BE49-F238E27FC236}">
                <a16:creationId xmlns:a16="http://schemas.microsoft.com/office/drawing/2014/main" id="{91E998DC-F40A-496E-B411-5EDD510AF43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6">
            <a:extLst>
              <a:ext uri="{FF2B5EF4-FFF2-40B4-BE49-F238E27FC236}">
                <a16:creationId xmlns:a16="http://schemas.microsoft.com/office/drawing/2014/main" id="{0532D6EF-8779-4F03-8D7B-F450EF29A2C4}"/>
              </a:ext>
            </a:extLst>
          </p:cNvPr>
          <p:cNvSpPr>
            <a:spLocks noGrp="1" noChangeArrowheads="1"/>
          </p:cNvSpPr>
          <p:nvPr>
            <p:ph type="sldNum" sz="quarter" idx="12"/>
          </p:nvPr>
        </p:nvSpPr>
        <p:spPr>
          <a:ln/>
        </p:spPr>
        <p:txBody>
          <a:bodyPr/>
          <a:lstStyle>
            <a:lvl1pPr>
              <a:defRPr/>
            </a:lvl1pPr>
          </a:lstStyle>
          <a:p>
            <a:fld id="{7CC0FA59-299F-4937-B308-A330C56CD9F9}" type="slidenum">
              <a:rPr lang="tr-TR" altLang="tr-TR"/>
              <a:pPr/>
              <a:t>‹#›</a:t>
            </a:fld>
            <a:endParaRPr lang="tr-TR" altLang="tr-TR"/>
          </a:p>
        </p:txBody>
      </p:sp>
    </p:spTree>
    <p:extLst>
      <p:ext uri="{BB962C8B-B14F-4D97-AF65-F5344CB8AC3E}">
        <p14:creationId xmlns:p14="http://schemas.microsoft.com/office/powerpoint/2010/main" val="398887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43ABE9E7-2140-4A59-9317-9B45B48346C2}"/>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118BD34E-BD0C-4D44-A9D8-C7F882E17BFD}"/>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2AC26147-EB37-4BE2-A188-83A86B1F028C}"/>
              </a:ext>
            </a:extLst>
          </p:cNvPr>
          <p:cNvSpPr>
            <a:spLocks noGrp="1" noChangeArrowheads="1"/>
          </p:cNvSpPr>
          <p:nvPr>
            <p:ph type="sldNum" sz="quarter" idx="12"/>
          </p:nvPr>
        </p:nvSpPr>
        <p:spPr>
          <a:ln/>
        </p:spPr>
        <p:txBody>
          <a:bodyPr/>
          <a:lstStyle>
            <a:lvl1pPr>
              <a:defRPr/>
            </a:lvl1pPr>
          </a:lstStyle>
          <a:p>
            <a:fld id="{D06A700D-D489-4B89-955C-682468821205}" type="slidenum">
              <a:rPr lang="tr-TR" altLang="tr-TR"/>
              <a:pPr/>
              <a:t>‹#›</a:t>
            </a:fld>
            <a:endParaRPr lang="tr-TR" altLang="tr-TR"/>
          </a:p>
        </p:txBody>
      </p:sp>
    </p:spTree>
    <p:extLst>
      <p:ext uri="{BB962C8B-B14F-4D97-AF65-F5344CB8AC3E}">
        <p14:creationId xmlns:p14="http://schemas.microsoft.com/office/powerpoint/2010/main" val="142244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2A726866-3ACD-460E-975C-F1FF71CD0C06}"/>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46AE7FC7-8F79-4A0C-8EC9-EBFDEF753FB8}"/>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46662A52-890E-4615-BCBA-DB7DC34B992B}"/>
              </a:ext>
            </a:extLst>
          </p:cNvPr>
          <p:cNvSpPr>
            <a:spLocks noGrp="1" noChangeArrowheads="1"/>
          </p:cNvSpPr>
          <p:nvPr>
            <p:ph type="sldNum" sz="quarter" idx="12"/>
          </p:nvPr>
        </p:nvSpPr>
        <p:spPr>
          <a:ln/>
        </p:spPr>
        <p:txBody>
          <a:bodyPr/>
          <a:lstStyle>
            <a:lvl1pPr>
              <a:defRPr/>
            </a:lvl1pPr>
          </a:lstStyle>
          <a:p>
            <a:fld id="{440E9EBD-D276-448C-91E8-99115F878A89}" type="slidenum">
              <a:rPr lang="tr-TR" altLang="tr-TR"/>
              <a:pPr/>
              <a:t>‹#›</a:t>
            </a:fld>
            <a:endParaRPr lang="tr-TR" altLang="tr-TR"/>
          </a:p>
        </p:txBody>
      </p:sp>
    </p:spTree>
    <p:extLst>
      <p:ext uri="{BB962C8B-B14F-4D97-AF65-F5344CB8AC3E}">
        <p14:creationId xmlns:p14="http://schemas.microsoft.com/office/powerpoint/2010/main" val="117816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9999"/>
            </a:gs>
            <a:gs pos="100000">
              <a:srgbClr val="FF99FF"/>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5F3BE97-A1F5-4403-999A-EBFCA77C285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B4B01092-E292-4CF9-8B5D-B861FB2E400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45CD7B52-C009-43CA-B7DE-3A2152D80C8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p>
        </p:txBody>
      </p:sp>
      <p:sp>
        <p:nvSpPr>
          <p:cNvPr id="1029" name="Rectangle 5">
            <a:extLst>
              <a:ext uri="{FF2B5EF4-FFF2-40B4-BE49-F238E27FC236}">
                <a16:creationId xmlns:a16="http://schemas.microsoft.com/office/drawing/2014/main" id="{2697900A-2AA5-4DA8-87C1-022D0D1E253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p>
        </p:txBody>
      </p:sp>
      <p:sp>
        <p:nvSpPr>
          <p:cNvPr id="1030" name="Rectangle 6">
            <a:extLst>
              <a:ext uri="{FF2B5EF4-FFF2-40B4-BE49-F238E27FC236}">
                <a16:creationId xmlns:a16="http://schemas.microsoft.com/office/drawing/2014/main" id="{CA7B2A47-27C5-4E37-8242-58737C0CD39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B42144-E2DB-4591-9E8A-F86EE947A8B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tr.wikipedia.org/wiki/Resim:%C4%B0riba%C5%9F.jpg" TargetMode="Externa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kelebek1">
            <a:extLst>
              <a:ext uri="{FF2B5EF4-FFF2-40B4-BE49-F238E27FC236}">
                <a16:creationId xmlns:a16="http://schemas.microsoft.com/office/drawing/2014/main" id="{0D41EC61-F574-465E-820B-DF0ED5E219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285750"/>
            <a:ext cx="1857375"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Kurbaga">
            <a:extLst>
              <a:ext uri="{FF2B5EF4-FFF2-40B4-BE49-F238E27FC236}">
                <a16:creationId xmlns:a16="http://schemas.microsoft.com/office/drawing/2014/main" id="{82AEB114-1CDE-4734-B75E-4C9B117257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85750"/>
            <a:ext cx="250031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hucre">
            <a:extLst>
              <a:ext uri="{FF2B5EF4-FFF2-40B4-BE49-F238E27FC236}">
                <a16:creationId xmlns:a16="http://schemas.microsoft.com/office/drawing/2014/main" id="{E1001DC6-8B4F-4F1D-8D87-77CB12B150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25" y="285750"/>
            <a:ext cx="2381250"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7 Dikdörtgen">
            <a:extLst>
              <a:ext uri="{FF2B5EF4-FFF2-40B4-BE49-F238E27FC236}">
                <a16:creationId xmlns:a16="http://schemas.microsoft.com/office/drawing/2014/main" id="{C961E514-F715-4EF9-907B-4A203D57ECA7}"/>
              </a:ext>
            </a:extLst>
          </p:cNvPr>
          <p:cNvSpPr>
            <a:spLocks noChangeArrowheads="1"/>
          </p:cNvSpPr>
          <p:nvPr/>
        </p:nvSpPr>
        <p:spPr bwMode="auto">
          <a:xfrm>
            <a:off x="1500188" y="3214688"/>
            <a:ext cx="62833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3200">
                <a:solidFill>
                  <a:srgbClr val="FF0000"/>
                </a:solidFill>
              </a:rPr>
              <a:t>KELEBEĞİN , KURBAĞANIN </a:t>
            </a:r>
          </a:p>
          <a:p>
            <a:pPr eaLnBrk="1" hangingPunct="1">
              <a:spcBef>
                <a:spcPct val="50000"/>
              </a:spcBef>
            </a:pPr>
            <a:r>
              <a:rPr lang="tr-TR" altLang="tr-TR" sz="3200">
                <a:solidFill>
                  <a:srgbClr val="FF0000"/>
                </a:solidFill>
              </a:rPr>
              <a:t>VE ARININ YAŞAM DÖNGÜLERİ</a:t>
            </a:r>
          </a:p>
        </p:txBody>
      </p:sp>
      <p:sp>
        <p:nvSpPr>
          <p:cNvPr id="2054" name="8 Dikdörtgen">
            <a:extLst>
              <a:ext uri="{FF2B5EF4-FFF2-40B4-BE49-F238E27FC236}">
                <a16:creationId xmlns:a16="http://schemas.microsoft.com/office/drawing/2014/main" id="{7849B0A2-5F80-4F57-8E9D-14EF45E2820F}"/>
              </a:ext>
            </a:extLst>
          </p:cNvPr>
          <p:cNvSpPr>
            <a:spLocks noChangeArrowheads="1"/>
          </p:cNvSpPr>
          <p:nvPr/>
        </p:nvSpPr>
        <p:spPr bwMode="auto">
          <a:xfrm>
            <a:off x="1428750" y="5072063"/>
            <a:ext cx="5792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3200">
                <a:solidFill>
                  <a:srgbClr val="FF0000"/>
                </a:solidFill>
              </a:rPr>
              <a:t>Hazırlayan:</a:t>
            </a:r>
            <a:r>
              <a:rPr lang="tr-TR" altLang="tr-TR" sz="3200"/>
              <a:t> SELÇUK KARPUZ</a:t>
            </a:r>
            <a:endParaRPr lang="tr-TR" altLang="tr-TR" sz="320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09E207-56A2-47AF-9E15-7D66168B5B88}"/>
              </a:ext>
            </a:extLst>
          </p:cNvPr>
          <p:cNvSpPr>
            <a:spLocks noChangeArrowheads="1"/>
          </p:cNvSpPr>
          <p:nvPr/>
        </p:nvSpPr>
        <p:spPr bwMode="auto">
          <a:xfrm>
            <a:off x="755650" y="404813"/>
            <a:ext cx="91440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4800"/>
          </a:p>
          <a:p>
            <a:r>
              <a:rPr lang="tr-TR" altLang="tr-TR" sz="4800"/>
              <a:t>Bir kurbağa yavrusu</a:t>
            </a:r>
          </a:p>
        </p:txBody>
      </p:sp>
      <p:pic>
        <p:nvPicPr>
          <p:cNvPr id="11267" name="Picture 3" descr="Bir kurbağa yavrusu">
            <a:hlinkClick r:id="rId2" tooltip="Bir kurbağa yavrusu"/>
            <a:extLst>
              <a:ext uri="{FF2B5EF4-FFF2-40B4-BE49-F238E27FC236}">
                <a16:creationId xmlns:a16="http://schemas.microsoft.com/office/drawing/2014/main" id="{BE0F0543-9928-4C2B-8474-1D562744D6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205038"/>
            <a:ext cx="4608513" cy="25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magnify-clip">
            <a:hlinkClick r:id="rId2" tooltip="Büyüt"/>
            <a:extLst>
              <a:ext uri="{FF2B5EF4-FFF2-40B4-BE49-F238E27FC236}">
                <a16:creationId xmlns:a16="http://schemas.microsoft.com/office/drawing/2014/main" id="{F5860676-76FB-44CA-B2C1-A143F1661A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3603625"/>
            <a:ext cx="1428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Kurbirib1">
            <a:extLst>
              <a:ext uri="{FF2B5EF4-FFF2-40B4-BE49-F238E27FC236}">
                <a16:creationId xmlns:a16="http://schemas.microsoft.com/office/drawing/2014/main" id="{600B2A34-218E-4500-87C7-4E92387F23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4149725"/>
            <a:ext cx="2665412"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71D0274-97FD-4512-A19D-22BF29F893D1}"/>
              </a:ext>
            </a:extLst>
          </p:cNvPr>
          <p:cNvSpPr>
            <a:spLocks noChangeArrowheads="1"/>
          </p:cNvSpPr>
          <p:nvPr/>
        </p:nvSpPr>
        <p:spPr bwMode="auto">
          <a:xfrm>
            <a:off x="0" y="2987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pic>
        <p:nvPicPr>
          <p:cNvPr id="12291" name="Picture 3" descr="ileri2">
            <a:extLst>
              <a:ext uri="{FF2B5EF4-FFF2-40B4-BE49-F238E27FC236}">
                <a16:creationId xmlns:a16="http://schemas.microsoft.com/office/drawing/2014/main" id="{7A74647F-70A2-4756-A0EF-217ACE878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87675"/>
            <a:ext cx="1428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8676" name="Group 4">
            <a:extLst>
              <a:ext uri="{FF2B5EF4-FFF2-40B4-BE49-F238E27FC236}">
                <a16:creationId xmlns:a16="http://schemas.microsoft.com/office/drawing/2014/main" id="{B48AC98B-2D46-4985-81F2-AC2130413EC4}"/>
              </a:ext>
            </a:extLst>
          </p:cNvPr>
          <p:cNvGraphicFramePr>
            <a:graphicFrameLocks noGrp="1"/>
          </p:cNvGraphicFramePr>
          <p:nvPr/>
        </p:nvGraphicFramePr>
        <p:xfrm>
          <a:off x="0" y="2987675"/>
          <a:ext cx="9144000" cy="884238"/>
        </p:xfrm>
        <a:graphic>
          <a:graphicData uri="http://schemas.openxmlformats.org/drawingml/2006/table">
            <a:tbl>
              <a:tblPr/>
              <a:tblGrid>
                <a:gridCol w="9144000">
                  <a:extLst>
                    <a:ext uri="{9D8B030D-6E8A-4147-A177-3AD203B41FA5}">
                      <a16:colId xmlns:a16="http://schemas.microsoft.com/office/drawing/2014/main" val="20000"/>
                    </a:ext>
                  </a:extLst>
                </a:gridCol>
              </a:tblGrid>
              <a:tr h="884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  </a:t>
                      </a:r>
                      <a:r>
                        <a:rPr kumimoji="0" lang="tr-TR" sz="4200" b="0" i="0" u="none" strike="noStrike" cap="none" normalizeH="0" baseline="0">
                          <a:ln>
                            <a:noFill/>
                          </a:ln>
                          <a:solidFill>
                            <a:schemeClr val="tx1"/>
                          </a:solidFill>
                          <a:effectLst/>
                          <a:latin typeface="Arial" charset="0"/>
                        </a:rPr>
                        <a:t> </a:t>
                      </a:r>
                      <a:r>
                        <a:rPr kumimoji="0" lang="tr-TR" sz="1000" b="0" i="0" u="none" strike="noStrike" cap="none" normalizeH="0" baseline="0">
                          <a:ln>
                            <a:noFill/>
                          </a:ln>
                          <a:solidFill>
                            <a:schemeClr val="tx1"/>
                          </a:solidFill>
                          <a:effectLst/>
                          <a:latin typeface="Arial" charset="0"/>
                        </a:rPr>
                        <a:t>                                 </a:t>
                      </a:r>
                      <a:r>
                        <a:rPr kumimoji="0" lang="tr-TR" sz="900" b="0" i="0" u="none" strike="noStrike" cap="none" normalizeH="0" baseline="0">
                          <a:ln>
                            <a:noFill/>
                          </a:ln>
                          <a:solidFill>
                            <a:schemeClr val="tx1"/>
                          </a:solidFill>
                          <a:effectLst/>
                          <a:latin typeface="Arial" charset="0"/>
                        </a:rPr>
                        <a:t> </a:t>
                      </a:r>
                      <a:r>
                        <a:rPr kumimoji="0" lang="tr-TR" sz="1000" b="0" i="0" u="none" strike="noStrike" cap="none" normalizeH="0" baseline="0">
                          <a:ln>
                            <a:noFill/>
                          </a:ln>
                          <a:solidFill>
                            <a:schemeClr val="tx1"/>
                          </a:solidFill>
                          <a:effectLst/>
                          <a:latin typeface="Arial" charset="0"/>
                        </a:rPr>
                        <a:t>   </a:t>
                      </a:r>
                    </a:p>
                  </a:txBody>
                  <a:tcPr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2294" name="Picture 10" descr="Kurba1">
            <a:extLst>
              <a:ext uri="{FF2B5EF4-FFF2-40B4-BE49-F238E27FC236}">
                <a16:creationId xmlns:a16="http://schemas.microsoft.com/office/drawing/2014/main" id="{C883C34C-2C87-4871-8025-95F91E3489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2133600"/>
            <a:ext cx="4464050"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Line 11">
            <a:extLst>
              <a:ext uri="{FF2B5EF4-FFF2-40B4-BE49-F238E27FC236}">
                <a16:creationId xmlns:a16="http://schemas.microsoft.com/office/drawing/2014/main" id="{DBD85638-734E-40D2-868B-161924BB932A}"/>
              </a:ext>
            </a:extLst>
          </p:cNvPr>
          <p:cNvSpPr>
            <a:spLocks noChangeShapeType="1"/>
          </p:cNvSpPr>
          <p:nvPr/>
        </p:nvSpPr>
        <p:spPr bwMode="auto">
          <a:xfrm>
            <a:off x="2771775" y="3716338"/>
            <a:ext cx="0" cy="1657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296" name="Text Box 12">
            <a:extLst>
              <a:ext uri="{FF2B5EF4-FFF2-40B4-BE49-F238E27FC236}">
                <a16:creationId xmlns:a16="http://schemas.microsoft.com/office/drawing/2014/main" id="{012AC8DD-52C1-45AA-9AC6-510C4AD24424}"/>
              </a:ext>
            </a:extLst>
          </p:cNvPr>
          <p:cNvSpPr txBox="1">
            <a:spLocks noChangeArrowheads="1"/>
          </p:cNvSpPr>
          <p:nvPr/>
        </p:nvSpPr>
        <p:spPr bwMode="auto">
          <a:xfrm>
            <a:off x="755650" y="5445125"/>
            <a:ext cx="403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Kuyruk kaybolarak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Kurbaga">
            <a:extLst>
              <a:ext uri="{FF2B5EF4-FFF2-40B4-BE49-F238E27FC236}">
                <a16:creationId xmlns:a16="http://schemas.microsoft.com/office/drawing/2014/main" id="{13DD9135-2E35-4415-89A4-DB104E3DCE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557338"/>
            <a:ext cx="5092700" cy="355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a:extLst>
              <a:ext uri="{FF2B5EF4-FFF2-40B4-BE49-F238E27FC236}">
                <a16:creationId xmlns:a16="http://schemas.microsoft.com/office/drawing/2014/main" id="{AE2179EA-E29C-47AC-9A23-675E4CB701F5}"/>
              </a:ext>
            </a:extLst>
          </p:cNvPr>
          <p:cNvSpPr txBox="1">
            <a:spLocks noChangeArrowheads="1"/>
          </p:cNvSpPr>
          <p:nvPr/>
        </p:nvSpPr>
        <p:spPr bwMode="auto">
          <a:xfrm>
            <a:off x="684213" y="476250"/>
            <a:ext cx="511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Erişkin kurbağa oluşur.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149BD5F8-0DF5-41F2-8518-D8C8AA1F5F43}"/>
              </a:ext>
            </a:extLst>
          </p:cNvPr>
          <p:cNvSpPr txBox="1">
            <a:spLocks noChangeArrowheads="1"/>
          </p:cNvSpPr>
          <p:nvPr/>
        </p:nvSpPr>
        <p:spPr bwMode="auto">
          <a:xfrm>
            <a:off x="900113" y="1773238"/>
            <a:ext cx="79565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6000"/>
              <a:t>ARININ YAŞAM DÖNGÜSÜ</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EA77E4C2-8741-4624-80DE-28158E212B72}"/>
              </a:ext>
            </a:extLst>
          </p:cNvPr>
          <p:cNvSpPr>
            <a:spLocks noChangeArrowheads="1"/>
          </p:cNvSpPr>
          <p:nvPr/>
        </p:nvSpPr>
        <p:spPr bwMode="auto">
          <a:xfrm>
            <a:off x="1547813" y="2732088"/>
            <a:ext cx="62642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3200"/>
              <a:t>Ana arı tarafından petek gözlerine bırakılan yumurta iğne ucu kadar küçük, hafifçe kıvrık ve beyaz renklidir. Hücrenin dibinde yapışık olarak üç gün boyunca durumunu korur </a:t>
            </a:r>
          </a:p>
        </p:txBody>
      </p:sp>
      <p:pic>
        <p:nvPicPr>
          <p:cNvPr id="15363" name="Picture 6" descr="yumurta">
            <a:extLst>
              <a:ext uri="{FF2B5EF4-FFF2-40B4-BE49-F238E27FC236}">
                <a16:creationId xmlns:a16="http://schemas.microsoft.com/office/drawing/2014/main" id="{EF46C7A3-E371-42F0-9577-0CFED621F4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549275"/>
            <a:ext cx="30480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74A880AB-5662-4C9D-9E83-153B25C22EDD}"/>
              </a:ext>
            </a:extLst>
          </p:cNvPr>
          <p:cNvSpPr>
            <a:spLocks noChangeArrowheads="1"/>
          </p:cNvSpPr>
          <p:nvPr/>
        </p:nvSpPr>
        <p:spPr bwMode="auto">
          <a:xfrm>
            <a:off x="1042988" y="549275"/>
            <a:ext cx="72723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a:t>Üçüncü günü yumurtalar çatlayarak küçük bir kurtçuk olan larva haline dönüşür. </a:t>
            </a:r>
          </a:p>
        </p:txBody>
      </p:sp>
      <p:sp>
        <p:nvSpPr>
          <p:cNvPr id="16387" name="Rectangle 5">
            <a:extLst>
              <a:ext uri="{FF2B5EF4-FFF2-40B4-BE49-F238E27FC236}">
                <a16:creationId xmlns:a16="http://schemas.microsoft.com/office/drawing/2014/main" id="{AFCA8B88-C606-4BD6-B983-D9BA638677EE}"/>
              </a:ext>
            </a:extLst>
          </p:cNvPr>
          <p:cNvSpPr>
            <a:spLocks noChangeArrowheads="1"/>
          </p:cNvSpPr>
          <p:nvPr/>
        </p:nvSpPr>
        <p:spPr bwMode="auto">
          <a:xfrm>
            <a:off x="5508625" y="1700213"/>
            <a:ext cx="2546350" cy="862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a:t>Larva ilk üç gün arı sütüyle daha sonraki üç gün ise bal ve polen ile beslenir. Dokuzuncu gün larvanın bulunduğu petek gözü bal ve polen ile doldurularak kapatılır. </a:t>
            </a:r>
            <a:endParaRPr lang="tr-TR" altLang="tr-TR"/>
          </a:p>
          <a:p>
            <a:r>
              <a:rPr lang="tr-TR" altLang="tr-TR" sz="3600"/>
              <a:t>  </a:t>
            </a:r>
            <a:r>
              <a:rPr lang="tr-TR" altLang="tr-TR" sz="25200"/>
              <a:t> </a:t>
            </a:r>
            <a:r>
              <a:rPr lang="tr-TR" altLang="tr-TR" sz="3600"/>
              <a:t>                                               </a:t>
            </a:r>
          </a:p>
        </p:txBody>
      </p:sp>
      <p:pic>
        <p:nvPicPr>
          <p:cNvPr id="16388" name="Picture 6" descr="hucre">
            <a:extLst>
              <a:ext uri="{FF2B5EF4-FFF2-40B4-BE49-F238E27FC236}">
                <a16:creationId xmlns:a16="http://schemas.microsoft.com/office/drawing/2014/main" id="{FFE7000F-AF6D-4668-9A0C-CA297B1766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276475"/>
            <a:ext cx="3048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pupa">
            <a:extLst>
              <a:ext uri="{FF2B5EF4-FFF2-40B4-BE49-F238E27FC236}">
                <a16:creationId xmlns:a16="http://schemas.microsoft.com/office/drawing/2014/main" id="{5A8BC81A-58FB-4FD8-9B63-3638E8C3F3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420938"/>
            <a:ext cx="54975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6">
            <a:extLst>
              <a:ext uri="{FF2B5EF4-FFF2-40B4-BE49-F238E27FC236}">
                <a16:creationId xmlns:a16="http://schemas.microsoft.com/office/drawing/2014/main" id="{A8191E0B-9637-406F-9455-C497AB3FFDAC}"/>
              </a:ext>
            </a:extLst>
          </p:cNvPr>
          <p:cNvSpPr>
            <a:spLocks noChangeArrowheads="1"/>
          </p:cNvSpPr>
          <p:nvPr/>
        </p:nvSpPr>
        <p:spPr bwMode="auto">
          <a:xfrm>
            <a:off x="1403350" y="1003300"/>
            <a:ext cx="7173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3200"/>
              <a:t>Larva artık pupa aşamasına geçmiştir.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E0BDD529-FBE4-47B2-AAA7-669CEDA02B10}"/>
              </a:ext>
            </a:extLst>
          </p:cNvPr>
          <p:cNvSpPr>
            <a:spLocks noChangeArrowheads="1"/>
          </p:cNvSpPr>
          <p:nvPr/>
        </p:nvSpPr>
        <p:spPr bwMode="auto">
          <a:xfrm>
            <a:off x="971550" y="549275"/>
            <a:ext cx="684053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3200"/>
              <a:t>Pupa aşamasında değişim geçiren arı bu aşamayı yaklaşık 12 günde tamamlayıp hücre kapağını kemirerek dışarı çıkar. </a:t>
            </a:r>
          </a:p>
        </p:txBody>
      </p:sp>
      <p:pic>
        <p:nvPicPr>
          <p:cNvPr id="18435" name="Picture 7" descr="pupa">
            <a:extLst>
              <a:ext uri="{FF2B5EF4-FFF2-40B4-BE49-F238E27FC236}">
                <a16:creationId xmlns:a16="http://schemas.microsoft.com/office/drawing/2014/main" id="{8A2DBB90-6EAD-4DD7-AEEB-14BE3576B4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068638"/>
            <a:ext cx="30289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9" descr="iscidogum">
            <a:extLst>
              <a:ext uri="{FF2B5EF4-FFF2-40B4-BE49-F238E27FC236}">
                <a16:creationId xmlns:a16="http://schemas.microsoft.com/office/drawing/2014/main" id="{08B721BE-CEA5-41E6-AF68-7705BFD4A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2781300"/>
            <a:ext cx="3048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26CC478-94D6-4A22-8E71-DD24F304FC24}"/>
              </a:ext>
            </a:extLst>
          </p:cNvPr>
          <p:cNvSpPr>
            <a:spLocks noChangeArrowheads="1"/>
          </p:cNvSpPr>
          <p:nvPr/>
        </p:nvSpPr>
        <p:spPr bwMode="auto">
          <a:xfrm>
            <a:off x="900113" y="1125538"/>
            <a:ext cx="6162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Yumurta evresi: </a:t>
            </a:r>
            <a:r>
              <a:rPr lang="tr-TR" altLang="tr-TR"/>
              <a:t>Dişi kelebek, yumurtalarını bitkilerin gövde veya yaprakları üzerine bırakır. Boyları 1-2 mm </a:t>
            </a:r>
          </a:p>
        </p:txBody>
      </p:sp>
      <p:pic>
        <p:nvPicPr>
          <p:cNvPr id="3075" name="Picture 3" descr="KYumurta">
            <a:extLst>
              <a:ext uri="{FF2B5EF4-FFF2-40B4-BE49-F238E27FC236}">
                <a16:creationId xmlns:a16="http://schemas.microsoft.com/office/drawing/2014/main" id="{1B77B446-4001-436D-A46B-2B1D556511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060575"/>
            <a:ext cx="57150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a:extLst>
              <a:ext uri="{FF2B5EF4-FFF2-40B4-BE49-F238E27FC236}">
                <a16:creationId xmlns:a16="http://schemas.microsoft.com/office/drawing/2014/main" id="{FC024ECE-4D9B-42D4-99E0-BFA1B9BB41D0}"/>
              </a:ext>
            </a:extLst>
          </p:cNvPr>
          <p:cNvSpPr>
            <a:spLocks noChangeArrowheads="1"/>
          </p:cNvSpPr>
          <p:nvPr/>
        </p:nvSpPr>
        <p:spPr bwMode="auto">
          <a:xfrm>
            <a:off x="827088" y="5229225"/>
            <a:ext cx="7537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Bir yumurtanın normal koşullarda olgunlaşıp çatlama süresi 6-14 gündür </a:t>
            </a:r>
          </a:p>
        </p:txBody>
      </p:sp>
      <p:sp>
        <p:nvSpPr>
          <p:cNvPr id="3077" name="Text Box 4">
            <a:extLst>
              <a:ext uri="{FF2B5EF4-FFF2-40B4-BE49-F238E27FC236}">
                <a16:creationId xmlns:a16="http://schemas.microsoft.com/office/drawing/2014/main" id="{2C54014E-C640-43FC-BBE1-AAC610C6A7FD}"/>
              </a:ext>
            </a:extLst>
          </p:cNvPr>
          <p:cNvSpPr txBox="1">
            <a:spLocks noChangeArrowheads="1"/>
          </p:cNvSpPr>
          <p:nvPr/>
        </p:nvSpPr>
        <p:spPr bwMode="auto">
          <a:xfrm>
            <a:off x="1285875" y="571500"/>
            <a:ext cx="742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400">
                <a:solidFill>
                  <a:srgbClr val="FF0000"/>
                </a:solidFill>
              </a:rPr>
              <a:t>KELEBEĞİN YAŞAM DÖNGÜSÜ</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BFFA32A-ACCB-4B51-974B-239EC9823B3B}"/>
              </a:ext>
            </a:extLst>
          </p:cNvPr>
          <p:cNvSpPr>
            <a:spLocks noChangeArrowheads="1"/>
          </p:cNvSpPr>
          <p:nvPr/>
        </p:nvSpPr>
        <p:spPr bwMode="auto">
          <a:xfrm>
            <a:off x="684213" y="544513"/>
            <a:ext cx="70754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a:t>Larva evresi: </a:t>
            </a:r>
            <a:r>
              <a:rPr lang="tr-TR" altLang="tr-TR" sz="2400"/>
              <a:t>Yumurtalar çatlayınca içlerinden 2-3 mm. Boyunda tırtıllar çıkar ve böylece kelebeğin larva dönemi başlar. Önce, çıktıkları yumurtanın kabuğunu ve sonra üzerinde bulundukları bitkinin yapraklarını yiyerek beslenir </a:t>
            </a:r>
          </a:p>
        </p:txBody>
      </p:sp>
      <p:pic>
        <p:nvPicPr>
          <p:cNvPr id="4099" name="Picture 3" descr="KLarva">
            <a:extLst>
              <a:ext uri="{FF2B5EF4-FFF2-40B4-BE49-F238E27FC236}">
                <a16:creationId xmlns:a16="http://schemas.microsoft.com/office/drawing/2014/main" id="{A8FBA3FA-F47C-486F-B3D6-D462AE66FC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068638"/>
            <a:ext cx="5715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99E8388-FDCE-46B1-97FB-478FF016BE7E}"/>
              </a:ext>
            </a:extLst>
          </p:cNvPr>
          <p:cNvSpPr>
            <a:spLocks noChangeArrowheads="1"/>
          </p:cNvSpPr>
          <p:nvPr/>
        </p:nvSpPr>
        <p:spPr bwMode="auto">
          <a:xfrm>
            <a:off x="395288" y="765175"/>
            <a:ext cx="82343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800" b="1"/>
              <a:t>Pupa evresi: </a:t>
            </a:r>
            <a:r>
              <a:rPr lang="tr-TR" altLang="tr-TR" sz="2800"/>
              <a:t>Larva evresini tamamlamış olan tırtıl, bitkiyi terk eder; ağaç gövdeleri, taş aralıkları, saçak altları veya evlerin içlerine girerek emin bir yerde pupa evresine geçer. </a:t>
            </a:r>
          </a:p>
        </p:txBody>
      </p:sp>
      <p:pic>
        <p:nvPicPr>
          <p:cNvPr id="5123" name="Picture 3" descr="GKPupa">
            <a:extLst>
              <a:ext uri="{FF2B5EF4-FFF2-40B4-BE49-F238E27FC236}">
                <a16:creationId xmlns:a16="http://schemas.microsoft.com/office/drawing/2014/main" id="{4FC2054F-6750-4651-8AFF-2C83EC2D5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997200"/>
            <a:ext cx="3671887" cy="317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CA94D7A-7A13-4633-B586-FE6D11E75361}"/>
              </a:ext>
            </a:extLst>
          </p:cNvPr>
          <p:cNvSpPr>
            <a:spLocks noChangeArrowheads="1"/>
          </p:cNvSpPr>
          <p:nvPr/>
        </p:nvSpPr>
        <p:spPr bwMode="auto">
          <a:xfrm>
            <a:off x="468313" y="200025"/>
            <a:ext cx="81946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a:t>Kelebek evresi: </a:t>
            </a:r>
            <a:r>
              <a:rPr lang="tr-TR" altLang="tr-TR" sz="2400"/>
              <a:t>Pupa evresinin sonunda, pupanın derisi gövde veya kanatların çevresinden yırtılarak, kelebek dışarıya çıkar. Kanatlar gövdeye yapışık ve bir kıvırcık salata yaprağı gibi buruşuk görünümdedir. Hayvan hemen pompalama hareketine geçerek kanatlara hava ve kan pompalar, kanatlar yavaş yavaş gerilip büyüyerek 20-30 dakikada, bildiğimiz kelebek formunu alır ve artık uçmaya hazırdır </a:t>
            </a:r>
          </a:p>
        </p:txBody>
      </p:sp>
      <p:pic>
        <p:nvPicPr>
          <p:cNvPr id="6147" name="Picture 3" descr="kelebek1">
            <a:extLst>
              <a:ext uri="{FF2B5EF4-FFF2-40B4-BE49-F238E27FC236}">
                <a16:creationId xmlns:a16="http://schemas.microsoft.com/office/drawing/2014/main" id="{D89C38E1-7A13-464F-ADFD-A04D4A3C31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2997200"/>
            <a:ext cx="3529013"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YasamEvre">
            <a:extLst>
              <a:ext uri="{FF2B5EF4-FFF2-40B4-BE49-F238E27FC236}">
                <a16:creationId xmlns:a16="http://schemas.microsoft.com/office/drawing/2014/main" id="{D7824E38-BFE6-4E96-83F1-351D035FE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908050"/>
            <a:ext cx="74898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24E06965-6B63-454F-A2AC-3FB3305D36D6}"/>
              </a:ext>
            </a:extLst>
          </p:cNvPr>
          <p:cNvSpPr txBox="1">
            <a:spLocks noChangeArrowheads="1"/>
          </p:cNvSpPr>
          <p:nvPr/>
        </p:nvSpPr>
        <p:spPr bwMode="auto">
          <a:xfrm>
            <a:off x="1116013" y="765175"/>
            <a:ext cx="6335712"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7200"/>
              <a:t>Kurbağanın yaşam döngüsü</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76">
            <a:extLst>
              <a:ext uri="{FF2B5EF4-FFF2-40B4-BE49-F238E27FC236}">
                <a16:creationId xmlns:a16="http://schemas.microsoft.com/office/drawing/2014/main" id="{702E5F7D-32E1-4013-9AB0-DE9CE2C70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052513"/>
            <a:ext cx="3168650"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9B38DAE0-C5B2-4FBE-AFA2-9BD68C90A3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196975"/>
            <a:ext cx="5040313"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TotalTime>
  <Words>271</Words>
  <Application>Microsoft Office PowerPoint</Application>
  <PresentationFormat>Ekran Gösterisi (4:3)</PresentationFormat>
  <Paragraphs>22</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Başkalaşım Geçiren Hayvanlar</dc:title>
  <dc:creator>http://www.nedir.org</dc:creator>
  <cp:lastModifiedBy>mehmet genç</cp:lastModifiedBy>
  <cp:revision>6</cp:revision>
  <dcterms:created xsi:type="dcterms:W3CDTF">2007-10-14T14:12:22Z</dcterms:created>
  <dcterms:modified xsi:type="dcterms:W3CDTF">2019-05-30T07:39:02Z</dcterms:modified>
</cp:coreProperties>
</file>