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sldIdLst>
    <p:sldId id="266" r:id="rId2"/>
    <p:sldId id="267" r:id="rId3"/>
    <p:sldId id="268" r:id="rId4"/>
    <p:sldId id="269" r:id="rId5"/>
    <p:sldId id="270" r:id="rId6"/>
    <p:sldId id="27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9900"/>
    <a:srgbClr val="0099FF"/>
    <a:srgbClr val="006600"/>
    <a:srgbClr val="FF00FF"/>
    <a:srgbClr val="3366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60"/>
  </p:normalViewPr>
  <p:slideViewPr>
    <p:cSldViewPr>
      <p:cViewPr varScale="1">
        <p:scale>
          <a:sx n="85" d="100"/>
          <a:sy n="85" d="100"/>
        </p:scale>
        <p:origin x="152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EFA1E3-0036-4111-9839-0E1D94BBEDA4}" type="datetimeFigureOut">
              <a:rPr lang="tr-TR" smtClean="0"/>
              <a:t>26.04.2019</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DB601-7F16-494B-9236-267400721900}" type="slidenum">
              <a:rPr lang="tr-TR" smtClean="0"/>
              <a:t>‹#›</a:t>
            </a:fld>
            <a:endParaRPr lang="tr-TR"/>
          </a:p>
        </p:txBody>
      </p:sp>
    </p:spTree>
    <p:extLst>
      <p:ext uri="{BB962C8B-B14F-4D97-AF65-F5344CB8AC3E}">
        <p14:creationId xmlns:p14="http://schemas.microsoft.com/office/powerpoint/2010/main" val="263615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Kasırga</a:t>
            </a:r>
          </a:p>
        </p:txBody>
      </p:sp>
      <p:sp>
        <p:nvSpPr>
          <p:cNvPr id="4" name="Slayt Numarası Yer Tutucusu 3"/>
          <p:cNvSpPr>
            <a:spLocks noGrp="1"/>
          </p:cNvSpPr>
          <p:nvPr>
            <p:ph type="sldNum" sz="quarter" idx="5"/>
          </p:nvPr>
        </p:nvSpPr>
        <p:spPr/>
        <p:txBody>
          <a:bodyPr/>
          <a:lstStyle/>
          <a:p>
            <a:fld id="{85DDB601-7F16-494B-9236-267400721900}" type="slidenum">
              <a:rPr lang="tr-TR" smtClean="0"/>
              <a:t>1</a:t>
            </a:fld>
            <a:endParaRPr lang="tr-TR"/>
          </a:p>
        </p:txBody>
      </p:sp>
    </p:spTree>
    <p:extLst>
      <p:ext uri="{BB962C8B-B14F-4D97-AF65-F5344CB8AC3E}">
        <p14:creationId xmlns:p14="http://schemas.microsoft.com/office/powerpoint/2010/main" val="3957890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5B465-1F92-4A98-8D9D-8D6CF7258EB9}" type="datetimeFigureOut">
              <a:rPr lang="tr-TR" smtClean="0"/>
              <a:t>26.04.2019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BC74D-84A6-42B8-82AF-4470AD91143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SUNG\Desktop\311220141645042321118_2.jpg"/>
          <p:cNvPicPr>
            <a:picLocks noGrp="1" noChangeAspect="1" noChangeArrowheads="1"/>
          </p:cNvPicPr>
          <p:nvPr>
            <p:ph idx="1"/>
          </p:nvPr>
        </p:nvPicPr>
        <p:blipFill>
          <a:blip r:embed="rId3"/>
          <a:srcRect/>
          <a:stretch>
            <a:fillRect/>
          </a:stretch>
        </p:blipFill>
        <p:spPr bwMode="auto">
          <a:xfrm>
            <a:off x="211345" y="188640"/>
            <a:ext cx="8721310" cy="6215082"/>
          </a:xfrm>
          <a:prstGeom prst="rect">
            <a:avLst/>
          </a:prstGeom>
          <a:noFill/>
        </p:spPr>
      </p:pic>
      <p:sp>
        <p:nvSpPr>
          <p:cNvPr id="2" name="Metin kutusu 1">
            <a:extLst>
              <a:ext uri="{FF2B5EF4-FFF2-40B4-BE49-F238E27FC236}">
                <a16:creationId xmlns:a16="http://schemas.microsoft.com/office/drawing/2014/main" id="{D724AC3C-9C3D-46A9-B314-8AE3A89D44C7}"/>
              </a:ext>
            </a:extLst>
          </p:cNvPr>
          <p:cNvSpPr txBox="1"/>
          <p:nvPr/>
        </p:nvSpPr>
        <p:spPr>
          <a:xfrm>
            <a:off x="1115616" y="1124744"/>
            <a:ext cx="7056784" cy="3046988"/>
          </a:xfrm>
          <a:prstGeom prst="rect">
            <a:avLst/>
          </a:prstGeom>
          <a:noFill/>
        </p:spPr>
        <p:txBody>
          <a:bodyPr wrap="square" rtlCol="0">
            <a:spAutoFit/>
          </a:bodyPr>
          <a:lstStyle/>
          <a:p>
            <a:pPr algn="ctr"/>
            <a:r>
              <a:rPr lang="tr-TR" sz="9600" dirty="0"/>
              <a:t>KASIRGA NEDİR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lstStyle/>
          <a:p>
            <a:r>
              <a:rPr lang="tr-TR" b="1" dirty="0">
                <a:solidFill>
                  <a:srgbClr val="FF0000"/>
                </a:solidFill>
                <a:latin typeface="Arial" pitchFamily="34" charset="0"/>
                <a:cs typeface="Arial" pitchFamily="34" charset="0"/>
              </a:rPr>
              <a:t>K</a:t>
            </a:r>
            <a:r>
              <a:rPr lang="tr-TR" sz="4800" b="1" dirty="0">
                <a:solidFill>
                  <a:srgbClr val="FF0000"/>
                </a:solidFill>
                <a:latin typeface="Arial" pitchFamily="34" charset="0"/>
                <a:cs typeface="Arial" pitchFamily="34" charset="0"/>
              </a:rPr>
              <a:t>asırga</a:t>
            </a:r>
            <a:endParaRPr lang="tr-TR" b="1" dirty="0">
              <a:solidFill>
                <a:srgbClr val="FF0000"/>
              </a:solidFill>
              <a:latin typeface="Arial" pitchFamily="34" charset="0"/>
              <a:cs typeface="Arial" pitchFamily="34" charset="0"/>
            </a:endParaRPr>
          </a:p>
        </p:txBody>
      </p:sp>
      <p:sp>
        <p:nvSpPr>
          <p:cNvPr id="3" name="2 İçerik Yer Tutucusu"/>
          <p:cNvSpPr>
            <a:spLocks noGrp="1"/>
          </p:cNvSpPr>
          <p:nvPr>
            <p:ph idx="1"/>
          </p:nvPr>
        </p:nvSpPr>
        <p:spPr>
          <a:xfrm>
            <a:off x="0" y="1214422"/>
            <a:ext cx="8015318" cy="5857916"/>
          </a:xfrm>
        </p:spPr>
        <p:txBody>
          <a:bodyPr>
            <a:normAutofit fontScale="70000" lnSpcReduction="20000"/>
          </a:bodyPr>
          <a:lstStyle/>
          <a:p>
            <a:pPr>
              <a:buNone/>
            </a:pPr>
            <a:r>
              <a:rPr lang="tr-TR" dirty="0"/>
              <a:t>        </a:t>
            </a:r>
            <a:r>
              <a:rPr lang="tr-TR" sz="4000" dirty="0">
                <a:latin typeface="Arial" pitchFamily="34" charset="0"/>
                <a:cs typeface="Arial" pitchFamily="34" charset="0"/>
              </a:rPr>
              <a:t>Kasırgalar saatte 120 km den daha yüksek rüzgarlara sahip, dönerek ilerleyen büyük ve şiddetli fırtınalardır. Bir kasırganın ne zaman ve nerede oluşacağına dair doğru bir tahmin pek çok hayatı kurtarabilir, meydana gelecek pek çok yıkımı engelleyecek önlemlerin alınmasını sağlayabilir. </a:t>
            </a:r>
          </a:p>
          <a:p>
            <a:pPr>
              <a:buNone/>
            </a:pPr>
            <a:r>
              <a:rPr lang="tr-TR" sz="4000" dirty="0">
                <a:latin typeface="Arial" pitchFamily="34" charset="0"/>
                <a:cs typeface="Arial" pitchFamily="34" charset="0"/>
              </a:rPr>
              <a:t>      Uluslararası kasırga merkezleri  hava koşullarının kasırgaya sebep olup olmayacağını değerlendiren yeni bir bilgisayar sistemi kullanılmaktadır.  Çeşitli meteoroloji istasyonlarından merkeze sürekli yeni veriler gelmektedir. Gelen bu veriler sisteme girilerek hava koşullarının benzerlerini bilgisayar ortamında canlandırılmaktadır.</a:t>
            </a:r>
          </a:p>
          <a:p>
            <a:pPr>
              <a:buNone/>
            </a:pPr>
            <a:r>
              <a:rPr lang="tr-TR" sz="4000" dirty="0">
                <a:latin typeface="Arial" pitchFamily="34" charset="0"/>
                <a:cs typeface="Arial" pitchFamily="34" charset="0"/>
              </a:rPr>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142844" y="642918"/>
            <a:ext cx="8801072" cy="6215082"/>
          </a:xfrm>
        </p:spPr>
        <p:txBody>
          <a:bodyPr>
            <a:normAutofit/>
          </a:bodyPr>
          <a:lstStyle/>
          <a:p>
            <a:pPr>
              <a:buNone/>
            </a:pPr>
            <a:r>
              <a:rPr lang="tr-TR" dirty="0"/>
              <a:t>  </a:t>
            </a:r>
            <a:r>
              <a:rPr lang="tr-TR" sz="3600" dirty="0"/>
              <a:t>   </a:t>
            </a:r>
            <a:r>
              <a:rPr lang="tr-TR" sz="3600" dirty="0">
                <a:latin typeface="Arial" pitchFamily="34" charset="0"/>
                <a:cs typeface="Arial" pitchFamily="34" charset="0"/>
              </a:rPr>
              <a:t>Sistemin verdiği sonuçlara göre hava durumu bültenleri yayınlanmaktadır. Yayınlanan bu bültenler milyonlarca insanı etkileyebileceğinden çok dikkat edilmektedir.</a:t>
            </a:r>
          </a:p>
          <a:p>
            <a:pPr>
              <a:buNone/>
            </a:pPr>
            <a:r>
              <a:rPr lang="tr-TR" sz="3600" dirty="0">
                <a:latin typeface="Arial" pitchFamily="34" charset="0"/>
                <a:cs typeface="Arial" pitchFamily="34" charset="0"/>
              </a:rPr>
              <a:t>    Kasırgalar genlikle ekvator yakınlarında 8 derece kuzey paraleli ile 20 derece kuzey paraleli arasında ki bölgede oluşmaktadır.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txBody>
          <a:bodyPr>
            <a:normAutofit fontScale="90000"/>
          </a:bodyPr>
          <a:lstStyle/>
          <a:p>
            <a:r>
              <a:rPr lang="tr-TR" b="1" dirty="0">
                <a:solidFill>
                  <a:srgbClr val="FF0000"/>
                </a:solidFill>
                <a:latin typeface="Arial" pitchFamily="34" charset="0"/>
                <a:cs typeface="Arial" pitchFamily="34" charset="0"/>
              </a:rPr>
              <a:t>Kasırga oluşum sebebi nelerdir?</a:t>
            </a:r>
            <a:endParaRPr lang="tr-TR" dirty="0">
              <a:solidFill>
                <a:srgbClr val="FF0000"/>
              </a:solidFill>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r>
              <a:rPr lang="tr-TR" sz="3600" dirty="0">
                <a:latin typeface="Arial" pitchFamily="34" charset="0"/>
                <a:cs typeface="Arial" pitchFamily="34" charset="0"/>
              </a:rPr>
              <a:t>Kasırga oluşumunu etkileyen faktörler;</a:t>
            </a:r>
            <a:br>
              <a:rPr lang="tr-TR" sz="3600" dirty="0">
                <a:latin typeface="Arial" pitchFamily="34" charset="0"/>
                <a:cs typeface="Arial" pitchFamily="34" charset="0"/>
              </a:rPr>
            </a:br>
            <a:endParaRPr lang="tr-TR" sz="3600" dirty="0">
              <a:latin typeface="Arial" pitchFamily="34" charset="0"/>
              <a:cs typeface="Arial" pitchFamily="34" charset="0"/>
            </a:endParaRPr>
          </a:p>
          <a:p>
            <a:r>
              <a:rPr lang="tr-TR" sz="3600" dirty="0">
                <a:latin typeface="Arial" pitchFamily="34" charset="0"/>
                <a:cs typeface="Arial" pitchFamily="34" charset="0"/>
              </a:rPr>
              <a:t>Havadaki nem oranı</a:t>
            </a:r>
          </a:p>
          <a:p>
            <a:r>
              <a:rPr lang="tr-TR" sz="3600" dirty="0">
                <a:latin typeface="Arial" pitchFamily="34" charset="0"/>
                <a:cs typeface="Arial" pitchFamily="34" charset="0"/>
              </a:rPr>
              <a:t>Okyanus suyu sıcaklığı</a:t>
            </a:r>
          </a:p>
          <a:p>
            <a:r>
              <a:rPr lang="tr-TR" sz="3600" dirty="0">
                <a:latin typeface="Arial" pitchFamily="34" charset="0"/>
                <a:cs typeface="Arial" pitchFamily="34" charset="0"/>
              </a:rPr>
              <a:t>Rüzgar hızı</a:t>
            </a:r>
          </a:p>
          <a:p>
            <a:r>
              <a:rPr lang="tr-TR" sz="3600" dirty="0">
                <a:latin typeface="Arial" pitchFamily="34" charset="0"/>
                <a:cs typeface="Arial" pitchFamily="34" charset="0"/>
              </a:rPr>
              <a:t>Konum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443914" cy="6572272"/>
          </a:xfrm>
        </p:spPr>
        <p:txBody>
          <a:bodyPr>
            <a:normAutofit fontScale="85000" lnSpcReduction="10000"/>
          </a:bodyPr>
          <a:lstStyle/>
          <a:p>
            <a:pPr>
              <a:buNone/>
            </a:pPr>
            <a:br>
              <a:rPr lang="tr-TR" dirty="0"/>
            </a:br>
            <a:r>
              <a:rPr lang="tr-TR" sz="3400" dirty="0">
                <a:latin typeface="Arial" pitchFamily="34" charset="0"/>
                <a:cs typeface="Arial" pitchFamily="34" charset="0"/>
              </a:rPr>
              <a:t>   Kasırganın oluşması için havanın çok nemli, okyanus sıcaklığının da 26,5 derecenin üstünde olması gerekmektedir. Kasırgalar havanın sakin rüzgarın az olduğu koşullarda oluşabilir. Tüm bu koşullar gerçekleştiğinde gök gürültülü fırtınalar ve sonrasında da kasırgalar oluşabilir. Kasırganın merkezi sakin bir bölge içerir. Bu bölge göz olarak adlandırılır ve büyük çaplı fırtınaların en etkileyici parçası olarak gösterilir.</a:t>
            </a:r>
            <a:br>
              <a:rPr lang="tr-TR" sz="3400" dirty="0">
                <a:latin typeface="Arial" pitchFamily="34" charset="0"/>
                <a:cs typeface="Arial" pitchFamily="34" charset="0"/>
              </a:rPr>
            </a:br>
            <a:endParaRPr lang="tr-TR" sz="3400" dirty="0">
              <a:latin typeface="Arial" pitchFamily="34" charset="0"/>
              <a:cs typeface="Arial" pitchFamily="34" charset="0"/>
            </a:endParaRPr>
          </a:p>
          <a:p>
            <a:pPr>
              <a:buNone/>
            </a:pPr>
            <a:r>
              <a:rPr lang="tr-TR" sz="3400" dirty="0">
                <a:latin typeface="Arial" pitchFamily="34" charset="0"/>
                <a:cs typeface="Arial" pitchFamily="34" charset="0"/>
              </a:rPr>
              <a:t>       Bir kasırganın hızını ve izleyeceği yolu önceden tahmin etmek kolay değildir. Çünkü bu veriler, fırtınanın kendi iç dolaşımına ve atmosferlerle olan karmaşık ilişkilere dayanır.    </a:t>
            </a:r>
            <a:br>
              <a:rPr lang="tr-TR" sz="3400" dirty="0">
                <a:latin typeface="Arial" pitchFamily="34" charset="0"/>
                <a:cs typeface="Arial" pitchFamily="34" charset="0"/>
              </a:rPr>
            </a:br>
            <a:endParaRPr lang="tr-TR" sz="3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290"/>
            <a:ext cx="8229600" cy="1143000"/>
          </a:xfrm>
        </p:spPr>
        <p:txBody>
          <a:bodyPr>
            <a:normAutofit fontScale="90000"/>
          </a:bodyPr>
          <a:lstStyle/>
          <a:p>
            <a:r>
              <a:rPr lang="tr-TR" b="1" dirty="0">
                <a:solidFill>
                  <a:srgbClr val="FF0000"/>
                </a:solidFill>
                <a:latin typeface="Arial" pitchFamily="34" charset="0"/>
                <a:cs typeface="Arial" pitchFamily="34" charset="0"/>
              </a:rPr>
              <a:t>Kasırganın sebep olduğu zararlar</a:t>
            </a:r>
          </a:p>
        </p:txBody>
      </p:sp>
      <p:sp>
        <p:nvSpPr>
          <p:cNvPr id="3" name="2 İçerik Yer Tutucusu"/>
          <p:cNvSpPr>
            <a:spLocks noGrp="1"/>
          </p:cNvSpPr>
          <p:nvPr>
            <p:ph idx="1"/>
          </p:nvPr>
        </p:nvSpPr>
        <p:spPr>
          <a:xfrm>
            <a:off x="0" y="1571612"/>
            <a:ext cx="8543956" cy="5643602"/>
          </a:xfrm>
        </p:spPr>
        <p:txBody>
          <a:bodyPr>
            <a:noAutofit/>
          </a:bodyPr>
          <a:lstStyle/>
          <a:p>
            <a:pPr>
              <a:buNone/>
            </a:pPr>
            <a:r>
              <a:rPr lang="tr-TR" sz="2400" dirty="0">
                <a:latin typeface="Arial" pitchFamily="34" charset="0"/>
                <a:cs typeface="Arial" pitchFamily="34" charset="0"/>
              </a:rPr>
              <a:t>     </a:t>
            </a:r>
            <a:r>
              <a:rPr lang="tr-TR" sz="2000" dirty="0">
                <a:latin typeface="Arial" pitchFamily="34" charset="0"/>
                <a:cs typeface="Arial" pitchFamily="34" charset="0"/>
              </a:rPr>
              <a:t>Can ve mal kayıplarına sebep olarak uzun yıllar boyunca telafi edilmeyecek zararlar vermektedir.</a:t>
            </a:r>
          </a:p>
          <a:p>
            <a:pPr>
              <a:buNone/>
            </a:pPr>
            <a:br>
              <a:rPr lang="tr-TR" sz="2000" dirty="0">
                <a:latin typeface="Arial" pitchFamily="34" charset="0"/>
                <a:cs typeface="Arial" pitchFamily="34" charset="0"/>
              </a:rPr>
            </a:br>
            <a:r>
              <a:rPr lang="tr-TR" sz="2000" dirty="0">
                <a:latin typeface="Arial" pitchFamily="34" charset="0"/>
                <a:cs typeface="Arial" pitchFamily="34" charset="0"/>
              </a:rPr>
              <a:t>Bitki örtüsü zarar vererek bölge zarar görür.</a:t>
            </a:r>
          </a:p>
          <a:p>
            <a:pPr>
              <a:buNone/>
            </a:pPr>
            <a:br>
              <a:rPr lang="tr-TR" sz="2000" dirty="0">
                <a:latin typeface="Arial" pitchFamily="34" charset="0"/>
                <a:cs typeface="Arial" pitchFamily="34" charset="0"/>
              </a:rPr>
            </a:br>
            <a:r>
              <a:rPr lang="tr-TR" sz="2000" dirty="0">
                <a:latin typeface="Arial" pitchFamily="34" charset="0"/>
                <a:cs typeface="Arial" pitchFamily="34" charset="0"/>
              </a:rPr>
              <a:t>Kasırgayı yaşayan kişiler uzun zaman boyunca psikolojik olarak tedavi görürler.</a:t>
            </a:r>
          </a:p>
          <a:p>
            <a:pPr>
              <a:buNone/>
            </a:pPr>
            <a:br>
              <a:rPr lang="tr-TR" sz="2000" dirty="0">
                <a:latin typeface="Arial" pitchFamily="34" charset="0"/>
                <a:cs typeface="Arial" pitchFamily="34" charset="0"/>
              </a:rPr>
            </a:br>
            <a:r>
              <a:rPr lang="tr-TR" sz="2000" dirty="0">
                <a:latin typeface="Arial" pitchFamily="34" charset="0"/>
                <a:cs typeface="Arial" pitchFamily="34" charset="0"/>
              </a:rPr>
              <a:t>Doğada yaşayan canlıların yaşamını etkileyerek ekosisteme zarar verirler.</a:t>
            </a:r>
          </a:p>
          <a:p>
            <a:pPr>
              <a:buNone/>
            </a:pPr>
            <a:br>
              <a:rPr lang="tr-TR" sz="2000" dirty="0">
                <a:latin typeface="Arial" pitchFamily="34" charset="0"/>
                <a:cs typeface="Arial" pitchFamily="34" charset="0"/>
              </a:rPr>
            </a:br>
            <a:r>
              <a:rPr lang="tr-TR" sz="2000" dirty="0">
                <a:latin typeface="Arial" pitchFamily="34" charset="0"/>
                <a:cs typeface="Arial" pitchFamily="34" charset="0"/>
              </a:rPr>
              <a:t>Bölgede harabe alana dönerek uzun zaman boyunca zararların karşılanması için çalışmalar yapılır.</a:t>
            </a:r>
          </a:p>
          <a:p>
            <a:pPr>
              <a:buNone/>
            </a:pPr>
            <a:br>
              <a:rPr lang="tr-TR" sz="2000" dirty="0">
                <a:latin typeface="Arial" pitchFamily="34" charset="0"/>
                <a:cs typeface="Arial" pitchFamily="34" charset="0"/>
              </a:rPr>
            </a:br>
            <a:r>
              <a:rPr lang="tr-TR" sz="2000" dirty="0">
                <a:latin typeface="Arial" pitchFamily="34" charset="0"/>
                <a:cs typeface="Arial" pitchFamily="34" charset="0"/>
              </a:rPr>
              <a:t>Kasırganın büyüklüğüne göre bölge afet bölgesi ilan edilebilir.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TotalTime>
  <Words>121</Words>
  <Application>Microsoft Office PowerPoint</Application>
  <PresentationFormat>Ekran Gösterisi (4:3)</PresentationFormat>
  <Paragraphs>24</Paragraphs>
  <Slides>6</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Calibri</vt:lpstr>
      <vt:lpstr>Ofis Teması</vt:lpstr>
      <vt:lpstr>PowerPoint Sunusu</vt:lpstr>
      <vt:lpstr>Kasırga</vt:lpstr>
      <vt:lpstr>PowerPoint Sunusu</vt:lpstr>
      <vt:lpstr>Kasırga oluşum sebebi nelerdir?</vt:lpstr>
      <vt:lpstr>PowerPoint Sunusu</vt:lpstr>
      <vt:lpstr>Kasırganın sebep olduğu zararlar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Kasırga Nedir</dc:title>
  <dc:creator>http://www.nedir.org</dc:creator>
  <cp:keywords>kasirga</cp:keywords>
  <cp:lastModifiedBy>mehmet genç</cp:lastModifiedBy>
  <cp:revision>14</cp:revision>
  <dcterms:created xsi:type="dcterms:W3CDTF">2015-04-29T18:54:22Z</dcterms:created>
  <dcterms:modified xsi:type="dcterms:W3CDTF">2019-04-26T06:52:40Z</dcterms:modified>
</cp:coreProperties>
</file>