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04ED-6868-48EA-B78C-3FA867CDB778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4942-AFE9-4574-90BE-78F67520A9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E716-61D2-45D3-9E34-1A2BE39CC772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BF9A-6115-4B48-B8C8-6C0CE05E78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AE6A-1FFF-4E9E-8F21-11E1A59E7DFD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55D5-E118-4C22-BB3A-DC039762C8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DF2C-2F64-47F8-ABAA-A396D313EF96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EADF-BD56-48AF-B1E2-B0B7908AAA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0138-F22B-4140-8EAC-A0EFB8204473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3EA62-C16F-4397-8C95-33306F4312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434C-374B-4808-B09F-06C49FD72FD4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217E-0A44-40D2-9B39-2E2E2E2EC1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ECE2-7C24-47BE-8995-FF2D3DC2B96C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DAE7-F0AB-4707-B835-04C721EFD7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2DD93-5482-45EE-AF07-0B0AC5B35478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DA38-A7A0-4BD0-857B-6BC065FC24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CD40-0773-4D79-8ECE-FBB083282E8F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AF98-26E1-453F-89A9-4179770665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C65A1-46F6-4363-8F25-A84C82B21F44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F65B-CB21-4EF9-9708-D3749D65D0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AFA3-A297-4582-B1AC-43C4E321AA89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C0C9-9A91-4DB5-B3FC-984260F8E7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4A0E63-3959-42A1-832E-D46AB386E877}" type="datetimeFigureOut">
              <a:rPr lang="tr-TR"/>
              <a:pPr>
                <a:defRPr/>
              </a:pPr>
              <a:t>5.06.2019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20566A-30E4-4E27-9DFB-F06F81613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8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PSİKOSEKSÜEL GELİŞİMİ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428625"/>
            <a:ext cx="84010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err="1"/>
              <a:t>Psiko</a:t>
            </a:r>
            <a:r>
              <a:rPr lang="tr-TR" b="1" dirty="0"/>
              <a:t>-analitik Kişilik Kuramı (Freud)  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b="1"/>
              <a:t>Topografik Kişilik Kuramı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b="1"/>
              <a:t>	</a:t>
            </a:r>
            <a:r>
              <a:rPr lang="tr-TR"/>
              <a:t>-</a:t>
            </a:r>
            <a:r>
              <a:rPr lang="tr-TR" b="1"/>
              <a:t> </a:t>
            </a:r>
            <a:r>
              <a:rPr lang="tr-TR"/>
              <a:t>Bilinç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	- Bilinç öncesi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	- Bilinç dışı</a:t>
            </a:r>
          </a:p>
          <a:p>
            <a:pPr eaLnBrk="1" hangingPunct="1"/>
            <a:r>
              <a:rPr lang="tr-TR" b="1"/>
              <a:t>Yapısal Kişilik Kuramı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b="1"/>
              <a:t>	</a:t>
            </a:r>
            <a:r>
              <a:rPr lang="tr-TR"/>
              <a:t>- İd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	- Ego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/>
              <a:t>	- Süperego 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Psikoseksüel Gelişim Dönemleri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tr-TR" b="1"/>
              <a:t>1. Oral Dönem (0-1 yaş):</a:t>
            </a:r>
          </a:p>
          <a:p>
            <a:pPr marL="914400" lvl="1" indent="-514350" eaLnBrk="1" hangingPunct="1"/>
            <a:r>
              <a:rPr lang="tr-TR"/>
              <a:t>Dönemin önemli organı ağızdır ve temel davranış emme davranışıdır.</a:t>
            </a:r>
          </a:p>
          <a:p>
            <a:pPr marL="914400" lvl="1" indent="-514350" eaLnBrk="1" hangingPunct="1"/>
            <a:r>
              <a:rPr lang="tr-TR"/>
              <a:t>Bebeğin gereksinimlerinin karşılanması önemlidir. </a:t>
            </a:r>
          </a:p>
          <a:p>
            <a:pPr marL="914400" lvl="1" indent="-514350" eaLnBrk="1" hangingPunct="1"/>
            <a:r>
              <a:rPr lang="tr-TR"/>
              <a:t>Bu dönemde geçirilen olumlu yaşantılar güven duygusunun oluşumunda, olumsuz yaşantılar kötümserlik, karamsarlık gibi duyguların oluşumuna neden olur.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500" y="5000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Psikoseksüel Gelişim Dönemleri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b="1" dirty="0"/>
              <a:t>2. Anal dönem (1-3 yaş):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Tuvalet eğitiminin verildiği dönemdir.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Çocuk bu dönemde kendisini kontrol etmeyi öğrenir.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Özdenetimin öğrenilmesi çocukta bağımsızlık duygusunu geliştirir.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Tuvalet kontrolü ile ilgili yaşantıları kişilik gelişimini etkiler.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Özgürce seçim yapma, özerk olabilme, yeni denemelere girişebilme gibi olumlu kişilik özellikleri ile katı görüşlülük, cimrilik, aşırı titizlik,inatçılık gibi olumlu kişilik özelliklerinin kaynağı büyük ölçüde bu dönemdir.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Psikoseksüel Gelişim Dönemleri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b="1" dirty="0"/>
              <a:t>3. </a:t>
            </a:r>
            <a:r>
              <a:rPr lang="tr-TR" b="1" dirty="0" err="1"/>
              <a:t>Fallik</a:t>
            </a:r>
            <a:r>
              <a:rPr lang="tr-TR" b="1" dirty="0"/>
              <a:t> dönem (3-7 yaş):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Cinsel kimlik kazanılır.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Cinsel organlara ve cinselliğe ilişkin merak artar.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Çocuklarda karşı cinsten olan ebeveyne karşı düşkünlük vardır.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Kastrasyon</a:t>
            </a:r>
            <a:r>
              <a:rPr lang="tr-TR" dirty="0"/>
              <a:t> (iğdişlik) </a:t>
            </a:r>
            <a:r>
              <a:rPr lang="tr-TR" dirty="0" err="1"/>
              <a:t>anksiyetesi</a:t>
            </a:r>
            <a:r>
              <a:rPr lang="tr-TR" dirty="0"/>
              <a:t>, </a:t>
            </a:r>
            <a:r>
              <a:rPr lang="tr-TR" dirty="0" err="1"/>
              <a:t>Oedipus</a:t>
            </a:r>
            <a:r>
              <a:rPr lang="tr-TR" dirty="0"/>
              <a:t> ve </a:t>
            </a:r>
            <a:r>
              <a:rPr lang="tr-TR" dirty="0" err="1"/>
              <a:t>Elektra</a:t>
            </a:r>
            <a:r>
              <a:rPr lang="tr-TR" dirty="0"/>
              <a:t> kompleksi kavramları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Anne babadan kopamama, eş seçmede zorlanma veya eşi ve çevresiyle anlaşamama, cinsel soğukluk, cinsel sapmalar karşı cinse karşı olumsuz tutumlar geliştirme gibi olumsuz kişilik özelliklerinde bu dönemdeki çatışmaların etkisi vardır.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Psikoseksüel Gelişim Dönemleri</a:t>
            </a:r>
            <a:endParaRPr lang="tr-TR" dirty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b="1"/>
              <a:t>4. Latent/Latens (Gizil) Dönem (7-11 yaş):</a:t>
            </a:r>
          </a:p>
          <a:p>
            <a:pPr lvl="1" eaLnBrk="1" hangingPunct="1"/>
            <a:r>
              <a:rPr lang="tr-TR"/>
              <a:t>Cinsel konulara ilişkin ilginin azaldığı dönemdir.</a:t>
            </a:r>
          </a:p>
          <a:p>
            <a:pPr lvl="1" eaLnBrk="1" hangingPunct="1"/>
            <a:r>
              <a:rPr lang="tr-TR"/>
              <a:t>Oyuna ilgi yüksektir ve oyun grupları hemcinslerden oluşur.</a:t>
            </a:r>
          </a:p>
          <a:p>
            <a:pPr lvl="1" eaLnBrk="1" hangingPunct="1"/>
            <a:r>
              <a:rPr lang="tr-TR"/>
              <a:t>Ergenlik öncesi durgunluk veya geçiş dönemidir.</a:t>
            </a:r>
          </a:p>
          <a:p>
            <a:pPr lvl="1" eaLnBrk="1" hangingPunct="1"/>
            <a:r>
              <a:rPr lang="tr-TR"/>
              <a:t>Bilişsel gelişim hızlıdır. Bu konuda başarılı oldukça özgüven ve benlik saygısı gelişir. Başarısızlık durumunda yetersizlik ve aşağılık duyguları gelişir.</a:t>
            </a:r>
          </a:p>
          <a:p>
            <a:pPr lvl="1" eaLnBrk="1" hangingPunct="1"/>
            <a:r>
              <a:rPr lang="tr-TR"/>
              <a:t>Sosyalleşme artar.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500" y="5715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/>
              <a:t>Psikoseksüel Gelişim Dönemleri</a:t>
            </a:r>
            <a:endParaRPr lang="tr-TR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428625" y="2143125"/>
            <a:ext cx="8229600" cy="24003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b="1"/>
              <a:t>5. Genital Dönem (11-18 yaş):</a:t>
            </a:r>
          </a:p>
          <a:p>
            <a:pPr lvl="1" eaLnBrk="1" hangingPunct="1"/>
            <a:r>
              <a:rPr lang="tr-TR"/>
              <a:t>Cinsel gelişim hızlanır. Üreme sistemleri gelişir.</a:t>
            </a:r>
          </a:p>
          <a:p>
            <a:pPr lvl="1" eaLnBrk="1" hangingPunct="1"/>
            <a:r>
              <a:rPr lang="tr-TR"/>
              <a:t>Anne babaya bağımlılık azalır.</a:t>
            </a:r>
          </a:p>
          <a:p>
            <a:pPr lvl="1" eaLnBrk="1" hangingPunct="1"/>
            <a:r>
              <a:rPr lang="tr-TR"/>
              <a:t>Karşı cinsle iletişim artar.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586</TotalTime>
  <Words>301</Words>
  <Application>Microsoft Office PowerPoint</Application>
  <PresentationFormat>Ekran Gösterisi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Akış</vt:lpstr>
      <vt:lpstr>PSİKOSEKSÜEL GELİŞİMİ</vt:lpstr>
      <vt:lpstr>Psiko-analitik Kişilik Kuramı (Freud)  </vt:lpstr>
      <vt:lpstr>Psikoseksüel Gelişim Dönemleri</vt:lpstr>
      <vt:lpstr>Psikoseksüel Gelişim Dönemleri</vt:lpstr>
      <vt:lpstr>Psikoseksüel Gelişim Dönemleri</vt:lpstr>
      <vt:lpstr>Psikoseksüel Gelişim Dönemleri</vt:lpstr>
      <vt:lpstr>Psikoseksüel Gelişim Dönemleri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Psiko-analitik Kişilik Kuramı (Freud)</dc:title>
  <dc:creator>http://www.nedir.org</dc:creator>
  <cp:lastModifiedBy>mehmet genç</cp:lastModifiedBy>
  <cp:revision>42</cp:revision>
  <dcterms:created xsi:type="dcterms:W3CDTF">2009-01-01T09:56:49Z</dcterms:created>
  <dcterms:modified xsi:type="dcterms:W3CDTF">2019-06-04T23:44:20Z</dcterms:modified>
</cp:coreProperties>
</file>