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4"/>
  </p:notesMasterIdLst>
  <p:handoutMasterIdLst>
    <p:handoutMasterId r:id="rId45"/>
  </p:handoutMasterIdLst>
  <p:sldIdLst>
    <p:sldId id="394" r:id="rId2"/>
    <p:sldId id="395" r:id="rId3"/>
    <p:sldId id="396" r:id="rId4"/>
    <p:sldId id="397" r:id="rId5"/>
    <p:sldId id="398" r:id="rId6"/>
    <p:sldId id="399" r:id="rId7"/>
    <p:sldId id="400" r:id="rId8"/>
    <p:sldId id="401" r:id="rId9"/>
    <p:sldId id="402" r:id="rId10"/>
    <p:sldId id="403" r:id="rId11"/>
    <p:sldId id="404" r:id="rId12"/>
    <p:sldId id="405" r:id="rId13"/>
    <p:sldId id="406" r:id="rId14"/>
    <p:sldId id="407" r:id="rId15"/>
    <p:sldId id="408" r:id="rId16"/>
    <p:sldId id="409" r:id="rId17"/>
    <p:sldId id="410" r:id="rId18"/>
    <p:sldId id="435" r:id="rId19"/>
    <p:sldId id="411" r:id="rId20"/>
    <p:sldId id="412" r:id="rId21"/>
    <p:sldId id="413" r:id="rId22"/>
    <p:sldId id="414" r:id="rId23"/>
    <p:sldId id="415" r:id="rId24"/>
    <p:sldId id="416" r:id="rId25"/>
    <p:sldId id="417" r:id="rId26"/>
    <p:sldId id="418" r:id="rId27"/>
    <p:sldId id="419" r:id="rId28"/>
    <p:sldId id="420" r:id="rId29"/>
    <p:sldId id="421" r:id="rId30"/>
    <p:sldId id="422" r:id="rId31"/>
    <p:sldId id="423" r:id="rId32"/>
    <p:sldId id="424" r:id="rId33"/>
    <p:sldId id="425" r:id="rId34"/>
    <p:sldId id="426" r:id="rId35"/>
    <p:sldId id="427" r:id="rId36"/>
    <p:sldId id="428" r:id="rId37"/>
    <p:sldId id="429" r:id="rId38"/>
    <p:sldId id="430" r:id="rId39"/>
    <p:sldId id="431" r:id="rId40"/>
    <p:sldId id="432" r:id="rId41"/>
    <p:sldId id="433" r:id="rId42"/>
    <p:sldId id="434" r:id="rId43"/>
  </p:sldIdLst>
  <p:sldSz cx="9144000" cy="6858000" type="screen4x3"/>
  <p:notesSz cx="6858000" cy="9144000"/>
  <p:defaultTextStyle>
    <a:defPPr>
      <a:defRPr lang="tr-TR"/>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DEA6"/>
    <a:srgbClr val="BA98F0"/>
    <a:srgbClr val="C388E4"/>
    <a:srgbClr val="A887DD"/>
    <a:srgbClr val="E1A0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90" autoAdjust="0"/>
    <p:restoredTop sz="93058" autoAdjust="0"/>
  </p:normalViewPr>
  <p:slideViewPr>
    <p:cSldViewPr>
      <p:cViewPr varScale="1">
        <p:scale>
          <a:sx n="83" d="100"/>
          <a:sy n="83" d="100"/>
        </p:scale>
        <p:origin x="127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15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5D5C4151-2492-4D53-9E22-38DFC36276E1}"/>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a:lvl1pPr>
          </a:lstStyle>
          <a:p>
            <a:pPr>
              <a:defRPr/>
            </a:pPr>
            <a:endParaRPr lang="tr-TR" altLang="tr-TR"/>
          </a:p>
        </p:txBody>
      </p:sp>
      <p:sp>
        <p:nvSpPr>
          <p:cNvPr id="62467" name="Rectangle 3">
            <a:extLst>
              <a:ext uri="{FF2B5EF4-FFF2-40B4-BE49-F238E27FC236}">
                <a16:creationId xmlns:a16="http://schemas.microsoft.com/office/drawing/2014/main" id="{CCB2558D-1B1F-44A6-9D64-67618079868D}"/>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tr-TR" altLang="tr-TR"/>
          </a:p>
        </p:txBody>
      </p:sp>
      <p:sp>
        <p:nvSpPr>
          <p:cNvPr id="62468" name="Rectangle 4">
            <a:extLst>
              <a:ext uri="{FF2B5EF4-FFF2-40B4-BE49-F238E27FC236}">
                <a16:creationId xmlns:a16="http://schemas.microsoft.com/office/drawing/2014/main" id="{69CF6735-95B1-452C-82A7-26E7AB989504}"/>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a:lvl1pPr>
          </a:lstStyle>
          <a:p>
            <a:pPr>
              <a:defRPr/>
            </a:pPr>
            <a:endParaRPr lang="tr-TR" altLang="tr-TR"/>
          </a:p>
        </p:txBody>
      </p:sp>
      <p:sp>
        <p:nvSpPr>
          <p:cNvPr id="62469" name="Rectangle 5">
            <a:extLst>
              <a:ext uri="{FF2B5EF4-FFF2-40B4-BE49-F238E27FC236}">
                <a16:creationId xmlns:a16="http://schemas.microsoft.com/office/drawing/2014/main" id="{B176C77B-ED66-4A73-8C87-7103C173A94B}"/>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A569436-2FF3-45EE-A927-422BBC193385}"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6A0314EB-6FB2-4DC2-B773-EB9CD295108B}"/>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a:lvl1pPr>
          </a:lstStyle>
          <a:p>
            <a:pPr>
              <a:defRPr/>
            </a:pPr>
            <a:endParaRPr lang="tr-TR" altLang="tr-TR"/>
          </a:p>
        </p:txBody>
      </p:sp>
      <p:sp>
        <p:nvSpPr>
          <p:cNvPr id="67587" name="Rectangle 3">
            <a:extLst>
              <a:ext uri="{FF2B5EF4-FFF2-40B4-BE49-F238E27FC236}">
                <a16:creationId xmlns:a16="http://schemas.microsoft.com/office/drawing/2014/main" id="{642285CE-3F24-4CB1-B0CC-910FB69B5069}"/>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tr-TR" altLang="tr-TR"/>
          </a:p>
        </p:txBody>
      </p:sp>
      <p:sp>
        <p:nvSpPr>
          <p:cNvPr id="3076" name="Rectangle 4">
            <a:extLst>
              <a:ext uri="{FF2B5EF4-FFF2-40B4-BE49-F238E27FC236}">
                <a16:creationId xmlns:a16="http://schemas.microsoft.com/office/drawing/2014/main" id="{C09C839A-7B3C-421F-A00F-A415F0960E7D}"/>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7589" name="Rectangle 5">
            <a:extLst>
              <a:ext uri="{FF2B5EF4-FFF2-40B4-BE49-F238E27FC236}">
                <a16:creationId xmlns:a16="http://schemas.microsoft.com/office/drawing/2014/main" id="{6A8B0A07-9FF7-4097-A307-96A3C2ADFA67}"/>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noProof="0"/>
              <a:t>Asıl metin stillerini düzenlemek için tıklatın</a:t>
            </a:r>
          </a:p>
          <a:p>
            <a:pPr lvl="1"/>
            <a:r>
              <a:rPr lang="tr-TR" altLang="tr-TR" noProof="0"/>
              <a:t>İkinci düzey</a:t>
            </a:r>
          </a:p>
          <a:p>
            <a:pPr lvl="2"/>
            <a:r>
              <a:rPr lang="tr-TR" altLang="tr-TR" noProof="0"/>
              <a:t>Üçüncü düzey</a:t>
            </a:r>
          </a:p>
          <a:p>
            <a:pPr lvl="3"/>
            <a:r>
              <a:rPr lang="tr-TR" altLang="tr-TR" noProof="0"/>
              <a:t>Dördüncü düzey</a:t>
            </a:r>
          </a:p>
          <a:p>
            <a:pPr lvl="4"/>
            <a:r>
              <a:rPr lang="tr-TR" altLang="tr-TR" noProof="0"/>
              <a:t>Beşinci düzey</a:t>
            </a:r>
          </a:p>
        </p:txBody>
      </p:sp>
      <p:sp>
        <p:nvSpPr>
          <p:cNvPr id="67590" name="Rectangle 6">
            <a:extLst>
              <a:ext uri="{FF2B5EF4-FFF2-40B4-BE49-F238E27FC236}">
                <a16:creationId xmlns:a16="http://schemas.microsoft.com/office/drawing/2014/main" id="{CD5A9DD5-30AA-414B-8E63-28794FF0D60A}"/>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a:lvl1pPr>
          </a:lstStyle>
          <a:p>
            <a:pPr>
              <a:defRPr/>
            </a:pPr>
            <a:endParaRPr lang="tr-TR" altLang="tr-TR"/>
          </a:p>
        </p:txBody>
      </p:sp>
      <p:sp>
        <p:nvSpPr>
          <p:cNvPr id="67591" name="Rectangle 7">
            <a:extLst>
              <a:ext uri="{FF2B5EF4-FFF2-40B4-BE49-F238E27FC236}">
                <a16:creationId xmlns:a16="http://schemas.microsoft.com/office/drawing/2014/main" id="{85539B1D-A522-4B70-8854-40C93B8F862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8E348A2-AC4A-43DC-8E34-284FE278A06D}"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6EBAB7FB-60E8-403F-8727-41BBEF5606F5}"/>
              </a:ext>
            </a:extLst>
          </p:cNvPr>
          <p:cNvGrpSpPr>
            <a:grpSpLocks/>
          </p:cNvGrpSpPr>
          <p:nvPr/>
        </p:nvGrpSpPr>
        <p:grpSpPr bwMode="auto">
          <a:xfrm>
            <a:off x="0" y="0"/>
            <a:ext cx="9144000" cy="6856413"/>
            <a:chOff x="0" y="0"/>
            <a:chExt cx="5760" cy="4319"/>
          </a:xfrm>
        </p:grpSpPr>
        <p:sp>
          <p:nvSpPr>
            <p:cNvPr id="5" name="Freeform 3">
              <a:extLst>
                <a:ext uri="{FF2B5EF4-FFF2-40B4-BE49-F238E27FC236}">
                  <a16:creationId xmlns:a16="http://schemas.microsoft.com/office/drawing/2014/main" id="{6D4D8EED-A372-495C-A761-34C17E5F2F3E}"/>
                </a:ext>
              </a:extLst>
            </p:cNvPr>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6" name="Freeform 4">
              <a:extLst>
                <a:ext uri="{FF2B5EF4-FFF2-40B4-BE49-F238E27FC236}">
                  <a16:creationId xmlns:a16="http://schemas.microsoft.com/office/drawing/2014/main" id="{B95E81FB-4CA6-43E3-9189-67E2A264E622}"/>
                </a:ext>
              </a:extLst>
            </p:cNvPr>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7" name="Freeform 5">
              <a:extLst>
                <a:ext uri="{FF2B5EF4-FFF2-40B4-BE49-F238E27FC236}">
                  <a16:creationId xmlns:a16="http://schemas.microsoft.com/office/drawing/2014/main" id="{1D42D620-8EAA-41D7-B1A9-7C2CC33EC149}"/>
                </a:ext>
              </a:extLst>
            </p:cNvPr>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8" name="Freeform 6">
              <a:extLst>
                <a:ext uri="{FF2B5EF4-FFF2-40B4-BE49-F238E27FC236}">
                  <a16:creationId xmlns:a16="http://schemas.microsoft.com/office/drawing/2014/main" id="{38C4CE6E-D92F-460B-8D9C-2C12E2CA0CDC}"/>
                </a:ext>
              </a:extLst>
            </p:cNvPr>
            <p:cNvSpPr>
              <a:spLocks/>
            </p:cNvSpPr>
            <p:nvPr/>
          </p:nvSpPr>
          <p:spPr bwMode="hidden">
            <a:xfrm>
              <a:off x="4038" y="3577"/>
              <a:ext cx="1720" cy="65"/>
            </a:xfrm>
            <a:custGeom>
              <a:avLst/>
              <a:gdLst>
                <a:gd name="T0" fmla="*/ 1718 w 1722"/>
                <a:gd name="T1" fmla="*/ 64 h 66"/>
                <a:gd name="T2" fmla="*/ 1718 w 1722"/>
                <a:gd name="T3" fmla="*/ 58 h 66"/>
                <a:gd name="T4" fmla="*/ 0 w 1722"/>
                <a:gd name="T5" fmla="*/ 0 h 66"/>
                <a:gd name="T6" fmla="*/ 0 w 1722"/>
                <a:gd name="T7" fmla="*/ 46 h 66"/>
                <a:gd name="T8" fmla="*/ 1718 w 1722"/>
                <a:gd name="T9" fmla="*/ 64 h 66"/>
                <a:gd name="T10" fmla="*/ 1718 w 1722"/>
                <a:gd name="T11" fmla="*/ 64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9" name="Freeform 7">
              <a:extLst>
                <a:ext uri="{FF2B5EF4-FFF2-40B4-BE49-F238E27FC236}">
                  <a16:creationId xmlns:a16="http://schemas.microsoft.com/office/drawing/2014/main" id="{70624584-7387-4931-A452-7B67D20A8ED7}"/>
                </a:ext>
              </a:extLst>
            </p:cNvPr>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tr-TR"/>
            </a:p>
          </p:txBody>
        </p:sp>
        <p:sp>
          <p:nvSpPr>
            <p:cNvPr id="10" name="Freeform 8">
              <a:extLst>
                <a:ext uri="{FF2B5EF4-FFF2-40B4-BE49-F238E27FC236}">
                  <a16:creationId xmlns:a16="http://schemas.microsoft.com/office/drawing/2014/main" id="{61D59638-8206-41A3-AF4D-65B76D1492B7}"/>
                </a:ext>
              </a:extLst>
            </p:cNvPr>
            <p:cNvSpPr>
              <a:spLocks/>
            </p:cNvSpPr>
            <p:nvPr/>
          </p:nvSpPr>
          <p:spPr bwMode="hidden">
            <a:xfrm>
              <a:off x="4784" y="3702"/>
              <a:ext cx="974" cy="101"/>
            </a:xfrm>
            <a:custGeom>
              <a:avLst/>
              <a:gdLst>
                <a:gd name="T0" fmla="*/ 973 w 975"/>
                <a:gd name="T1" fmla="*/ 48 h 101"/>
                <a:gd name="T2" fmla="*/ 973 w 975"/>
                <a:gd name="T3" fmla="*/ 0 h 101"/>
                <a:gd name="T4" fmla="*/ 0 w 975"/>
                <a:gd name="T5" fmla="*/ 24 h 101"/>
                <a:gd name="T6" fmla="*/ 0 w 975"/>
                <a:gd name="T7" fmla="*/ 101 h 101"/>
                <a:gd name="T8" fmla="*/ 973 w 975"/>
                <a:gd name="T9" fmla="*/ 48 h 101"/>
                <a:gd name="T10" fmla="*/ 973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1" name="Freeform 9">
              <a:extLst>
                <a:ext uri="{FF2B5EF4-FFF2-40B4-BE49-F238E27FC236}">
                  <a16:creationId xmlns:a16="http://schemas.microsoft.com/office/drawing/2014/main" id="{A3C7D422-E2D5-4E74-9279-118DE0CCD3BA}"/>
                </a:ext>
              </a:extLst>
            </p:cNvPr>
            <p:cNvSpPr>
              <a:spLocks/>
            </p:cNvSpPr>
            <p:nvPr/>
          </p:nvSpPr>
          <p:spPr bwMode="hidden">
            <a:xfrm>
              <a:off x="3619" y="3815"/>
              <a:ext cx="2139" cy="198"/>
            </a:xfrm>
            <a:custGeom>
              <a:avLst/>
              <a:gdLst>
                <a:gd name="T0" fmla="*/ 2137 w 2141"/>
                <a:gd name="T1" fmla="*/ 0 h 198"/>
                <a:gd name="T2" fmla="*/ 0 w 2141"/>
                <a:gd name="T3" fmla="*/ 156 h 198"/>
                <a:gd name="T4" fmla="*/ 0 w 2141"/>
                <a:gd name="T5" fmla="*/ 198 h 198"/>
                <a:gd name="T6" fmla="*/ 2137 w 2141"/>
                <a:gd name="T7" fmla="*/ 0 h 198"/>
                <a:gd name="T8" fmla="*/ 2137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2" name="Freeform 10">
              <a:extLst>
                <a:ext uri="{FF2B5EF4-FFF2-40B4-BE49-F238E27FC236}">
                  <a16:creationId xmlns:a16="http://schemas.microsoft.com/office/drawing/2014/main" id="{79CED608-F43E-4287-BFEC-D22128E0CB0B}"/>
                </a:ext>
              </a:extLst>
            </p:cNvPr>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13" name="Freeform 11">
              <a:extLst>
                <a:ext uri="{FF2B5EF4-FFF2-40B4-BE49-F238E27FC236}">
                  <a16:creationId xmlns:a16="http://schemas.microsoft.com/office/drawing/2014/main" id="{F21A0015-5BBD-4745-AB4E-2A32DE8DA6B7}"/>
                </a:ext>
              </a:extLst>
            </p:cNvPr>
            <p:cNvSpPr>
              <a:spLocks/>
            </p:cNvSpPr>
            <p:nvPr/>
          </p:nvSpPr>
          <p:spPr bwMode="hidden">
            <a:xfrm>
              <a:off x="2097" y="4043"/>
              <a:ext cx="2514" cy="276"/>
            </a:xfrm>
            <a:custGeom>
              <a:avLst/>
              <a:gdLst>
                <a:gd name="T0" fmla="*/ 2176 w 2517"/>
                <a:gd name="T1" fmla="*/ 276 h 276"/>
                <a:gd name="T2" fmla="*/ 2511 w 2517"/>
                <a:gd name="T3" fmla="*/ 204 h 276"/>
                <a:gd name="T4" fmla="*/ 2254 w 2517"/>
                <a:gd name="T5" fmla="*/ 0 h 276"/>
                <a:gd name="T6" fmla="*/ 0 w 2517"/>
                <a:gd name="T7" fmla="*/ 276 h 276"/>
                <a:gd name="T8" fmla="*/ 2176 w 2517"/>
                <a:gd name="T9" fmla="*/ 276 h 276"/>
                <a:gd name="T10" fmla="*/ 2176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4" name="Freeform 12">
              <a:extLst>
                <a:ext uri="{FF2B5EF4-FFF2-40B4-BE49-F238E27FC236}">
                  <a16:creationId xmlns:a16="http://schemas.microsoft.com/office/drawing/2014/main" id="{BA36E6A2-0590-4E3D-8F02-2D56B0C19C1B}"/>
                </a:ext>
              </a:extLst>
            </p:cNvPr>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15" name="Freeform 13">
              <a:extLst>
                <a:ext uri="{FF2B5EF4-FFF2-40B4-BE49-F238E27FC236}">
                  <a16:creationId xmlns:a16="http://schemas.microsoft.com/office/drawing/2014/main" id="{E6012A26-5ABA-4490-B035-6B7762EBEA70}"/>
                </a:ext>
              </a:extLst>
            </p:cNvPr>
            <p:cNvSpPr>
              <a:spLocks/>
            </p:cNvSpPr>
            <p:nvPr/>
          </p:nvSpPr>
          <p:spPr bwMode="hidden">
            <a:xfrm>
              <a:off x="5030" y="3151"/>
              <a:ext cx="728" cy="240"/>
            </a:xfrm>
            <a:custGeom>
              <a:avLst/>
              <a:gdLst>
                <a:gd name="T0" fmla="*/ 727 w 729"/>
                <a:gd name="T1" fmla="*/ 240 h 240"/>
                <a:gd name="T2" fmla="*/ 0 w 729"/>
                <a:gd name="T3" fmla="*/ 0 h 240"/>
                <a:gd name="T4" fmla="*/ 0 w 729"/>
                <a:gd name="T5" fmla="*/ 6 h 240"/>
                <a:gd name="T6" fmla="*/ 727 w 729"/>
                <a:gd name="T7" fmla="*/ 240 h 240"/>
                <a:gd name="T8" fmla="*/ 727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6" name="Freeform 14">
              <a:extLst>
                <a:ext uri="{FF2B5EF4-FFF2-40B4-BE49-F238E27FC236}">
                  <a16:creationId xmlns:a16="http://schemas.microsoft.com/office/drawing/2014/main" id="{B9D13EF0-2C7A-49E9-9732-D35894E13F4E}"/>
                </a:ext>
              </a:extLst>
            </p:cNvPr>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17" name="Freeform 15">
              <a:extLst>
                <a:ext uri="{FF2B5EF4-FFF2-40B4-BE49-F238E27FC236}">
                  <a16:creationId xmlns:a16="http://schemas.microsoft.com/office/drawing/2014/main" id="{5A591DCC-3AFF-482A-8BCD-A8A44A5C64DA}"/>
                </a:ext>
              </a:extLst>
            </p:cNvPr>
            <p:cNvSpPr>
              <a:spLocks/>
            </p:cNvSpPr>
            <p:nvPr/>
          </p:nvSpPr>
          <p:spPr bwMode="hidden">
            <a:xfrm>
              <a:off x="5030" y="3049"/>
              <a:ext cx="728" cy="318"/>
            </a:xfrm>
            <a:custGeom>
              <a:avLst/>
              <a:gdLst>
                <a:gd name="T0" fmla="*/ 727 w 729"/>
                <a:gd name="T1" fmla="*/ 318 h 318"/>
                <a:gd name="T2" fmla="*/ 727 w 729"/>
                <a:gd name="T3" fmla="*/ 312 h 318"/>
                <a:gd name="T4" fmla="*/ 0 w 729"/>
                <a:gd name="T5" fmla="*/ 0 h 318"/>
                <a:gd name="T6" fmla="*/ 0 w 729"/>
                <a:gd name="T7" fmla="*/ 54 h 318"/>
                <a:gd name="T8" fmla="*/ 727 w 729"/>
                <a:gd name="T9" fmla="*/ 318 h 318"/>
                <a:gd name="T10" fmla="*/ 727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8" name="Freeform 16">
              <a:extLst>
                <a:ext uri="{FF2B5EF4-FFF2-40B4-BE49-F238E27FC236}">
                  <a16:creationId xmlns:a16="http://schemas.microsoft.com/office/drawing/2014/main" id="{1BF670B6-FBDE-4E46-BFFE-B625D0B33B6A}"/>
                </a:ext>
              </a:extLst>
            </p:cNvPr>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19" name="Freeform 17">
              <a:extLst>
                <a:ext uri="{FF2B5EF4-FFF2-40B4-BE49-F238E27FC236}">
                  <a16:creationId xmlns:a16="http://schemas.microsoft.com/office/drawing/2014/main" id="{D20CF900-5C2C-4060-BFB2-035B21535286}"/>
                </a:ext>
              </a:extLst>
            </p:cNvPr>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20" name="Freeform 18">
              <a:extLst>
                <a:ext uri="{FF2B5EF4-FFF2-40B4-BE49-F238E27FC236}">
                  <a16:creationId xmlns:a16="http://schemas.microsoft.com/office/drawing/2014/main" id="{90803CDB-8298-4532-A0EC-1ED28B4B8A85}"/>
                </a:ext>
              </a:extLst>
            </p:cNvPr>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21" name="Freeform 19">
              <a:extLst>
                <a:ext uri="{FF2B5EF4-FFF2-40B4-BE49-F238E27FC236}">
                  <a16:creationId xmlns:a16="http://schemas.microsoft.com/office/drawing/2014/main" id="{1FEB8E91-D3FF-4FD3-9C45-EA440592CD7F}"/>
                </a:ext>
              </a:extLst>
            </p:cNvPr>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2" name="Freeform 20">
              <a:extLst>
                <a:ext uri="{FF2B5EF4-FFF2-40B4-BE49-F238E27FC236}">
                  <a16:creationId xmlns:a16="http://schemas.microsoft.com/office/drawing/2014/main" id="{D27B5827-0684-4FE0-8F6A-0721ADA1C4AF}"/>
                </a:ext>
              </a:extLst>
            </p:cNvPr>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23" name="Freeform 21">
              <a:extLst>
                <a:ext uri="{FF2B5EF4-FFF2-40B4-BE49-F238E27FC236}">
                  <a16:creationId xmlns:a16="http://schemas.microsoft.com/office/drawing/2014/main" id="{B8063CC0-C865-4827-852B-FEEAFD2742D1}"/>
                </a:ext>
              </a:extLst>
            </p:cNvPr>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4" name="Freeform 22">
              <a:extLst>
                <a:ext uri="{FF2B5EF4-FFF2-40B4-BE49-F238E27FC236}">
                  <a16:creationId xmlns:a16="http://schemas.microsoft.com/office/drawing/2014/main" id="{ABDD1A72-2892-4352-AD75-DC2C86A253F8}"/>
                </a:ext>
              </a:extLst>
            </p:cNvPr>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25" name="Freeform 23">
              <a:extLst>
                <a:ext uri="{FF2B5EF4-FFF2-40B4-BE49-F238E27FC236}">
                  <a16:creationId xmlns:a16="http://schemas.microsoft.com/office/drawing/2014/main" id="{2DB812E5-2E68-4E0A-BB2D-FEC532594325}"/>
                </a:ext>
              </a:extLst>
            </p:cNvPr>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tr-TR"/>
            </a:p>
          </p:txBody>
        </p:sp>
        <p:sp>
          <p:nvSpPr>
            <p:cNvPr id="26" name="Freeform 24">
              <a:extLst>
                <a:ext uri="{FF2B5EF4-FFF2-40B4-BE49-F238E27FC236}">
                  <a16:creationId xmlns:a16="http://schemas.microsoft.com/office/drawing/2014/main" id="{86EC0A24-F511-4417-9F37-825E6D779DBA}"/>
                </a:ext>
              </a:extLst>
            </p:cNvPr>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27" name="Freeform 25">
              <a:extLst>
                <a:ext uri="{FF2B5EF4-FFF2-40B4-BE49-F238E27FC236}">
                  <a16:creationId xmlns:a16="http://schemas.microsoft.com/office/drawing/2014/main" id="{E49C23B3-FB52-4C71-A4F0-889438C190DE}"/>
                </a:ext>
              </a:extLst>
            </p:cNvPr>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8" name="Freeform 26">
              <a:extLst>
                <a:ext uri="{FF2B5EF4-FFF2-40B4-BE49-F238E27FC236}">
                  <a16:creationId xmlns:a16="http://schemas.microsoft.com/office/drawing/2014/main" id="{89360985-E304-4E2A-BAA2-1E948CA65A12}"/>
                </a:ext>
              </a:extLst>
            </p:cNvPr>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29" name="Freeform 27">
              <a:extLst>
                <a:ext uri="{FF2B5EF4-FFF2-40B4-BE49-F238E27FC236}">
                  <a16:creationId xmlns:a16="http://schemas.microsoft.com/office/drawing/2014/main" id="{14166F94-08E8-4BFD-9024-30C04C7A4530}"/>
                </a:ext>
              </a:extLst>
            </p:cNvPr>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30" name="Freeform 28">
              <a:extLst>
                <a:ext uri="{FF2B5EF4-FFF2-40B4-BE49-F238E27FC236}">
                  <a16:creationId xmlns:a16="http://schemas.microsoft.com/office/drawing/2014/main" id="{D8182CF3-833A-4B0D-B207-AA0B7AA4F77F}"/>
                </a:ext>
              </a:extLst>
            </p:cNvPr>
            <p:cNvSpPr>
              <a:spLocks/>
            </p:cNvSpPr>
            <p:nvPr/>
          </p:nvSpPr>
          <p:spPr bwMode="hidden">
            <a:xfrm>
              <a:off x="5698" y="653"/>
              <a:ext cx="60" cy="311"/>
            </a:xfrm>
            <a:custGeom>
              <a:avLst/>
              <a:gdLst>
                <a:gd name="T0" fmla="*/ 0 w 60"/>
                <a:gd name="T1" fmla="*/ 144 h 312"/>
                <a:gd name="T2" fmla="*/ 60 w 60"/>
                <a:gd name="T3" fmla="*/ 310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1" name="Freeform 29">
              <a:extLst>
                <a:ext uri="{FF2B5EF4-FFF2-40B4-BE49-F238E27FC236}">
                  <a16:creationId xmlns:a16="http://schemas.microsoft.com/office/drawing/2014/main" id="{121B5920-1AA8-4F36-8193-07A38524C862}"/>
                </a:ext>
              </a:extLst>
            </p:cNvPr>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32" name="Freeform 30">
              <a:extLst>
                <a:ext uri="{FF2B5EF4-FFF2-40B4-BE49-F238E27FC236}">
                  <a16:creationId xmlns:a16="http://schemas.microsoft.com/office/drawing/2014/main" id="{2FEFC545-DD79-4053-AB79-C2D8830D7FD5}"/>
                </a:ext>
              </a:extLst>
            </p:cNvPr>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33" name="Freeform 31">
              <a:extLst>
                <a:ext uri="{FF2B5EF4-FFF2-40B4-BE49-F238E27FC236}">
                  <a16:creationId xmlns:a16="http://schemas.microsoft.com/office/drawing/2014/main" id="{AF599EEC-E08C-43AA-8262-EE0814A1CFCD}"/>
                </a:ext>
              </a:extLst>
            </p:cNvPr>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34" name="Freeform 32">
              <a:extLst>
                <a:ext uri="{FF2B5EF4-FFF2-40B4-BE49-F238E27FC236}">
                  <a16:creationId xmlns:a16="http://schemas.microsoft.com/office/drawing/2014/main" id="{F453C6F7-2454-4722-90BA-D2569E6A245E}"/>
                </a:ext>
              </a:extLst>
            </p:cNvPr>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35" name="Freeform 33">
              <a:extLst>
                <a:ext uri="{FF2B5EF4-FFF2-40B4-BE49-F238E27FC236}">
                  <a16:creationId xmlns:a16="http://schemas.microsoft.com/office/drawing/2014/main" id="{A8C3D61D-2891-4F9F-A799-25E9B616A5FC}"/>
                </a:ext>
              </a:extLst>
            </p:cNvPr>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36" name="Freeform 34">
              <a:extLst>
                <a:ext uri="{FF2B5EF4-FFF2-40B4-BE49-F238E27FC236}">
                  <a16:creationId xmlns:a16="http://schemas.microsoft.com/office/drawing/2014/main" id="{A2457428-3859-4758-96B0-1489E7C1E255}"/>
                </a:ext>
              </a:extLst>
            </p:cNvPr>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37" name="Freeform 35">
              <a:extLst>
                <a:ext uri="{FF2B5EF4-FFF2-40B4-BE49-F238E27FC236}">
                  <a16:creationId xmlns:a16="http://schemas.microsoft.com/office/drawing/2014/main" id="{2CB03FEF-A826-4E2A-A3A8-994E6D0B125F}"/>
                </a:ext>
              </a:extLst>
            </p:cNvPr>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38" name="Freeform 36">
              <a:extLst>
                <a:ext uri="{FF2B5EF4-FFF2-40B4-BE49-F238E27FC236}">
                  <a16:creationId xmlns:a16="http://schemas.microsoft.com/office/drawing/2014/main" id="{6AC1B95D-5EF3-484D-9A8B-FBEC168F9511}"/>
                </a:ext>
              </a:extLst>
            </p:cNvPr>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39" name="Freeform 37">
              <a:extLst>
                <a:ext uri="{FF2B5EF4-FFF2-40B4-BE49-F238E27FC236}">
                  <a16:creationId xmlns:a16="http://schemas.microsoft.com/office/drawing/2014/main" id="{51797B4A-E216-44FE-8E55-AA853818A899}"/>
                </a:ext>
              </a:extLst>
            </p:cNvPr>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40" name="Freeform 38">
              <a:extLst>
                <a:ext uri="{FF2B5EF4-FFF2-40B4-BE49-F238E27FC236}">
                  <a16:creationId xmlns:a16="http://schemas.microsoft.com/office/drawing/2014/main" id="{9133A81F-2423-45CE-8077-99D6AE60EF3A}"/>
                </a:ext>
              </a:extLst>
            </p:cNvPr>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grpSp>
          <p:nvGrpSpPr>
            <p:cNvPr id="41" name="Group 39">
              <a:extLst>
                <a:ext uri="{FF2B5EF4-FFF2-40B4-BE49-F238E27FC236}">
                  <a16:creationId xmlns:a16="http://schemas.microsoft.com/office/drawing/2014/main" id="{D731E1E9-A95D-4315-85F0-E76B9992128E}"/>
                </a:ext>
              </a:extLst>
            </p:cNvPr>
            <p:cNvGrpSpPr>
              <a:grpSpLocks/>
            </p:cNvGrpSpPr>
            <p:nvPr userDrawn="1"/>
          </p:nvGrpSpPr>
          <p:grpSpPr bwMode="auto">
            <a:xfrm>
              <a:off x="0" y="1632"/>
              <a:ext cx="5758" cy="1858"/>
              <a:chOff x="0" y="1632"/>
              <a:chExt cx="5758" cy="1858"/>
            </a:xfrm>
          </p:grpSpPr>
          <p:sp>
            <p:nvSpPr>
              <p:cNvPr id="42" name="Freeform 40">
                <a:extLst>
                  <a:ext uri="{FF2B5EF4-FFF2-40B4-BE49-F238E27FC236}">
                    <a16:creationId xmlns:a16="http://schemas.microsoft.com/office/drawing/2014/main" id="{40F876AD-171E-4741-8926-B65E6FE6EDF6}"/>
                  </a:ext>
                </a:extLst>
              </p:cNvPr>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43" name="Freeform 41">
                <a:extLst>
                  <a:ext uri="{FF2B5EF4-FFF2-40B4-BE49-F238E27FC236}">
                    <a16:creationId xmlns:a16="http://schemas.microsoft.com/office/drawing/2014/main" id="{E8BA09E3-AF8E-4CE0-AA92-5DB1393BFE3B}"/>
                  </a:ext>
                </a:extLst>
              </p:cNvPr>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grpSp>
      </p:grpSp>
      <p:sp>
        <p:nvSpPr>
          <p:cNvPr id="280618"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tr-TR" altLang="tr-TR" noProof="0"/>
              <a:t>Asıl başlık stili için tıklatın</a:t>
            </a:r>
          </a:p>
        </p:txBody>
      </p:sp>
      <p:sp>
        <p:nvSpPr>
          <p:cNvPr id="280619"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sz="3600"/>
            </a:lvl1pPr>
          </a:lstStyle>
          <a:p>
            <a:pPr lvl="0"/>
            <a:r>
              <a:rPr lang="tr-TR" altLang="tr-TR" noProof="0"/>
              <a:t>Asıl alt başlık stilini düzenlemek için tıklatın</a:t>
            </a:r>
          </a:p>
        </p:txBody>
      </p:sp>
      <p:sp>
        <p:nvSpPr>
          <p:cNvPr id="44" name="Rectangle 44">
            <a:extLst>
              <a:ext uri="{FF2B5EF4-FFF2-40B4-BE49-F238E27FC236}">
                <a16:creationId xmlns:a16="http://schemas.microsoft.com/office/drawing/2014/main" id="{B7879D85-8D5F-4419-B7ED-A183F403809F}"/>
              </a:ext>
            </a:extLst>
          </p:cNvPr>
          <p:cNvSpPr>
            <a:spLocks noGrp="1" noChangeArrowheads="1"/>
          </p:cNvSpPr>
          <p:nvPr>
            <p:ph type="dt" sz="quarter" idx="10"/>
          </p:nvPr>
        </p:nvSpPr>
        <p:spPr/>
        <p:txBody>
          <a:bodyPr/>
          <a:lstStyle>
            <a:lvl1pPr>
              <a:defRPr/>
            </a:lvl1pPr>
          </a:lstStyle>
          <a:p>
            <a:pPr>
              <a:defRPr/>
            </a:pPr>
            <a:endParaRPr lang="tr-TR" altLang="tr-TR"/>
          </a:p>
        </p:txBody>
      </p:sp>
      <p:sp>
        <p:nvSpPr>
          <p:cNvPr id="45" name="Rectangle 45">
            <a:extLst>
              <a:ext uri="{FF2B5EF4-FFF2-40B4-BE49-F238E27FC236}">
                <a16:creationId xmlns:a16="http://schemas.microsoft.com/office/drawing/2014/main" id="{53582BF9-BAD3-4064-A0B1-F77CF751486E}"/>
              </a:ext>
            </a:extLst>
          </p:cNvPr>
          <p:cNvSpPr>
            <a:spLocks noGrp="1" noChangeArrowheads="1"/>
          </p:cNvSpPr>
          <p:nvPr>
            <p:ph type="ftr" sz="quarter" idx="11"/>
          </p:nvPr>
        </p:nvSpPr>
        <p:spPr/>
        <p:txBody>
          <a:bodyPr/>
          <a:lstStyle>
            <a:lvl1pPr>
              <a:defRPr/>
            </a:lvl1pPr>
          </a:lstStyle>
          <a:p>
            <a:pPr>
              <a:defRPr/>
            </a:pPr>
            <a:endParaRPr lang="tr-TR" altLang="tr-TR"/>
          </a:p>
        </p:txBody>
      </p:sp>
      <p:sp>
        <p:nvSpPr>
          <p:cNvPr id="46" name="Rectangle 46">
            <a:extLst>
              <a:ext uri="{FF2B5EF4-FFF2-40B4-BE49-F238E27FC236}">
                <a16:creationId xmlns:a16="http://schemas.microsoft.com/office/drawing/2014/main" id="{387D2428-D355-49B9-82E4-0250E20F39A3}"/>
              </a:ext>
            </a:extLst>
          </p:cNvPr>
          <p:cNvSpPr>
            <a:spLocks noGrp="1" noChangeArrowheads="1"/>
          </p:cNvSpPr>
          <p:nvPr>
            <p:ph type="sldNum" sz="quarter" idx="12"/>
          </p:nvPr>
        </p:nvSpPr>
        <p:spPr/>
        <p:txBody>
          <a:bodyPr/>
          <a:lstStyle>
            <a:lvl1pPr>
              <a:defRPr/>
            </a:lvl1pPr>
          </a:lstStyle>
          <a:p>
            <a:pPr>
              <a:defRPr/>
            </a:pPr>
            <a:fld id="{DFCB6624-E42D-4AC5-B02A-E98C1FBA3F79}" type="slidenum">
              <a:rPr lang="tr-TR" altLang="tr-TR"/>
              <a:pPr>
                <a:defRPr/>
              </a:pPr>
              <a:t>‹#›</a:t>
            </a:fld>
            <a:endParaRPr lang="tr-TR" altLang="tr-TR"/>
          </a:p>
        </p:txBody>
      </p:sp>
    </p:spTree>
    <p:extLst>
      <p:ext uri="{BB962C8B-B14F-4D97-AF65-F5344CB8AC3E}">
        <p14:creationId xmlns:p14="http://schemas.microsoft.com/office/powerpoint/2010/main" val="320436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4">
            <a:extLst>
              <a:ext uri="{FF2B5EF4-FFF2-40B4-BE49-F238E27FC236}">
                <a16:creationId xmlns:a16="http://schemas.microsoft.com/office/drawing/2014/main" id="{23FC2B9F-A32F-424C-A3A6-662EAEA996B7}"/>
              </a:ext>
            </a:extLst>
          </p:cNvPr>
          <p:cNvSpPr>
            <a:spLocks noGrp="1" noChangeArrowheads="1"/>
          </p:cNvSpPr>
          <p:nvPr>
            <p:ph type="dt" sz="half" idx="10"/>
          </p:nvPr>
        </p:nvSpPr>
        <p:spPr>
          <a:ln/>
        </p:spPr>
        <p:txBody>
          <a:bodyPr/>
          <a:lstStyle>
            <a:lvl1pPr>
              <a:defRPr/>
            </a:lvl1pPr>
          </a:lstStyle>
          <a:p>
            <a:pPr>
              <a:defRPr/>
            </a:pPr>
            <a:endParaRPr lang="tr-TR" altLang="tr-TR"/>
          </a:p>
        </p:txBody>
      </p:sp>
      <p:sp>
        <p:nvSpPr>
          <p:cNvPr id="5" name="Rectangle 45">
            <a:extLst>
              <a:ext uri="{FF2B5EF4-FFF2-40B4-BE49-F238E27FC236}">
                <a16:creationId xmlns:a16="http://schemas.microsoft.com/office/drawing/2014/main" id="{95238DCE-74C9-40BF-9D38-64AC477123E0}"/>
              </a:ext>
            </a:extLst>
          </p:cNvPr>
          <p:cNvSpPr>
            <a:spLocks noGrp="1" noChangeArrowheads="1"/>
          </p:cNvSpPr>
          <p:nvPr>
            <p:ph type="ftr" sz="quarter" idx="11"/>
          </p:nvPr>
        </p:nvSpPr>
        <p:spPr>
          <a:ln/>
        </p:spPr>
        <p:txBody>
          <a:bodyPr/>
          <a:lstStyle>
            <a:lvl1pPr>
              <a:defRPr/>
            </a:lvl1pPr>
          </a:lstStyle>
          <a:p>
            <a:pPr>
              <a:defRPr/>
            </a:pPr>
            <a:endParaRPr lang="tr-TR" altLang="tr-TR"/>
          </a:p>
        </p:txBody>
      </p:sp>
      <p:sp>
        <p:nvSpPr>
          <p:cNvPr id="6" name="Rectangle 46">
            <a:extLst>
              <a:ext uri="{FF2B5EF4-FFF2-40B4-BE49-F238E27FC236}">
                <a16:creationId xmlns:a16="http://schemas.microsoft.com/office/drawing/2014/main" id="{726BBB10-8D9F-41DE-B9D8-AAA313DCCE59}"/>
              </a:ext>
            </a:extLst>
          </p:cNvPr>
          <p:cNvSpPr>
            <a:spLocks noGrp="1" noChangeArrowheads="1"/>
          </p:cNvSpPr>
          <p:nvPr>
            <p:ph type="sldNum" sz="quarter" idx="12"/>
          </p:nvPr>
        </p:nvSpPr>
        <p:spPr>
          <a:ln/>
        </p:spPr>
        <p:txBody>
          <a:bodyPr/>
          <a:lstStyle>
            <a:lvl1pPr>
              <a:defRPr/>
            </a:lvl1pPr>
          </a:lstStyle>
          <a:p>
            <a:pPr>
              <a:defRPr/>
            </a:pPr>
            <a:fld id="{5A2E4D8B-E085-4514-B866-093DB94B90F7}" type="slidenum">
              <a:rPr lang="tr-TR" altLang="tr-TR"/>
              <a:pPr>
                <a:defRPr/>
              </a:pPr>
              <a:t>‹#›</a:t>
            </a:fld>
            <a:endParaRPr lang="tr-TR" altLang="tr-TR"/>
          </a:p>
        </p:txBody>
      </p:sp>
    </p:spTree>
    <p:extLst>
      <p:ext uri="{BB962C8B-B14F-4D97-AF65-F5344CB8AC3E}">
        <p14:creationId xmlns:p14="http://schemas.microsoft.com/office/powerpoint/2010/main" val="4219593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7813"/>
            <a:ext cx="2057400" cy="5853112"/>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7813"/>
            <a:ext cx="6019800" cy="5853112"/>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4">
            <a:extLst>
              <a:ext uri="{FF2B5EF4-FFF2-40B4-BE49-F238E27FC236}">
                <a16:creationId xmlns:a16="http://schemas.microsoft.com/office/drawing/2014/main" id="{FB82DEC9-ED8A-49FD-9E99-B646DAA357D5}"/>
              </a:ext>
            </a:extLst>
          </p:cNvPr>
          <p:cNvSpPr>
            <a:spLocks noGrp="1" noChangeArrowheads="1"/>
          </p:cNvSpPr>
          <p:nvPr>
            <p:ph type="dt" sz="half" idx="10"/>
          </p:nvPr>
        </p:nvSpPr>
        <p:spPr>
          <a:ln/>
        </p:spPr>
        <p:txBody>
          <a:bodyPr/>
          <a:lstStyle>
            <a:lvl1pPr>
              <a:defRPr/>
            </a:lvl1pPr>
          </a:lstStyle>
          <a:p>
            <a:pPr>
              <a:defRPr/>
            </a:pPr>
            <a:endParaRPr lang="tr-TR" altLang="tr-TR"/>
          </a:p>
        </p:txBody>
      </p:sp>
      <p:sp>
        <p:nvSpPr>
          <p:cNvPr id="5" name="Rectangle 45">
            <a:extLst>
              <a:ext uri="{FF2B5EF4-FFF2-40B4-BE49-F238E27FC236}">
                <a16:creationId xmlns:a16="http://schemas.microsoft.com/office/drawing/2014/main" id="{48485F38-3E27-4FB9-9D07-2C613FC101E1}"/>
              </a:ext>
            </a:extLst>
          </p:cNvPr>
          <p:cNvSpPr>
            <a:spLocks noGrp="1" noChangeArrowheads="1"/>
          </p:cNvSpPr>
          <p:nvPr>
            <p:ph type="ftr" sz="quarter" idx="11"/>
          </p:nvPr>
        </p:nvSpPr>
        <p:spPr>
          <a:ln/>
        </p:spPr>
        <p:txBody>
          <a:bodyPr/>
          <a:lstStyle>
            <a:lvl1pPr>
              <a:defRPr/>
            </a:lvl1pPr>
          </a:lstStyle>
          <a:p>
            <a:pPr>
              <a:defRPr/>
            </a:pPr>
            <a:endParaRPr lang="tr-TR" altLang="tr-TR"/>
          </a:p>
        </p:txBody>
      </p:sp>
      <p:sp>
        <p:nvSpPr>
          <p:cNvPr id="6" name="Rectangle 46">
            <a:extLst>
              <a:ext uri="{FF2B5EF4-FFF2-40B4-BE49-F238E27FC236}">
                <a16:creationId xmlns:a16="http://schemas.microsoft.com/office/drawing/2014/main" id="{B1AA0AF7-0F95-4CAC-9A9D-3086289ECB1A}"/>
              </a:ext>
            </a:extLst>
          </p:cNvPr>
          <p:cNvSpPr>
            <a:spLocks noGrp="1" noChangeArrowheads="1"/>
          </p:cNvSpPr>
          <p:nvPr>
            <p:ph type="sldNum" sz="quarter" idx="12"/>
          </p:nvPr>
        </p:nvSpPr>
        <p:spPr>
          <a:ln/>
        </p:spPr>
        <p:txBody>
          <a:bodyPr/>
          <a:lstStyle>
            <a:lvl1pPr>
              <a:defRPr/>
            </a:lvl1pPr>
          </a:lstStyle>
          <a:p>
            <a:pPr>
              <a:defRPr/>
            </a:pPr>
            <a:fld id="{3C446B50-A118-43DD-AB4A-CBBC401A62D3}" type="slidenum">
              <a:rPr lang="tr-TR" altLang="tr-TR"/>
              <a:pPr>
                <a:defRPr/>
              </a:pPr>
              <a:t>‹#›</a:t>
            </a:fld>
            <a:endParaRPr lang="tr-TR" altLang="tr-TR"/>
          </a:p>
        </p:txBody>
      </p:sp>
    </p:spTree>
    <p:extLst>
      <p:ext uri="{BB962C8B-B14F-4D97-AF65-F5344CB8AC3E}">
        <p14:creationId xmlns:p14="http://schemas.microsoft.com/office/powerpoint/2010/main" val="678871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Unvan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0"/>
            <a:ext cx="4038600" cy="4530725"/>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30725"/>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a:extLst>
              <a:ext uri="{FF2B5EF4-FFF2-40B4-BE49-F238E27FC236}">
                <a16:creationId xmlns:a16="http://schemas.microsoft.com/office/drawing/2014/main" id="{34F2EDF2-3320-4E8B-8F1A-59410B1FA9EC}"/>
              </a:ext>
            </a:extLst>
          </p:cNvPr>
          <p:cNvSpPr>
            <a:spLocks noGrp="1" noChangeArrowheads="1"/>
          </p:cNvSpPr>
          <p:nvPr>
            <p:ph type="dt" sz="half" idx="10"/>
          </p:nvPr>
        </p:nvSpPr>
        <p:spPr>
          <a:ln/>
        </p:spPr>
        <p:txBody>
          <a:bodyPr/>
          <a:lstStyle>
            <a:lvl1pPr>
              <a:defRPr/>
            </a:lvl1pPr>
          </a:lstStyle>
          <a:p>
            <a:pPr>
              <a:defRPr/>
            </a:pPr>
            <a:endParaRPr lang="tr-TR" altLang="tr-TR"/>
          </a:p>
        </p:txBody>
      </p:sp>
      <p:sp>
        <p:nvSpPr>
          <p:cNvPr id="6" name="Rectangle 45">
            <a:extLst>
              <a:ext uri="{FF2B5EF4-FFF2-40B4-BE49-F238E27FC236}">
                <a16:creationId xmlns:a16="http://schemas.microsoft.com/office/drawing/2014/main" id="{A0D73856-BA41-48EE-82C5-B7230BAA5E91}"/>
              </a:ext>
            </a:extLst>
          </p:cNvPr>
          <p:cNvSpPr>
            <a:spLocks noGrp="1" noChangeArrowheads="1"/>
          </p:cNvSpPr>
          <p:nvPr>
            <p:ph type="ftr" sz="quarter" idx="11"/>
          </p:nvPr>
        </p:nvSpPr>
        <p:spPr>
          <a:ln/>
        </p:spPr>
        <p:txBody>
          <a:bodyPr/>
          <a:lstStyle>
            <a:lvl1pPr>
              <a:defRPr/>
            </a:lvl1pPr>
          </a:lstStyle>
          <a:p>
            <a:pPr>
              <a:defRPr/>
            </a:pPr>
            <a:endParaRPr lang="tr-TR" altLang="tr-TR"/>
          </a:p>
        </p:txBody>
      </p:sp>
      <p:sp>
        <p:nvSpPr>
          <p:cNvPr id="7" name="Rectangle 46">
            <a:extLst>
              <a:ext uri="{FF2B5EF4-FFF2-40B4-BE49-F238E27FC236}">
                <a16:creationId xmlns:a16="http://schemas.microsoft.com/office/drawing/2014/main" id="{25DA94FF-F21C-4D5C-9506-5A6335709227}"/>
              </a:ext>
            </a:extLst>
          </p:cNvPr>
          <p:cNvSpPr>
            <a:spLocks noGrp="1" noChangeArrowheads="1"/>
          </p:cNvSpPr>
          <p:nvPr>
            <p:ph type="sldNum" sz="quarter" idx="12"/>
          </p:nvPr>
        </p:nvSpPr>
        <p:spPr>
          <a:ln/>
        </p:spPr>
        <p:txBody>
          <a:bodyPr/>
          <a:lstStyle>
            <a:lvl1pPr>
              <a:defRPr/>
            </a:lvl1pPr>
          </a:lstStyle>
          <a:p>
            <a:pPr>
              <a:defRPr/>
            </a:pPr>
            <a:fld id="{D7123316-D36C-43B2-A1A8-E53187DD9576}" type="slidenum">
              <a:rPr lang="tr-TR" altLang="tr-TR"/>
              <a:pPr>
                <a:defRPr/>
              </a:pPr>
              <a:t>‹#›</a:t>
            </a:fld>
            <a:endParaRPr lang="tr-TR" altLang="tr-TR"/>
          </a:p>
        </p:txBody>
      </p:sp>
    </p:spTree>
    <p:extLst>
      <p:ext uri="{BB962C8B-B14F-4D97-AF65-F5344CB8AC3E}">
        <p14:creationId xmlns:p14="http://schemas.microsoft.com/office/powerpoint/2010/main" val="398972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Unvan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0"/>
            <a:ext cx="4038600" cy="218916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0"/>
            <a:ext cx="4038600" cy="218916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a:extLst>
              <a:ext uri="{FF2B5EF4-FFF2-40B4-BE49-F238E27FC236}">
                <a16:creationId xmlns:a16="http://schemas.microsoft.com/office/drawing/2014/main" id="{4D5708D3-2705-46C7-A62D-8BF8046F6B56}"/>
              </a:ext>
            </a:extLst>
          </p:cNvPr>
          <p:cNvSpPr>
            <a:spLocks noGrp="1" noChangeArrowheads="1"/>
          </p:cNvSpPr>
          <p:nvPr>
            <p:ph type="dt" sz="half" idx="10"/>
          </p:nvPr>
        </p:nvSpPr>
        <p:spPr>
          <a:ln/>
        </p:spPr>
        <p:txBody>
          <a:bodyPr/>
          <a:lstStyle>
            <a:lvl1pPr>
              <a:defRPr/>
            </a:lvl1pPr>
          </a:lstStyle>
          <a:p>
            <a:pPr>
              <a:defRPr/>
            </a:pPr>
            <a:endParaRPr lang="tr-TR" altLang="tr-TR"/>
          </a:p>
        </p:txBody>
      </p:sp>
      <p:sp>
        <p:nvSpPr>
          <p:cNvPr id="8" name="Rectangle 45">
            <a:extLst>
              <a:ext uri="{FF2B5EF4-FFF2-40B4-BE49-F238E27FC236}">
                <a16:creationId xmlns:a16="http://schemas.microsoft.com/office/drawing/2014/main" id="{17D74A38-2370-4102-9889-75293547404B}"/>
              </a:ext>
            </a:extLst>
          </p:cNvPr>
          <p:cNvSpPr>
            <a:spLocks noGrp="1" noChangeArrowheads="1"/>
          </p:cNvSpPr>
          <p:nvPr>
            <p:ph type="ftr" sz="quarter" idx="11"/>
          </p:nvPr>
        </p:nvSpPr>
        <p:spPr>
          <a:ln/>
        </p:spPr>
        <p:txBody>
          <a:bodyPr/>
          <a:lstStyle>
            <a:lvl1pPr>
              <a:defRPr/>
            </a:lvl1pPr>
          </a:lstStyle>
          <a:p>
            <a:pPr>
              <a:defRPr/>
            </a:pPr>
            <a:endParaRPr lang="tr-TR" altLang="tr-TR"/>
          </a:p>
        </p:txBody>
      </p:sp>
      <p:sp>
        <p:nvSpPr>
          <p:cNvPr id="9" name="Rectangle 46">
            <a:extLst>
              <a:ext uri="{FF2B5EF4-FFF2-40B4-BE49-F238E27FC236}">
                <a16:creationId xmlns:a16="http://schemas.microsoft.com/office/drawing/2014/main" id="{2DDE82E2-FD75-4E52-895C-F37E0AB03FF5}"/>
              </a:ext>
            </a:extLst>
          </p:cNvPr>
          <p:cNvSpPr>
            <a:spLocks noGrp="1" noChangeArrowheads="1"/>
          </p:cNvSpPr>
          <p:nvPr>
            <p:ph type="sldNum" sz="quarter" idx="12"/>
          </p:nvPr>
        </p:nvSpPr>
        <p:spPr>
          <a:ln/>
        </p:spPr>
        <p:txBody>
          <a:bodyPr/>
          <a:lstStyle>
            <a:lvl1pPr>
              <a:defRPr/>
            </a:lvl1pPr>
          </a:lstStyle>
          <a:p>
            <a:pPr>
              <a:defRPr/>
            </a:pPr>
            <a:fld id="{0F07F387-D043-43D8-8BBE-0CBFB3339A50}" type="slidenum">
              <a:rPr lang="tr-TR" altLang="tr-TR"/>
              <a:pPr>
                <a:defRPr/>
              </a:pPr>
              <a:t>‹#›</a:t>
            </a:fld>
            <a:endParaRPr lang="tr-TR" altLang="tr-TR"/>
          </a:p>
        </p:txBody>
      </p:sp>
    </p:spTree>
    <p:extLst>
      <p:ext uri="{BB962C8B-B14F-4D97-AF65-F5344CB8AC3E}">
        <p14:creationId xmlns:p14="http://schemas.microsoft.com/office/powerpoint/2010/main" val="12811257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Unvan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0"/>
            <a:ext cx="4038600" cy="4530725"/>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0"/>
            <a:ext cx="4038600" cy="218916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648200" y="3941763"/>
            <a:ext cx="4038600" cy="218916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Rectangle 44">
            <a:extLst>
              <a:ext uri="{FF2B5EF4-FFF2-40B4-BE49-F238E27FC236}">
                <a16:creationId xmlns:a16="http://schemas.microsoft.com/office/drawing/2014/main" id="{6D2F136B-FADD-481C-8C4A-E6474E8582F7}"/>
              </a:ext>
            </a:extLst>
          </p:cNvPr>
          <p:cNvSpPr>
            <a:spLocks noGrp="1" noChangeArrowheads="1"/>
          </p:cNvSpPr>
          <p:nvPr>
            <p:ph type="dt" sz="half" idx="10"/>
          </p:nvPr>
        </p:nvSpPr>
        <p:spPr>
          <a:ln/>
        </p:spPr>
        <p:txBody>
          <a:bodyPr/>
          <a:lstStyle>
            <a:lvl1pPr>
              <a:defRPr/>
            </a:lvl1pPr>
          </a:lstStyle>
          <a:p>
            <a:pPr>
              <a:defRPr/>
            </a:pPr>
            <a:endParaRPr lang="tr-TR" altLang="tr-TR"/>
          </a:p>
        </p:txBody>
      </p:sp>
      <p:sp>
        <p:nvSpPr>
          <p:cNvPr id="7" name="Rectangle 45">
            <a:extLst>
              <a:ext uri="{FF2B5EF4-FFF2-40B4-BE49-F238E27FC236}">
                <a16:creationId xmlns:a16="http://schemas.microsoft.com/office/drawing/2014/main" id="{43010C70-B1E9-47F2-9B20-400DAE7A7F59}"/>
              </a:ext>
            </a:extLst>
          </p:cNvPr>
          <p:cNvSpPr>
            <a:spLocks noGrp="1" noChangeArrowheads="1"/>
          </p:cNvSpPr>
          <p:nvPr>
            <p:ph type="ftr" sz="quarter" idx="11"/>
          </p:nvPr>
        </p:nvSpPr>
        <p:spPr>
          <a:ln/>
        </p:spPr>
        <p:txBody>
          <a:bodyPr/>
          <a:lstStyle>
            <a:lvl1pPr>
              <a:defRPr/>
            </a:lvl1pPr>
          </a:lstStyle>
          <a:p>
            <a:pPr>
              <a:defRPr/>
            </a:pPr>
            <a:endParaRPr lang="tr-TR" altLang="tr-TR"/>
          </a:p>
        </p:txBody>
      </p:sp>
      <p:sp>
        <p:nvSpPr>
          <p:cNvPr id="8" name="Rectangle 46">
            <a:extLst>
              <a:ext uri="{FF2B5EF4-FFF2-40B4-BE49-F238E27FC236}">
                <a16:creationId xmlns:a16="http://schemas.microsoft.com/office/drawing/2014/main" id="{9492ACB2-C77B-4853-B7B6-FF2524EC4693}"/>
              </a:ext>
            </a:extLst>
          </p:cNvPr>
          <p:cNvSpPr>
            <a:spLocks noGrp="1" noChangeArrowheads="1"/>
          </p:cNvSpPr>
          <p:nvPr>
            <p:ph type="sldNum" sz="quarter" idx="12"/>
          </p:nvPr>
        </p:nvSpPr>
        <p:spPr>
          <a:ln/>
        </p:spPr>
        <p:txBody>
          <a:bodyPr/>
          <a:lstStyle>
            <a:lvl1pPr>
              <a:defRPr/>
            </a:lvl1pPr>
          </a:lstStyle>
          <a:p>
            <a:pPr>
              <a:defRPr/>
            </a:pPr>
            <a:fld id="{D243D3E6-D2D9-40E1-BCD7-7BD573FE91D6}" type="slidenum">
              <a:rPr lang="tr-TR" altLang="tr-TR"/>
              <a:pPr>
                <a:defRPr/>
              </a:pPr>
              <a:t>‹#›</a:t>
            </a:fld>
            <a:endParaRPr lang="tr-TR" altLang="tr-TR"/>
          </a:p>
        </p:txBody>
      </p:sp>
    </p:spTree>
    <p:extLst>
      <p:ext uri="{BB962C8B-B14F-4D97-AF65-F5344CB8AC3E}">
        <p14:creationId xmlns:p14="http://schemas.microsoft.com/office/powerpoint/2010/main" val="2427999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4">
            <a:extLst>
              <a:ext uri="{FF2B5EF4-FFF2-40B4-BE49-F238E27FC236}">
                <a16:creationId xmlns:a16="http://schemas.microsoft.com/office/drawing/2014/main" id="{A578A1EE-AE0C-4A63-BE76-4C32106DB18E}"/>
              </a:ext>
            </a:extLst>
          </p:cNvPr>
          <p:cNvSpPr>
            <a:spLocks noGrp="1" noChangeArrowheads="1"/>
          </p:cNvSpPr>
          <p:nvPr>
            <p:ph type="dt" sz="half" idx="10"/>
          </p:nvPr>
        </p:nvSpPr>
        <p:spPr>
          <a:ln/>
        </p:spPr>
        <p:txBody>
          <a:bodyPr/>
          <a:lstStyle>
            <a:lvl1pPr>
              <a:defRPr/>
            </a:lvl1pPr>
          </a:lstStyle>
          <a:p>
            <a:pPr>
              <a:defRPr/>
            </a:pPr>
            <a:endParaRPr lang="tr-TR" altLang="tr-TR"/>
          </a:p>
        </p:txBody>
      </p:sp>
      <p:sp>
        <p:nvSpPr>
          <p:cNvPr id="5" name="Rectangle 45">
            <a:extLst>
              <a:ext uri="{FF2B5EF4-FFF2-40B4-BE49-F238E27FC236}">
                <a16:creationId xmlns:a16="http://schemas.microsoft.com/office/drawing/2014/main" id="{034C96C5-C0F7-4EDD-8E10-6BA598F2B9FD}"/>
              </a:ext>
            </a:extLst>
          </p:cNvPr>
          <p:cNvSpPr>
            <a:spLocks noGrp="1" noChangeArrowheads="1"/>
          </p:cNvSpPr>
          <p:nvPr>
            <p:ph type="ftr" sz="quarter" idx="11"/>
          </p:nvPr>
        </p:nvSpPr>
        <p:spPr>
          <a:ln/>
        </p:spPr>
        <p:txBody>
          <a:bodyPr/>
          <a:lstStyle>
            <a:lvl1pPr>
              <a:defRPr/>
            </a:lvl1pPr>
          </a:lstStyle>
          <a:p>
            <a:pPr>
              <a:defRPr/>
            </a:pPr>
            <a:endParaRPr lang="tr-TR" altLang="tr-TR"/>
          </a:p>
        </p:txBody>
      </p:sp>
      <p:sp>
        <p:nvSpPr>
          <p:cNvPr id="6" name="Rectangle 46">
            <a:extLst>
              <a:ext uri="{FF2B5EF4-FFF2-40B4-BE49-F238E27FC236}">
                <a16:creationId xmlns:a16="http://schemas.microsoft.com/office/drawing/2014/main" id="{A889CBA3-7CC3-47D8-896D-8E47E4DE3F76}"/>
              </a:ext>
            </a:extLst>
          </p:cNvPr>
          <p:cNvSpPr>
            <a:spLocks noGrp="1" noChangeArrowheads="1"/>
          </p:cNvSpPr>
          <p:nvPr>
            <p:ph type="sldNum" sz="quarter" idx="12"/>
          </p:nvPr>
        </p:nvSpPr>
        <p:spPr>
          <a:ln/>
        </p:spPr>
        <p:txBody>
          <a:bodyPr/>
          <a:lstStyle>
            <a:lvl1pPr>
              <a:defRPr/>
            </a:lvl1pPr>
          </a:lstStyle>
          <a:p>
            <a:pPr>
              <a:defRPr/>
            </a:pPr>
            <a:fld id="{870D7F6C-3742-4B0A-BAD9-05795844C404}" type="slidenum">
              <a:rPr lang="tr-TR" altLang="tr-TR"/>
              <a:pPr>
                <a:defRPr/>
              </a:pPr>
              <a:t>‹#›</a:t>
            </a:fld>
            <a:endParaRPr lang="tr-TR" altLang="tr-TR"/>
          </a:p>
        </p:txBody>
      </p:sp>
    </p:spTree>
    <p:extLst>
      <p:ext uri="{BB962C8B-B14F-4D97-AF65-F5344CB8AC3E}">
        <p14:creationId xmlns:p14="http://schemas.microsoft.com/office/powerpoint/2010/main" val="1187370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8"/>
            <a:ext cx="78867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a:t>Asıl metin stillerini düzenlemek için tıklatın</a:t>
            </a:r>
          </a:p>
        </p:txBody>
      </p:sp>
      <p:sp>
        <p:nvSpPr>
          <p:cNvPr id="4" name="Rectangle 44">
            <a:extLst>
              <a:ext uri="{FF2B5EF4-FFF2-40B4-BE49-F238E27FC236}">
                <a16:creationId xmlns:a16="http://schemas.microsoft.com/office/drawing/2014/main" id="{31DCA384-9364-4A74-A5EB-059C2F9AF10E}"/>
              </a:ext>
            </a:extLst>
          </p:cNvPr>
          <p:cNvSpPr>
            <a:spLocks noGrp="1" noChangeArrowheads="1"/>
          </p:cNvSpPr>
          <p:nvPr>
            <p:ph type="dt" sz="half" idx="10"/>
          </p:nvPr>
        </p:nvSpPr>
        <p:spPr>
          <a:ln/>
        </p:spPr>
        <p:txBody>
          <a:bodyPr/>
          <a:lstStyle>
            <a:lvl1pPr>
              <a:defRPr/>
            </a:lvl1pPr>
          </a:lstStyle>
          <a:p>
            <a:pPr>
              <a:defRPr/>
            </a:pPr>
            <a:endParaRPr lang="tr-TR" altLang="tr-TR"/>
          </a:p>
        </p:txBody>
      </p:sp>
      <p:sp>
        <p:nvSpPr>
          <p:cNvPr id="5" name="Rectangle 45">
            <a:extLst>
              <a:ext uri="{FF2B5EF4-FFF2-40B4-BE49-F238E27FC236}">
                <a16:creationId xmlns:a16="http://schemas.microsoft.com/office/drawing/2014/main" id="{6DB4AFD1-4760-481E-BA6A-1D1D6EDE1714}"/>
              </a:ext>
            </a:extLst>
          </p:cNvPr>
          <p:cNvSpPr>
            <a:spLocks noGrp="1" noChangeArrowheads="1"/>
          </p:cNvSpPr>
          <p:nvPr>
            <p:ph type="ftr" sz="quarter" idx="11"/>
          </p:nvPr>
        </p:nvSpPr>
        <p:spPr>
          <a:ln/>
        </p:spPr>
        <p:txBody>
          <a:bodyPr/>
          <a:lstStyle>
            <a:lvl1pPr>
              <a:defRPr/>
            </a:lvl1pPr>
          </a:lstStyle>
          <a:p>
            <a:pPr>
              <a:defRPr/>
            </a:pPr>
            <a:endParaRPr lang="tr-TR" altLang="tr-TR"/>
          </a:p>
        </p:txBody>
      </p:sp>
      <p:sp>
        <p:nvSpPr>
          <p:cNvPr id="6" name="Rectangle 46">
            <a:extLst>
              <a:ext uri="{FF2B5EF4-FFF2-40B4-BE49-F238E27FC236}">
                <a16:creationId xmlns:a16="http://schemas.microsoft.com/office/drawing/2014/main" id="{428C5C95-CA22-434B-9831-6E6A520982C9}"/>
              </a:ext>
            </a:extLst>
          </p:cNvPr>
          <p:cNvSpPr>
            <a:spLocks noGrp="1" noChangeArrowheads="1"/>
          </p:cNvSpPr>
          <p:nvPr>
            <p:ph type="sldNum" sz="quarter" idx="12"/>
          </p:nvPr>
        </p:nvSpPr>
        <p:spPr>
          <a:ln/>
        </p:spPr>
        <p:txBody>
          <a:bodyPr/>
          <a:lstStyle>
            <a:lvl1pPr>
              <a:defRPr/>
            </a:lvl1pPr>
          </a:lstStyle>
          <a:p>
            <a:pPr>
              <a:defRPr/>
            </a:pPr>
            <a:fld id="{96C757AB-4D3E-4951-9D43-652BE4BF05C1}" type="slidenum">
              <a:rPr lang="tr-TR" altLang="tr-TR"/>
              <a:pPr>
                <a:defRPr/>
              </a:pPr>
              <a:t>‹#›</a:t>
            </a:fld>
            <a:endParaRPr lang="tr-TR" altLang="tr-TR"/>
          </a:p>
        </p:txBody>
      </p:sp>
    </p:spTree>
    <p:extLst>
      <p:ext uri="{BB962C8B-B14F-4D97-AF65-F5344CB8AC3E}">
        <p14:creationId xmlns:p14="http://schemas.microsoft.com/office/powerpoint/2010/main" val="328185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30725"/>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30725"/>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a:extLst>
              <a:ext uri="{FF2B5EF4-FFF2-40B4-BE49-F238E27FC236}">
                <a16:creationId xmlns:a16="http://schemas.microsoft.com/office/drawing/2014/main" id="{5D3BF07C-B2B7-4FB9-B2C6-BDD741121F73}"/>
              </a:ext>
            </a:extLst>
          </p:cNvPr>
          <p:cNvSpPr>
            <a:spLocks noGrp="1" noChangeArrowheads="1"/>
          </p:cNvSpPr>
          <p:nvPr>
            <p:ph type="dt" sz="half" idx="10"/>
          </p:nvPr>
        </p:nvSpPr>
        <p:spPr>
          <a:ln/>
        </p:spPr>
        <p:txBody>
          <a:bodyPr/>
          <a:lstStyle>
            <a:lvl1pPr>
              <a:defRPr/>
            </a:lvl1pPr>
          </a:lstStyle>
          <a:p>
            <a:pPr>
              <a:defRPr/>
            </a:pPr>
            <a:endParaRPr lang="tr-TR" altLang="tr-TR"/>
          </a:p>
        </p:txBody>
      </p:sp>
      <p:sp>
        <p:nvSpPr>
          <p:cNvPr id="6" name="Rectangle 45">
            <a:extLst>
              <a:ext uri="{FF2B5EF4-FFF2-40B4-BE49-F238E27FC236}">
                <a16:creationId xmlns:a16="http://schemas.microsoft.com/office/drawing/2014/main" id="{1AA9A562-DD06-4DBD-A0DB-EFDF642B27EC}"/>
              </a:ext>
            </a:extLst>
          </p:cNvPr>
          <p:cNvSpPr>
            <a:spLocks noGrp="1" noChangeArrowheads="1"/>
          </p:cNvSpPr>
          <p:nvPr>
            <p:ph type="ftr" sz="quarter" idx="11"/>
          </p:nvPr>
        </p:nvSpPr>
        <p:spPr>
          <a:ln/>
        </p:spPr>
        <p:txBody>
          <a:bodyPr/>
          <a:lstStyle>
            <a:lvl1pPr>
              <a:defRPr/>
            </a:lvl1pPr>
          </a:lstStyle>
          <a:p>
            <a:pPr>
              <a:defRPr/>
            </a:pPr>
            <a:endParaRPr lang="tr-TR" altLang="tr-TR"/>
          </a:p>
        </p:txBody>
      </p:sp>
      <p:sp>
        <p:nvSpPr>
          <p:cNvPr id="7" name="Rectangle 46">
            <a:extLst>
              <a:ext uri="{FF2B5EF4-FFF2-40B4-BE49-F238E27FC236}">
                <a16:creationId xmlns:a16="http://schemas.microsoft.com/office/drawing/2014/main" id="{BA02A991-0147-42B6-9BDE-AFB65F36290F}"/>
              </a:ext>
            </a:extLst>
          </p:cNvPr>
          <p:cNvSpPr>
            <a:spLocks noGrp="1" noChangeArrowheads="1"/>
          </p:cNvSpPr>
          <p:nvPr>
            <p:ph type="sldNum" sz="quarter" idx="12"/>
          </p:nvPr>
        </p:nvSpPr>
        <p:spPr>
          <a:ln/>
        </p:spPr>
        <p:txBody>
          <a:bodyPr/>
          <a:lstStyle>
            <a:lvl1pPr>
              <a:defRPr/>
            </a:lvl1pPr>
          </a:lstStyle>
          <a:p>
            <a:pPr>
              <a:defRPr/>
            </a:pPr>
            <a:fld id="{46652028-971C-4E33-B7E9-BC140F926DB7}" type="slidenum">
              <a:rPr lang="tr-TR" altLang="tr-TR"/>
              <a:pPr>
                <a:defRPr/>
              </a:pPr>
              <a:t>‹#›</a:t>
            </a:fld>
            <a:endParaRPr lang="tr-TR" altLang="tr-TR"/>
          </a:p>
        </p:txBody>
      </p:sp>
    </p:spTree>
    <p:extLst>
      <p:ext uri="{BB962C8B-B14F-4D97-AF65-F5344CB8AC3E}">
        <p14:creationId xmlns:p14="http://schemas.microsoft.com/office/powerpoint/2010/main" val="1542974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30238" y="365125"/>
            <a:ext cx="7886700" cy="1325563"/>
          </a:xfrm>
        </p:spPr>
        <p:txBody>
          <a:bodyPr/>
          <a:lstStyle/>
          <a:p>
            <a:r>
              <a:rPr lang="tr-TR"/>
              <a:t>Asıl başlık stili için tıklatın</a:t>
            </a:r>
          </a:p>
        </p:txBody>
      </p:sp>
      <p:sp>
        <p:nvSpPr>
          <p:cNvPr id="3" name="Metin Yer Tutucusu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630238" y="2505075"/>
            <a:ext cx="386873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29150" y="2505075"/>
            <a:ext cx="38877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a:extLst>
              <a:ext uri="{FF2B5EF4-FFF2-40B4-BE49-F238E27FC236}">
                <a16:creationId xmlns:a16="http://schemas.microsoft.com/office/drawing/2014/main" id="{33892238-9A01-4205-AE6E-2D79E9D8831B}"/>
              </a:ext>
            </a:extLst>
          </p:cNvPr>
          <p:cNvSpPr>
            <a:spLocks noGrp="1" noChangeArrowheads="1"/>
          </p:cNvSpPr>
          <p:nvPr>
            <p:ph type="dt" sz="half" idx="10"/>
          </p:nvPr>
        </p:nvSpPr>
        <p:spPr>
          <a:ln/>
        </p:spPr>
        <p:txBody>
          <a:bodyPr/>
          <a:lstStyle>
            <a:lvl1pPr>
              <a:defRPr/>
            </a:lvl1pPr>
          </a:lstStyle>
          <a:p>
            <a:pPr>
              <a:defRPr/>
            </a:pPr>
            <a:endParaRPr lang="tr-TR" altLang="tr-TR"/>
          </a:p>
        </p:txBody>
      </p:sp>
      <p:sp>
        <p:nvSpPr>
          <p:cNvPr id="8" name="Rectangle 45">
            <a:extLst>
              <a:ext uri="{FF2B5EF4-FFF2-40B4-BE49-F238E27FC236}">
                <a16:creationId xmlns:a16="http://schemas.microsoft.com/office/drawing/2014/main" id="{3B4B6B8B-C068-4B34-9615-1AF004813F44}"/>
              </a:ext>
            </a:extLst>
          </p:cNvPr>
          <p:cNvSpPr>
            <a:spLocks noGrp="1" noChangeArrowheads="1"/>
          </p:cNvSpPr>
          <p:nvPr>
            <p:ph type="ftr" sz="quarter" idx="11"/>
          </p:nvPr>
        </p:nvSpPr>
        <p:spPr>
          <a:ln/>
        </p:spPr>
        <p:txBody>
          <a:bodyPr/>
          <a:lstStyle>
            <a:lvl1pPr>
              <a:defRPr/>
            </a:lvl1pPr>
          </a:lstStyle>
          <a:p>
            <a:pPr>
              <a:defRPr/>
            </a:pPr>
            <a:endParaRPr lang="tr-TR" altLang="tr-TR"/>
          </a:p>
        </p:txBody>
      </p:sp>
      <p:sp>
        <p:nvSpPr>
          <p:cNvPr id="9" name="Rectangle 46">
            <a:extLst>
              <a:ext uri="{FF2B5EF4-FFF2-40B4-BE49-F238E27FC236}">
                <a16:creationId xmlns:a16="http://schemas.microsoft.com/office/drawing/2014/main" id="{37C7BCC3-B1A5-4975-B92E-172904029E89}"/>
              </a:ext>
            </a:extLst>
          </p:cNvPr>
          <p:cNvSpPr>
            <a:spLocks noGrp="1" noChangeArrowheads="1"/>
          </p:cNvSpPr>
          <p:nvPr>
            <p:ph type="sldNum" sz="quarter" idx="12"/>
          </p:nvPr>
        </p:nvSpPr>
        <p:spPr>
          <a:ln/>
        </p:spPr>
        <p:txBody>
          <a:bodyPr/>
          <a:lstStyle>
            <a:lvl1pPr>
              <a:defRPr/>
            </a:lvl1pPr>
          </a:lstStyle>
          <a:p>
            <a:pPr>
              <a:defRPr/>
            </a:pPr>
            <a:fld id="{47CEA8ED-23AE-4B4F-ABDE-1640858F0481}" type="slidenum">
              <a:rPr lang="tr-TR" altLang="tr-TR"/>
              <a:pPr>
                <a:defRPr/>
              </a:pPr>
              <a:t>‹#›</a:t>
            </a:fld>
            <a:endParaRPr lang="tr-TR" altLang="tr-TR"/>
          </a:p>
        </p:txBody>
      </p:sp>
    </p:spTree>
    <p:extLst>
      <p:ext uri="{BB962C8B-B14F-4D97-AF65-F5344CB8AC3E}">
        <p14:creationId xmlns:p14="http://schemas.microsoft.com/office/powerpoint/2010/main" val="2446832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Rectangle 44">
            <a:extLst>
              <a:ext uri="{FF2B5EF4-FFF2-40B4-BE49-F238E27FC236}">
                <a16:creationId xmlns:a16="http://schemas.microsoft.com/office/drawing/2014/main" id="{F0A96630-CF38-4045-A8A8-BCCB0E2E4AAB}"/>
              </a:ext>
            </a:extLst>
          </p:cNvPr>
          <p:cNvSpPr>
            <a:spLocks noGrp="1" noChangeArrowheads="1"/>
          </p:cNvSpPr>
          <p:nvPr>
            <p:ph type="dt" sz="half" idx="10"/>
          </p:nvPr>
        </p:nvSpPr>
        <p:spPr>
          <a:ln/>
        </p:spPr>
        <p:txBody>
          <a:bodyPr/>
          <a:lstStyle>
            <a:lvl1pPr>
              <a:defRPr/>
            </a:lvl1pPr>
          </a:lstStyle>
          <a:p>
            <a:pPr>
              <a:defRPr/>
            </a:pPr>
            <a:endParaRPr lang="tr-TR" altLang="tr-TR"/>
          </a:p>
        </p:txBody>
      </p:sp>
      <p:sp>
        <p:nvSpPr>
          <p:cNvPr id="4" name="Rectangle 45">
            <a:extLst>
              <a:ext uri="{FF2B5EF4-FFF2-40B4-BE49-F238E27FC236}">
                <a16:creationId xmlns:a16="http://schemas.microsoft.com/office/drawing/2014/main" id="{A30542FE-B89A-408D-A091-6E1E6E0E321D}"/>
              </a:ext>
            </a:extLst>
          </p:cNvPr>
          <p:cNvSpPr>
            <a:spLocks noGrp="1" noChangeArrowheads="1"/>
          </p:cNvSpPr>
          <p:nvPr>
            <p:ph type="ftr" sz="quarter" idx="11"/>
          </p:nvPr>
        </p:nvSpPr>
        <p:spPr>
          <a:ln/>
        </p:spPr>
        <p:txBody>
          <a:bodyPr/>
          <a:lstStyle>
            <a:lvl1pPr>
              <a:defRPr/>
            </a:lvl1pPr>
          </a:lstStyle>
          <a:p>
            <a:pPr>
              <a:defRPr/>
            </a:pPr>
            <a:endParaRPr lang="tr-TR" altLang="tr-TR"/>
          </a:p>
        </p:txBody>
      </p:sp>
      <p:sp>
        <p:nvSpPr>
          <p:cNvPr id="5" name="Rectangle 46">
            <a:extLst>
              <a:ext uri="{FF2B5EF4-FFF2-40B4-BE49-F238E27FC236}">
                <a16:creationId xmlns:a16="http://schemas.microsoft.com/office/drawing/2014/main" id="{8143EA9B-9C2B-4AFA-ADD2-D45C12E3C282}"/>
              </a:ext>
            </a:extLst>
          </p:cNvPr>
          <p:cNvSpPr>
            <a:spLocks noGrp="1" noChangeArrowheads="1"/>
          </p:cNvSpPr>
          <p:nvPr>
            <p:ph type="sldNum" sz="quarter" idx="12"/>
          </p:nvPr>
        </p:nvSpPr>
        <p:spPr>
          <a:ln/>
        </p:spPr>
        <p:txBody>
          <a:bodyPr/>
          <a:lstStyle>
            <a:lvl1pPr>
              <a:defRPr/>
            </a:lvl1pPr>
          </a:lstStyle>
          <a:p>
            <a:pPr>
              <a:defRPr/>
            </a:pPr>
            <a:fld id="{BB30EB0E-B264-4EF2-9561-78C048F52166}" type="slidenum">
              <a:rPr lang="tr-TR" altLang="tr-TR"/>
              <a:pPr>
                <a:defRPr/>
              </a:pPr>
              <a:t>‹#›</a:t>
            </a:fld>
            <a:endParaRPr lang="tr-TR" altLang="tr-TR"/>
          </a:p>
        </p:txBody>
      </p:sp>
    </p:spTree>
    <p:extLst>
      <p:ext uri="{BB962C8B-B14F-4D97-AF65-F5344CB8AC3E}">
        <p14:creationId xmlns:p14="http://schemas.microsoft.com/office/powerpoint/2010/main" val="971710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4">
            <a:extLst>
              <a:ext uri="{FF2B5EF4-FFF2-40B4-BE49-F238E27FC236}">
                <a16:creationId xmlns:a16="http://schemas.microsoft.com/office/drawing/2014/main" id="{73705933-99C7-4819-A3B1-24F2CCB46DAD}"/>
              </a:ext>
            </a:extLst>
          </p:cNvPr>
          <p:cNvSpPr>
            <a:spLocks noGrp="1" noChangeArrowheads="1"/>
          </p:cNvSpPr>
          <p:nvPr>
            <p:ph type="dt" sz="half" idx="10"/>
          </p:nvPr>
        </p:nvSpPr>
        <p:spPr>
          <a:ln/>
        </p:spPr>
        <p:txBody>
          <a:bodyPr/>
          <a:lstStyle>
            <a:lvl1pPr>
              <a:defRPr/>
            </a:lvl1pPr>
          </a:lstStyle>
          <a:p>
            <a:pPr>
              <a:defRPr/>
            </a:pPr>
            <a:endParaRPr lang="tr-TR" altLang="tr-TR"/>
          </a:p>
        </p:txBody>
      </p:sp>
      <p:sp>
        <p:nvSpPr>
          <p:cNvPr id="3" name="Rectangle 45">
            <a:extLst>
              <a:ext uri="{FF2B5EF4-FFF2-40B4-BE49-F238E27FC236}">
                <a16:creationId xmlns:a16="http://schemas.microsoft.com/office/drawing/2014/main" id="{0D258F8F-01DC-493A-A1A4-3D5451D99E8E}"/>
              </a:ext>
            </a:extLst>
          </p:cNvPr>
          <p:cNvSpPr>
            <a:spLocks noGrp="1" noChangeArrowheads="1"/>
          </p:cNvSpPr>
          <p:nvPr>
            <p:ph type="ftr" sz="quarter" idx="11"/>
          </p:nvPr>
        </p:nvSpPr>
        <p:spPr>
          <a:ln/>
        </p:spPr>
        <p:txBody>
          <a:bodyPr/>
          <a:lstStyle>
            <a:lvl1pPr>
              <a:defRPr/>
            </a:lvl1pPr>
          </a:lstStyle>
          <a:p>
            <a:pPr>
              <a:defRPr/>
            </a:pPr>
            <a:endParaRPr lang="tr-TR" altLang="tr-TR"/>
          </a:p>
        </p:txBody>
      </p:sp>
      <p:sp>
        <p:nvSpPr>
          <p:cNvPr id="4" name="Rectangle 46">
            <a:extLst>
              <a:ext uri="{FF2B5EF4-FFF2-40B4-BE49-F238E27FC236}">
                <a16:creationId xmlns:a16="http://schemas.microsoft.com/office/drawing/2014/main" id="{BA6366F1-84AD-4070-9D28-0E77EFB17F26}"/>
              </a:ext>
            </a:extLst>
          </p:cNvPr>
          <p:cNvSpPr>
            <a:spLocks noGrp="1" noChangeArrowheads="1"/>
          </p:cNvSpPr>
          <p:nvPr>
            <p:ph type="sldNum" sz="quarter" idx="12"/>
          </p:nvPr>
        </p:nvSpPr>
        <p:spPr>
          <a:ln/>
        </p:spPr>
        <p:txBody>
          <a:bodyPr/>
          <a:lstStyle>
            <a:lvl1pPr>
              <a:defRPr/>
            </a:lvl1pPr>
          </a:lstStyle>
          <a:p>
            <a:pPr>
              <a:defRPr/>
            </a:pPr>
            <a:fld id="{6108A4AE-89EC-47CD-9D75-F8C41D888B1C}" type="slidenum">
              <a:rPr lang="tr-TR" altLang="tr-TR"/>
              <a:pPr>
                <a:defRPr/>
              </a:pPr>
              <a:t>‹#›</a:t>
            </a:fld>
            <a:endParaRPr lang="tr-TR" altLang="tr-TR"/>
          </a:p>
        </p:txBody>
      </p:sp>
    </p:spTree>
    <p:extLst>
      <p:ext uri="{BB962C8B-B14F-4D97-AF65-F5344CB8AC3E}">
        <p14:creationId xmlns:p14="http://schemas.microsoft.com/office/powerpoint/2010/main" val="1891410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30238" y="457200"/>
            <a:ext cx="2949575"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Rectangle 44">
            <a:extLst>
              <a:ext uri="{FF2B5EF4-FFF2-40B4-BE49-F238E27FC236}">
                <a16:creationId xmlns:a16="http://schemas.microsoft.com/office/drawing/2014/main" id="{B614FB3C-1364-4ABA-833A-E9E01D6766E2}"/>
              </a:ext>
            </a:extLst>
          </p:cNvPr>
          <p:cNvSpPr>
            <a:spLocks noGrp="1" noChangeArrowheads="1"/>
          </p:cNvSpPr>
          <p:nvPr>
            <p:ph type="dt" sz="half" idx="10"/>
          </p:nvPr>
        </p:nvSpPr>
        <p:spPr>
          <a:ln/>
        </p:spPr>
        <p:txBody>
          <a:bodyPr/>
          <a:lstStyle>
            <a:lvl1pPr>
              <a:defRPr/>
            </a:lvl1pPr>
          </a:lstStyle>
          <a:p>
            <a:pPr>
              <a:defRPr/>
            </a:pPr>
            <a:endParaRPr lang="tr-TR" altLang="tr-TR"/>
          </a:p>
        </p:txBody>
      </p:sp>
      <p:sp>
        <p:nvSpPr>
          <p:cNvPr id="6" name="Rectangle 45">
            <a:extLst>
              <a:ext uri="{FF2B5EF4-FFF2-40B4-BE49-F238E27FC236}">
                <a16:creationId xmlns:a16="http://schemas.microsoft.com/office/drawing/2014/main" id="{4A150B27-DFF2-4045-9B06-A3E478983D3C}"/>
              </a:ext>
            </a:extLst>
          </p:cNvPr>
          <p:cNvSpPr>
            <a:spLocks noGrp="1" noChangeArrowheads="1"/>
          </p:cNvSpPr>
          <p:nvPr>
            <p:ph type="ftr" sz="quarter" idx="11"/>
          </p:nvPr>
        </p:nvSpPr>
        <p:spPr>
          <a:ln/>
        </p:spPr>
        <p:txBody>
          <a:bodyPr/>
          <a:lstStyle>
            <a:lvl1pPr>
              <a:defRPr/>
            </a:lvl1pPr>
          </a:lstStyle>
          <a:p>
            <a:pPr>
              <a:defRPr/>
            </a:pPr>
            <a:endParaRPr lang="tr-TR" altLang="tr-TR"/>
          </a:p>
        </p:txBody>
      </p:sp>
      <p:sp>
        <p:nvSpPr>
          <p:cNvPr id="7" name="Rectangle 46">
            <a:extLst>
              <a:ext uri="{FF2B5EF4-FFF2-40B4-BE49-F238E27FC236}">
                <a16:creationId xmlns:a16="http://schemas.microsoft.com/office/drawing/2014/main" id="{21AD87D4-E8E5-40FA-9F6B-77A869388AB2}"/>
              </a:ext>
            </a:extLst>
          </p:cNvPr>
          <p:cNvSpPr>
            <a:spLocks noGrp="1" noChangeArrowheads="1"/>
          </p:cNvSpPr>
          <p:nvPr>
            <p:ph type="sldNum" sz="quarter" idx="12"/>
          </p:nvPr>
        </p:nvSpPr>
        <p:spPr>
          <a:ln/>
        </p:spPr>
        <p:txBody>
          <a:bodyPr/>
          <a:lstStyle>
            <a:lvl1pPr>
              <a:defRPr/>
            </a:lvl1pPr>
          </a:lstStyle>
          <a:p>
            <a:pPr>
              <a:defRPr/>
            </a:pPr>
            <a:fld id="{F1608D2C-32E8-4735-93A2-3D8AB31E773A}" type="slidenum">
              <a:rPr lang="tr-TR" altLang="tr-TR"/>
              <a:pPr>
                <a:defRPr/>
              </a:pPr>
              <a:t>‹#›</a:t>
            </a:fld>
            <a:endParaRPr lang="tr-TR" altLang="tr-TR"/>
          </a:p>
        </p:txBody>
      </p:sp>
    </p:spTree>
    <p:extLst>
      <p:ext uri="{BB962C8B-B14F-4D97-AF65-F5344CB8AC3E}">
        <p14:creationId xmlns:p14="http://schemas.microsoft.com/office/powerpoint/2010/main" val="1329781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30238" y="457200"/>
            <a:ext cx="2949575"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Rectangle 44">
            <a:extLst>
              <a:ext uri="{FF2B5EF4-FFF2-40B4-BE49-F238E27FC236}">
                <a16:creationId xmlns:a16="http://schemas.microsoft.com/office/drawing/2014/main" id="{148B9A4C-5E41-4DA6-AA96-4A308858A035}"/>
              </a:ext>
            </a:extLst>
          </p:cNvPr>
          <p:cNvSpPr>
            <a:spLocks noGrp="1" noChangeArrowheads="1"/>
          </p:cNvSpPr>
          <p:nvPr>
            <p:ph type="dt" sz="half" idx="10"/>
          </p:nvPr>
        </p:nvSpPr>
        <p:spPr>
          <a:ln/>
        </p:spPr>
        <p:txBody>
          <a:bodyPr/>
          <a:lstStyle>
            <a:lvl1pPr>
              <a:defRPr/>
            </a:lvl1pPr>
          </a:lstStyle>
          <a:p>
            <a:pPr>
              <a:defRPr/>
            </a:pPr>
            <a:endParaRPr lang="tr-TR" altLang="tr-TR"/>
          </a:p>
        </p:txBody>
      </p:sp>
      <p:sp>
        <p:nvSpPr>
          <p:cNvPr id="6" name="Rectangle 45">
            <a:extLst>
              <a:ext uri="{FF2B5EF4-FFF2-40B4-BE49-F238E27FC236}">
                <a16:creationId xmlns:a16="http://schemas.microsoft.com/office/drawing/2014/main" id="{EE9C8FD1-8AE0-4EED-AB8A-3AF31C3CD88D}"/>
              </a:ext>
            </a:extLst>
          </p:cNvPr>
          <p:cNvSpPr>
            <a:spLocks noGrp="1" noChangeArrowheads="1"/>
          </p:cNvSpPr>
          <p:nvPr>
            <p:ph type="ftr" sz="quarter" idx="11"/>
          </p:nvPr>
        </p:nvSpPr>
        <p:spPr>
          <a:ln/>
        </p:spPr>
        <p:txBody>
          <a:bodyPr/>
          <a:lstStyle>
            <a:lvl1pPr>
              <a:defRPr/>
            </a:lvl1pPr>
          </a:lstStyle>
          <a:p>
            <a:pPr>
              <a:defRPr/>
            </a:pPr>
            <a:endParaRPr lang="tr-TR" altLang="tr-TR"/>
          </a:p>
        </p:txBody>
      </p:sp>
      <p:sp>
        <p:nvSpPr>
          <p:cNvPr id="7" name="Rectangle 46">
            <a:extLst>
              <a:ext uri="{FF2B5EF4-FFF2-40B4-BE49-F238E27FC236}">
                <a16:creationId xmlns:a16="http://schemas.microsoft.com/office/drawing/2014/main" id="{4036E65C-B1C2-4CE4-B4D3-0DCCAEBDD127}"/>
              </a:ext>
            </a:extLst>
          </p:cNvPr>
          <p:cNvSpPr>
            <a:spLocks noGrp="1" noChangeArrowheads="1"/>
          </p:cNvSpPr>
          <p:nvPr>
            <p:ph type="sldNum" sz="quarter" idx="12"/>
          </p:nvPr>
        </p:nvSpPr>
        <p:spPr>
          <a:ln/>
        </p:spPr>
        <p:txBody>
          <a:bodyPr/>
          <a:lstStyle>
            <a:lvl1pPr>
              <a:defRPr/>
            </a:lvl1pPr>
          </a:lstStyle>
          <a:p>
            <a:pPr>
              <a:defRPr/>
            </a:pPr>
            <a:fld id="{E1FB265F-16A2-42A3-861D-7E78E6CA6E47}" type="slidenum">
              <a:rPr lang="tr-TR" altLang="tr-TR"/>
              <a:pPr>
                <a:defRPr/>
              </a:pPr>
              <a:t>‹#›</a:t>
            </a:fld>
            <a:endParaRPr lang="tr-TR" altLang="tr-TR"/>
          </a:p>
        </p:txBody>
      </p:sp>
    </p:spTree>
    <p:extLst>
      <p:ext uri="{BB962C8B-B14F-4D97-AF65-F5344CB8AC3E}">
        <p14:creationId xmlns:p14="http://schemas.microsoft.com/office/powerpoint/2010/main" val="463037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58"/>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B07A1DF8-2223-43EA-9FB4-B138C816EB60}"/>
              </a:ext>
            </a:extLst>
          </p:cNvPr>
          <p:cNvGrpSpPr>
            <a:grpSpLocks/>
          </p:cNvGrpSpPr>
          <p:nvPr/>
        </p:nvGrpSpPr>
        <p:grpSpPr bwMode="auto">
          <a:xfrm>
            <a:off x="0" y="0"/>
            <a:ext cx="9144000" cy="6856413"/>
            <a:chOff x="0" y="0"/>
            <a:chExt cx="5760" cy="4319"/>
          </a:xfrm>
        </p:grpSpPr>
        <p:sp>
          <p:nvSpPr>
            <p:cNvPr id="279555" name="Freeform 3">
              <a:extLst>
                <a:ext uri="{FF2B5EF4-FFF2-40B4-BE49-F238E27FC236}">
                  <a16:creationId xmlns:a16="http://schemas.microsoft.com/office/drawing/2014/main" id="{496779E8-C13F-4A9B-BEC6-E0A5DA2B0D56}"/>
                </a:ext>
              </a:extLst>
            </p:cNvPr>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279556" name="Freeform 4">
              <a:extLst>
                <a:ext uri="{FF2B5EF4-FFF2-40B4-BE49-F238E27FC236}">
                  <a16:creationId xmlns:a16="http://schemas.microsoft.com/office/drawing/2014/main" id="{413E8209-FD14-48B9-9B2B-E318A7E7EF3B}"/>
                </a:ext>
              </a:extLst>
            </p:cNvPr>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279557" name="Freeform 5">
              <a:extLst>
                <a:ext uri="{FF2B5EF4-FFF2-40B4-BE49-F238E27FC236}">
                  <a16:creationId xmlns:a16="http://schemas.microsoft.com/office/drawing/2014/main" id="{49FFF99F-059C-4668-8D9A-E6DAC1881C80}"/>
                </a:ext>
              </a:extLst>
            </p:cNvPr>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1035" name="Freeform 6">
              <a:extLst>
                <a:ext uri="{FF2B5EF4-FFF2-40B4-BE49-F238E27FC236}">
                  <a16:creationId xmlns:a16="http://schemas.microsoft.com/office/drawing/2014/main" id="{3CA24A1B-4362-490D-91A3-9C0CAF063C3B}"/>
                </a:ext>
              </a:extLst>
            </p:cNvPr>
            <p:cNvSpPr>
              <a:spLocks/>
            </p:cNvSpPr>
            <p:nvPr/>
          </p:nvSpPr>
          <p:spPr bwMode="hidden">
            <a:xfrm>
              <a:off x="4038" y="3577"/>
              <a:ext cx="1720" cy="65"/>
            </a:xfrm>
            <a:custGeom>
              <a:avLst/>
              <a:gdLst>
                <a:gd name="T0" fmla="*/ 1718 w 1722"/>
                <a:gd name="T1" fmla="*/ 64 h 66"/>
                <a:gd name="T2" fmla="*/ 1718 w 1722"/>
                <a:gd name="T3" fmla="*/ 58 h 66"/>
                <a:gd name="T4" fmla="*/ 0 w 1722"/>
                <a:gd name="T5" fmla="*/ 0 h 66"/>
                <a:gd name="T6" fmla="*/ 0 w 1722"/>
                <a:gd name="T7" fmla="*/ 46 h 66"/>
                <a:gd name="T8" fmla="*/ 1718 w 1722"/>
                <a:gd name="T9" fmla="*/ 64 h 66"/>
                <a:gd name="T10" fmla="*/ 1718 w 1722"/>
                <a:gd name="T11" fmla="*/ 64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79559" name="Freeform 7">
              <a:extLst>
                <a:ext uri="{FF2B5EF4-FFF2-40B4-BE49-F238E27FC236}">
                  <a16:creationId xmlns:a16="http://schemas.microsoft.com/office/drawing/2014/main" id="{BEAF1F9E-18FA-41AE-B008-B1CA0771739A}"/>
                </a:ext>
              </a:extLst>
            </p:cNvPr>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tr-TR"/>
            </a:p>
          </p:txBody>
        </p:sp>
        <p:sp>
          <p:nvSpPr>
            <p:cNvPr id="1037" name="Freeform 8">
              <a:extLst>
                <a:ext uri="{FF2B5EF4-FFF2-40B4-BE49-F238E27FC236}">
                  <a16:creationId xmlns:a16="http://schemas.microsoft.com/office/drawing/2014/main" id="{B9F74484-A566-4F3D-AE22-DB73B16D3BFC}"/>
                </a:ext>
              </a:extLst>
            </p:cNvPr>
            <p:cNvSpPr>
              <a:spLocks/>
            </p:cNvSpPr>
            <p:nvPr/>
          </p:nvSpPr>
          <p:spPr bwMode="hidden">
            <a:xfrm>
              <a:off x="4784" y="3702"/>
              <a:ext cx="974" cy="101"/>
            </a:xfrm>
            <a:custGeom>
              <a:avLst/>
              <a:gdLst>
                <a:gd name="T0" fmla="*/ 973 w 975"/>
                <a:gd name="T1" fmla="*/ 48 h 101"/>
                <a:gd name="T2" fmla="*/ 973 w 975"/>
                <a:gd name="T3" fmla="*/ 0 h 101"/>
                <a:gd name="T4" fmla="*/ 0 w 975"/>
                <a:gd name="T5" fmla="*/ 24 h 101"/>
                <a:gd name="T6" fmla="*/ 0 w 975"/>
                <a:gd name="T7" fmla="*/ 101 h 101"/>
                <a:gd name="T8" fmla="*/ 973 w 975"/>
                <a:gd name="T9" fmla="*/ 48 h 101"/>
                <a:gd name="T10" fmla="*/ 973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038" name="Freeform 9">
              <a:extLst>
                <a:ext uri="{FF2B5EF4-FFF2-40B4-BE49-F238E27FC236}">
                  <a16:creationId xmlns:a16="http://schemas.microsoft.com/office/drawing/2014/main" id="{B8D0499F-74A3-4218-8819-C0088FF27897}"/>
                </a:ext>
              </a:extLst>
            </p:cNvPr>
            <p:cNvSpPr>
              <a:spLocks/>
            </p:cNvSpPr>
            <p:nvPr/>
          </p:nvSpPr>
          <p:spPr bwMode="hidden">
            <a:xfrm>
              <a:off x="3619" y="3815"/>
              <a:ext cx="2139" cy="198"/>
            </a:xfrm>
            <a:custGeom>
              <a:avLst/>
              <a:gdLst>
                <a:gd name="T0" fmla="*/ 2137 w 2141"/>
                <a:gd name="T1" fmla="*/ 0 h 198"/>
                <a:gd name="T2" fmla="*/ 0 w 2141"/>
                <a:gd name="T3" fmla="*/ 156 h 198"/>
                <a:gd name="T4" fmla="*/ 0 w 2141"/>
                <a:gd name="T5" fmla="*/ 198 h 198"/>
                <a:gd name="T6" fmla="*/ 2137 w 2141"/>
                <a:gd name="T7" fmla="*/ 0 h 198"/>
                <a:gd name="T8" fmla="*/ 2137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79562" name="Freeform 10">
              <a:extLst>
                <a:ext uri="{FF2B5EF4-FFF2-40B4-BE49-F238E27FC236}">
                  <a16:creationId xmlns:a16="http://schemas.microsoft.com/office/drawing/2014/main" id="{B6574253-B468-40D6-B088-BF93BE220691}"/>
                </a:ext>
              </a:extLst>
            </p:cNvPr>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1040" name="Freeform 11">
              <a:extLst>
                <a:ext uri="{FF2B5EF4-FFF2-40B4-BE49-F238E27FC236}">
                  <a16:creationId xmlns:a16="http://schemas.microsoft.com/office/drawing/2014/main" id="{4AB9BAA0-39EA-45CA-A689-8456B54F00DE}"/>
                </a:ext>
              </a:extLst>
            </p:cNvPr>
            <p:cNvSpPr>
              <a:spLocks/>
            </p:cNvSpPr>
            <p:nvPr/>
          </p:nvSpPr>
          <p:spPr bwMode="hidden">
            <a:xfrm>
              <a:off x="2097" y="4043"/>
              <a:ext cx="2514" cy="276"/>
            </a:xfrm>
            <a:custGeom>
              <a:avLst/>
              <a:gdLst>
                <a:gd name="T0" fmla="*/ 2176 w 2517"/>
                <a:gd name="T1" fmla="*/ 276 h 276"/>
                <a:gd name="T2" fmla="*/ 2511 w 2517"/>
                <a:gd name="T3" fmla="*/ 204 h 276"/>
                <a:gd name="T4" fmla="*/ 2254 w 2517"/>
                <a:gd name="T5" fmla="*/ 0 h 276"/>
                <a:gd name="T6" fmla="*/ 0 w 2517"/>
                <a:gd name="T7" fmla="*/ 276 h 276"/>
                <a:gd name="T8" fmla="*/ 2176 w 2517"/>
                <a:gd name="T9" fmla="*/ 276 h 276"/>
                <a:gd name="T10" fmla="*/ 2176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79564" name="Freeform 12">
              <a:extLst>
                <a:ext uri="{FF2B5EF4-FFF2-40B4-BE49-F238E27FC236}">
                  <a16:creationId xmlns:a16="http://schemas.microsoft.com/office/drawing/2014/main" id="{6B9D9E2C-B467-4668-9567-886E85D029C7}"/>
                </a:ext>
              </a:extLst>
            </p:cNvPr>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1042" name="Freeform 13">
              <a:extLst>
                <a:ext uri="{FF2B5EF4-FFF2-40B4-BE49-F238E27FC236}">
                  <a16:creationId xmlns:a16="http://schemas.microsoft.com/office/drawing/2014/main" id="{E80A1D63-8841-4666-8558-DB7C8F8983E6}"/>
                </a:ext>
              </a:extLst>
            </p:cNvPr>
            <p:cNvSpPr>
              <a:spLocks/>
            </p:cNvSpPr>
            <p:nvPr/>
          </p:nvSpPr>
          <p:spPr bwMode="hidden">
            <a:xfrm>
              <a:off x="5030" y="3151"/>
              <a:ext cx="728" cy="240"/>
            </a:xfrm>
            <a:custGeom>
              <a:avLst/>
              <a:gdLst>
                <a:gd name="T0" fmla="*/ 727 w 729"/>
                <a:gd name="T1" fmla="*/ 240 h 240"/>
                <a:gd name="T2" fmla="*/ 0 w 729"/>
                <a:gd name="T3" fmla="*/ 0 h 240"/>
                <a:gd name="T4" fmla="*/ 0 w 729"/>
                <a:gd name="T5" fmla="*/ 6 h 240"/>
                <a:gd name="T6" fmla="*/ 727 w 729"/>
                <a:gd name="T7" fmla="*/ 240 h 240"/>
                <a:gd name="T8" fmla="*/ 727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79566" name="Freeform 14">
              <a:extLst>
                <a:ext uri="{FF2B5EF4-FFF2-40B4-BE49-F238E27FC236}">
                  <a16:creationId xmlns:a16="http://schemas.microsoft.com/office/drawing/2014/main" id="{4F619B3F-2818-42A9-AA9F-8710BED5CEA4}"/>
                </a:ext>
              </a:extLst>
            </p:cNvPr>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1044" name="Freeform 15">
              <a:extLst>
                <a:ext uri="{FF2B5EF4-FFF2-40B4-BE49-F238E27FC236}">
                  <a16:creationId xmlns:a16="http://schemas.microsoft.com/office/drawing/2014/main" id="{BD0D8222-B818-45D3-88A6-D5659988CA1D}"/>
                </a:ext>
              </a:extLst>
            </p:cNvPr>
            <p:cNvSpPr>
              <a:spLocks/>
            </p:cNvSpPr>
            <p:nvPr/>
          </p:nvSpPr>
          <p:spPr bwMode="hidden">
            <a:xfrm>
              <a:off x="5030" y="3049"/>
              <a:ext cx="728" cy="318"/>
            </a:xfrm>
            <a:custGeom>
              <a:avLst/>
              <a:gdLst>
                <a:gd name="T0" fmla="*/ 727 w 729"/>
                <a:gd name="T1" fmla="*/ 318 h 318"/>
                <a:gd name="T2" fmla="*/ 727 w 729"/>
                <a:gd name="T3" fmla="*/ 312 h 318"/>
                <a:gd name="T4" fmla="*/ 0 w 729"/>
                <a:gd name="T5" fmla="*/ 0 h 318"/>
                <a:gd name="T6" fmla="*/ 0 w 729"/>
                <a:gd name="T7" fmla="*/ 54 h 318"/>
                <a:gd name="T8" fmla="*/ 727 w 729"/>
                <a:gd name="T9" fmla="*/ 318 h 318"/>
                <a:gd name="T10" fmla="*/ 727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79568" name="Freeform 16">
              <a:extLst>
                <a:ext uri="{FF2B5EF4-FFF2-40B4-BE49-F238E27FC236}">
                  <a16:creationId xmlns:a16="http://schemas.microsoft.com/office/drawing/2014/main" id="{3B516F8C-C3C7-485D-91A4-A6ABD50F7E59}"/>
                </a:ext>
              </a:extLst>
            </p:cNvPr>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279569" name="Freeform 17">
              <a:extLst>
                <a:ext uri="{FF2B5EF4-FFF2-40B4-BE49-F238E27FC236}">
                  <a16:creationId xmlns:a16="http://schemas.microsoft.com/office/drawing/2014/main" id="{9469A0D7-5D06-4480-9B18-9CCAF13934F1}"/>
                </a:ext>
              </a:extLst>
            </p:cNvPr>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279570" name="Freeform 18">
              <a:extLst>
                <a:ext uri="{FF2B5EF4-FFF2-40B4-BE49-F238E27FC236}">
                  <a16:creationId xmlns:a16="http://schemas.microsoft.com/office/drawing/2014/main" id="{3E6F737D-C34E-467D-A00C-CC2E07486586}"/>
                </a:ext>
              </a:extLst>
            </p:cNvPr>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1048" name="Freeform 19">
              <a:extLst>
                <a:ext uri="{FF2B5EF4-FFF2-40B4-BE49-F238E27FC236}">
                  <a16:creationId xmlns:a16="http://schemas.microsoft.com/office/drawing/2014/main" id="{16F2D77A-466A-4852-864C-E0425C297695}"/>
                </a:ext>
              </a:extLst>
            </p:cNvPr>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79572" name="Freeform 20">
              <a:extLst>
                <a:ext uri="{FF2B5EF4-FFF2-40B4-BE49-F238E27FC236}">
                  <a16:creationId xmlns:a16="http://schemas.microsoft.com/office/drawing/2014/main" id="{381D9D49-740F-4FA0-B322-C4581BB657DF}"/>
                </a:ext>
              </a:extLst>
            </p:cNvPr>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1050" name="Freeform 21">
              <a:extLst>
                <a:ext uri="{FF2B5EF4-FFF2-40B4-BE49-F238E27FC236}">
                  <a16:creationId xmlns:a16="http://schemas.microsoft.com/office/drawing/2014/main" id="{F29B1727-BADB-49D9-9D9A-1E40ABF37ECA}"/>
                </a:ext>
              </a:extLst>
            </p:cNvPr>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79574" name="Freeform 22">
              <a:extLst>
                <a:ext uri="{FF2B5EF4-FFF2-40B4-BE49-F238E27FC236}">
                  <a16:creationId xmlns:a16="http://schemas.microsoft.com/office/drawing/2014/main" id="{0AB6FB84-2056-49E4-9F88-30F2B7FF6F1A}"/>
                </a:ext>
              </a:extLst>
            </p:cNvPr>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279575" name="Freeform 23">
              <a:extLst>
                <a:ext uri="{FF2B5EF4-FFF2-40B4-BE49-F238E27FC236}">
                  <a16:creationId xmlns:a16="http://schemas.microsoft.com/office/drawing/2014/main" id="{B558DE0D-E108-4D48-8964-D179338BBB2D}"/>
                </a:ext>
              </a:extLst>
            </p:cNvPr>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1" hangingPunct="1">
                <a:defRPr/>
              </a:pPr>
              <a:endParaRPr lang="tr-TR"/>
            </a:p>
          </p:txBody>
        </p:sp>
        <p:sp>
          <p:nvSpPr>
            <p:cNvPr id="279576" name="Freeform 24">
              <a:extLst>
                <a:ext uri="{FF2B5EF4-FFF2-40B4-BE49-F238E27FC236}">
                  <a16:creationId xmlns:a16="http://schemas.microsoft.com/office/drawing/2014/main" id="{13289836-E26C-4F84-A2AE-D6EB9BA8ACFD}"/>
                </a:ext>
              </a:extLst>
            </p:cNvPr>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1054" name="Freeform 25">
              <a:extLst>
                <a:ext uri="{FF2B5EF4-FFF2-40B4-BE49-F238E27FC236}">
                  <a16:creationId xmlns:a16="http://schemas.microsoft.com/office/drawing/2014/main" id="{4B0A13D3-E4F1-4E5D-AFB2-00D4BF26CA63}"/>
                </a:ext>
              </a:extLst>
            </p:cNvPr>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79578" name="Freeform 26">
              <a:extLst>
                <a:ext uri="{FF2B5EF4-FFF2-40B4-BE49-F238E27FC236}">
                  <a16:creationId xmlns:a16="http://schemas.microsoft.com/office/drawing/2014/main" id="{6C93D477-35B7-4D20-8295-FDEF4433B09D}"/>
                </a:ext>
              </a:extLst>
            </p:cNvPr>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279579" name="Freeform 27">
              <a:extLst>
                <a:ext uri="{FF2B5EF4-FFF2-40B4-BE49-F238E27FC236}">
                  <a16:creationId xmlns:a16="http://schemas.microsoft.com/office/drawing/2014/main" id="{74BF410E-4F2B-492B-A0DA-4AAA196C35FC}"/>
                </a:ext>
              </a:extLst>
            </p:cNvPr>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1057" name="Freeform 28">
              <a:extLst>
                <a:ext uri="{FF2B5EF4-FFF2-40B4-BE49-F238E27FC236}">
                  <a16:creationId xmlns:a16="http://schemas.microsoft.com/office/drawing/2014/main" id="{962023E2-8565-4EE8-BEC8-096930AA5650}"/>
                </a:ext>
              </a:extLst>
            </p:cNvPr>
            <p:cNvSpPr>
              <a:spLocks/>
            </p:cNvSpPr>
            <p:nvPr/>
          </p:nvSpPr>
          <p:spPr bwMode="hidden">
            <a:xfrm>
              <a:off x="5698" y="653"/>
              <a:ext cx="60" cy="311"/>
            </a:xfrm>
            <a:custGeom>
              <a:avLst/>
              <a:gdLst>
                <a:gd name="T0" fmla="*/ 0 w 60"/>
                <a:gd name="T1" fmla="*/ 144 h 312"/>
                <a:gd name="T2" fmla="*/ 60 w 60"/>
                <a:gd name="T3" fmla="*/ 310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79581" name="Freeform 29">
              <a:extLst>
                <a:ext uri="{FF2B5EF4-FFF2-40B4-BE49-F238E27FC236}">
                  <a16:creationId xmlns:a16="http://schemas.microsoft.com/office/drawing/2014/main" id="{2DE95AC1-DE97-42AB-9D32-8EB7AD12B306}"/>
                </a:ext>
              </a:extLst>
            </p:cNvPr>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1059" name="Freeform 30">
              <a:extLst>
                <a:ext uri="{FF2B5EF4-FFF2-40B4-BE49-F238E27FC236}">
                  <a16:creationId xmlns:a16="http://schemas.microsoft.com/office/drawing/2014/main" id="{447D7F78-21A0-4553-8AEF-8F6D067EE24B}"/>
                </a:ext>
              </a:extLst>
            </p:cNvPr>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279583" name="Freeform 31">
              <a:extLst>
                <a:ext uri="{FF2B5EF4-FFF2-40B4-BE49-F238E27FC236}">
                  <a16:creationId xmlns:a16="http://schemas.microsoft.com/office/drawing/2014/main" id="{EA59C96A-8FEF-430B-BDF6-1767A698C32E}"/>
                </a:ext>
              </a:extLst>
            </p:cNvPr>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279584" name="Freeform 32">
              <a:extLst>
                <a:ext uri="{FF2B5EF4-FFF2-40B4-BE49-F238E27FC236}">
                  <a16:creationId xmlns:a16="http://schemas.microsoft.com/office/drawing/2014/main" id="{632C7A69-A407-494B-BAD0-81DB78018593}"/>
                </a:ext>
              </a:extLst>
            </p:cNvPr>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279585" name="Freeform 33">
              <a:extLst>
                <a:ext uri="{FF2B5EF4-FFF2-40B4-BE49-F238E27FC236}">
                  <a16:creationId xmlns:a16="http://schemas.microsoft.com/office/drawing/2014/main" id="{EE7A6F2B-2D28-42A6-81D8-3F796B99CEDD}"/>
                </a:ext>
              </a:extLst>
            </p:cNvPr>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279586" name="Freeform 34">
              <a:extLst>
                <a:ext uri="{FF2B5EF4-FFF2-40B4-BE49-F238E27FC236}">
                  <a16:creationId xmlns:a16="http://schemas.microsoft.com/office/drawing/2014/main" id="{0FE0CF50-FF06-4E1D-A9E9-88C63FE197B0}"/>
                </a:ext>
              </a:extLst>
            </p:cNvPr>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279587" name="Freeform 35">
              <a:extLst>
                <a:ext uri="{FF2B5EF4-FFF2-40B4-BE49-F238E27FC236}">
                  <a16:creationId xmlns:a16="http://schemas.microsoft.com/office/drawing/2014/main" id="{8D128B84-2BDA-4A24-BA26-6E7B4C778123}"/>
                </a:ext>
              </a:extLst>
            </p:cNvPr>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279588" name="Freeform 36">
              <a:extLst>
                <a:ext uri="{FF2B5EF4-FFF2-40B4-BE49-F238E27FC236}">
                  <a16:creationId xmlns:a16="http://schemas.microsoft.com/office/drawing/2014/main" id="{FDFE7DFB-E984-4CF3-848D-2E6332094B67}"/>
                </a:ext>
              </a:extLst>
            </p:cNvPr>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279589" name="Freeform 37">
              <a:extLst>
                <a:ext uri="{FF2B5EF4-FFF2-40B4-BE49-F238E27FC236}">
                  <a16:creationId xmlns:a16="http://schemas.microsoft.com/office/drawing/2014/main" id="{D4DCB75A-6497-4A75-AF04-F58BF9DE6B48}"/>
                </a:ext>
              </a:extLst>
            </p:cNvPr>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279590" name="Freeform 38">
              <a:extLst>
                <a:ext uri="{FF2B5EF4-FFF2-40B4-BE49-F238E27FC236}">
                  <a16:creationId xmlns:a16="http://schemas.microsoft.com/office/drawing/2014/main" id="{8BCF65FD-BD7C-42A4-A89D-CBDCEAE604E1}"/>
                </a:ext>
              </a:extLst>
            </p:cNvPr>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grpSp>
          <p:nvGrpSpPr>
            <p:cNvPr id="1068" name="Group 39">
              <a:extLst>
                <a:ext uri="{FF2B5EF4-FFF2-40B4-BE49-F238E27FC236}">
                  <a16:creationId xmlns:a16="http://schemas.microsoft.com/office/drawing/2014/main" id="{A1FE4638-FE64-4984-9BF2-DD099AD505BE}"/>
                </a:ext>
              </a:extLst>
            </p:cNvPr>
            <p:cNvGrpSpPr>
              <a:grpSpLocks/>
            </p:cNvGrpSpPr>
            <p:nvPr userDrawn="1"/>
          </p:nvGrpSpPr>
          <p:grpSpPr bwMode="auto">
            <a:xfrm>
              <a:off x="0" y="1632"/>
              <a:ext cx="5758" cy="1858"/>
              <a:chOff x="0" y="1632"/>
              <a:chExt cx="5758" cy="1858"/>
            </a:xfrm>
          </p:grpSpPr>
          <p:sp>
            <p:nvSpPr>
              <p:cNvPr id="279592" name="Freeform 40">
                <a:extLst>
                  <a:ext uri="{FF2B5EF4-FFF2-40B4-BE49-F238E27FC236}">
                    <a16:creationId xmlns:a16="http://schemas.microsoft.com/office/drawing/2014/main" id="{A94EAE44-F4AD-43A8-8C62-814E6488C201}"/>
                  </a:ext>
                </a:extLst>
              </p:cNvPr>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sp>
            <p:nvSpPr>
              <p:cNvPr id="279593" name="Freeform 41">
                <a:extLst>
                  <a:ext uri="{FF2B5EF4-FFF2-40B4-BE49-F238E27FC236}">
                    <a16:creationId xmlns:a16="http://schemas.microsoft.com/office/drawing/2014/main" id="{B94EC452-343F-4973-9DF7-F7A3BE1B6D18}"/>
                  </a:ext>
                </a:extLst>
              </p:cNvPr>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eaLnBrk="1" hangingPunct="1">
                  <a:defRPr/>
                </a:pPr>
                <a:endParaRPr lang="tr-TR"/>
              </a:p>
            </p:txBody>
          </p:sp>
        </p:grpSp>
      </p:grpSp>
      <p:sp>
        <p:nvSpPr>
          <p:cNvPr id="279594" name="Rectangle 42">
            <a:extLst>
              <a:ext uri="{FF2B5EF4-FFF2-40B4-BE49-F238E27FC236}">
                <a16:creationId xmlns:a16="http://schemas.microsoft.com/office/drawing/2014/main" id="{22C0737A-5EB5-42BB-8B7C-159321A22F29}"/>
              </a:ext>
            </a:extLst>
          </p:cNvPr>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279595" name="Rectangle 43">
            <a:extLst>
              <a:ext uri="{FF2B5EF4-FFF2-40B4-BE49-F238E27FC236}">
                <a16:creationId xmlns:a16="http://schemas.microsoft.com/office/drawing/2014/main" id="{6B6139F6-B479-42B3-AC93-078DE1E3B9C9}"/>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279596" name="Rectangle 44">
            <a:extLst>
              <a:ext uri="{FF2B5EF4-FFF2-40B4-BE49-F238E27FC236}">
                <a16:creationId xmlns:a16="http://schemas.microsoft.com/office/drawing/2014/main" id="{A713C5A5-82D3-4C8D-B98F-1BE2C2584A86}"/>
              </a:ext>
            </a:extLst>
          </p:cNvPr>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a:effectLst>
                  <a:outerShdw blurRad="38100" dist="38100" dir="2700000" algn="tl">
                    <a:srgbClr val="000000"/>
                  </a:outerShdw>
                </a:effectLst>
              </a:defRPr>
            </a:lvl1pPr>
          </a:lstStyle>
          <a:p>
            <a:pPr>
              <a:defRPr/>
            </a:pPr>
            <a:endParaRPr lang="tr-TR" altLang="tr-TR"/>
          </a:p>
        </p:txBody>
      </p:sp>
      <p:sp>
        <p:nvSpPr>
          <p:cNvPr id="279597" name="Rectangle 45">
            <a:extLst>
              <a:ext uri="{FF2B5EF4-FFF2-40B4-BE49-F238E27FC236}">
                <a16:creationId xmlns:a16="http://schemas.microsoft.com/office/drawing/2014/main" id="{8DC12393-CAA7-4C9F-B4F5-21EDF01933F7}"/>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pPr>
              <a:defRPr/>
            </a:pPr>
            <a:endParaRPr lang="tr-TR" altLang="tr-TR"/>
          </a:p>
        </p:txBody>
      </p:sp>
      <p:sp>
        <p:nvSpPr>
          <p:cNvPr id="279598" name="Rectangle 46">
            <a:extLst>
              <a:ext uri="{FF2B5EF4-FFF2-40B4-BE49-F238E27FC236}">
                <a16:creationId xmlns:a16="http://schemas.microsoft.com/office/drawing/2014/main" id="{1521894B-85FA-47AC-9F96-5EED4793CDE8}"/>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4EDCB872-2B82-4866-BE1E-67CC4F17792E}" type="slidenum">
              <a:rPr lang="tr-TR" altLang="tr-TR"/>
              <a:pPr>
                <a:defRPr/>
              </a:pPr>
              <a:t>‹#›</a:t>
            </a:fld>
            <a:endParaRPr lang="tr-TR" altLang="tr-TR"/>
          </a:p>
        </p:txBody>
      </p:sp>
    </p:spTree>
  </p:cSld>
  <p:clrMap bg1="dk2" tx1="lt1" bg2="dk1" tx2="lt2" accent1="accent1" accent2="accent2" accent3="accent3" accent4="accent4" accent5="accent5" accent6="accent6" hlink="hlink" folHlink="folHlink"/>
  <p:sldLayoutIdLst>
    <p:sldLayoutId id="2147483693"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Lst>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90000"/>
        <a:buFont typeface="Wingdings" panose="05000000000000000000" pitchFamily="2" charset="2"/>
        <a:buBlip>
          <a:blip r:embed="rId16"/>
        </a:buBlip>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SzPct val="90000"/>
        <a:buFont typeface="Wingdings" panose="05000000000000000000" pitchFamily="2" charset="2"/>
        <a:buBlip>
          <a:blip r:embed="rId17"/>
        </a:buBlip>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folHlink"/>
        </a:buClr>
        <a:buSzPct val="90000"/>
        <a:buFont typeface="Wingdings" panose="05000000000000000000" pitchFamily="2" charset="2"/>
        <a:buBlip>
          <a:blip r:embed="rId18"/>
        </a:buBlip>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jpeg"/><Relationship Id="rId1" Type="http://schemas.openxmlformats.org/officeDocument/2006/relationships/slideLayout" Target="../slideLayouts/slideLayout13.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slides/_rels/slide10.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slideLayout" Target="../slideLayouts/slideLayout14.xml"/><Relationship Id="rId4" Type="http://schemas.openxmlformats.org/officeDocument/2006/relationships/image" Target="../media/image27.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2.png"/><Relationship Id="rId7" Type="http://schemas.openxmlformats.org/officeDocument/2006/relationships/image" Target="../media/image13.gif"/><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slideLayout" Target="../slideLayouts/slideLayout14.xml"/><Relationship Id="rId4" Type="http://schemas.openxmlformats.org/officeDocument/2006/relationships/image" Target="../media/image34.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gif"/><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slideLayout" Target="../slideLayouts/slideLayout14.xml"/><Relationship Id="rId4" Type="http://schemas.openxmlformats.org/officeDocument/2006/relationships/image" Target="../media/image20.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a:extLst>
              <a:ext uri="{FF2B5EF4-FFF2-40B4-BE49-F238E27FC236}">
                <a16:creationId xmlns:a16="http://schemas.microsoft.com/office/drawing/2014/main" id="{5969D693-805B-4077-B1E4-30BA7BE0CB80}"/>
              </a:ext>
            </a:extLst>
          </p:cNvPr>
          <p:cNvSpPr>
            <a:spLocks noGrp="1" noChangeArrowheads="1"/>
          </p:cNvSpPr>
          <p:nvPr>
            <p:ph type="title" sz="quarter"/>
          </p:nvPr>
        </p:nvSpPr>
        <p:spPr>
          <a:xfrm>
            <a:off x="468313" y="765175"/>
            <a:ext cx="8229600" cy="1143000"/>
          </a:xfrm>
        </p:spPr>
        <p:txBody>
          <a:bodyPr/>
          <a:lstStyle/>
          <a:p>
            <a:pPr eaLnBrk="1" hangingPunct="1">
              <a:defRPr/>
            </a:pPr>
            <a:r>
              <a:rPr lang="tr-TR" altLang="tr-TR" sz="4000" b="1" dirty="0">
                <a:solidFill>
                  <a:schemeClr val="tx1"/>
                </a:solidFill>
              </a:rPr>
              <a:t>ÜNİTE 3: TOPLUM VE TOPLUMSAL YAPI</a:t>
            </a:r>
          </a:p>
        </p:txBody>
      </p:sp>
      <p:pic>
        <p:nvPicPr>
          <p:cNvPr id="5123" name="Picture 3" descr="beyoglu_yeni">
            <a:extLst>
              <a:ext uri="{FF2B5EF4-FFF2-40B4-BE49-F238E27FC236}">
                <a16:creationId xmlns:a16="http://schemas.microsoft.com/office/drawing/2014/main" id="{D98841D9-4DAC-4EF4-A309-D429D45F8974}"/>
              </a:ext>
            </a:extLst>
          </p:cNvPr>
          <p:cNvPicPr>
            <a:picLocks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403350" y="2636838"/>
            <a:ext cx="1785938" cy="3557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124" name="Picture 4" descr="MCj01862620000[1]">
            <a:extLst>
              <a:ext uri="{FF2B5EF4-FFF2-40B4-BE49-F238E27FC236}">
                <a16:creationId xmlns:a16="http://schemas.microsoft.com/office/drawing/2014/main" id="{C662E56F-5D19-40B0-BDE3-078D8BF9325D}"/>
              </a:ext>
            </a:extLst>
          </p:cNvPr>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3995738" y="1989138"/>
            <a:ext cx="1460500" cy="18208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125" name="Picture 5" descr="MCj01862940000[1]">
            <a:extLst>
              <a:ext uri="{FF2B5EF4-FFF2-40B4-BE49-F238E27FC236}">
                <a16:creationId xmlns:a16="http://schemas.microsoft.com/office/drawing/2014/main" id="{A433176E-121E-4995-A8A7-8D1B3D12E353}"/>
              </a:ext>
            </a:extLst>
          </p:cNvPr>
          <p:cNvPicPr>
            <a:picLocks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4140200" y="4152900"/>
            <a:ext cx="1606550" cy="18383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126" name="Picture 6" descr="MCj02313490000[1]">
            <a:extLst>
              <a:ext uri="{FF2B5EF4-FFF2-40B4-BE49-F238E27FC236}">
                <a16:creationId xmlns:a16="http://schemas.microsoft.com/office/drawing/2014/main" id="{124416F5-5084-4AFD-95FB-5627285D33F3}"/>
              </a:ext>
            </a:extLst>
          </p:cNvPr>
          <p:cNvPicPr>
            <a:picLocks noChangeAspect="1" noChangeArrowheads="1"/>
          </p:cNvPicPr>
          <p:nvPr>
            <p:ph sz="quarter" idx="4"/>
          </p:nvPr>
        </p:nvPicPr>
        <p:blipFill>
          <a:blip r:embed="rId5">
            <a:extLst>
              <a:ext uri="{28A0092B-C50C-407E-A947-70E740481C1C}">
                <a14:useLocalDpi xmlns:a14="http://schemas.microsoft.com/office/drawing/2010/main" val="0"/>
              </a:ext>
            </a:extLst>
          </a:blip>
          <a:srcRect/>
          <a:stretch>
            <a:fillRect/>
          </a:stretch>
        </p:blipFill>
        <p:spPr>
          <a:xfrm>
            <a:off x="6516688" y="4724400"/>
            <a:ext cx="1727200" cy="1517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127" name="Picture 7" descr="MCj01830660000[1]">
            <a:extLst>
              <a:ext uri="{FF2B5EF4-FFF2-40B4-BE49-F238E27FC236}">
                <a16:creationId xmlns:a16="http://schemas.microsoft.com/office/drawing/2014/main" id="{777932C0-22CD-44A8-8544-00DCBD33D63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72225" y="2420938"/>
            <a:ext cx="1819275"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Text Box 2">
            <a:extLst>
              <a:ext uri="{FF2B5EF4-FFF2-40B4-BE49-F238E27FC236}">
                <a16:creationId xmlns:a16="http://schemas.microsoft.com/office/drawing/2014/main" id="{383BB796-90EE-437E-B65F-1A6C14359DD8}"/>
              </a:ext>
            </a:extLst>
          </p:cNvPr>
          <p:cNvSpPr txBox="1">
            <a:spLocks noGrp="1" noChangeArrowheads="1"/>
          </p:cNvSpPr>
          <p:nvPr>
            <p:ph type="title"/>
          </p:nvPr>
        </p:nvSpPr>
        <p:spPr/>
        <p:txBody>
          <a:bodyPr lIns="91435" tIns="45717" rIns="91435" bIns="45717"/>
          <a:lstStyle/>
          <a:p>
            <a:pPr marL="342900" indent="-342900" eaLnBrk="1" hangingPunct="1">
              <a:defRPr/>
            </a:pPr>
            <a:r>
              <a:rPr lang="tr-TR" altLang="tr-TR" sz="2400" b="1">
                <a:latin typeface="Verdana" panose="020B0604030504040204" pitchFamily="34" charset="0"/>
              </a:rPr>
              <a:t>STATÜ</a:t>
            </a:r>
            <a:r>
              <a:rPr lang="tr-TR" altLang="tr-TR" sz="2400">
                <a:latin typeface="Verdana" panose="020B0604030504040204" pitchFamily="34" charset="0"/>
              </a:rPr>
              <a:t> </a:t>
            </a:r>
          </a:p>
        </p:txBody>
      </p:sp>
      <p:sp>
        <p:nvSpPr>
          <p:cNvPr id="229379" name="Rectangle 3">
            <a:extLst>
              <a:ext uri="{FF2B5EF4-FFF2-40B4-BE49-F238E27FC236}">
                <a16:creationId xmlns:a16="http://schemas.microsoft.com/office/drawing/2014/main" id="{7ED6FBFC-0036-4879-8318-877E1FC5A8BE}"/>
              </a:ext>
            </a:extLst>
          </p:cNvPr>
          <p:cNvSpPr>
            <a:spLocks noGrp="1" noChangeArrowheads="1"/>
          </p:cNvSpPr>
          <p:nvPr>
            <p:ph type="body" sz="half" idx="1"/>
          </p:nvPr>
        </p:nvSpPr>
        <p:spPr>
          <a:xfrm>
            <a:off x="827088" y="1412875"/>
            <a:ext cx="5905500" cy="4525963"/>
          </a:xfrm>
        </p:spPr>
        <p:txBody>
          <a:bodyPr/>
          <a:lstStyle/>
          <a:p>
            <a:pPr algn="just" eaLnBrk="1" hangingPunct="1">
              <a:lnSpc>
                <a:spcPct val="80000"/>
              </a:lnSpc>
              <a:defRPr/>
            </a:pPr>
            <a:r>
              <a:rPr lang="tr-TR" altLang="tr-TR" sz="2000" b="1">
                <a:latin typeface="Verdana" panose="020B0604030504040204" pitchFamily="34" charset="0"/>
              </a:rPr>
              <a:t>Statü bireyin toplum içindeki pozisyonudur. Hepimizin günlük yaşamda çeşitli statüleri vardır. Örneğin; öğretim üyesi, yönetici, işçi, öğrenci gibi. Bireyin statüsü onun toplumda nereye uygun olduğunu ve kimlerle ilişki kuracağını gösterir. </a:t>
            </a:r>
          </a:p>
          <a:p>
            <a:pPr eaLnBrk="1" hangingPunct="1">
              <a:lnSpc>
                <a:spcPct val="80000"/>
              </a:lnSpc>
              <a:defRPr/>
            </a:pPr>
            <a:endParaRPr lang="tr-TR" altLang="tr-TR" sz="2000" b="1" i="1">
              <a:latin typeface="Verdana" panose="020B0604030504040204" pitchFamily="34" charset="0"/>
            </a:endParaRPr>
          </a:p>
          <a:p>
            <a:pPr algn="just" eaLnBrk="1" hangingPunct="1">
              <a:lnSpc>
                <a:spcPct val="80000"/>
              </a:lnSpc>
              <a:defRPr/>
            </a:pPr>
            <a:r>
              <a:rPr lang="tr-TR" altLang="tr-TR" sz="2000" b="1" i="1">
                <a:latin typeface="Verdana" panose="020B0604030504040204" pitchFamily="34" charset="0"/>
              </a:rPr>
              <a:t>İnsanın doğduktan sonra, zamanla toplum içerisinde farklı sosyal konumlara sahip olmasını statü kavramı çerçevesinde nasıl açıklayabiliriz?</a:t>
            </a:r>
            <a:endParaRPr lang="tr-TR" altLang="tr-TR" sz="2000" b="1">
              <a:latin typeface="Verdana" panose="020B0604030504040204" pitchFamily="34" charset="0"/>
            </a:endParaRPr>
          </a:p>
          <a:p>
            <a:pPr eaLnBrk="1" hangingPunct="1">
              <a:lnSpc>
                <a:spcPct val="110000"/>
              </a:lnSpc>
              <a:spcBef>
                <a:spcPct val="0"/>
              </a:spcBef>
              <a:buFont typeface="Wingdings" panose="05000000000000000000" pitchFamily="2" charset="2"/>
              <a:buNone/>
              <a:defRPr/>
            </a:pPr>
            <a:r>
              <a:rPr lang="tr-TR" altLang="tr-TR" sz="2000">
                <a:latin typeface="Verdana" panose="020B0604030504040204" pitchFamily="34" charset="0"/>
              </a:rPr>
              <a:t> </a:t>
            </a:r>
          </a:p>
          <a:p>
            <a:pPr eaLnBrk="1" hangingPunct="1">
              <a:lnSpc>
                <a:spcPct val="80000"/>
              </a:lnSpc>
              <a:defRPr/>
            </a:pPr>
            <a:endParaRPr lang="tr-TR" altLang="tr-TR" sz="2000">
              <a:latin typeface="Verdana" panose="020B0604030504040204" pitchFamily="34" charset="0"/>
            </a:endParaRPr>
          </a:p>
        </p:txBody>
      </p:sp>
      <p:pic>
        <p:nvPicPr>
          <p:cNvPr id="14340" name="Picture 4" descr="j0301252">
            <a:extLst>
              <a:ext uri="{FF2B5EF4-FFF2-40B4-BE49-F238E27FC236}">
                <a16:creationId xmlns:a16="http://schemas.microsoft.com/office/drawing/2014/main" id="{9EBFB454-C436-4E2E-BEBF-57D14965D1B9}"/>
              </a:ext>
            </a:extLst>
          </p:cNvPr>
          <p:cNvPicPr>
            <a:picLocks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6804025" y="2060575"/>
            <a:ext cx="1830388" cy="1566863"/>
          </a:xfrm>
          <a:noFill/>
        </p:spPr>
      </p:pic>
      <p:pic>
        <p:nvPicPr>
          <p:cNvPr id="14341" name="Picture 5" descr="MCj03439150000[1]">
            <a:extLst>
              <a:ext uri="{FF2B5EF4-FFF2-40B4-BE49-F238E27FC236}">
                <a16:creationId xmlns:a16="http://schemas.microsoft.com/office/drawing/2014/main" id="{BA3F0A29-469F-4EC9-BA49-168E0B48437E}"/>
              </a:ext>
            </a:extLst>
          </p:cNvPr>
          <p:cNvPicPr>
            <a:picLocks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6659563" y="3575050"/>
            <a:ext cx="1614487" cy="1733550"/>
          </a:xfr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a:extLst>
              <a:ext uri="{FF2B5EF4-FFF2-40B4-BE49-F238E27FC236}">
                <a16:creationId xmlns:a16="http://schemas.microsoft.com/office/drawing/2014/main" id="{41A241C9-399A-43E9-A58D-F555E45730F4}"/>
              </a:ext>
            </a:extLst>
          </p:cNvPr>
          <p:cNvSpPr>
            <a:spLocks noGrp="1" noChangeArrowheads="1"/>
          </p:cNvSpPr>
          <p:nvPr>
            <p:ph type="body" idx="1"/>
          </p:nvPr>
        </p:nvSpPr>
        <p:spPr>
          <a:xfrm>
            <a:off x="900113" y="1268413"/>
            <a:ext cx="7272337" cy="4681537"/>
          </a:xfrm>
        </p:spPr>
        <p:txBody>
          <a:bodyPr/>
          <a:lstStyle/>
          <a:p>
            <a:pPr algn="just" eaLnBrk="1" hangingPunct="1">
              <a:defRPr/>
            </a:pPr>
            <a:r>
              <a:rPr lang="tr-TR" altLang="tr-TR" sz="2300">
                <a:latin typeface="Verdana" panose="020B0604030504040204" pitchFamily="34" charset="0"/>
              </a:rPr>
              <a:t>Bireyin sahip olduğu statü zamanla değiştiği gibi, birden fazla statüye de sahip olabilir. Ancak bu statülerden biri diğerlerine göre daha fazla önem taşır. Buna temel ya da master statü denir. Bu statü bireyin toplum içindeki kimliğini belirler. Örneğin; 36 yaşında evli ve iki çocuk babası bir öğretim üyesinin toplumda öne çıkardığı öğretim üyesi kimliği onun master statüsüdür.</a:t>
            </a:r>
          </a:p>
        </p:txBody>
      </p:sp>
      <p:sp>
        <p:nvSpPr>
          <p:cNvPr id="230403" name="Text Box 3">
            <a:extLst>
              <a:ext uri="{FF2B5EF4-FFF2-40B4-BE49-F238E27FC236}">
                <a16:creationId xmlns:a16="http://schemas.microsoft.com/office/drawing/2014/main" id="{66CB535E-2344-4FAD-AF09-7E2EFAEA6575}"/>
              </a:ext>
            </a:extLst>
          </p:cNvPr>
          <p:cNvSpPr txBox="1">
            <a:spLocks noGrp="1" noChangeArrowheads="1"/>
          </p:cNvSpPr>
          <p:nvPr>
            <p:ph type="title"/>
          </p:nvPr>
        </p:nvSpPr>
        <p:spPr>
          <a:xfrm>
            <a:off x="468313" y="765175"/>
            <a:ext cx="8229600" cy="346075"/>
          </a:xfrm>
        </p:spPr>
        <p:txBody>
          <a:bodyPr lIns="91435" tIns="45717" rIns="91435" bIns="45717"/>
          <a:lstStyle/>
          <a:p>
            <a:pPr marL="342900" indent="-342900" eaLnBrk="1" hangingPunct="1">
              <a:defRPr/>
            </a:pPr>
            <a:r>
              <a:rPr lang="tr-TR" altLang="tr-TR" sz="2400" b="1">
                <a:latin typeface="Verdana" panose="020B0604030504040204" pitchFamily="34" charset="0"/>
              </a:rPr>
              <a:t> TEMEL (MASTER) STATÜ</a:t>
            </a:r>
            <a:r>
              <a:rPr lang="tr-TR" altLang="tr-TR" sz="2400">
                <a:latin typeface="Verdana" panose="020B0604030504040204" pitchFamily="34"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a:extLst>
              <a:ext uri="{FF2B5EF4-FFF2-40B4-BE49-F238E27FC236}">
                <a16:creationId xmlns:a16="http://schemas.microsoft.com/office/drawing/2014/main" id="{03775EF4-C7BB-4536-8D8E-98EA48E819FB}"/>
              </a:ext>
            </a:extLst>
          </p:cNvPr>
          <p:cNvSpPr>
            <a:spLocks noGrp="1" noChangeArrowheads="1"/>
          </p:cNvSpPr>
          <p:nvPr>
            <p:ph type="title"/>
          </p:nvPr>
        </p:nvSpPr>
        <p:spPr/>
        <p:txBody>
          <a:bodyPr/>
          <a:lstStyle/>
          <a:p>
            <a:pPr eaLnBrk="1" hangingPunct="1">
              <a:defRPr/>
            </a:pPr>
            <a:r>
              <a:rPr lang="tr-TR" altLang="tr-TR" sz="2400" b="1"/>
              <a:t>EDİNİLMİŞ VE KAZANILMIŞ STATÜ</a:t>
            </a:r>
          </a:p>
        </p:txBody>
      </p:sp>
      <p:sp>
        <p:nvSpPr>
          <p:cNvPr id="231427" name="Rectangle 3">
            <a:extLst>
              <a:ext uri="{FF2B5EF4-FFF2-40B4-BE49-F238E27FC236}">
                <a16:creationId xmlns:a16="http://schemas.microsoft.com/office/drawing/2014/main" id="{C7510B3C-6C05-46C1-82AC-6DD1BB3ECD00}"/>
              </a:ext>
            </a:extLst>
          </p:cNvPr>
          <p:cNvSpPr>
            <a:spLocks noGrp="1" noChangeArrowheads="1"/>
          </p:cNvSpPr>
          <p:nvPr>
            <p:ph type="body" sz="half" idx="1"/>
          </p:nvPr>
        </p:nvSpPr>
        <p:spPr>
          <a:xfrm>
            <a:off x="457200" y="1600200"/>
            <a:ext cx="5915025" cy="4530725"/>
          </a:xfrm>
        </p:spPr>
        <p:txBody>
          <a:bodyPr/>
          <a:lstStyle/>
          <a:p>
            <a:pPr algn="just" eaLnBrk="1" hangingPunct="1">
              <a:lnSpc>
                <a:spcPct val="80000"/>
              </a:lnSpc>
              <a:defRPr/>
            </a:pPr>
            <a:r>
              <a:rPr lang="tr-TR" altLang="tr-TR" sz="1900" b="1">
                <a:latin typeface="Verdana" panose="020B0604030504040204" pitchFamily="34" charset="0"/>
              </a:rPr>
              <a:t>Statüler, edinilmiş (doğuştan) ve  kazanılmış statüler olmak üzere ikiye ayrılır:  </a:t>
            </a:r>
          </a:p>
          <a:p>
            <a:pPr algn="just" eaLnBrk="1" hangingPunct="1">
              <a:lnSpc>
                <a:spcPct val="80000"/>
              </a:lnSpc>
              <a:buFont typeface="Wingdings" panose="05000000000000000000" pitchFamily="2" charset="2"/>
              <a:buNone/>
              <a:defRPr/>
            </a:pPr>
            <a:endParaRPr lang="tr-TR" altLang="tr-TR" sz="1900" b="1">
              <a:latin typeface="Verdana" panose="020B0604030504040204" pitchFamily="34" charset="0"/>
            </a:endParaRPr>
          </a:p>
          <a:p>
            <a:pPr lvl="1" algn="just" eaLnBrk="1" hangingPunct="1">
              <a:lnSpc>
                <a:spcPct val="80000"/>
              </a:lnSpc>
              <a:defRPr/>
            </a:pPr>
            <a:r>
              <a:rPr lang="tr-TR" altLang="tr-TR" sz="1800" b="1">
                <a:latin typeface="Verdana" panose="020B0604030504040204" pitchFamily="34" charset="0"/>
              </a:rPr>
              <a:t>Edinilmiş statüler, kişiye kendi talebine bağlı olmaksızın verilmiş olan statülerdir. Örneğin; kız, erkek, beyaz, zenci, genç..vb. Bu statüler üzerinde kişinin ya hiç etkisi yoktur ya da çok azdır. </a:t>
            </a:r>
          </a:p>
          <a:p>
            <a:pPr lvl="1" algn="just" eaLnBrk="1" hangingPunct="1">
              <a:lnSpc>
                <a:spcPct val="80000"/>
              </a:lnSpc>
              <a:defRPr/>
            </a:pPr>
            <a:r>
              <a:rPr lang="tr-TR" altLang="tr-TR" sz="1800" b="1">
                <a:latin typeface="Verdana" panose="020B0604030504040204" pitchFamily="34" charset="0"/>
              </a:rPr>
              <a:t>Buna karşılık kazanılmış statüler, kişinin kendi iradesi ve yetenekleriyle elde ettiği statülerdir. Örneğin; üniversite öğrencisi ya da öğretim üyesinin statüleri bu gruba girer.</a:t>
            </a:r>
          </a:p>
        </p:txBody>
      </p:sp>
      <p:pic>
        <p:nvPicPr>
          <p:cNvPr id="16388" name="Picture 4" descr="MCBD05495_0000[1]">
            <a:extLst>
              <a:ext uri="{FF2B5EF4-FFF2-40B4-BE49-F238E27FC236}">
                <a16:creationId xmlns:a16="http://schemas.microsoft.com/office/drawing/2014/main" id="{C4FA30B9-C172-4E88-8AEA-B4DDF7F54A1B}"/>
              </a:ext>
            </a:extLst>
          </p:cNvPr>
          <p:cNvPicPr>
            <a:picLocks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6516688" y="4079875"/>
            <a:ext cx="1608137" cy="1612900"/>
          </a:xfrm>
          <a:noFill/>
        </p:spPr>
      </p:pic>
      <p:pic>
        <p:nvPicPr>
          <p:cNvPr id="16389" name="Picture 5" descr="MCj03909180000[1]">
            <a:extLst>
              <a:ext uri="{FF2B5EF4-FFF2-40B4-BE49-F238E27FC236}">
                <a16:creationId xmlns:a16="http://schemas.microsoft.com/office/drawing/2014/main" id="{19BE4F3D-A3A1-441A-A64F-4DE6AB4B1A26}"/>
              </a:ext>
            </a:extLst>
          </p:cNvPr>
          <p:cNvPicPr>
            <a:picLocks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6372225" y="2060575"/>
            <a:ext cx="1612900" cy="1816100"/>
          </a:xfr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Text Box 2">
            <a:extLst>
              <a:ext uri="{FF2B5EF4-FFF2-40B4-BE49-F238E27FC236}">
                <a16:creationId xmlns:a16="http://schemas.microsoft.com/office/drawing/2014/main" id="{1B3C0BED-AAA2-4C55-B6C2-FB5234A3E1EA}"/>
              </a:ext>
            </a:extLst>
          </p:cNvPr>
          <p:cNvSpPr txBox="1">
            <a:spLocks noGrp="1" noChangeArrowheads="1"/>
          </p:cNvSpPr>
          <p:nvPr>
            <p:ph type="title"/>
          </p:nvPr>
        </p:nvSpPr>
        <p:spPr/>
        <p:txBody>
          <a:bodyPr lIns="91435" tIns="45717" rIns="91435" bIns="45717"/>
          <a:lstStyle/>
          <a:p>
            <a:pPr marL="342900" indent="-342900" eaLnBrk="1" hangingPunct="1">
              <a:defRPr/>
            </a:pPr>
            <a:r>
              <a:rPr lang="tr-TR" altLang="tr-TR" sz="2400" b="1">
                <a:latin typeface="Verdana" panose="020B0604030504040204" pitchFamily="34" charset="0"/>
              </a:rPr>
              <a:t>ROL</a:t>
            </a:r>
            <a:br>
              <a:rPr lang="tr-TR" altLang="tr-TR" sz="2400" b="1">
                <a:latin typeface="Verdana" panose="020B0604030504040204" pitchFamily="34" charset="0"/>
              </a:rPr>
            </a:br>
            <a:r>
              <a:rPr lang="tr-TR" altLang="tr-TR" sz="2400">
                <a:latin typeface="Verdana" panose="020B0604030504040204" pitchFamily="34" charset="0"/>
              </a:rPr>
              <a:t> </a:t>
            </a:r>
          </a:p>
        </p:txBody>
      </p:sp>
      <p:sp>
        <p:nvSpPr>
          <p:cNvPr id="232451" name="Rectangle 3">
            <a:extLst>
              <a:ext uri="{FF2B5EF4-FFF2-40B4-BE49-F238E27FC236}">
                <a16:creationId xmlns:a16="http://schemas.microsoft.com/office/drawing/2014/main" id="{91C9A7D1-3252-4564-9499-85B9FFAB677E}"/>
              </a:ext>
            </a:extLst>
          </p:cNvPr>
          <p:cNvSpPr>
            <a:spLocks noGrp="1" noChangeArrowheads="1"/>
          </p:cNvSpPr>
          <p:nvPr>
            <p:ph type="body" sz="half" idx="1"/>
          </p:nvPr>
        </p:nvSpPr>
        <p:spPr>
          <a:xfrm>
            <a:off x="457200" y="1600200"/>
            <a:ext cx="5554663" cy="4852988"/>
          </a:xfrm>
        </p:spPr>
        <p:txBody>
          <a:bodyPr/>
          <a:lstStyle/>
          <a:p>
            <a:pPr algn="just" eaLnBrk="1" hangingPunct="1">
              <a:defRPr/>
            </a:pPr>
            <a:r>
              <a:rPr lang="tr-TR" altLang="tr-TR" sz="2000" b="1">
                <a:latin typeface="Verdana" panose="020B0604030504040204" pitchFamily="34" charset="0"/>
              </a:rPr>
              <a:t>Belirli bir toplum içinde yer alan bireyler, üzerine aldıkları belirli rolleri yerine getirirler. Bu tıpkı bir tiyatro oyuncusunun sahnede canlandırdığı role benzer. Rol bir grup ya da toplum içindeki insanların sınırları belirlenmiş olarak oynadıkları bir oyundur. </a:t>
            </a:r>
          </a:p>
          <a:p>
            <a:pPr eaLnBrk="1" hangingPunct="1">
              <a:defRPr/>
            </a:pPr>
            <a:endParaRPr lang="tr-TR" altLang="tr-TR" sz="2000" b="1" i="1">
              <a:latin typeface="Verdana" panose="020B0604030504040204" pitchFamily="34" charset="0"/>
            </a:endParaRPr>
          </a:p>
          <a:p>
            <a:pPr algn="just" eaLnBrk="1" hangingPunct="1">
              <a:defRPr/>
            </a:pPr>
            <a:r>
              <a:rPr lang="tr-TR" altLang="tr-TR" sz="2000" b="1" i="1">
                <a:latin typeface="Verdana" panose="020B0604030504040204" pitchFamily="34" charset="0"/>
              </a:rPr>
              <a:t>Rol ve statü kavramlarını nasıl ilişkilendirebiliriz?</a:t>
            </a:r>
          </a:p>
        </p:txBody>
      </p:sp>
      <p:pic>
        <p:nvPicPr>
          <p:cNvPr id="17412" name="Picture 4" descr="MCj00889240000[1]">
            <a:extLst>
              <a:ext uri="{FF2B5EF4-FFF2-40B4-BE49-F238E27FC236}">
                <a16:creationId xmlns:a16="http://schemas.microsoft.com/office/drawing/2014/main" id="{1A3D7254-C49D-4397-BDD6-D85DBAC8A9DD}"/>
              </a:ext>
            </a:extLst>
          </p:cNvPr>
          <p:cNvPicPr>
            <a:picLocks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6804025" y="692150"/>
            <a:ext cx="1511300" cy="1803400"/>
          </a:xfrm>
          <a:noFill/>
        </p:spPr>
      </p:pic>
      <p:pic>
        <p:nvPicPr>
          <p:cNvPr id="17413" name="Picture 5" descr="MCBD07075_0000[1]">
            <a:extLst>
              <a:ext uri="{FF2B5EF4-FFF2-40B4-BE49-F238E27FC236}">
                <a16:creationId xmlns:a16="http://schemas.microsoft.com/office/drawing/2014/main" id="{FF3862C9-6FCD-4CB5-A5F7-8A52A6068845}"/>
              </a:ext>
            </a:extLst>
          </p:cNvPr>
          <p:cNvPicPr>
            <a:picLocks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6588125" y="2566988"/>
            <a:ext cx="1751013" cy="1811337"/>
          </a:xfrm>
          <a:noFill/>
        </p:spPr>
      </p:pic>
      <p:pic>
        <p:nvPicPr>
          <p:cNvPr id="17414" name="Picture 6" descr="MCj03573790000[1]">
            <a:extLst>
              <a:ext uri="{FF2B5EF4-FFF2-40B4-BE49-F238E27FC236}">
                <a16:creationId xmlns:a16="http://schemas.microsoft.com/office/drawing/2014/main" id="{BECF21A2-9E54-4153-9438-EF320FF445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2588" y="4581525"/>
            <a:ext cx="1812925" cy="130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a:extLst>
              <a:ext uri="{FF2B5EF4-FFF2-40B4-BE49-F238E27FC236}">
                <a16:creationId xmlns:a16="http://schemas.microsoft.com/office/drawing/2014/main" id="{63F71AD7-6F5C-479D-AC4F-15644785381A}"/>
              </a:ext>
            </a:extLst>
          </p:cNvPr>
          <p:cNvSpPr>
            <a:spLocks noGrp="1" noChangeArrowheads="1"/>
          </p:cNvSpPr>
          <p:nvPr>
            <p:ph type="body" idx="1"/>
          </p:nvPr>
        </p:nvSpPr>
        <p:spPr>
          <a:xfrm>
            <a:off x="755650" y="1341438"/>
            <a:ext cx="7488238" cy="5040312"/>
          </a:xfrm>
        </p:spPr>
        <p:txBody>
          <a:bodyPr/>
          <a:lstStyle/>
          <a:p>
            <a:pPr algn="just" eaLnBrk="1" hangingPunct="1">
              <a:lnSpc>
                <a:spcPct val="90000"/>
              </a:lnSpc>
              <a:defRPr/>
            </a:pPr>
            <a:r>
              <a:rPr lang="tr-TR" altLang="tr-TR" sz="2300">
                <a:latin typeface="Verdana" panose="020B0604030504040204" pitchFamily="34" charset="0"/>
              </a:rPr>
              <a:t>Statü ve rol kavramları aynı madalyonun farklı iki yüzü gibidir. Her rolün bireyden bazı beklentileri ve ona verdiği bazı imtiyazları vardır, çünkü her rol bir statü ile ilgilidir.</a:t>
            </a:r>
            <a:endParaRPr lang="tr-TR" altLang="tr-TR" sz="2300" i="1">
              <a:latin typeface="Verdana" panose="020B0604030504040204" pitchFamily="34" charset="0"/>
            </a:endParaRPr>
          </a:p>
          <a:p>
            <a:pPr algn="just" eaLnBrk="1" hangingPunct="1">
              <a:lnSpc>
                <a:spcPct val="90000"/>
              </a:lnSpc>
              <a:defRPr/>
            </a:pPr>
            <a:r>
              <a:rPr lang="tr-TR" altLang="tr-TR" sz="2300" i="1">
                <a:latin typeface="Verdana" panose="020B0604030504040204" pitchFamily="34" charset="0"/>
              </a:rPr>
              <a:t>İnsanların toplumsal yaşamında rollerin önemi nedir?</a:t>
            </a:r>
            <a:endParaRPr lang="tr-TR" altLang="tr-TR" sz="2300">
              <a:latin typeface="Verdana" panose="020B0604030504040204" pitchFamily="34" charset="0"/>
            </a:endParaRPr>
          </a:p>
          <a:p>
            <a:pPr algn="just" eaLnBrk="1" hangingPunct="1">
              <a:lnSpc>
                <a:spcPct val="90000"/>
              </a:lnSpc>
              <a:defRPr/>
            </a:pPr>
            <a:r>
              <a:rPr lang="tr-TR" altLang="tr-TR" sz="2300">
                <a:latin typeface="Verdana" panose="020B0604030504040204" pitchFamily="34" charset="0"/>
              </a:rPr>
              <a:t>Roller insanların beklentilerini ortaya koymaları açısından önem taşırlar. Bireyler rol davranışlarını sergiler, bu rollerin bir araya gelip, kaynaşmasıyla toplum oluşur. Rollerin getirdiği sorumluluk toplumsal kargaşayı engeller.</a:t>
            </a:r>
          </a:p>
        </p:txBody>
      </p:sp>
      <p:sp>
        <p:nvSpPr>
          <p:cNvPr id="233475" name="Text Box 3">
            <a:extLst>
              <a:ext uri="{FF2B5EF4-FFF2-40B4-BE49-F238E27FC236}">
                <a16:creationId xmlns:a16="http://schemas.microsoft.com/office/drawing/2014/main" id="{86872985-B83C-4986-8606-77FA900932A2}"/>
              </a:ext>
            </a:extLst>
          </p:cNvPr>
          <p:cNvSpPr txBox="1">
            <a:spLocks noGrp="1" noChangeArrowheads="1"/>
          </p:cNvSpPr>
          <p:nvPr>
            <p:ph type="title"/>
          </p:nvPr>
        </p:nvSpPr>
        <p:spPr>
          <a:xfrm>
            <a:off x="468313" y="549275"/>
            <a:ext cx="8229600" cy="490538"/>
          </a:xfrm>
        </p:spPr>
        <p:txBody>
          <a:bodyPr lIns="91435" tIns="45717" rIns="91435" bIns="45717"/>
          <a:lstStyle/>
          <a:p>
            <a:pPr marL="342900" indent="-342900" eaLnBrk="1" hangingPunct="1">
              <a:defRPr/>
            </a:pPr>
            <a:r>
              <a:rPr lang="tr-TR" altLang="tr-TR" sz="2400" b="1">
                <a:latin typeface="Verdana" panose="020B0604030504040204" pitchFamily="34" charset="0"/>
              </a:rPr>
              <a:t>ROL</a:t>
            </a:r>
            <a:r>
              <a:rPr lang="tr-TR" altLang="tr-TR" sz="2400">
                <a:latin typeface="Verdana" panose="020B0604030504040204" pitchFamily="34" charset="0"/>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a:extLst>
              <a:ext uri="{FF2B5EF4-FFF2-40B4-BE49-F238E27FC236}">
                <a16:creationId xmlns:a16="http://schemas.microsoft.com/office/drawing/2014/main" id="{2C7C96B0-DDA8-42A5-BDA8-D720544FD977}"/>
              </a:ext>
            </a:extLst>
          </p:cNvPr>
          <p:cNvSpPr>
            <a:spLocks noGrp="1" noChangeArrowheads="1"/>
          </p:cNvSpPr>
          <p:nvPr>
            <p:ph type="body" idx="1"/>
          </p:nvPr>
        </p:nvSpPr>
        <p:spPr>
          <a:xfrm>
            <a:off x="611188" y="836613"/>
            <a:ext cx="7848600" cy="792162"/>
          </a:xfrm>
        </p:spPr>
        <p:txBody>
          <a:bodyPr/>
          <a:lstStyle/>
          <a:p>
            <a:pPr algn="just" eaLnBrk="1" hangingPunct="1">
              <a:lnSpc>
                <a:spcPct val="80000"/>
              </a:lnSpc>
              <a:spcBef>
                <a:spcPct val="0"/>
              </a:spcBef>
              <a:buFont typeface="Wingdings" panose="05000000000000000000" pitchFamily="2" charset="2"/>
              <a:buNone/>
              <a:defRPr/>
            </a:pPr>
            <a:r>
              <a:rPr lang="tr-TR" altLang="tr-TR" sz="2300" i="1">
                <a:solidFill>
                  <a:srgbClr val="000000"/>
                </a:solidFill>
                <a:effectLst>
                  <a:outerShdw blurRad="38100" dist="38100" dir="2700000" algn="tl">
                    <a:srgbClr val="FFFFFF"/>
                  </a:outerShdw>
                </a:effectLst>
                <a:cs typeface="Times New Roman" panose="02020603050405020304" pitchFamily="18" charset="0"/>
              </a:rPr>
              <a:t>		</a:t>
            </a:r>
            <a:r>
              <a:rPr lang="tr-TR" altLang="tr-TR" sz="1900" i="1">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rPr>
              <a:t>Toplumdaki statüler ve bunlara ilişkin yerine getirilmesi gereken rollerle ilgili bir örnek verelim:</a:t>
            </a:r>
            <a:endParaRPr lang="tr-TR" altLang="tr-TR" sz="1900">
              <a:solidFill>
                <a:srgbClr val="000000"/>
              </a:solidFill>
              <a:effectLst>
                <a:outerShdw blurRad="38100" dist="38100" dir="2700000" algn="tl">
                  <a:srgbClr val="FFFFFF"/>
                </a:outerShdw>
              </a:effectLst>
              <a:latin typeface="Verdana" panose="020B0604030504040204" pitchFamily="34" charset="0"/>
              <a:cs typeface="Times New Roman" panose="02020603050405020304" pitchFamily="18" charset="0"/>
            </a:endParaRPr>
          </a:p>
        </p:txBody>
      </p:sp>
      <p:sp>
        <p:nvSpPr>
          <p:cNvPr id="234499" name="Text Box 3">
            <a:extLst>
              <a:ext uri="{FF2B5EF4-FFF2-40B4-BE49-F238E27FC236}">
                <a16:creationId xmlns:a16="http://schemas.microsoft.com/office/drawing/2014/main" id="{C1D97FDB-F8A3-4A53-9B6B-D9950EC24A42}"/>
              </a:ext>
            </a:extLst>
          </p:cNvPr>
          <p:cNvSpPr txBox="1">
            <a:spLocks noGrp="1" noChangeArrowheads="1"/>
          </p:cNvSpPr>
          <p:nvPr>
            <p:ph type="title"/>
          </p:nvPr>
        </p:nvSpPr>
        <p:spPr>
          <a:xfrm>
            <a:off x="457200" y="277813"/>
            <a:ext cx="8229600" cy="561975"/>
          </a:xfrm>
        </p:spPr>
        <p:txBody>
          <a:bodyPr lIns="91435" tIns="45717" rIns="91435" bIns="45717"/>
          <a:lstStyle/>
          <a:p>
            <a:pPr marL="342900" indent="-342900" eaLnBrk="1" hangingPunct="1">
              <a:defRPr/>
            </a:pPr>
            <a:r>
              <a:rPr lang="tr-TR" altLang="tr-TR" sz="2400" b="1">
                <a:latin typeface="Verdana" panose="020B0604030504040204" pitchFamily="34" charset="0"/>
              </a:rPr>
              <a:t>ROL</a:t>
            </a:r>
            <a:r>
              <a:rPr lang="tr-TR" altLang="tr-TR" sz="2400">
                <a:latin typeface="Verdana" panose="020B0604030504040204" pitchFamily="34" charset="0"/>
              </a:rPr>
              <a:t> </a:t>
            </a:r>
          </a:p>
        </p:txBody>
      </p:sp>
      <p:grpSp>
        <p:nvGrpSpPr>
          <p:cNvPr id="19460" name="Group 4">
            <a:extLst>
              <a:ext uri="{FF2B5EF4-FFF2-40B4-BE49-F238E27FC236}">
                <a16:creationId xmlns:a16="http://schemas.microsoft.com/office/drawing/2014/main" id="{4B01BDF2-2989-4E08-85BF-A39A2A7FBA7D}"/>
              </a:ext>
            </a:extLst>
          </p:cNvPr>
          <p:cNvGrpSpPr>
            <a:grpSpLocks/>
          </p:cNvGrpSpPr>
          <p:nvPr/>
        </p:nvGrpSpPr>
        <p:grpSpPr bwMode="auto">
          <a:xfrm>
            <a:off x="755650" y="1557338"/>
            <a:ext cx="7705725" cy="2016125"/>
            <a:chOff x="521" y="1480"/>
            <a:chExt cx="4854" cy="1633"/>
          </a:xfrm>
        </p:grpSpPr>
        <p:sp>
          <p:nvSpPr>
            <p:cNvPr id="19471" name="Text Box 5">
              <a:extLst>
                <a:ext uri="{FF2B5EF4-FFF2-40B4-BE49-F238E27FC236}">
                  <a16:creationId xmlns:a16="http://schemas.microsoft.com/office/drawing/2014/main" id="{961FBE18-527E-4C96-A8DE-1C356D5F394E}"/>
                </a:ext>
              </a:extLst>
            </p:cNvPr>
            <p:cNvSpPr txBox="1">
              <a:spLocks noChangeArrowheads="1"/>
            </p:cNvSpPr>
            <p:nvPr/>
          </p:nvSpPr>
          <p:spPr bwMode="auto">
            <a:xfrm>
              <a:off x="1837" y="1480"/>
              <a:ext cx="1814" cy="378"/>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algn="ctr" eaLnBrk="1" hangingPunct="1">
                <a:spcBef>
                  <a:spcPct val="50000"/>
                </a:spcBef>
                <a:buClrTx/>
                <a:buSzTx/>
                <a:buFontTx/>
                <a:buNone/>
              </a:pPr>
              <a:r>
                <a:rPr lang="tr-TR" altLang="tr-TR" sz="2400"/>
                <a:t>Bay Örnek</a:t>
              </a:r>
            </a:p>
          </p:txBody>
        </p:sp>
        <p:sp>
          <p:nvSpPr>
            <p:cNvPr id="19472" name="Text Box 6">
              <a:extLst>
                <a:ext uri="{FF2B5EF4-FFF2-40B4-BE49-F238E27FC236}">
                  <a16:creationId xmlns:a16="http://schemas.microsoft.com/office/drawing/2014/main" id="{6B36BAFB-6C6A-42C8-A8E3-C5F8770EA871}"/>
                </a:ext>
              </a:extLst>
            </p:cNvPr>
            <p:cNvSpPr txBox="1">
              <a:spLocks noChangeArrowheads="1"/>
            </p:cNvSpPr>
            <p:nvPr/>
          </p:nvSpPr>
          <p:spPr bwMode="auto">
            <a:xfrm>
              <a:off x="521" y="2410"/>
              <a:ext cx="862" cy="378"/>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algn="ctr" eaLnBrk="1" hangingPunct="1">
                <a:spcBef>
                  <a:spcPct val="50000"/>
                </a:spcBef>
                <a:buClrTx/>
                <a:buSzTx/>
                <a:buFontTx/>
                <a:buNone/>
              </a:pPr>
              <a:r>
                <a:rPr lang="tr-TR" altLang="tr-TR" sz="2400"/>
                <a:t>Baba</a:t>
              </a:r>
            </a:p>
          </p:txBody>
        </p:sp>
        <p:sp>
          <p:nvSpPr>
            <p:cNvPr id="19473" name="Text Box 7">
              <a:extLst>
                <a:ext uri="{FF2B5EF4-FFF2-40B4-BE49-F238E27FC236}">
                  <a16:creationId xmlns:a16="http://schemas.microsoft.com/office/drawing/2014/main" id="{F05FC641-6AD0-4122-BCF6-66D3234DAD33}"/>
                </a:ext>
              </a:extLst>
            </p:cNvPr>
            <p:cNvSpPr txBox="1">
              <a:spLocks noChangeArrowheads="1"/>
            </p:cNvSpPr>
            <p:nvPr/>
          </p:nvSpPr>
          <p:spPr bwMode="auto">
            <a:xfrm>
              <a:off x="1882" y="2365"/>
              <a:ext cx="862" cy="378"/>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algn="ctr" eaLnBrk="1" hangingPunct="1">
                <a:spcBef>
                  <a:spcPct val="50000"/>
                </a:spcBef>
                <a:buClrTx/>
                <a:buSzTx/>
                <a:buFontTx/>
                <a:buNone/>
              </a:pPr>
              <a:r>
                <a:rPr lang="tr-TR" altLang="tr-TR" sz="2400"/>
                <a:t>Arkadaş</a:t>
              </a:r>
            </a:p>
          </p:txBody>
        </p:sp>
        <p:sp>
          <p:nvSpPr>
            <p:cNvPr id="19474" name="Text Box 8">
              <a:extLst>
                <a:ext uri="{FF2B5EF4-FFF2-40B4-BE49-F238E27FC236}">
                  <a16:creationId xmlns:a16="http://schemas.microsoft.com/office/drawing/2014/main" id="{B4122044-6E72-4E52-8B47-961173C9D3BC}"/>
                </a:ext>
              </a:extLst>
            </p:cNvPr>
            <p:cNvSpPr txBox="1">
              <a:spLocks noChangeArrowheads="1"/>
            </p:cNvSpPr>
            <p:nvPr/>
          </p:nvSpPr>
          <p:spPr bwMode="auto">
            <a:xfrm>
              <a:off x="3198" y="2365"/>
              <a:ext cx="862" cy="378"/>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algn="ctr" eaLnBrk="1" hangingPunct="1">
                <a:spcBef>
                  <a:spcPct val="50000"/>
                </a:spcBef>
                <a:buClrTx/>
                <a:buSzTx/>
                <a:buFontTx/>
                <a:buNone/>
              </a:pPr>
              <a:r>
                <a:rPr lang="tr-TR" altLang="tr-TR" sz="2400"/>
                <a:t>Eş</a:t>
              </a:r>
            </a:p>
          </p:txBody>
        </p:sp>
        <p:sp>
          <p:nvSpPr>
            <p:cNvPr id="19475" name="Text Box 9">
              <a:extLst>
                <a:ext uri="{FF2B5EF4-FFF2-40B4-BE49-F238E27FC236}">
                  <a16:creationId xmlns:a16="http://schemas.microsoft.com/office/drawing/2014/main" id="{CB1950DF-1E6A-4035-AF44-8FA894CBFBDD}"/>
                </a:ext>
              </a:extLst>
            </p:cNvPr>
            <p:cNvSpPr txBox="1">
              <a:spLocks noChangeArrowheads="1"/>
            </p:cNvSpPr>
            <p:nvPr/>
          </p:nvSpPr>
          <p:spPr bwMode="auto">
            <a:xfrm>
              <a:off x="4513" y="2365"/>
              <a:ext cx="862" cy="378"/>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algn="ctr" eaLnBrk="1" hangingPunct="1">
                <a:spcBef>
                  <a:spcPct val="50000"/>
                </a:spcBef>
                <a:buClrTx/>
                <a:buSzTx/>
                <a:buFontTx/>
                <a:buNone/>
              </a:pPr>
              <a:r>
                <a:rPr lang="tr-TR" altLang="tr-TR" sz="2400"/>
                <a:t>Memur</a:t>
              </a:r>
            </a:p>
          </p:txBody>
        </p:sp>
        <p:sp>
          <p:nvSpPr>
            <p:cNvPr id="19476" name="Line 10">
              <a:extLst>
                <a:ext uri="{FF2B5EF4-FFF2-40B4-BE49-F238E27FC236}">
                  <a16:creationId xmlns:a16="http://schemas.microsoft.com/office/drawing/2014/main" id="{8DE80C05-1DBB-459B-8285-07A2E045FA2E}"/>
                </a:ext>
              </a:extLst>
            </p:cNvPr>
            <p:cNvSpPr>
              <a:spLocks noChangeShapeType="1"/>
            </p:cNvSpPr>
            <p:nvPr/>
          </p:nvSpPr>
          <p:spPr bwMode="auto">
            <a:xfrm flipH="1">
              <a:off x="975" y="1797"/>
              <a:ext cx="952" cy="63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9477" name="Line 11">
              <a:extLst>
                <a:ext uri="{FF2B5EF4-FFF2-40B4-BE49-F238E27FC236}">
                  <a16:creationId xmlns:a16="http://schemas.microsoft.com/office/drawing/2014/main" id="{B97EC65F-CC8A-4793-BA74-C863D98A0F75}"/>
                </a:ext>
              </a:extLst>
            </p:cNvPr>
            <p:cNvSpPr>
              <a:spLocks noChangeShapeType="1"/>
            </p:cNvSpPr>
            <p:nvPr/>
          </p:nvSpPr>
          <p:spPr bwMode="auto">
            <a:xfrm>
              <a:off x="2426" y="1752"/>
              <a:ext cx="0" cy="63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9478" name="Line 12">
              <a:extLst>
                <a:ext uri="{FF2B5EF4-FFF2-40B4-BE49-F238E27FC236}">
                  <a16:creationId xmlns:a16="http://schemas.microsoft.com/office/drawing/2014/main" id="{0CAF8E31-5505-4083-AF2B-8A302D63E45E}"/>
                </a:ext>
              </a:extLst>
            </p:cNvPr>
            <p:cNvSpPr>
              <a:spLocks noChangeShapeType="1"/>
            </p:cNvSpPr>
            <p:nvPr/>
          </p:nvSpPr>
          <p:spPr bwMode="auto">
            <a:xfrm>
              <a:off x="3061" y="1797"/>
              <a:ext cx="545" cy="5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9479" name="Line 13">
              <a:extLst>
                <a:ext uri="{FF2B5EF4-FFF2-40B4-BE49-F238E27FC236}">
                  <a16:creationId xmlns:a16="http://schemas.microsoft.com/office/drawing/2014/main" id="{8826A3B3-14EA-48AC-9CD9-6BC470386DA4}"/>
                </a:ext>
              </a:extLst>
            </p:cNvPr>
            <p:cNvSpPr>
              <a:spLocks noChangeShapeType="1"/>
            </p:cNvSpPr>
            <p:nvPr/>
          </p:nvSpPr>
          <p:spPr bwMode="auto">
            <a:xfrm>
              <a:off x="3470" y="1752"/>
              <a:ext cx="1360" cy="63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9480" name="Line 14">
              <a:extLst>
                <a:ext uri="{FF2B5EF4-FFF2-40B4-BE49-F238E27FC236}">
                  <a16:creationId xmlns:a16="http://schemas.microsoft.com/office/drawing/2014/main" id="{69847D3E-E275-433F-9EDE-BA39CDF66C16}"/>
                </a:ext>
              </a:extLst>
            </p:cNvPr>
            <p:cNvSpPr>
              <a:spLocks noChangeShapeType="1"/>
            </p:cNvSpPr>
            <p:nvPr/>
          </p:nvSpPr>
          <p:spPr bwMode="auto">
            <a:xfrm>
              <a:off x="930" y="2704"/>
              <a:ext cx="0" cy="40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9481" name="Line 15">
              <a:extLst>
                <a:ext uri="{FF2B5EF4-FFF2-40B4-BE49-F238E27FC236}">
                  <a16:creationId xmlns:a16="http://schemas.microsoft.com/office/drawing/2014/main" id="{88B88FA6-F356-4D56-AEBE-F5CFA6F999D5}"/>
                </a:ext>
              </a:extLst>
            </p:cNvPr>
            <p:cNvSpPr>
              <a:spLocks noChangeShapeType="1"/>
            </p:cNvSpPr>
            <p:nvPr/>
          </p:nvSpPr>
          <p:spPr bwMode="auto">
            <a:xfrm>
              <a:off x="4876" y="2659"/>
              <a:ext cx="0" cy="40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9482" name="Line 16">
              <a:extLst>
                <a:ext uri="{FF2B5EF4-FFF2-40B4-BE49-F238E27FC236}">
                  <a16:creationId xmlns:a16="http://schemas.microsoft.com/office/drawing/2014/main" id="{81ECB0D6-3C40-41D3-B195-928B56A8946F}"/>
                </a:ext>
              </a:extLst>
            </p:cNvPr>
            <p:cNvSpPr>
              <a:spLocks noChangeShapeType="1"/>
            </p:cNvSpPr>
            <p:nvPr/>
          </p:nvSpPr>
          <p:spPr bwMode="auto">
            <a:xfrm>
              <a:off x="3651" y="2659"/>
              <a:ext cx="0" cy="40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9483" name="Line 17">
              <a:extLst>
                <a:ext uri="{FF2B5EF4-FFF2-40B4-BE49-F238E27FC236}">
                  <a16:creationId xmlns:a16="http://schemas.microsoft.com/office/drawing/2014/main" id="{7E9F739C-ACE9-45DC-A587-848A619CF780}"/>
                </a:ext>
              </a:extLst>
            </p:cNvPr>
            <p:cNvSpPr>
              <a:spLocks noChangeShapeType="1"/>
            </p:cNvSpPr>
            <p:nvPr/>
          </p:nvSpPr>
          <p:spPr bwMode="auto">
            <a:xfrm>
              <a:off x="2426" y="2659"/>
              <a:ext cx="0" cy="40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grpSp>
        <p:nvGrpSpPr>
          <p:cNvPr id="19461" name="Group 18">
            <a:extLst>
              <a:ext uri="{FF2B5EF4-FFF2-40B4-BE49-F238E27FC236}">
                <a16:creationId xmlns:a16="http://schemas.microsoft.com/office/drawing/2014/main" id="{566279A7-563C-4F98-864F-18DD8695E0EA}"/>
              </a:ext>
            </a:extLst>
          </p:cNvPr>
          <p:cNvGrpSpPr>
            <a:grpSpLocks/>
          </p:cNvGrpSpPr>
          <p:nvPr/>
        </p:nvGrpSpPr>
        <p:grpSpPr bwMode="auto">
          <a:xfrm>
            <a:off x="755650" y="3429000"/>
            <a:ext cx="8208963" cy="3113088"/>
            <a:chOff x="385" y="1434"/>
            <a:chExt cx="5171" cy="1814"/>
          </a:xfrm>
        </p:grpSpPr>
        <p:sp>
          <p:nvSpPr>
            <p:cNvPr id="19462" name="Text Box 19">
              <a:extLst>
                <a:ext uri="{FF2B5EF4-FFF2-40B4-BE49-F238E27FC236}">
                  <a16:creationId xmlns:a16="http://schemas.microsoft.com/office/drawing/2014/main" id="{5BDB54FF-30E9-427F-8F92-08C2202A6C21}"/>
                </a:ext>
              </a:extLst>
            </p:cNvPr>
            <p:cNvSpPr txBox="1">
              <a:spLocks noChangeArrowheads="1"/>
            </p:cNvSpPr>
            <p:nvPr/>
          </p:nvSpPr>
          <p:spPr bwMode="auto">
            <a:xfrm>
              <a:off x="1882" y="2976"/>
              <a:ext cx="1814" cy="272"/>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algn="ctr" eaLnBrk="1" hangingPunct="1">
                <a:spcBef>
                  <a:spcPct val="50000"/>
                </a:spcBef>
                <a:buClrTx/>
                <a:buSzTx/>
                <a:buFontTx/>
                <a:buNone/>
              </a:pPr>
              <a:r>
                <a:rPr lang="tr-TR" altLang="tr-TR" sz="2400"/>
                <a:t>Rol Çatışması</a:t>
              </a:r>
            </a:p>
          </p:txBody>
        </p:sp>
        <p:sp>
          <p:nvSpPr>
            <p:cNvPr id="19463" name="Text Box 20">
              <a:extLst>
                <a:ext uri="{FF2B5EF4-FFF2-40B4-BE49-F238E27FC236}">
                  <a16:creationId xmlns:a16="http://schemas.microsoft.com/office/drawing/2014/main" id="{C1A81B1F-F52C-4FD9-96BC-35C9E5FAD06F}"/>
                </a:ext>
              </a:extLst>
            </p:cNvPr>
            <p:cNvSpPr txBox="1">
              <a:spLocks noChangeArrowheads="1"/>
            </p:cNvSpPr>
            <p:nvPr/>
          </p:nvSpPr>
          <p:spPr bwMode="auto">
            <a:xfrm>
              <a:off x="385" y="1479"/>
              <a:ext cx="1089" cy="592"/>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algn="ctr" eaLnBrk="1" hangingPunct="1">
                <a:spcBef>
                  <a:spcPct val="50000"/>
                </a:spcBef>
                <a:buClrTx/>
                <a:buSzTx/>
                <a:buFontTx/>
                <a:buNone/>
              </a:pPr>
              <a:r>
                <a:rPr lang="tr-TR" altLang="tr-TR" sz="2000">
                  <a:latin typeface="Verdana" panose="020B0604030504040204" pitchFamily="34" charset="0"/>
                </a:rPr>
                <a:t>Çocukların eğitimi ile ilgilenmek</a:t>
              </a:r>
            </a:p>
          </p:txBody>
        </p:sp>
        <p:sp>
          <p:nvSpPr>
            <p:cNvPr id="19464" name="Text Box 21">
              <a:extLst>
                <a:ext uri="{FF2B5EF4-FFF2-40B4-BE49-F238E27FC236}">
                  <a16:creationId xmlns:a16="http://schemas.microsoft.com/office/drawing/2014/main" id="{D04D6BE1-E2B1-4EB3-8BA6-544E38C4D5D0}"/>
                </a:ext>
              </a:extLst>
            </p:cNvPr>
            <p:cNvSpPr txBox="1">
              <a:spLocks noChangeArrowheads="1"/>
            </p:cNvSpPr>
            <p:nvPr/>
          </p:nvSpPr>
          <p:spPr bwMode="auto">
            <a:xfrm>
              <a:off x="1565" y="1479"/>
              <a:ext cx="1315" cy="592"/>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algn="ctr" eaLnBrk="1" hangingPunct="1">
                <a:spcBef>
                  <a:spcPct val="50000"/>
                </a:spcBef>
                <a:buClrTx/>
                <a:buSzTx/>
                <a:buFontTx/>
                <a:buNone/>
              </a:pPr>
              <a:r>
                <a:rPr lang="tr-TR" altLang="tr-TR" sz="2000">
                  <a:latin typeface="Verdana" panose="020B0604030504040204" pitchFamily="34" charset="0"/>
                </a:rPr>
                <a:t>Arkadaş grubu içinde yardımlaşmak</a:t>
              </a:r>
            </a:p>
          </p:txBody>
        </p:sp>
        <p:sp>
          <p:nvSpPr>
            <p:cNvPr id="19465" name="Text Box 22">
              <a:extLst>
                <a:ext uri="{FF2B5EF4-FFF2-40B4-BE49-F238E27FC236}">
                  <a16:creationId xmlns:a16="http://schemas.microsoft.com/office/drawing/2014/main" id="{91FA47A9-370E-4660-B32A-FD2E996AAB23}"/>
                </a:ext>
              </a:extLst>
            </p:cNvPr>
            <p:cNvSpPr txBox="1">
              <a:spLocks noChangeArrowheads="1"/>
            </p:cNvSpPr>
            <p:nvPr/>
          </p:nvSpPr>
          <p:spPr bwMode="auto">
            <a:xfrm>
              <a:off x="2971" y="1434"/>
              <a:ext cx="1271" cy="77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algn="ctr" eaLnBrk="1" hangingPunct="1">
                <a:spcBef>
                  <a:spcPct val="50000"/>
                </a:spcBef>
                <a:buClrTx/>
                <a:buSzTx/>
                <a:buFontTx/>
                <a:buNone/>
              </a:pPr>
              <a:r>
                <a:rPr lang="tr-TR" altLang="tr-TR" sz="2000">
                  <a:latin typeface="Verdana" panose="020B0604030504040204" pitchFamily="34" charset="0"/>
                </a:rPr>
                <a:t>Ailesini maddi ve manevi olarak desteklemek</a:t>
              </a:r>
            </a:p>
          </p:txBody>
        </p:sp>
        <p:sp>
          <p:nvSpPr>
            <p:cNvPr id="19466" name="Text Box 23">
              <a:extLst>
                <a:ext uri="{FF2B5EF4-FFF2-40B4-BE49-F238E27FC236}">
                  <a16:creationId xmlns:a16="http://schemas.microsoft.com/office/drawing/2014/main" id="{AB37C7A5-960B-4C97-AEBC-824575509587}"/>
                </a:ext>
              </a:extLst>
            </p:cNvPr>
            <p:cNvSpPr txBox="1">
              <a:spLocks noChangeArrowheads="1"/>
            </p:cNvSpPr>
            <p:nvPr/>
          </p:nvSpPr>
          <p:spPr bwMode="auto">
            <a:xfrm>
              <a:off x="4332" y="1479"/>
              <a:ext cx="1224" cy="77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algn="ctr" eaLnBrk="1" hangingPunct="1">
                <a:spcBef>
                  <a:spcPct val="50000"/>
                </a:spcBef>
                <a:buClrTx/>
                <a:buSzTx/>
                <a:buFontTx/>
                <a:buNone/>
              </a:pPr>
              <a:r>
                <a:rPr lang="tr-TR" altLang="tr-TR" sz="2000">
                  <a:latin typeface="Verdana" panose="020B0604030504040204" pitchFamily="34" charset="0"/>
                </a:rPr>
                <a:t>İş yerindeki sorumluluklarını yerine getirmek</a:t>
              </a:r>
            </a:p>
          </p:txBody>
        </p:sp>
        <p:sp>
          <p:nvSpPr>
            <p:cNvPr id="19467" name="Line 24">
              <a:extLst>
                <a:ext uri="{FF2B5EF4-FFF2-40B4-BE49-F238E27FC236}">
                  <a16:creationId xmlns:a16="http://schemas.microsoft.com/office/drawing/2014/main" id="{D6EE0849-EA15-4170-A52B-CA25D70B7758}"/>
                </a:ext>
              </a:extLst>
            </p:cNvPr>
            <p:cNvSpPr>
              <a:spLocks noChangeShapeType="1"/>
            </p:cNvSpPr>
            <p:nvPr/>
          </p:nvSpPr>
          <p:spPr bwMode="auto">
            <a:xfrm>
              <a:off x="930" y="2115"/>
              <a:ext cx="1134" cy="8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9468" name="Line 25">
              <a:extLst>
                <a:ext uri="{FF2B5EF4-FFF2-40B4-BE49-F238E27FC236}">
                  <a16:creationId xmlns:a16="http://schemas.microsoft.com/office/drawing/2014/main" id="{24ACF0F0-ACF8-449B-8561-6EEA5DDD345D}"/>
                </a:ext>
              </a:extLst>
            </p:cNvPr>
            <p:cNvSpPr>
              <a:spLocks noChangeShapeType="1"/>
            </p:cNvSpPr>
            <p:nvPr/>
          </p:nvSpPr>
          <p:spPr bwMode="auto">
            <a:xfrm flipH="1">
              <a:off x="3515" y="2341"/>
              <a:ext cx="1361" cy="63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9469" name="Line 26">
              <a:extLst>
                <a:ext uri="{FF2B5EF4-FFF2-40B4-BE49-F238E27FC236}">
                  <a16:creationId xmlns:a16="http://schemas.microsoft.com/office/drawing/2014/main" id="{4DA40F21-4C96-443B-AA6A-C454A9CB02BF}"/>
                </a:ext>
              </a:extLst>
            </p:cNvPr>
            <p:cNvSpPr>
              <a:spLocks noChangeShapeType="1"/>
            </p:cNvSpPr>
            <p:nvPr/>
          </p:nvSpPr>
          <p:spPr bwMode="auto">
            <a:xfrm flipH="1">
              <a:off x="3016" y="2296"/>
              <a:ext cx="635" cy="68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19470" name="Line 27">
              <a:extLst>
                <a:ext uri="{FF2B5EF4-FFF2-40B4-BE49-F238E27FC236}">
                  <a16:creationId xmlns:a16="http://schemas.microsoft.com/office/drawing/2014/main" id="{0E10E0F6-713A-4667-BE3F-2F4ECD7C93C1}"/>
                </a:ext>
              </a:extLst>
            </p:cNvPr>
            <p:cNvSpPr>
              <a:spLocks noChangeShapeType="1"/>
            </p:cNvSpPr>
            <p:nvPr/>
          </p:nvSpPr>
          <p:spPr bwMode="auto">
            <a:xfrm>
              <a:off x="2245" y="2115"/>
              <a:ext cx="0" cy="86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a:extLst>
              <a:ext uri="{FF2B5EF4-FFF2-40B4-BE49-F238E27FC236}">
                <a16:creationId xmlns:a16="http://schemas.microsoft.com/office/drawing/2014/main" id="{2EB88811-1D2C-4546-872A-998AC9B5E96D}"/>
              </a:ext>
            </a:extLst>
          </p:cNvPr>
          <p:cNvSpPr>
            <a:spLocks noGrp="1" noChangeArrowheads="1"/>
          </p:cNvSpPr>
          <p:nvPr>
            <p:ph type="body" idx="1"/>
          </p:nvPr>
        </p:nvSpPr>
        <p:spPr>
          <a:xfrm>
            <a:off x="900113" y="2060575"/>
            <a:ext cx="7272337" cy="2668588"/>
          </a:xfrm>
        </p:spPr>
        <p:txBody>
          <a:bodyPr/>
          <a:lstStyle/>
          <a:p>
            <a:pPr algn="just" eaLnBrk="1" hangingPunct="1">
              <a:buFont typeface="Wingdings" panose="05000000000000000000" pitchFamily="2" charset="2"/>
              <a:buNone/>
              <a:defRPr/>
            </a:pPr>
            <a:r>
              <a:rPr lang="tr-TR" altLang="tr-TR" sz="2300">
                <a:latin typeface="Verdana" panose="020B0604030504040204" pitchFamily="34" charset="0"/>
              </a:rPr>
              <a:t>		Burada çalışan bir erkek ailesine ilişkin  sorumluluğu (rolü) ile işine ilişkin sorumluluğu (rolü) arasında kalabilir. Birine yönelik rolünü öne almak, diğerinin ihmal edilmesine yol açacaktır. Yani sık sık iki farklı statünün talep ettiği rol çatışacaktır. </a:t>
            </a:r>
          </a:p>
        </p:txBody>
      </p:sp>
      <p:sp>
        <p:nvSpPr>
          <p:cNvPr id="235523" name="Text Box 3">
            <a:extLst>
              <a:ext uri="{FF2B5EF4-FFF2-40B4-BE49-F238E27FC236}">
                <a16:creationId xmlns:a16="http://schemas.microsoft.com/office/drawing/2014/main" id="{0A851F0E-FD72-4BA0-86E8-5875D712A9C1}"/>
              </a:ext>
            </a:extLst>
          </p:cNvPr>
          <p:cNvSpPr txBox="1">
            <a:spLocks noGrp="1" noChangeArrowheads="1"/>
          </p:cNvSpPr>
          <p:nvPr>
            <p:ph type="title"/>
          </p:nvPr>
        </p:nvSpPr>
        <p:spPr>
          <a:xfrm>
            <a:off x="468313" y="908050"/>
            <a:ext cx="8229600" cy="850900"/>
          </a:xfrm>
        </p:spPr>
        <p:txBody>
          <a:bodyPr lIns="91435" tIns="45717" rIns="91435" bIns="45717"/>
          <a:lstStyle/>
          <a:p>
            <a:pPr marL="342900" indent="-342900" eaLnBrk="1" hangingPunct="1">
              <a:defRPr/>
            </a:pPr>
            <a:r>
              <a:rPr lang="tr-TR" altLang="tr-TR" sz="2400" b="1">
                <a:latin typeface="Verdana" panose="020B0604030504040204" pitchFamily="34" charset="0"/>
              </a:rPr>
              <a:t>ROL</a:t>
            </a:r>
            <a:r>
              <a:rPr lang="tr-TR" altLang="tr-TR" sz="2400">
                <a:latin typeface="Verdana" panose="020B0604030504040204" pitchFamily="34" charset="0"/>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Text Box 2">
            <a:extLst>
              <a:ext uri="{FF2B5EF4-FFF2-40B4-BE49-F238E27FC236}">
                <a16:creationId xmlns:a16="http://schemas.microsoft.com/office/drawing/2014/main" id="{40BB7334-E586-4E77-8967-964D11AE25A1}"/>
              </a:ext>
            </a:extLst>
          </p:cNvPr>
          <p:cNvSpPr txBox="1">
            <a:spLocks noGrp="1" noChangeArrowheads="1"/>
          </p:cNvSpPr>
          <p:nvPr>
            <p:ph type="title"/>
          </p:nvPr>
        </p:nvSpPr>
        <p:spPr/>
        <p:txBody>
          <a:bodyPr lIns="91435" tIns="45717" rIns="91435" bIns="45717"/>
          <a:lstStyle/>
          <a:p>
            <a:pPr marL="342900" indent="-342900" eaLnBrk="1" hangingPunct="1">
              <a:defRPr/>
            </a:pPr>
            <a:r>
              <a:rPr lang="tr-TR" altLang="tr-TR" sz="2400" b="1">
                <a:latin typeface="Verdana" panose="020B0604030504040204" pitchFamily="34" charset="0"/>
              </a:rPr>
              <a:t>TOPLUMSAL GRUPLAR</a:t>
            </a:r>
            <a:r>
              <a:rPr lang="tr-TR" altLang="tr-TR" sz="2400">
                <a:latin typeface="Verdana" panose="020B0604030504040204" pitchFamily="34" charset="0"/>
              </a:rPr>
              <a:t> </a:t>
            </a:r>
          </a:p>
        </p:txBody>
      </p:sp>
      <p:sp>
        <p:nvSpPr>
          <p:cNvPr id="236547" name="Rectangle 3">
            <a:extLst>
              <a:ext uri="{FF2B5EF4-FFF2-40B4-BE49-F238E27FC236}">
                <a16:creationId xmlns:a16="http://schemas.microsoft.com/office/drawing/2014/main" id="{C3CCC24D-C35C-4369-B5FC-3DA4BE86A619}"/>
              </a:ext>
            </a:extLst>
          </p:cNvPr>
          <p:cNvSpPr>
            <a:spLocks noGrp="1" noChangeArrowheads="1"/>
          </p:cNvSpPr>
          <p:nvPr>
            <p:ph type="body" sz="half" idx="1"/>
          </p:nvPr>
        </p:nvSpPr>
        <p:spPr>
          <a:xfrm>
            <a:off x="250825" y="1600200"/>
            <a:ext cx="5257800" cy="3484563"/>
          </a:xfrm>
        </p:spPr>
        <p:txBody>
          <a:bodyPr/>
          <a:lstStyle/>
          <a:p>
            <a:pPr algn="just" eaLnBrk="1" hangingPunct="1">
              <a:lnSpc>
                <a:spcPct val="90000"/>
              </a:lnSpc>
              <a:buFont typeface="Wingdings" panose="05000000000000000000" pitchFamily="2" charset="2"/>
              <a:buNone/>
              <a:defRPr/>
            </a:pPr>
            <a:r>
              <a:rPr lang="tr-TR" altLang="tr-TR" sz="1900" b="1">
                <a:latin typeface="Verdana" panose="020B0604030504040204" pitchFamily="34" charset="0"/>
              </a:rPr>
              <a:t>	</a:t>
            </a:r>
            <a:r>
              <a:rPr lang="tr-TR" altLang="tr-TR" sz="2000" b="1">
                <a:latin typeface="Verdana" panose="020B0604030504040204" pitchFamily="34" charset="0"/>
              </a:rPr>
              <a:t>	Toplumsal davranışlarımızın çoğu, gruplar  içerisinde yer alır. Grup en az iki kişiden meydana gelen, benzer değer ve beklentilere sahip olan bireylerin düzenli etkileşimleri ile ortaya çıkan bir birleşmedir. Grup üyeleri benzer değer, norm ve beklentileri paylaşırlar.</a:t>
            </a:r>
            <a:r>
              <a:rPr lang="tr-TR" altLang="tr-TR" sz="1900" b="1">
                <a:latin typeface="Verdana" panose="020B0604030504040204" pitchFamily="34" charset="0"/>
              </a:rPr>
              <a:t> </a:t>
            </a:r>
          </a:p>
        </p:txBody>
      </p:sp>
      <p:pic>
        <p:nvPicPr>
          <p:cNvPr id="21508" name="Picture 4" descr="MPj01788160000[1]">
            <a:extLst>
              <a:ext uri="{FF2B5EF4-FFF2-40B4-BE49-F238E27FC236}">
                <a16:creationId xmlns:a16="http://schemas.microsoft.com/office/drawing/2014/main" id="{11B08FA5-F070-4684-BB89-CE021C4AE5AC}"/>
              </a:ext>
            </a:extLst>
          </p:cNvPr>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724525" y="1412875"/>
            <a:ext cx="2865438" cy="2425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ikdörtgen 1">
            <a:extLst>
              <a:ext uri="{FF2B5EF4-FFF2-40B4-BE49-F238E27FC236}">
                <a16:creationId xmlns:a16="http://schemas.microsoft.com/office/drawing/2014/main" id="{92D93C58-29F6-4A8D-B4D1-409D4A524808}"/>
              </a:ext>
            </a:extLst>
          </p:cNvPr>
          <p:cNvSpPr>
            <a:spLocks noChangeArrowheads="1"/>
          </p:cNvSpPr>
          <p:nvPr/>
        </p:nvSpPr>
        <p:spPr bwMode="auto">
          <a:xfrm>
            <a:off x="1692275" y="188913"/>
            <a:ext cx="5327650" cy="6297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lnSpc>
                <a:spcPct val="80000"/>
              </a:lnSpc>
              <a:buFont typeface="Wingdings" panose="05000000000000000000" pitchFamily="2" charset="2"/>
              <a:buNone/>
            </a:pPr>
            <a:r>
              <a:rPr lang="tr-TR" altLang="tr-TR" b="1" u="sng"/>
              <a:t>Toplumsal Grupların Özellikleri</a:t>
            </a:r>
            <a:r>
              <a:rPr lang="tr-TR" altLang="tr-TR"/>
              <a:t>:</a:t>
            </a:r>
          </a:p>
          <a:p>
            <a:pPr eaLnBrk="1" hangingPunct="1">
              <a:lnSpc>
                <a:spcPct val="80000"/>
              </a:lnSpc>
            </a:pPr>
            <a:r>
              <a:rPr lang="tr-TR" altLang="tr-TR"/>
              <a:t>Gruplar birbirleriyle gerçek karşılıklı ilişkiler içinde bulunan davranışlarında da birbirlerini hesaba katan insanlardan oluşur.</a:t>
            </a:r>
          </a:p>
          <a:p>
            <a:pPr eaLnBrk="1" hangingPunct="1">
              <a:lnSpc>
                <a:spcPct val="80000"/>
              </a:lnSpc>
            </a:pPr>
            <a:endParaRPr lang="tr-TR" altLang="tr-TR"/>
          </a:p>
          <a:p>
            <a:pPr eaLnBrk="1" hangingPunct="1">
              <a:lnSpc>
                <a:spcPct val="80000"/>
              </a:lnSpc>
            </a:pPr>
            <a:r>
              <a:rPr lang="tr-TR" altLang="tr-TR"/>
              <a:t>Ortak değerleri, kuralları, inançları vardır.</a:t>
            </a:r>
          </a:p>
          <a:p>
            <a:pPr eaLnBrk="1" hangingPunct="1">
              <a:lnSpc>
                <a:spcPct val="80000"/>
              </a:lnSpc>
            </a:pPr>
            <a:endParaRPr lang="tr-TR" altLang="tr-TR"/>
          </a:p>
          <a:p>
            <a:pPr eaLnBrk="1" hangingPunct="1">
              <a:lnSpc>
                <a:spcPct val="80000"/>
              </a:lnSpc>
            </a:pPr>
            <a:r>
              <a:rPr lang="tr-TR" altLang="tr-TR"/>
              <a:t>Üyeleri arasında bir rol ve görev paylaşımı vardır. (Misyon)</a:t>
            </a:r>
          </a:p>
          <a:p>
            <a:pPr eaLnBrk="1" hangingPunct="1">
              <a:lnSpc>
                <a:spcPct val="80000"/>
              </a:lnSpc>
            </a:pPr>
            <a:endParaRPr lang="tr-TR" altLang="tr-TR"/>
          </a:p>
          <a:p>
            <a:pPr eaLnBrk="1" hangingPunct="1">
              <a:lnSpc>
                <a:spcPct val="80000"/>
              </a:lnSpc>
            </a:pPr>
            <a:r>
              <a:rPr lang="tr-TR" altLang="tr-TR"/>
              <a:t>Sosyal denetim söz konusudur.</a:t>
            </a:r>
          </a:p>
          <a:p>
            <a:pPr eaLnBrk="1" hangingPunct="1">
              <a:lnSpc>
                <a:spcPct val="80000"/>
              </a:lnSpc>
            </a:pPr>
            <a:r>
              <a:rPr lang="tr-TR" altLang="tr-TR"/>
              <a:t>Süreklidirler</a:t>
            </a:r>
          </a:p>
          <a:p>
            <a:pPr eaLnBrk="1" hangingPunct="1">
              <a:lnSpc>
                <a:spcPct val="80000"/>
              </a:lnSpc>
            </a:pPr>
            <a:endParaRPr lang="tr-TR" altLang="tr-TR"/>
          </a:p>
          <a:p>
            <a:pPr eaLnBrk="1" hangingPunct="1">
              <a:lnSpc>
                <a:spcPct val="80000"/>
              </a:lnSpc>
            </a:pPr>
            <a:r>
              <a:rPr lang="tr-TR" altLang="tr-TR"/>
              <a:t>Grup üyesi kendi varlığı ile üye bulunduğu grup arasında bir özdeşim kurar.</a:t>
            </a:r>
          </a:p>
          <a:p>
            <a:pPr eaLnBrk="1" hangingPunct="1">
              <a:lnSpc>
                <a:spcPct val="80000"/>
              </a:lnSpc>
            </a:pPr>
            <a:endParaRPr lang="tr-TR" altLang="tr-TR"/>
          </a:p>
          <a:p>
            <a:pPr eaLnBrk="1" hangingPunct="1">
              <a:lnSpc>
                <a:spcPct val="80000"/>
              </a:lnSpc>
            </a:pPr>
            <a:r>
              <a:rPr lang="tr-TR" altLang="tr-TR"/>
              <a:t>Geleceğe dönük bir bakışı vardır (vizyon)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a:extLst>
              <a:ext uri="{FF2B5EF4-FFF2-40B4-BE49-F238E27FC236}">
                <a16:creationId xmlns:a16="http://schemas.microsoft.com/office/drawing/2014/main" id="{62C90F4A-88DA-46CC-98E0-CDCB30202D29}"/>
              </a:ext>
            </a:extLst>
          </p:cNvPr>
          <p:cNvSpPr>
            <a:spLocks noGrp="1" noChangeArrowheads="1"/>
          </p:cNvSpPr>
          <p:nvPr>
            <p:ph type="body" idx="1"/>
          </p:nvPr>
        </p:nvSpPr>
        <p:spPr>
          <a:xfrm>
            <a:off x="971550" y="1557338"/>
            <a:ext cx="7272338" cy="3949700"/>
          </a:xfrm>
        </p:spPr>
        <p:txBody>
          <a:bodyPr/>
          <a:lstStyle/>
          <a:p>
            <a:pPr algn="just" eaLnBrk="1" hangingPunct="1">
              <a:lnSpc>
                <a:spcPct val="90000"/>
              </a:lnSpc>
              <a:buFont typeface="Wingdings" panose="05000000000000000000" pitchFamily="2" charset="2"/>
              <a:buNone/>
              <a:defRPr/>
            </a:pPr>
            <a:r>
              <a:rPr lang="tr-TR" altLang="tr-TR" sz="2300">
                <a:latin typeface="Verdana" panose="020B0604030504040204" pitchFamily="34" charset="0"/>
              </a:rPr>
              <a:t>		Toplum üyeleri, yaşamda kalabilmek için belirli ihtiyaçlarını karşılamak ve tatmin edici bir hayat standardına ulaşmak zorundadır. İşte her toplumda bu tür ihtiyaçları karşılamak üzere oluşmuş birtakım yapısal unsurlardan, kurumlardan bahsedilebilir. </a:t>
            </a:r>
          </a:p>
          <a:p>
            <a:pPr algn="just" eaLnBrk="1" hangingPunct="1">
              <a:lnSpc>
                <a:spcPct val="90000"/>
              </a:lnSpc>
              <a:buFont typeface="Wingdings" panose="05000000000000000000" pitchFamily="2" charset="2"/>
              <a:buNone/>
              <a:defRPr/>
            </a:pPr>
            <a:r>
              <a:rPr lang="tr-TR" altLang="tr-TR" sz="2300">
                <a:latin typeface="Verdana" panose="020B0604030504040204" pitchFamily="34" charset="0"/>
              </a:rPr>
              <a:t>		Kurum, toplumun yapısı ve temel değerlerini koruması açısından zorunlu sayılan nispeten sürekli kurallar topluluğudur. </a:t>
            </a:r>
          </a:p>
        </p:txBody>
      </p:sp>
      <p:sp>
        <p:nvSpPr>
          <p:cNvPr id="237571" name="Text Box 3">
            <a:extLst>
              <a:ext uri="{FF2B5EF4-FFF2-40B4-BE49-F238E27FC236}">
                <a16:creationId xmlns:a16="http://schemas.microsoft.com/office/drawing/2014/main" id="{BA099A4B-620A-4626-8759-8DE83322B0DE}"/>
              </a:ext>
            </a:extLst>
          </p:cNvPr>
          <p:cNvSpPr txBox="1">
            <a:spLocks noGrp="1" noChangeArrowheads="1"/>
          </p:cNvSpPr>
          <p:nvPr>
            <p:ph type="title"/>
          </p:nvPr>
        </p:nvSpPr>
        <p:spPr>
          <a:xfrm>
            <a:off x="468313" y="836613"/>
            <a:ext cx="8229600" cy="561975"/>
          </a:xfrm>
        </p:spPr>
        <p:txBody>
          <a:bodyPr lIns="91435" tIns="45717" rIns="91435" bIns="45717"/>
          <a:lstStyle/>
          <a:p>
            <a:pPr marL="342900" indent="-342900" eaLnBrk="1" hangingPunct="1">
              <a:defRPr/>
            </a:pPr>
            <a:r>
              <a:rPr lang="tr-TR" altLang="tr-TR" sz="2200" b="1">
                <a:latin typeface="Verdana" panose="020B0604030504040204" pitchFamily="34" charset="0"/>
              </a:rPr>
              <a:t>TOPLUMSAL KURUMLAR</a:t>
            </a:r>
            <a:r>
              <a:rPr lang="tr-TR" altLang="tr-TR" sz="2400">
                <a:latin typeface="Verdana" panose="020B0604030504040204" pitchFamily="34"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a:extLst>
              <a:ext uri="{FF2B5EF4-FFF2-40B4-BE49-F238E27FC236}">
                <a16:creationId xmlns:a16="http://schemas.microsoft.com/office/drawing/2014/main" id="{7E07E406-56E1-453E-B8F3-12BC342F6513}"/>
              </a:ext>
            </a:extLst>
          </p:cNvPr>
          <p:cNvSpPr txBox="1">
            <a:spLocks noChangeArrowheads="1"/>
          </p:cNvSpPr>
          <p:nvPr/>
        </p:nvSpPr>
        <p:spPr bwMode="auto">
          <a:xfrm>
            <a:off x="539750" y="836613"/>
            <a:ext cx="5688013" cy="560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marL="342900" indent="-342900">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800100" indent="-344488">
              <a:spcBef>
                <a:spcPct val="20000"/>
              </a:spcBef>
              <a:buChar char="–"/>
              <a:defRPr sz="2800">
                <a:solidFill>
                  <a:schemeClr val="tx1"/>
                </a:solidFill>
                <a:latin typeface="Arial" panose="020B0604020202020204" pitchFamily="34" charset="0"/>
              </a:defRPr>
            </a:lvl2pPr>
            <a:lvl3pPr marL="1258888" indent="-344488">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defRPr>
            </a:lvl4pPr>
            <a:lvl5pPr marL="2173288" indent="-3429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630488" indent="-3429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3087688" indent="-3429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544888" indent="-3429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4002088" indent="-3429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algn="just" eaLnBrk="1" hangingPunct="1">
              <a:spcBef>
                <a:spcPct val="0"/>
              </a:spcBef>
              <a:buClrTx/>
              <a:buSzTx/>
              <a:buFontTx/>
              <a:buNone/>
            </a:pPr>
            <a:r>
              <a:rPr lang="tr-TR" altLang="tr-TR" sz="2200">
                <a:latin typeface="Verdana" panose="020B0604030504040204" pitchFamily="34" charset="0"/>
              </a:rPr>
              <a:t>		</a:t>
            </a:r>
            <a:r>
              <a:rPr lang="tr-TR" altLang="tr-TR" sz="2000">
                <a:latin typeface="Verdana" panose="020B0604030504040204" pitchFamily="34" charset="0"/>
              </a:rPr>
              <a:t>Bundan onbin yıl öncesinde yaşadığınızı hayal edin. O günkü aileniz, arkadaşlarınız, kültürünüz, yaşadığınız çevre ve kullandığınız aletleri düşünün. Şu anda içinde bulunduğunuz toplumun size sunduğu imkanlarla onları karşılaştırın. İki toplum arasında ne gibi farklar gözünüzün önünde canlanıyor?</a:t>
            </a:r>
          </a:p>
          <a:p>
            <a:pPr algn="just" eaLnBrk="1" hangingPunct="1">
              <a:spcBef>
                <a:spcPct val="0"/>
              </a:spcBef>
              <a:buClrTx/>
              <a:buSzTx/>
              <a:buFontTx/>
              <a:buNone/>
            </a:pPr>
            <a:r>
              <a:rPr lang="tr-TR" altLang="tr-TR" sz="2000">
                <a:latin typeface="Verdana" panose="020B0604030504040204" pitchFamily="34" charset="0"/>
              </a:rPr>
              <a:t>		Kendinizi büyük İskender’le veya Kleopatra ile karşılaştırın. Birçok konuda sizin sahip olduğunuz teknolojik konforun ne kadarı onlarda vardı? Örneğin İskender, imparatorluğun diğer ucunda neler olduğunu görmek için aylarca at sırtında yolculuk yapmak zorundaydı. Benzer biçimde Kleopatra da sevgilisi Sezar’dan haber alabilmek için aylarca beklemek zorundaydı.</a:t>
            </a:r>
          </a:p>
        </p:txBody>
      </p:sp>
      <p:pic>
        <p:nvPicPr>
          <p:cNvPr id="6147" name="Picture 3" descr="MCj03536060000[1]">
            <a:extLst>
              <a:ext uri="{FF2B5EF4-FFF2-40B4-BE49-F238E27FC236}">
                <a16:creationId xmlns:a16="http://schemas.microsoft.com/office/drawing/2014/main" id="{78D2C0C6-00FE-4E64-8A9B-040FAB3ADF5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8125" y="1412875"/>
            <a:ext cx="1436688" cy="169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4" descr="MCj02502700000[1]">
            <a:extLst>
              <a:ext uri="{FF2B5EF4-FFF2-40B4-BE49-F238E27FC236}">
                <a16:creationId xmlns:a16="http://schemas.microsoft.com/office/drawing/2014/main" id="{79FA026D-97EA-48B2-A4E5-ED15467A164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0788" y="4076700"/>
            <a:ext cx="2092325" cy="142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a:extLst>
              <a:ext uri="{FF2B5EF4-FFF2-40B4-BE49-F238E27FC236}">
                <a16:creationId xmlns:a16="http://schemas.microsoft.com/office/drawing/2014/main" id="{FC9160EF-A88D-4BDE-9C59-23D36160BB05}"/>
              </a:ext>
            </a:extLst>
          </p:cNvPr>
          <p:cNvSpPr>
            <a:spLocks noGrp="1" noChangeArrowheads="1"/>
          </p:cNvSpPr>
          <p:nvPr>
            <p:ph type="body" idx="1"/>
          </p:nvPr>
        </p:nvSpPr>
        <p:spPr>
          <a:xfrm>
            <a:off x="611188" y="1268413"/>
            <a:ext cx="7848600" cy="4752975"/>
          </a:xfrm>
        </p:spPr>
        <p:txBody>
          <a:bodyPr/>
          <a:lstStyle/>
          <a:p>
            <a:pPr algn="just" eaLnBrk="1" hangingPunct="1">
              <a:lnSpc>
                <a:spcPct val="80000"/>
              </a:lnSpc>
              <a:defRPr/>
            </a:pPr>
            <a:r>
              <a:rPr lang="tr-TR" altLang="tr-TR" sz="2200" i="1">
                <a:latin typeface="Verdana" panose="020B0604030504040204" pitchFamily="34" charset="0"/>
              </a:rPr>
              <a:t>Toplumsal kurumlar denildiğinde neler sıralanabilir?</a:t>
            </a:r>
            <a:endParaRPr lang="tr-TR" altLang="tr-TR" sz="2200">
              <a:latin typeface="Verdana" panose="020B0604030504040204" pitchFamily="34" charset="0"/>
            </a:endParaRPr>
          </a:p>
          <a:p>
            <a:pPr algn="just" eaLnBrk="1" hangingPunct="1">
              <a:lnSpc>
                <a:spcPct val="80000"/>
              </a:lnSpc>
              <a:defRPr/>
            </a:pPr>
            <a:r>
              <a:rPr lang="tr-TR" altLang="tr-TR" sz="2200">
                <a:latin typeface="Verdana" panose="020B0604030504040204" pitchFamily="34" charset="0"/>
              </a:rPr>
              <a:t>Toplumda dokuz temel kurum tanımlanmaktadır. Bunlar; aile, din, hukuk, politik, ekonomik, eğitim, tıp, bilim ve askeri kurumlardır.</a:t>
            </a:r>
          </a:p>
          <a:p>
            <a:pPr eaLnBrk="1" hangingPunct="1">
              <a:lnSpc>
                <a:spcPct val="80000"/>
              </a:lnSpc>
              <a:defRPr/>
            </a:pPr>
            <a:endParaRPr lang="tr-TR" altLang="tr-TR" sz="2200" i="1">
              <a:latin typeface="Verdana" panose="020B0604030504040204" pitchFamily="34" charset="0"/>
            </a:endParaRPr>
          </a:p>
          <a:p>
            <a:pPr algn="just" eaLnBrk="1" hangingPunct="1">
              <a:lnSpc>
                <a:spcPct val="80000"/>
              </a:lnSpc>
              <a:defRPr/>
            </a:pPr>
            <a:r>
              <a:rPr lang="tr-TR" altLang="tr-TR" sz="2200" i="1">
                <a:latin typeface="Verdana" panose="020B0604030504040204" pitchFamily="34" charset="0"/>
              </a:rPr>
              <a:t>Toplumsal kurumlar arasında  merkezi olanı hangisidir?</a:t>
            </a:r>
            <a:endParaRPr lang="tr-TR" altLang="tr-TR" sz="2200">
              <a:latin typeface="Verdana" panose="020B0604030504040204" pitchFamily="34" charset="0"/>
            </a:endParaRPr>
          </a:p>
          <a:p>
            <a:pPr algn="just" eaLnBrk="1" hangingPunct="1">
              <a:lnSpc>
                <a:spcPct val="80000"/>
              </a:lnSpc>
              <a:defRPr/>
            </a:pPr>
            <a:r>
              <a:rPr lang="tr-TR" altLang="tr-TR" sz="2200">
                <a:latin typeface="Verdana" panose="020B0604030504040204" pitchFamily="34" charset="0"/>
              </a:rPr>
              <a:t>Toplumsal kurumları aralarındaki karşılıklı ilişkiler açısından bir araba tekerleğine benzetilebilir. Merkezde yer alan ve bireyin karşılaştığı ilk kurum olan AİLE bu tekerleğin göbeğidir. Tekerleğin parmaklıkları eğitim, din, siyasal ve ekonomik kurumlardır. Kurumların çevresinde ise toplum yer alır.</a:t>
            </a:r>
          </a:p>
        </p:txBody>
      </p:sp>
      <p:sp>
        <p:nvSpPr>
          <p:cNvPr id="238595" name="Text Box 3">
            <a:extLst>
              <a:ext uri="{FF2B5EF4-FFF2-40B4-BE49-F238E27FC236}">
                <a16:creationId xmlns:a16="http://schemas.microsoft.com/office/drawing/2014/main" id="{0B11D876-578E-4DD9-A8C4-0FA175BE6BC5}"/>
              </a:ext>
            </a:extLst>
          </p:cNvPr>
          <p:cNvSpPr txBox="1">
            <a:spLocks noGrp="1" noChangeArrowheads="1"/>
          </p:cNvSpPr>
          <p:nvPr>
            <p:ph type="title"/>
          </p:nvPr>
        </p:nvSpPr>
        <p:spPr>
          <a:xfrm>
            <a:off x="468313" y="620713"/>
            <a:ext cx="8229600" cy="561975"/>
          </a:xfrm>
        </p:spPr>
        <p:txBody>
          <a:bodyPr lIns="91435" tIns="45717" rIns="91435" bIns="45717"/>
          <a:lstStyle/>
          <a:p>
            <a:pPr marL="342900" indent="-342900" eaLnBrk="1" hangingPunct="1">
              <a:defRPr/>
            </a:pPr>
            <a:r>
              <a:rPr lang="tr-TR" altLang="tr-TR" sz="2200" b="1">
                <a:latin typeface="Verdana" panose="020B0604030504040204" pitchFamily="34" charset="0"/>
              </a:rPr>
              <a:t>TOPLUMSAL KURUMLAR</a:t>
            </a:r>
            <a:r>
              <a:rPr lang="tr-TR" altLang="tr-TR" sz="2200">
                <a:latin typeface="Verdana" panose="020B0604030504040204" pitchFamily="34" charset="0"/>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a:extLst>
              <a:ext uri="{FF2B5EF4-FFF2-40B4-BE49-F238E27FC236}">
                <a16:creationId xmlns:a16="http://schemas.microsoft.com/office/drawing/2014/main" id="{33BC038D-8EA9-4782-BF90-A9C4E58C38F6}"/>
              </a:ext>
            </a:extLst>
          </p:cNvPr>
          <p:cNvSpPr>
            <a:spLocks noGrp="1" noChangeArrowheads="1"/>
          </p:cNvSpPr>
          <p:nvPr>
            <p:ph type="title"/>
          </p:nvPr>
        </p:nvSpPr>
        <p:spPr/>
        <p:txBody>
          <a:bodyPr/>
          <a:lstStyle/>
          <a:p>
            <a:pPr eaLnBrk="1" hangingPunct="1">
              <a:defRPr/>
            </a:pPr>
            <a:r>
              <a:rPr lang="tr-TR" altLang="tr-TR" sz="2400" b="1"/>
              <a:t>Sosyolojide toplumsal düzeni sağlayan kurumlar;</a:t>
            </a:r>
          </a:p>
        </p:txBody>
      </p:sp>
      <p:pic>
        <p:nvPicPr>
          <p:cNvPr id="25603" name="Picture 3">
            <a:extLst>
              <a:ext uri="{FF2B5EF4-FFF2-40B4-BE49-F238E27FC236}">
                <a16:creationId xmlns:a16="http://schemas.microsoft.com/office/drawing/2014/main" id="{B07A1DC7-A6DB-46B9-B1D8-D22D084A8754}"/>
              </a:ext>
            </a:extLst>
          </p:cNvPr>
          <p:cNvPicPr>
            <a:picLocks noChangeAspect="1" noChangeArrowheads="1"/>
          </p:cNvPicPr>
          <p:nvPr>
            <p:ph idx="1"/>
          </p:nvPr>
        </p:nvPicPr>
        <p:blipFill>
          <a:blip r:embed="rId2">
            <a:extLst>
              <a:ext uri="{28A0092B-C50C-407E-A947-70E740481C1C}">
                <a14:useLocalDpi xmlns:a14="http://schemas.microsoft.com/office/drawing/2010/main" val="0"/>
              </a:ext>
            </a:extLst>
          </a:blip>
          <a:srcRect r="2686"/>
          <a:stretch>
            <a:fillRect/>
          </a:stretch>
        </p:blipFill>
        <p:spPr>
          <a:xfrm>
            <a:off x="2051050" y="1341438"/>
            <a:ext cx="5257800" cy="49672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a:extLst>
              <a:ext uri="{FF2B5EF4-FFF2-40B4-BE49-F238E27FC236}">
                <a16:creationId xmlns:a16="http://schemas.microsoft.com/office/drawing/2014/main" id="{8CEF7ECE-8DAD-4843-858E-A97FC432AC4F}"/>
              </a:ext>
            </a:extLst>
          </p:cNvPr>
          <p:cNvSpPr>
            <a:spLocks noGrp="1" noChangeArrowheads="1"/>
          </p:cNvSpPr>
          <p:nvPr>
            <p:ph type="body" idx="1"/>
          </p:nvPr>
        </p:nvSpPr>
        <p:spPr>
          <a:xfrm>
            <a:off x="900113" y="1484313"/>
            <a:ext cx="7561262" cy="4608512"/>
          </a:xfrm>
        </p:spPr>
        <p:txBody>
          <a:bodyPr/>
          <a:lstStyle/>
          <a:p>
            <a:pPr algn="just" eaLnBrk="1" hangingPunct="1">
              <a:defRPr/>
            </a:pPr>
            <a:r>
              <a:rPr lang="tr-TR" altLang="tr-TR" sz="2300" i="1">
                <a:latin typeface="Verdana" panose="020B0604030504040204" pitchFamily="34" charset="0"/>
              </a:rPr>
              <a:t>Toplumsal kurumların ne gibi temel özelliklerinden bahsedilebilir?</a:t>
            </a:r>
            <a:endParaRPr lang="tr-TR" altLang="tr-TR" sz="2300">
              <a:latin typeface="Verdana" panose="020B0604030504040204" pitchFamily="34" charset="0"/>
            </a:endParaRPr>
          </a:p>
          <a:p>
            <a:pPr algn="just" eaLnBrk="1" hangingPunct="1">
              <a:defRPr/>
            </a:pPr>
            <a:r>
              <a:rPr lang="tr-TR" altLang="tr-TR" sz="2300">
                <a:latin typeface="Verdana" panose="020B0604030504040204" pitchFamily="34" charset="0"/>
              </a:rPr>
              <a:t>Toplumsal kurumların dört temel karakteristiği vardır. Bunlar: </a:t>
            </a:r>
          </a:p>
          <a:p>
            <a:pPr lvl="1" algn="just" eaLnBrk="1" hangingPunct="1">
              <a:defRPr/>
            </a:pPr>
            <a:r>
              <a:rPr lang="tr-TR" altLang="tr-TR" sz="2200">
                <a:latin typeface="Verdana" panose="020B0604030504040204" pitchFamily="34" charset="0"/>
              </a:rPr>
              <a:t>Her toplumsal kurum değişmeye karşı dirençlidir.</a:t>
            </a:r>
          </a:p>
          <a:p>
            <a:pPr lvl="1" algn="just" eaLnBrk="1" hangingPunct="1">
              <a:defRPr/>
            </a:pPr>
            <a:r>
              <a:rPr lang="tr-TR" altLang="tr-TR" sz="2200">
                <a:latin typeface="Verdana" panose="020B0604030504040204" pitchFamily="34" charset="0"/>
              </a:rPr>
              <a:t>Her toplumsal kurum diğer kurumlarla yoğun bir ilişki içerisindedir ve birbirlerine bağlıdır.</a:t>
            </a:r>
          </a:p>
          <a:p>
            <a:pPr lvl="1" algn="just" eaLnBrk="1" hangingPunct="1">
              <a:defRPr/>
            </a:pPr>
            <a:r>
              <a:rPr lang="tr-TR" altLang="tr-TR" sz="2200">
                <a:latin typeface="Verdana" panose="020B0604030504040204" pitchFamily="34" charset="0"/>
              </a:rPr>
              <a:t>Toplumsal kurumlar zamanla birbirlerine bağlı olarak değişebilirler.</a:t>
            </a:r>
          </a:p>
          <a:p>
            <a:pPr lvl="1" algn="just" eaLnBrk="1" hangingPunct="1">
              <a:defRPr/>
            </a:pPr>
            <a:r>
              <a:rPr lang="tr-TR" altLang="tr-TR" sz="2200">
                <a:latin typeface="Verdana" panose="020B0604030504040204" pitchFamily="34" charset="0"/>
              </a:rPr>
              <a:t>Toplumsal kurumlar bir toplumdaki temel sorunların merkezini oluşturur.</a:t>
            </a:r>
          </a:p>
        </p:txBody>
      </p:sp>
      <p:sp>
        <p:nvSpPr>
          <p:cNvPr id="240643" name="Text Box 3">
            <a:extLst>
              <a:ext uri="{FF2B5EF4-FFF2-40B4-BE49-F238E27FC236}">
                <a16:creationId xmlns:a16="http://schemas.microsoft.com/office/drawing/2014/main" id="{5F47131C-37FF-4FD3-B6A9-CC991B3046E5}"/>
              </a:ext>
            </a:extLst>
          </p:cNvPr>
          <p:cNvSpPr txBox="1">
            <a:spLocks noGrp="1" noChangeArrowheads="1"/>
          </p:cNvSpPr>
          <p:nvPr>
            <p:ph type="title"/>
          </p:nvPr>
        </p:nvSpPr>
        <p:spPr>
          <a:xfrm>
            <a:off x="468313" y="765175"/>
            <a:ext cx="8229600" cy="419100"/>
          </a:xfrm>
        </p:spPr>
        <p:txBody>
          <a:bodyPr lIns="91435" tIns="45717" rIns="91435" bIns="45717"/>
          <a:lstStyle/>
          <a:p>
            <a:pPr marL="342900" indent="-342900" eaLnBrk="1" hangingPunct="1">
              <a:defRPr/>
            </a:pPr>
            <a:r>
              <a:rPr lang="tr-TR" altLang="tr-TR" sz="2200" b="1">
                <a:latin typeface="Verdana" panose="020B0604030504040204" pitchFamily="34" charset="0"/>
              </a:rPr>
              <a:t>TOPLUMSAL KURUMLAR</a:t>
            </a:r>
            <a:r>
              <a:rPr lang="tr-TR" altLang="tr-TR" sz="2200">
                <a:latin typeface="Verdana" panose="020B0604030504040204" pitchFamily="34" charset="0"/>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a:extLst>
              <a:ext uri="{FF2B5EF4-FFF2-40B4-BE49-F238E27FC236}">
                <a16:creationId xmlns:a16="http://schemas.microsoft.com/office/drawing/2014/main" id="{50ADDA68-3E4B-45F4-944D-D90E7A443C79}"/>
              </a:ext>
            </a:extLst>
          </p:cNvPr>
          <p:cNvSpPr>
            <a:spLocks noGrp="1" noChangeArrowheads="1"/>
          </p:cNvSpPr>
          <p:nvPr>
            <p:ph type="body" idx="1"/>
          </p:nvPr>
        </p:nvSpPr>
        <p:spPr>
          <a:xfrm>
            <a:off x="684213" y="1125538"/>
            <a:ext cx="7777162" cy="5256212"/>
          </a:xfrm>
        </p:spPr>
        <p:txBody>
          <a:bodyPr/>
          <a:lstStyle/>
          <a:p>
            <a:pPr algn="just" eaLnBrk="1" hangingPunct="1">
              <a:lnSpc>
                <a:spcPct val="80000"/>
              </a:lnSpc>
              <a:defRPr/>
            </a:pPr>
            <a:r>
              <a:rPr lang="tr-TR" altLang="tr-TR" sz="2100">
                <a:latin typeface="Verdana" panose="020B0604030504040204" pitchFamily="34" charset="0"/>
              </a:rPr>
              <a:t>İnsanoğlu, tarihsel gelişmeyle birlikte birbirine benzemeyen binlerce toplum yeryüzünde yer almıştır. Bu gelişim sürecinde bilim adamları bu toplumların doğayı ve çevreyi değiştirmede kullandıkları teknolojinin çeşidine göre, şu şekilde ayırmaktadırlar; Avcı ve toplayıcı toplumlar, Göçebe ve çobanlık toplumları, Tarım öncesi toplumlar, Tarım toplumları, Endüstriyel toplumlar ve Endüstri sonrası toplumlar.</a:t>
            </a:r>
          </a:p>
          <a:p>
            <a:pPr algn="just" eaLnBrk="1" hangingPunct="1">
              <a:lnSpc>
                <a:spcPct val="80000"/>
              </a:lnSpc>
              <a:defRPr/>
            </a:pPr>
            <a:r>
              <a:rPr lang="tr-TR" altLang="tr-TR" sz="2100">
                <a:latin typeface="Verdana" panose="020B0604030504040204" pitchFamily="34" charset="0"/>
              </a:rPr>
              <a:t>Eskişehir Bölgesi İlkçağ dan itibaren birçok uygarlığın ve toplumun yaşadığı topraklardır. Friglere ve daha sonraki dönemlere ait eserler tüm bu uygarlıkların izlerini günümüze taşımaktadır.</a:t>
            </a:r>
            <a:endParaRPr lang="tr-TR" altLang="tr-TR" sz="2100" i="1">
              <a:latin typeface="Verdana" panose="020B0604030504040204" pitchFamily="34" charset="0"/>
            </a:endParaRPr>
          </a:p>
          <a:p>
            <a:pPr algn="just" eaLnBrk="1" hangingPunct="1">
              <a:lnSpc>
                <a:spcPct val="80000"/>
              </a:lnSpc>
              <a:defRPr/>
            </a:pPr>
            <a:r>
              <a:rPr lang="tr-TR" altLang="tr-TR" sz="2100" i="1">
                <a:latin typeface="Verdana" panose="020B0604030504040204" pitchFamily="34" charset="0"/>
              </a:rPr>
              <a:t>Bundan yüzyıllar önce, toplumsal yaşamın ilk biçimleri nasıldı? O dönemlerde insanlar nasıl yaşıyorlardı?</a:t>
            </a:r>
          </a:p>
        </p:txBody>
      </p:sp>
      <p:sp>
        <p:nvSpPr>
          <p:cNvPr id="241667" name="Text Box 3">
            <a:extLst>
              <a:ext uri="{FF2B5EF4-FFF2-40B4-BE49-F238E27FC236}">
                <a16:creationId xmlns:a16="http://schemas.microsoft.com/office/drawing/2014/main" id="{64596A48-3631-4BB0-8D0B-4F5A3F5923BB}"/>
              </a:ext>
            </a:extLst>
          </p:cNvPr>
          <p:cNvSpPr txBox="1">
            <a:spLocks noGrp="1" noChangeArrowheads="1"/>
          </p:cNvSpPr>
          <p:nvPr>
            <p:ph type="title"/>
          </p:nvPr>
        </p:nvSpPr>
        <p:spPr>
          <a:xfrm>
            <a:off x="395288" y="549275"/>
            <a:ext cx="8229600" cy="419100"/>
          </a:xfrm>
        </p:spPr>
        <p:txBody>
          <a:bodyPr lIns="91435" tIns="45717" rIns="91435" bIns="45717"/>
          <a:lstStyle/>
          <a:p>
            <a:pPr marL="342900" indent="-342900" eaLnBrk="1" hangingPunct="1">
              <a:defRPr/>
            </a:pPr>
            <a:r>
              <a:rPr lang="tr-TR" altLang="tr-TR" sz="2200" b="1">
                <a:latin typeface="Verdana" panose="020B0604030504040204" pitchFamily="34" charset="0"/>
              </a:rPr>
              <a:t>TOPLUM TÜRLERİ</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a:extLst>
              <a:ext uri="{FF2B5EF4-FFF2-40B4-BE49-F238E27FC236}">
                <a16:creationId xmlns:a16="http://schemas.microsoft.com/office/drawing/2014/main" id="{4503A3EC-F556-465F-B7C8-0C13DFC7F37B}"/>
              </a:ext>
            </a:extLst>
          </p:cNvPr>
          <p:cNvSpPr>
            <a:spLocks noGrp="1" noChangeArrowheads="1"/>
          </p:cNvSpPr>
          <p:nvPr>
            <p:ph type="body" idx="1"/>
          </p:nvPr>
        </p:nvSpPr>
        <p:spPr>
          <a:xfrm>
            <a:off x="900113" y="1700213"/>
            <a:ext cx="7561262" cy="4110037"/>
          </a:xfrm>
        </p:spPr>
        <p:txBody>
          <a:bodyPr/>
          <a:lstStyle/>
          <a:p>
            <a:pPr algn="just" eaLnBrk="1" hangingPunct="1">
              <a:lnSpc>
                <a:spcPct val="80000"/>
              </a:lnSpc>
              <a:buFont typeface="Wingdings" panose="05000000000000000000" pitchFamily="2" charset="2"/>
              <a:buNone/>
              <a:defRPr/>
            </a:pPr>
            <a:r>
              <a:rPr lang="tr-TR" altLang="tr-TR" sz="2300">
                <a:latin typeface="Verdana" panose="020B0604030504040204" pitchFamily="34" charset="0"/>
              </a:rPr>
              <a:t>		Avcı ve toplayıcı toplumlar yaşamlarının büyük bir kısmını hayvanları avlayarak, balık tutarak, yabani meyve ve bitkiler ile bal ve böcekleri toplayarak geçirirler. Basit bir teknoloji kullanırlar. </a:t>
            </a:r>
          </a:p>
          <a:p>
            <a:pPr algn="just" eaLnBrk="1" hangingPunct="1">
              <a:lnSpc>
                <a:spcPct val="80000"/>
              </a:lnSpc>
              <a:buFont typeface="Wingdings" panose="05000000000000000000" pitchFamily="2" charset="2"/>
              <a:buNone/>
              <a:defRPr/>
            </a:pPr>
            <a:r>
              <a:rPr lang="tr-TR" altLang="tr-TR" sz="2300">
                <a:latin typeface="Verdana" panose="020B0604030504040204" pitchFamily="34" charset="0"/>
              </a:rPr>
              <a:t>		Bu gruplar küçük ve dağınık olarak yeryüzünde yer alırlar ve nüfusları da  40 kişiyi  geçmez. Her grubun geniş bir yaşam alanı vardır ve grup üyeleri arasında yoğun iletişim vardır. </a:t>
            </a:r>
          </a:p>
          <a:p>
            <a:pPr algn="just" eaLnBrk="1" hangingPunct="1">
              <a:lnSpc>
                <a:spcPct val="80000"/>
              </a:lnSpc>
              <a:buFont typeface="Wingdings" panose="05000000000000000000" pitchFamily="2" charset="2"/>
              <a:buNone/>
              <a:defRPr/>
            </a:pPr>
            <a:r>
              <a:rPr lang="tr-TR" altLang="tr-TR" sz="2300">
                <a:latin typeface="Verdana" panose="020B0604030504040204" pitchFamily="34" charset="0"/>
              </a:rPr>
              <a:t>		Bu tür toplumlarda en önemli kurum ailedir ve gruplarda akrabalık ilişkileri esastır. </a:t>
            </a:r>
          </a:p>
        </p:txBody>
      </p:sp>
      <p:sp>
        <p:nvSpPr>
          <p:cNvPr id="242691" name="Text Box 3">
            <a:extLst>
              <a:ext uri="{FF2B5EF4-FFF2-40B4-BE49-F238E27FC236}">
                <a16:creationId xmlns:a16="http://schemas.microsoft.com/office/drawing/2014/main" id="{896CB006-CE3A-4339-A618-2C8D01C5B204}"/>
              </a:ext>
            </a:extLst>
          </p:cNvPr>
          <p:cNvSpPr txBox="1">
            <a:spLocks noGrp="1" noChangeArrowheads="1"/>
          </p:cNvSpPr>
          <p:nvPr>
            <p:ph type="title"/>
          </p:nvPr>
        </p:nvSpPr>
        <p:spPr>
          <a:xfrm>
            <a:off x="468313" y="981075"/>
            <a:ext cx="8229600" cy="419100"/>
          </a:xfrm>
        </p:spPr>
        <p:txBody>
          <a:bodyPr lIns="91435" tIns="45717" rIns="91435" bIns="45717"/>
          <a:lstStyle/>
          <a:p>
            <a:pPr marL="342900" indent="-342900" eaLnBrk="1" hangingPunct="1">
              <a:defRPr/>
            </a:pPr>
            <a:r>
              <a:rPr lang="tr-TR" altLang="tr-TR" sz="2200" b="1">
                <a:latin typeface="Verdana" panose="020B0604030504040204" pitchFamily="34" charset="0"/>
              </a:rPr>
              <a:t>AVCI VE TOPLAYICI TOPLUMLAR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a:extLst>
              <a:ext uri="{FF2B5EF4-FFF2-40B4-BE49-F238E27FC236}">
                <a16:creationId xmlns:a16="http://schemas.microsoft.com/office/drawing/2014/main" id="{FCA13D71-568A-4281-9F0A-A54FFD29C15F}"/>
              </a:ext>
            </a:extLst>
          </p:cNvPr>
          <p:cNvSpPr>
            <a:spLocks noGrp="1" noChangeArrowheads="1"/>
          </p:cNvSpPr>
          <p:nvPr>
            <p:ph type="body" idx="1"/>
          </p:nvPr>
        </p:nvSpPr>
        <p:spPr>
          <a:xfrm>
            <a:off x="900113" y="1412875"/>
            <a:ext cx="7561262" cy="4392613"/>
          </a:xfrm>
        </p:spPr>
        <p:txBody>
          <a:bodyPr/>
          <a:lstStyle/>
          <a:p>
            <a:pPr algn="just" eaLnBrk="1" hangingPunct="1">
              <a:lnSpc>
                <a:spcPct val="80000"/>
              </a:lnSpc>
              <a:defRPr/>
            </a:pPr>
            <a:r>
              <a:rPr lang="tr-TR" altLang="tr-TR" sz="1900" i="1">
                <a:latin typeface="Verdana" panose="020B0604030504040204" pitchFamily="34" charset="0"/>
              </a:rPr>
              <a:t>Avcı ve toplayıcı toplumlarda ortak kararlar nasıl alınıyordu?</a:t>
            </a:r>
          </a:p>
          <a:p>
            <a:pPr eaLnBrk="1" hangingPunct="1">
              <a:lnSpc>
                <a:spcPct val="80000"/>
              </a:lnSpc>
              <a:defRPr/>
            </a:pPr>
            <a:endParaRPr lang="tr-TR" altLang="tr-TR" sz="1900">
              <a:latin typeface="Verdana" panose="020B0604030504040204" pitchFamily="34" charset="0"/>
            </a:endParaRPr>
          </a:p>
          <a:p>
            <a:pPr algn="just" eaLnBrk="1" hangingPunct="1">
              <a:lnSpc>
                <a:spcPct val="80000"/>
              </a:lnSpc>
              <a:defRPr/>
            </a:pPr>
            <a:r>
              <a:rPr lang="tr-TR" altLang="tr-TR" sz="1900">
                <a:latin typeface="Verdana" panose="020B0604030504040204" pitchFamily="34" charset="0"/>
              </a:rPr>
              <a:t>Bu toplumlarda politik kurumlar yoktur, bireyler eşittir. Her birey kabile reisliği yapabilir, kararlar grup tartışmaları sonucunda alınır. </a:t>
            </a:r>
          </a:p>
          <a:p>
            <a:pPr eaLnBrk="1" hangingPunct="1">
              <a:lnSpc>
                <a:spcPct val="80000"/>
              </a:lnSpc>
              <a:defRPr/>
            </a:pPr>
            <a:endParaRPr lang="tr-TR" altLang="tr-TR" sz="1900">
              <a:latin typeface="Verdana" panose="020B0604030504040204" pitchFamily="34" charset="0"/>
            </a:endParaRPr>
          </a:p>
          <a:p>
            <a:pPr algn="just" eaLnBrk="1" hangingPunct="1">
              <a:lnSpc>
                <a:spcPct val="80000"/>
              </a:lnSpc>
              <a:defRPr/>
            </a:pPr>
            <a:r>
              <a:rPr lang="tr-TR" altLang="tr-TR" sz="1900">
                <a:latin typeface="Verdana" panose="020B0604030504040204" pitchFamily="34" charset="0"/>
              </a:rPr>
              <a:t>Bir yerleşim yerindeki av ve yiyeceğin tükenmesi durumunda başka bir yere gitmek zorunluluğu karşısında göç olgusu yoğundur.  Zenginlik mal ve mülk sahipliği yok denecek kadar azdır. En büyük zenginlik olan bulunan yiyecek, bütün toplum üyeleriyle paylaşılır. Et genellikle bir prestij kaynağıdır. Kaynakların yetersiz olmasından dolayı, küçük de olsa bir eşitsizlik söz konusudur. Avcı ve toplayıcı toplumlarda toplumsal farklılaşma, yaş, cinsiyet ve aile kökeni gibi karakteristiklere göre oluşur.</a:t>
            </a:r>
          </a:p>
          <a:p>
            <a:pPr eaLnBrk="1" hangingPunct="1">
              <a:lnSpc>
                <a:spcPct val="80000"/>
              </a:lnSpc>
              <a:defRPr/>
            </a:pPr>
            <a:endParaRPr lang="tr-TR" altLang="tr-TR" sz="1900">
              <a:latin typeface="Verdana" panose="020B0604030504040204" pitchFamily="34" charset="0"/>
            </a:endParaRPr>
          </a:p>
        </p:txBody>
      </p:sp>
      <p:sp>
        <p:nvSpPr>
          <p:cNvPr id="243715" name="Text Box 3">
            <a:extLst>
              <a:ext uri="{FF2B5EF4-FFF2-40B4-BE49-F238E27FC236}">
                <a16:creationId xmlns:a16="http://schemas.microsoft.com/office/drawing/2014/main" id="{4D0D5657-F900-4C9B-B0D8-DFD0AD478529}"/>
              </a:ext>
            </a:extLst>
          </p:cNvPr>
          <p:cNvSpPr txBox="1">
            <a:spLocks noGrp="1" noChangeArrowheads="1"/>
          </p:cNvSpPr>
          <p:nvPr>
            <p:ph type="title"/>
          </p:nvPr>
        </p:nvSpPr>
        <p:spPr>
          <a:xfrm>
            <a:off x="468313" y="692150"/>
            <a:ext cx="8229600" cy="419100"/>
          </a:xfrm>
        </p:spPr>
        <p:txBody>
          <a:bodyPr lIns="91435" tIns="45717" rIns="91435" bIns="45717"/>
          <a:lstStyle/>
          <a:p>
            <a:pPr marL="342900" indent="-342900" eaLnBrk="1" hangingPunct="1">
              <a:defRPr/>
            </a:pPr>
            <a:r>
              <a:rPr lang="tr-TR" altLang="tr-TR" sz="2200" b="1">
                <a:latin typeface="Verdana" panose="020B0604030504040204" pitchFamily="34" charset="0"/>
              </a:rPr>
              <a:t>AVCI VE TOPLAYICI TOPLUMLAR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a:extLst>
              <a:ext uri="{FF2B5EF4-FFF2-40B4-BE49-F238E27FC236}">
                <a16:creationId xmlns:a16="http://schemas.microsoft.com/office/drawing/2014/main" id="{F094191B-EC53-4D95-A0FA-ABC08FF68525}"/>
              </a:ext>
            </a:extLst>
          </p:cNvPr>
          <p:cNvSpPr>
            <a:spLocks noGrp="1" noChangeArrowheads="1"/>
          </p:cNvSpPr>
          <p:nvPr>
            <p:ph type="body" idx="1"/>
          </p:nvPr>
        </p:nvSpPr>
        <p:spPr>
          <a:xfrm>
            <a:off x="900113" y="1484313"/>
            <a:ext cx="7561262" cy="4321175"/>
          </a:xfrm>
        </p:spPr>
        <p:txBody>
          <a:bodyPr/>
          <a:lstStyle/>
          <a:p>
            <a:pPr algn="just" eaLnBrk="1" hangingPunct="1">
              <a:lnSpc>
                <a:spcPct val="90000"/>
              </a:lnSpc>
              <a:buFont typeface="Wingdings" panose="05000000000000000000" pitchFamily="2" charset="2"/>
              <a:buNone/>
              <a:defRPr/>
            </a:pPr>
            <a:r>
              <a:rPr lang="tr-TR" altLang="tr-TR" sz="2300">
                <a:latin typeface="Verdana" panose="020B0604030504040204" pitchFamily="34" charset="0"/>
              </a:rPr>
              <a:t>		Bilindiği gibi ilk insan toplumlarının üyeleri avcı ve toplayıcıdırlar. Bu toplumlarda teknoloji zayıftır ve modern dünyada tanık olunduğu şekliyle, belirli bir ekonomi yoktur. </a:t>
            </a:r>
          </a:p>
          <a:p>
            <a:pPr algn="just" eaLnBrk="1" hangingPunct="1">
              <a:lnSpc>
                <a:spcPct val="90000"/>
              </a:lnSpc>
              <a:buFont typeface="Wingdings" panose="05000000000000000000" pitchFamily="2" charset="2"/>
              <a:buNone/>
              <a:defRPr/>
            </a:pPr>
            <a:endParaRPr lang="tr-TR" altLang="tr-TR" sz="2300">
              <a:latin typeface="Verdana" panose="020B0604030504040204" pitchFamily="34" charset="0"/>
            </a:endParaRPr>
          </a:p>
          <a:p>
            <a:pPr algn="just" eaLnBrk="1" hangingPunct="1">
              <a:lnSpc>
                <a:spcPct val="90000"/>
              </a:lnSpc>
              <a:buFont typeface="Wingdings" panose="05000000000000000000" pitchFamily="2" charset="2"/>
              <a:buNone/>
              <a:defRPr/>
            </a:pPr>
            <a:r>
              <a:rPr lang="tr-TR" altLang="tr-TR" sz="2300">
                <a:latin typeface="Verdana" panose="020B0604030504040204" pitchFamily="34" charset="0"/>
              </a:rPr>
              <a:t>		Malların üretimi, dağıtımı ve tüketim işlemleri, aile içinde gerçekleşmektedir. Zamanla avcı ve toplayıcı toplumların gelişimi ile göçebe ve çoban toplumlar ortaya çıkmıştır.</a:t>
            </a:r>
          </a:p>
        </p:txBody>
      </p:sp>
      <p:sp>
        <p:nvSpPr>
          <p:cNvPr id="244739" name="Text Box 3">
            <a:extLst>
              <a:ext uri="{FF2B5EF4-FFF2-40B4-BE49-F238E27FC236}">
                <a16:creationId xmlns:a16="http://schemas.microsoft.com/office/drawing/2014/main" id="{25CD4223-14FB-4A3C-B7A5-2D6C8F69221B}"/>
              </a:ext>
            </a:extLst>
          </p:cNvPr>
          <p:cNvSpPr txBox="1">
            <a:spLocks noGrp="1" noChangeArrowheads="1"/>
          </p:cNvSpPr>
          <p:nvPr>
            <p:ph type="title"/>
          </p:nvPr>
        </p:nvSpPr>
        <p:spPr>
          <a:xfrm>
            <a:off x="468313" y="765175"/>
            <a:ext cx="8229600" cy="419100"/>
          </a:xfrm>
        </p:spPr>
        <p:txBody>
          <a:bodyPr lIns="91435" tIns="45717" rIns="91435" bIns="45717"/>
          <a:lstStyle/>
          <a:p>
            <a:pPr marL="342900" indent="-342900" eaLnBrk="1" hangingPunct="1">
              <a:defRPr/>
            </a:pPr>
            <a:r>
              <a:rPr lang="tr-TR" altLang="tr-TR" sz="2200" b="1">
                <a:latin typeface="Verdana" panose="020B0604030504040204" pitchFamily="34" charset="0"/>
              </a:rPr>
              <a:t>AVCI VE TOPLAYICI TOPLUMLAR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Text Box 2">
            <a:extLst>
              <a:ext uri="{FF2B5EF4-FFF2-40B4-BE49-F238E27FC236}">
                <a16:creationId xmlns:a16="http://schemas.microsoft.com/office/drawing/2014/main" id="{CA08B5FE-2C20-4F5A-BBE7-1D81981BADCA}"/>
              </a:ext>
            </a:extLst>
          </p:cNvPr>
          <p:cNvSpPr txBox="1">
            <a:spLocks noGrp="1" noChangeArrowheads="1"/>
          </p:cNvSpPr>
          <p:nvPr>
            <p:ph type="title"/>
          </p:nvPr>
        </p:nvSpPr>
        <p:spPr/>
        <p:txBody>
          <a:bodyPr lIns="91435" tIns="45717" rIns="91435" bIns="45717"/>
          <a:lstStyle/>
          <a:p>
            <a:pPr marL="342900" indent="-342900" eaLnBrk="1" hangingPunct="1">
              <a:defRPr/>
            </a:pPr>
            <a:r>
              <a:rPr lang="tr-TR" altLang="tr-TR" sz="2200" b="1">
                <a:latin typeface="Verdana" panose="020B0604030504040204" pitchFamily="34" charset="0"/>
              </a:rPr>
              <a:t>GÖÇEBE VE ÇOBANLIK TOPLUMLARI</a:t>
            </a:r>
          </a:p>
        </p:txBody>
      </p:sp>
      <p:sp>
        <p:nvSpPr>
          <p:cNvPr id="245763" name="Rectangle 3">
            <a:extLst>
              <a:ext uri="{FF2B5EF4-FFF2-40B4-BE49-F238E27FC236}">
                <a16:creationId xmlns:a16="http://schemas.microsoft.com/office/drawing/2014/main" id="{15626225-7552-4D21-9BE1-B25AE492F989}"/>
              </a:ext>
            </a:extLst>
          </p:cNvPr>
          <p:cNvSpPr>
            <a:spLocks noGrp="1" noChangeArrowheads="1"/>
          </p:cNvSpPr>
          <p:nvPr>
            <p:ph type="body" sz="half" idx="1"/>
          </p:nvPr>
        </p:nvSpPr>
        <p:spPr>
          <a:xfrm>
            <a:off x="457200" y="1268413"/>
            <a:ext cx="6346825" cy="5040312"/>
          </a:xfrm>
        </p:spPr>
        <p:txBody>
          <a:bodyPr/>
          <a:lstStyle/>
          <a:p>
            <a:pPr algn="just" eaLnBrk="1" hangingPunct="1">
              <a:lnSpc>
                <a:spcPct val="80000"/>
              </a:lnSpc>
              <a:buFont typeface="Wingdings" panose="05000000000000000000" pitchFamily="2" charset="2"/>
              <a:buNone/>
              <a:defRPr/>
            </a:pPr>
            <a:r>
              <a:rPr lang="tr-TR" altLang="tr-TR" sz="1700">
                <a:latin typeface="Verdana" panose="020B0604030504040204" pitchFamily="34" charset="0"/>
              </a:rPr>
              <a:t>	</a:t>
            </a:r>
            <a:r>
              <a:rPr lang="tr-TR" altLang="tr-TR" sz="1900">
                <a:latin typeface="Verdana" panose="020B0604030504040204" pitchFamily="34" charset="0"/>
              </a:rPr>
              <a:t>Yaklaşık  on bin yıl önce, avcı ve toplayıcı toplumlar, daha çok toprağın kurak ve dağınık olduğu bölgelerde ortaya çıkan göçebe toplumlardır. </a:t>
            </a:r>
          </a:p>
          <a:p>
            <a:pPr eaLnBrk="1" hangingPunct="1">
              <a:lnSpc>
                <a:spcPct val="80000"/>
              </a:lnSpc>
              <a:buFont typeface="Wingdings" panose="05000000000000000000" pitchFamily="2" charset="2"/>
              <a:buNone/>
              <a:defRPr/>
            </a:pPr>
            <a:endParaRPr lang="tr-TR" altLang="tr-TR" sz="1900">
              <a:latin typeface="Verdana" panose="020B0604030504040204" pitchFamily="34" charset="0"/>
            </a:endParaRPr>
          </a:p>
          <a:p>
            <a:pPr algn="just" eaLnBrk="1" hangingPunct="1">
              <a:lnSpc>
                <a:spcPct val="80000"/>
              </a:lnSpc>
              <a:buFont typeface="Wingdings" panose="05000000000000000000" pitchFamily="2" charset="2"/>
              <a:buNone/>
              <a:defRPr/>
            </a:pPr>
            <a:r>
              <a:rPr lang="tr-TR" altLang="tr-TR" sz="1900">
                <a:latin typeface="Verdana" panose="020B0604030504040204" pitchFamily="34" charset="0"/>
              </a:rPr>
              <a:t>	Göçebe ve çobanlık toplumları yaşamlarını büyükbaş hayvan yetiştirerek ve çobanlık yaparak geçirirler. Bu toplumlar, yetiştirdikleri hayvanlara yeni otlaklar bulmak amacıyla göçebe bir yapıya sahiptirler. Bu nedenle de materyal zenginlikleri, mal ve mülk sahipliği kısıtlıdır. Avcı ve toplayıcı toplumların teknolojileri ile karşılaştırırsak biraz daha gelişmiştir. Mallarını hayvanlarla taşırlar. Göçebe toplumlar, hayvanlarının süt, yün, kıl gibi her türlü yan ürününden faydalanırlar. Akrabalık son derece önemlidir. Göçebe toplumlar sürekli hareket halindedirler.</a:t>
            </a:r>
            <a:r>
              <a:rPr lang="tr-TR" altLang="tr-TR" sz="1700">
                <a:latin typeface="Verdana" panose="020B0604030504040204" pitchFamily="34" charset="0"/>
              </a:rPr>
              <a:t> </a:t>
            </a:r>
          </a:p>
        </p:txBody>
      </p:sp>
      <p:pic>
        <p:nvPicPr>
          <p:cNvPr id="31748" name="Picture 4" descr="MCj02874560000[1]">
            <a:extLst>
              <a:ext uri="{FF2B5EF4-FFF2-40B4-BE49-F238E27FC236}">
                <a16:creationId xmlns:a16="http://schemas.microsoft.com/office/drawing/2014/main" id="{34EECA16-F24E-40D9-A70E-15531D66CF8C}"/>
              </a:ext>
            </a:extLst>
          </p:cNvPr>
          <p:cNvPicPr>
            <a:picLocks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6948488" y="1268413"/>
            <a:ext cx="1871662" cy="21859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1749" name="Picture 5" descr="MCj03539580000[1]">
            <a:extLst>
              <a:ext uri="{FF2B5EF4-FFF2-40B4-BE49-F238E27FC236}">
                <a16:creationId xmlns:a16="http://schemas.microsoft.com/office/drawing/2014/main" id="{B183E0B1-EC23-4088-AF72-B8FD5E263BC5}"/>
              </a:ext>
            </a:extLst>
          </p:cNvPr>
          <p:cNvPicPr>
            <a:picLocks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7019925" y="4008438"/>
            <a:ext cx="1606550" cy="1527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a:extLst>
              <a:ext uri="{FF2B5EF4-FFF2-40B4-BE49-F238E27FC236}">
                <a16:creationId xmlns:a16="http://schemas.microsoft.com/office/drawing/2014/main" id="{C8421D00-BD63-4C9F-84DB-971A58B38E77}"/>
              </a:ext>
            </a:extLst>
          </p:cNvPr>
          <p:cNvSpPr>
            <a:spLocks noGrp="1" noChangeArrowheads="1"/>
          </p:cNvSpPr>
          <p:nvPr>
            <p:ph type="body" idx="1"/>
          </p:nvPr>
        </p:nvSpPr>
        <p:spPr>
          <a:xfrm>
            <a:off x="900113" y="1557338"/>
            <a:ext cx="7561262" cy="4248150"/>
          </a:xfrm>
        </p:spPr>
        <p:txBody>
          <a:bodyPr/>
          <a:lstStyle/>
          <a:p>
            <a:pPr algn="just" eaLnBrk="1" hangingPunct="1">
              <a:lnSpc>
                <a:spcPct val="80000"/>
              </a:lnSpc>
              <a:defRPr/>
            </a:pPr>
            <a:r>
              <a:rPr lang="tr-TR" altLang="tr-TR" sz="2300" i="1">
                <a:latin typeface="Verdana" panose="020B0604030504040204" pitchFamily="34" charset="0"/>
              </a:rPr>
              <a:t>Göçebe ve çobanlık toplumlarını avcı ve toplayıcı toplumlardan ayıran özellikler nelerdir?</a:t>
            </a:r>
            <a:endParaRPr lang="tr-TR" altLang="tr-TR" sz="2300">
              <a:latin typeface="Verdana" panose="020B0604030504040204" pitchFamily="34" charset="0"/>
            </a:endParaRPr>
          </a:p>
          <a:p>
            <a:pPr algn="just" eaLnBrk="1" hangingPunct="1">
              <a:lnSpc>
                <a:spcPct val="80000"/>
              </a:lnSpc>
              <a:defRPr/>
            </a:pPr>
            <a:r>
              <a:rPr lang="tr-TR" altLang="tr-TR" sz="2300">
                <a:latin typeface="Verdana" panose="020B0604030504040204" pitchFamily="34" charset="0"/>
              </a:rPr>
              <a:t>Göçebe yaşam bu toplum insanlarını, diğer gruplarla karşı karşıya getirerek onların etkileşimlerini artırır. Bu da ticaretin gelişmesine katkıda bulunmuştur. Diğer bir sonucu ise, gruplar arası çatışmanın artmasıdır. Bu toplumlarda nüfus artmaya, politik ve ekonomik kurumlar gelişmeye, toplumsal ve kültürel yapı da farklılaşmaya başlamıştır.</a:t>
            </a:r>
          </a:p>
          <a:p>
            <a:pPr algn="just" eaLnBrk="1" hangingPunct="1">
              <a:lnSpc>
                <a:spcPct val="80000"/>
              </a:lnSpc>
              <a:defRPr/>
            </a:pPr>
            <a:r>
              <a:rPr lang="tr-TR" altLang="tr-TR" sz="2300">
                <a:latin typeface="Verdana" panose="020B0604030504040204" pitchFamily="34" charset="0"/>
              </a:rPr>
              <a:t>Bizler de tarihsel olarak göçebe bir kültürün mirasçılarıyız.</a:t>
            </a:r>
          </a:p>
        </p:txBody>
      </p:sp>
      <p:sp>
        <p:nvSpPr>
          <p:cNvPr id="246787" name="Text Box 3">
            <a:extLst>
              <a:ext uri="{FF2B5EF4-FFF2-40B4-BE49-F238E27FC236}">
                <a16:creationId xmlns:a16="http://schemas.microsoft.com/office/drawing/2014/main" id="{55EFCA81-31C9-4200-9826-039EEA6FE1FB}"/>
              </a:ext>
            </a:extLst>
          </p:cNvPr>
          <p:cNvSpPr txBox="1">
            <a:spLocks noGrp="1" noChangeArrowheads="1"/>
          </p:cNvSpPr>
          <p:nvPr>
            <p:ph type="title"/>
          </p:nvPr>
        </p:nvSpPr>
        <p:spPr>
          <a:xfrm>
            <a:off x="468313" y="765175"/>
            <a:ext cx="8229600" cy="419100"/>
          </a:xfrm>
        </p:spPr>
        <p:txBody>
          <a:bodyPr lIns="91435" tIns="45717" rIns="91435" bIns="45717"/>
          <a:lstStyle/>
          <a:p>
            <a:pPr marL="342900" indent="-342900" eaLnBrk="1" hangingPunct="1">
              <a:defRPr/>
            </a:pPr>
            <a:r>
              <a:rPr lang="tr-TR" altLang="tr-TR" sz="2200" b="1">
                <a:latin typeface="Verdana" panose="020B0604030504040204" pitchFamily="34" charset="0"/>
              </a:rPr>
              <a:t>GÖÇEBE VE ÇOBANLIK TOPLUMLARI</a:t>
            </a:r>
            <a:r>
              <a:rPr lang="tr-TR" altLang="tr-TR" sz="2200">
                <a:latin typeface="Verdana" panose="020B0604030504040204" pitchFamily="34" charset="0"/>
              </a:rPr>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a:extLst>
              <a:ext uri="{FF2B5EF4-FFF2-40B4-BE49-F238E27FC236}">
                <a16:creationId xmlns:a16="http://schemas.microsoft.com/office/drawing/2014/main" id="{E95D8DDF-D94F-4666-8DAF-1A867334D536}"/>
              </a:ext>
            </a:extLst>
          </p:cNvPr>
          <p:cNvSpPr>
            <a:spLocks noGrp="1" noChangeArrowheads="1"/>
          </p:cNvSpPr>
          <p:nvPr>
            <p:ph type="body" idx="1"/>
          </p:nvPr>
        </p:nvSpPr>
        <p:spPr>
          <a:xfrm>
            <a:off x="900113" y="1484313"/>
            <a:ext cx="7561262" cy="4464050"/>
          </a:xfrm>
        </p:spPr>
        <p:txBody>
          <a:bodyPr/>
          <a:lstStyle/>
          <a:p>
            <a:pPr algn="just" eaLnBrk="1" hangingPunct="1">
              <a:lnSpc>
                <a:spcPct val="80000"/>
              </a:lnSpc>
              <a:defRPr/>
            </a:pPr>
            <a:r>
              <a:rPr lang="tr-TR" altLang="tr-TR" sz="2300">
                <a:latin typeface="Verdana" panose="020B0604030504040204" pitchFamily="34" charset="0"/>
              </a:rPr>
              <a:t>Bahçıvan kültürü özelliği taşıyan bu toplumlar, geçimlerini çapa kullanılarak yapılan tarımla sağlarlar. Tarım öncesi toplumlarda küçük bir toprak parçası üzerinde ilkel tarım aletleriyle ve el ile yapılan tarım kültürü görülmektedir. </a:t>
            </a:r>
          </a:p>
          <a:p>
            <a:pPr algn="just" eaLnBrk="1" hangingPunct="1">
              <a:lnSpc>
                <a:spcPct val="80000"/>
              </a:lnSpc>
              <a:defRPr/>
            </a:pPr>
            <a:r>
              <a:rPr lang="tr-TR" altLang="tr-TR" sz="2300">
                <a:latin typeface="Verdana" panose="020B0604030504040204" pitchFamily="34" charset="0"/>
              </a:rPr>
              <a:t>Toprağı ve üzerindeki doğayı yakarak tarla elde ederler ve toprak bıkıncaya kadar üretimde bulunurlar ve sonra da aynı işi başka bir alanda yaparak yaşamlarını sürdürürler. Yaşam süreleri çevre faktörlerine bağlıdır. Avcı ve toplayıcıların aksine, bu toplumlar daha az göçebedir. Teknoloji hala sınırlı bir düzeydedir.</a:t>
            </a:r>
          </a:p>
          <a:p>
            <a:pPr algn="just" eaLnBrk="1" hangingPunct="1">
              <a:lnSpc>
                <a:spcPct val="80000"/>
              </a:lnSpc>
              <a:defRPr/>
            </a:pPr>
            <a:endParaRPr lang="tr-TR" altLang="tr-TR" sz="2300">
              <a:latin typeface="Verdana" panose="020B0604030504040204" pitchFamily="34" charset="0"/>
            </a:endParaRPr>
          </a:p>
        </p:txBody>
      </p:sp>
      <p:sp>
        <p:nvSpPr>
          <p:cNvPr id="247811" name="Text Box 3">
            <a:extLst>
              <a:ext uri="{FF2B5EF4-FFF2-40B4-BE49-F238E27FC236}">
                <a16:creationId xmlns:a16="http://schemas.microsoft.com/office/drawing/2014/main" id="{D84432EF-0ED4-486E-B27B-9B4760235D2A}"/>
              </a:ext>
            </a:extLst>
          </p:cNvPr>
          <p:cNvSpPr txBox="1">
            <a:spLocks noGrp="1" noChangeArrowheads="1"/>
          </p:cNvSpPr>
          <p:nvPr>
            <p:ph type="title"/>
          </p:nvPr>
        </p:nvSpPr>
        <p:spPr>
          <a:xfrm>
            <a:off x="468313" y="908050"/>
            <a:ext cx="8229600" cy="419100"/>
          </a:xfrm>
        </p:spPr>
        <p:txBody>
          <a:bodyPr lIns="91435" tIns="45717" rIns="91435" bIns="45717"/>
          <a:lstStyle/>
          <a:p>
            <a:pPr marL="342900" indent="-342900" eaLnBrk="1" hangingPunct="1">
              <a:defRPr/>
            </a:pPr>
            <a:r>
              <a:rPr lang="tr-TR" altLang="tr-TR" sz="2200" b="1">
                <a:latin typeface="Verdana" panose="020B0604030504040204" pitchFamily="34" charset="0"/>
              </a:rPr>
              <a:t>TARIM ÖNCESİ TOPLUMLAR</a:t>
            </a:r>
            <a:endParaRPr lang="tr-TR" altLang="tr-TR" sz="2200">
              <a:latin typeface="Verdana" panose="020B060403050404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a:extLst>
              <a:ext uri="{FF2B5EF4-FFF2-40B4-BE49-F238E27FC236}">
                <a16:creationId xmlns:a16="http://schemas.microsoft.com/office/drawing/2014/main" id="{04AD86BA-E586-476D-9295-5757E9CAC20A}"/>
              </a:ext>
            </a:extLst>
          </p:cNvPr>
          <p:cNvSpPr txBox="1">
            <a:spLocks noChangeArrowheads="1"/>
          </p:cNvSpPr>
          <p:nvPr/>
        </p:nvSpPr>
        <p:spPr bwMode="auto">
          <a:xfrm>
            <a:off x="1042988" y="765175"/>
            <a:ext cx="7345362" cy="408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5" tIns="45717" rIns="91435" bIns="45717">
            <a:spAutoFit/>
          </a:bodyPr>
          <a:lstStyle>
            <a:lvl1pPr marL="342900" indent="-342900">
              <a:spcBef>
                <a:spcPct val="20000"/>
              </a:spcBef>
              <a:buClr>
                <a:schemeClr val="hlink"/>
              </a:buClr>
              <a:buSzPct val="90000"/>
              <a:buFont typeface="Wingdings" panose="05000000000000000000" pitchFamily="2" charset="2"/>
              <a:buBlip>
                <a:blip r:embed="rId2"/>
              </a:buBlip>
              <a:defRPr sz="3200">
                <a:solidFill>
                  <a:schemeClr val="tx1"/>
                </a:solidFill>
                <a:latin typeface="Arial" panose="020B0604020202020204" pitchFamily="34" charset="0"/>
              </a:defRPr>
            </a:lvl1pPr>
            <a:lvl2pPr marL="800100" indent="-344488">
              <a:spcBef>
                <a:spcPct val="20000"/>
              </a:spcBef>
              <a:buChar char="–"/>
              <a:defRPr sz="2800">
                <a:solidFill>
                  <a:schemeClr val="tx1"/>
                </a:solidFill>
                <a:latin typeface="Arial" panose="020B0604020202020204" pitchFamily="34" charset="0"/>
              </a:defRPr>
            </a:lvl2pPr>
            <a:lvl3pPr marL="1258888" indent="-344488">
              <a:spcBef>
                <a:spcPct val="20000"/>
              </a:spcBef>
              <a:buClr>
                <a:schemeClr val="accent2"/>
              </a:buClr>
              <a:buSzPct val="90000"/>
              <a:buFont typeface="Wingdings" panose="05000000000000000000" pitchFamily="2" charset="2"/>
              <a:buBlip>
                <a:blip r:embed="rId3"/>
              </a:buBlip>
              <a:defRPr sz="2400">
                <a:solidFill>
                  <a:schemeClr val="tx1"/>
                </a:solidFill>
                <a:latin typeface="Arial" panose="020B0604020202020204" pitchFamily="34" charset="0"/>
              </a:defRPr>
            </a:lvl3pPr>
            <a:lvl4pPr marL="1714500" indent="-342900">
              <a:spcBef>
                <a:spcPct val="20000"/>
              </a:spcBef>
              <a:buChar char="–"/>
              <a:defRPr sz="2000">
                <a:solidFill>
                  <a:schemeClr val="tx1"/>
                </a:solidFill>
                <a:latin typeface="Arial" panose="020B0604020202020204" pitchFamily="34" charset="0"/>
              </a:defRPr>
            </a:lvl4pPr>
            <a:lvl5pPr marL="2173288" indent="-342900">
              <a:spcBef>
                <a:spcPct val="20000"/>
              </a:spcBef>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5pPr>
            <a:lvl6pPr marL="2630488" indent="-3429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6pPr>
            <a:lvl7pPr marL="3087688" indent="-3429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7pPr>
            <a:lvl8pPr marL="3544888" indent="-3429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8pPr>
            <a:lvl9pPr marL="4002088" indent="-342900" eaLnBrk="0" fontAlgn="base" hangingPunct="0">
              <a:spcBef>
                <a:spcPct val="20000"/>
              </a:spcBef>
              <a:spcAft>
                <a:spcPct val="0"/>
              </a:spcAft>
              <a:buClr>
                <a:schemeClr val="folHlink"/>
              </a:buClr>
              <a:buSzPct val="90000"/>
              <a:buFont typeface="Wingdings" panose="05000000000000000000" pitchFamily="2" charset="2"/>
              <a:buBlip>
                <a:blip r:embed="rId4"/>
              </a:buBlip>
              <a:defRPr sz="2000">
                <a:solidFill>
                  <a:schemeClr val="tx1"/>
                </a:solidFill>
                <a:latin typeface="Arial" panose="020B0604020202020204" pitchFamily="34" charset="0"/>
              </a:defRPr>
            </a:lvl9pPr>
          </a:lstStyle>
          <a:p>
            <a:pPr algn="just" eaLnBrk="1" hangingPunct="1">
              <a:lnSpc>
                <a:spcPct val="130000"/>
              </a:lnSpc>
              <a:spcBef>
                <a:spcPct val="0"/>
              </a:spcBef>
              <a:buClrTx/>
              <a:buSzTx/>
              <a:buFontTx/>
              <a:buNone/>
            </a:pPr>
            <a:r>
              <a:rPr lang="tr-TR" altLang="tr-TR" sz="2400">
                <a:latin typeface="Verdana" panose="020B0604030504040204" pitchFamily="34" charset="0"/>
              </a:rPr>
              <a:t>		</a:t>
            </a:r>
            <a:r>
              <a:rPr lang="tr-TR" altLang="tr-TR" sz="2200">
                <a:latin typeface="Verdana" panose="020B0604030504040204" pitchFamily="34" charset="0"/>
              </a:rPr>
              <a:t>Bu örneklerin fazla abartılı olduğunu düşünüyor olabilirsiniz. Ancak insanlık geçen zaman içinde büyük bir dönüşüm yaşamıştır. Günümüzün kapıcıları, işçileri ve öğrencileri geçmişin krallarında olmayan bir teknolojik konfora sahiptir. İnsanlık sürekli ivme kazanan bir değişim sürecinde yaşıyor. Bir toplum tipinden başka toplum tipine geçiş süreci kısalıyor.</a:t>
            </a:r>
            <a:r>
              <a:rPr lang="tr-TR" altLang="tr-TR" sz="2400">
                <a:latin typeface="Verdana" panose="020B0604030504040204" pitchFamily="34" charset="0"/>
              </a:rPr>
              <a:t> </a:t>
            </a:r>
          </a:p>
        </p:txBody>
      </p:sp>
      <p:pic>
        <p:nvPicPr>
          <p:cNvPr id="7171" name="Picture 3" descr="j0233312">
            <a:extLst>
              <a:ext uri="{FF2B5EF4-FFF2-40B4-BE49-F238E27FC236}">
                <a16:creationId xmlns:a16="http://schemas.microsoft.com/office/drawing/2014/main" id="{562FA44F-BDA4-43AC-A5A5-CC5B0A6EC87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250" y="4724400"/>
            <a:ext cx="1744663" cy="177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4" descr="MCj02338270000[1]">
            <a:extLst>
              <a:ext uri="{FF2B5EF4-FFF2-40B4-BE49-F238E27FC236}">
                <a16:creationId xmlns:a16="http://schemas.microsoft.com/office/drawing/2014/main" id="{245EA28B-3D49-44BE-9F34-10FBE1FE647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19475" y="4437063"/>
            <a:ext cx="1571625" cy="192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 descr="MMj02347570000[1]">
            <a:extLst>
              <a:ext uri="{FF2B5EF4-FFF2-40B4-BE49-F238E27FC236}">
                <a16:creationId xmlns:a16="http://schemas.microsoft.com/office/drawing/2014/main" id="{DE9C0D22-2602-4DE1-A77A-16979AD2C946}"/>
              </a:ext>
            </a:extLst>
          </p:cNvPr>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5003800" y="4868863"/>
            <a:ext cx="1371600"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6" descr="j0195384">
            <a:extLst>
              <a:ext uri="{FF2B5EF4-FFF2-40B4-BE49-F238E27FC236}">
                <a16:creationId xmlns:a16="http://schemas.microsoft.com/office/drawing/2014/main" id="{AE97CB77-E789-45D9-BC56-028B1E08081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59563" y="4508500"/>
            <a:ext cx="1152525" cy="176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a:extLst>
              <a:ext uri="{FF2B5EF4-FFF2-40B4-BE49-F238E27FC236}">
                <a16:creationId xmlns:a16="http://schemas.microsoft.com/office/drawing/2014/main" id="{A570B3E7-68C0-45F8-BC2E-FFF4C4AEB57F}"/>
              </a:ext>
            </a:extLst>
          </p:cNvPr>
          <p:cNvSpPr>
            <a:spLocks noGrp="1" noChangeArrowheads="1"/>
          </p:cNvSpPr>
          <p:nvPr>
            <p:ph type="body" idx="1"/>
          </p:nvPr>
        </p:nvSpPr>
        <p:spPr>
          <a:xfrm>
            <a:off x="900113" y="1196975"/>
            <a:ext cx="7561262" cy="5111750"/>
          </a:xfrm>
        </p:spPr>
        <p:txBody>
          <a:bodyPr/>
          <a:lstStyle/>
          <a:p>
            <a:pPr algn="just" eaLnBrk="1" hangingPunct="1">
              <a:lnSpc>
                <a:spcPct val="80000"/>
              </a:lnSpc>
              <a:defRPr/>
            </a:pPr>
            <a:r>
              <a:rPr lang="tr-TR" altLang="tr-TR" sz="2400"/>
              <a:t>Tarım öncesi toplumlarda belirli bir üretim artışı görüldüğünden, avcı ve toplayıcı toplumlara göre daha yeterlidirler. Verimlilik artışı, toplumsal bir artık yaratmıştır. </a:t>
            </a:r>
          </a:p>
          <a:p>
            <a:pPr algn="just" eaLnBrk="1" hangingPunct="1">
              <a:lnSpc>
                <a:spcPct val="80000"/>
              </a:lnSpc>
              <a:defRPr/>
            </a:pPr>
            <a:r>
              <a:rPr lang="tr-TR" altLang="tr-TR" sz="2400" i="1"/>
              <a:t>Toplumsal artık terimi,</a:t>
            </a:r>
            <a:r>
              <a:rPr lang="tr-TR" altLang="tr-TR" sz="2400"/>
              <a:t> bir grup insanın ürettiği bir ürünün bir taraftan kendi ihtiyaçlarını karşılarken, aynı zamanda tarım dışı işler yapan diğer insanların ihtiyaçlarını karşılayacak kadar üretimi ifade  eder. Artık ürünün doğuşunun sonucu olarak tarım toplumlarında bazı bireyler yönetim, askerlik ve dini liderlik gibi alanlarda uzmanlaşmaya başlamışlardır. Artan işbölümü, iktidar olgusundaki farklılaşmayla hiyerarşik bir toplumsal düzene yol açmıştır. Avcı ve toplayıcı toplumların bahçıvan toplumlara geçiş süreci binlerce yıl içinde gerçekleşmiştir.</a:t>
            </a:r>
          </a:p>
        </p:txBody>
      </p:sp>
      <p:sp>
        <p:nvSpPr>
          <p:cNvPr id="248835" name="Text Box 3">
            <a:extLst>
              <a:ext uri="{FF2B5EF4-FFF2-40B4-BE49-F238E27FC236}">
                <a16:creationId xmlns:a16="http://schemas.microsoft.com/office/drawing/2014/main" id="{4BF0FA71-E527-468C-94AF-A9AAECF71F61}"/>
              </a:ext>
            </a:extLst>
          </p:cNvPr>
          <p:cNvSpPr txBox="1">
            <a:spLocks noGrp="1" noChangeArrowheads="1"/>
          </p:cNvSpPr>
          <p:nvPr>
            <p:ph type="title"/>
          </p:nvPr>
        </p:nvSpPr>
        <p:spPr>
          <a:xfrm>
            <a:off x="468313" y="620713"/>
            <a:ext cx="8229600" cy="419100"/>
          </a:xfrm>
        </p:spPr>
        <p:txBody>
          <a:bodyPr lIns="91435" tIns="45717" rIns="91435" bIns="45717"/>
          <a:lstStyle/>
          <a:p>
            <a:pPr marL="342900" indent="-342900" eaLnBrk="1" hangingPunct="1">
              <a:defRPr/>
            </a:pPr>
            <a:r>
              <a:rPr lang="tr-TR" altLang="tr-TR" sz="2200" b="1">
                <a:latin typeface="Verdana" panose="020B0604030504040204" pitchFamily="34" charset="0"/>
              </a:rPr>
              <a:t>TARIM ÖNCESİ TOPLUMLAR</a:t>
            </a:r>
            <a:endParaRPr lang="tr-TR" altLang="tr-TR" sz="2200">
              <a:latin typeface="Verdana" panose="020B060403050404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Text Box 2">
            <a:extLst>
              <a:ext uri="{FF2B5EF4-FFF2-40B4-BE49-F238E27FC236}">
                <a16:creationId xmlns:a16="http://schemas.microsoft.com/office/drawing/2014/main" id="{84E2C5E8-4643-4318-A791-2ACBE5E18E44}"/>
              </a:ext>
            </a:extLst>
          </p:cNvPr>
          <p:cNvSpPr txBox="1">
            <a:spLocks noGrp="1" noChangeArrowheads="1"/>
          </p:cNvSpPr>
          <p:nvPr>
            <p:ph type="title"/>
          </p:nvPr>
        </p:nvSpPr>
        <p:spPr/>
        <p:txBody>
          <a:bodyPr lIns="91435" tIns="45717" rIns="91435" bIns="45717"/>
          <a:lstStyle/>
          <a:p>
            <a:pPr marL="342900" indent="-342900" eaLnBrk="1" hangingPunct="1">
              <a:defRPr/>
            </a:pPr>
            <a:r>
              <a:rPr lang="tr-TR" altLang="tr-TR" sz="2200" b="1">
                <a:latin typeface="Verdana" panose="020B0604030504040204" pitchFamily="34" charset="0"/>
              </a:rPr>
              <a:t>TARIM TOPLUMLARI</a:t>
            </a:r>
            <a:endParaRPr lang="tr-TR" altLang="tr-TR" sz="2200">
              <a:latin typeface="Verdana" panose="020B0604030504040204" pitchFamily="34" charset="0"/>
            </a:endParaRPr>
          </a:p>
        </p:txBody>
      </p:sp>
      <p:sp>
        <p:nvSpPr>
          <p:cNvPr id="249859" name="Rectangle 3">
            <a:extLst>
              <a:ext uri="{FF2B5EF4-FFF2-40B4-BE49-F238E27FC236}">
                <a16:creationId xmlns:a16="http://schemas.microsoft.com/office/drawing/2014/main" id="{44E71978-7BA5-467B-934B-5015830B53A8}"/>
              </a:ext>
            </a:extLst>
          </p:cNvPr>
          <p:cNvSpPr>
            <a:spLocks noGrp="1" noChangeArrowheads="1"/>
          </p:cNvSpPr>
          <p:nvPr>
            <p:ph type="body" sz="half" idx="1"/>
          </p:nvPr>
        </p:nvSpPr>
        <p:spPr>
          <a:xfrm>
            <a:off x="539750" y="1600200"/>
            <a:ext cx="5976938" cy="4530725"/>
          </a:xfrm>
        </p:spPr>
        <p:txBody>
          <a:bodyPr/>
          <a:lstStyle/>
          <a:p>
            <a:pPr algn="just" eaLnBrk="1" hangingPunct="1">
              <a:lnSpc>
                <a:spcPct val="80000"/>
              </a:lnSpc>
              <a:defRPr/>
            </a:pPr>
            <a:r>
              <a:rPr lang="tr-TR" altLang="tr-TR" sz="2100">
                <a:latin typeface="Verdana" panose="020B0604030504040204" pitchFamily="34" charset="0"/>
              </a:rPr>
              <a:t>Yaklaşık 5000 yıl önce tarımın gelişimi, bu toplumlarda devrim niteliğinde değişimleri de beraberinde getirmiştir. Tarım toplumları geçimleri tarıma bağlı olan toplumlardır. Kara sabanın icadı ve gübre kullanımıyla toprağın verimliliği artırılmış, böylece tarım alanları genişlemiş, nüfus artmış ve mesleki farklılaşmalar belirginleşmeye başlamıştır. Nüfusun bir kısmının tarım dışı etkinliklerle uğraşması tarım toplumunda  ihtisaslaşmış roller ortaya çıkarmıştır. Bireyler demir ustalığı, alet yapımı, hayvan yetiştirme ve inşaat gibi yeni ekonomik alanlarda roller edinmişlerdir. </a:t>
            </a:r>
          </a:p>
        </p:txBody>
      </p:sp>
      <p:pic>
        <p:nvPicPr>
          <p:cNvPr id="249860" name="Picture 4" descr="MCj02352790000[1]">
            <a:extLst>
              <a:ext uri="{FF2B5EF4-FFF2-40B4-BE49-F238E27FC236}">
                <a16:creationId xmlns:a16="http://schemas.microsoft.com/office/drawing/2014/main" id="{4DE721AD-8FE4-4DFA-90C0-C3C1F52C891C}"/>
              </a:ext>
            </a:extLst>
          </p:cNvPr>
          <p:cNvPicPr>
            <a:picLocks noChangeAspect="1" noChangeArrowheads="1"/>
          </p:cNvPicPr>
          <p:nvPr>
            <p:ph sz="quarter" idx="3"/>
          </p:nvPr>
        </p:nvPicPr>
        <p:blipFill>
          <a:blip r:embed="rId2">
            <a:extLst>
              <a:ext uri="{28A0092B-C50C-407E-A947-70E740481C1C}">
                <a14:useLocalDpi xmlns:a14="http://schemas.microsoft.com/office/drawing/2010/main" val="0"/>
              </a:ext>
            </a:extLst>
          </a:blip>
          <a:srcRect/>
          <a:stretch>
            <a:fillRect/>
          </a:stretch>
        </p:blipFill>
        <p:spPr>
          <a:xfrm>
            <a:off x="7092950" y="765175"/>
            <a:ext cx="1552575" cy="1827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49861" name="Picture 5" descr="MCj03197960000[1]">
            <a:extLst>
              <a:ext uri="{FF2B5EF4-FFF2-40B4-BE49-F238E27FC236}">
                <a16:creationId xmlns:a16="http://schemas.microsoft.com/office/drawing/2014/main" id="{F48D0C56-E4D8-479F-90D0-1D6ADB396918}"/>
              </a:ext>
            </a:extLst>
          </p:cNvPr>
          <p:cNvPicPr>
            <a:picLocks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6659563" y="2566988"/>
            <a:ext cx="1806575" cy="1428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49862" name="Picture 6" descr="MCj02314810000[1]">
            <a:extLst>
              <a:ext uri="{FF2B5EF4-FFF2-40B4-BE49-F238E27FC236}">
                <a16:creationId xmlns:a16="http://schemas.microsoft.com/office/drawing/2014/main" id="{5DB540EA-29B1-4FE1-8180-7ADF4180B7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59563" y="3933825"/>
            <a:ext cx="1887537" cy="159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49861"/>
                                        </p:tgtEl>
                                        <p:attrNameLst>
                                          <p:attrName>style.visibility</p:attrName>
                                        </p:attrNameLst>
                                      </p:cBhvr>
                                      <p:to>
                                        <p:strVal val="visible"/>
                                      </p:to>
                                    </p:set>
                                    <p:animEffect transition="in" filter="checkerboard(across)">
                                      <p:cBhvr>
                                        <p:cTn id="7" dur="500"/>
                                        <p:tgtEl>
                                          <p:spTgt spid="2498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mph" presetSubtype="0" fill="hold" nodeType="clickEffect">
                                  <p:stCondLst>
                                    <p:cond delay="0"/>
                                  </p:stCondLst>
                                  <p:childTnLst>
                                    <p:animRot by="21600000">
                                      <p:cBhvr>
                                        <p:cTn id="11" dur="2000" fill="hold"/>
                                        <p:tgtEl>
                                          <p:spTgt spid="249860"/>
                                        </p:tgtEl>
                                        <p:attrNameLst>
                                          <p:attrName>r</p:attrName>
                                        </p:attrNameLst>
                                      </p:cBhvr>
                                    </p:animRot>
                                  </p:childTnLst>
                                </p:cTn>
                              </p:par>
                            </p:childTnLst>
                          </p:cTn>
                        </p:par>
                      </p:childTnLst>
                    </p:cTn>
                  </p:par>
                  <p:par>
                    <p:cTn id="12" fill="hold" nodeType="clickPar">
                      <p:stCondLst>
                        <p:cond delay="indefinite"/>
                      </p:stCondLst>
                      <p:childTnLst>
                        <p:par>
                          <p:cTn id="13" fill="hold" nodeType="withGroup">
                            <p:stCondLst>
                              <p:cond delay="0"/>
                            </p:stCondLst>
                            <p:childTnLst>
                              <p:par>
                                <p:cTn id="14" presetID="8" presetClass="exit" presetSubtype="16" fill="hold" nodeType="clickEffect">
                                  <p:stCondLst>
                                    <p:cond delay="0"/>
                                  </p:stCondLst>
                                  <p:childTnLst>
                                    <p:animEffect transition="out" filter="diamond(in)">
                                      <p:cBhvr>
                                        <p:cTn id="15" dur="2000"/>
                                        <p:tgtEl>
                                          <p:spTgt spid="249862"/>
                                        </p:tgtEl>
                                      </p:cBhvr>
                                    </p:animEffect>
                                    <p:set>
                                      <p:cBhvr>
                                        <p:cTn id="16" dur="1" fill="hold">
                                          <p:stCondLst>
                                            <p:cond delay="1999"/>
                                          </p:stCondLst>
                                        </p:cTn>
                                        <p:tgtEl>
                                          <p:spTgt spid="24986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a:extLst>
              <a:ext uri="{FF2B5EF4-FFF2-40B4-BE49-F238E27FC236}">
                <a16:creationId xmlns:a16="http://schemas.microsoft.com/office/drawing/2014/main" id="{19A749B9-B42A-4689-910A-0036EBA5255C}"/>
              </a:ext>
            </a:extLst>
          </p:cNvPr>
          <p:cNvSpPr>
            <a:spLocks noGrp="1" noChangeArrowheads="1"/>
          </p:cNvSpPr>
          <p:nvPr>
            <p:ph type="body" idx="1"/>
          </p:nvPr>
        </p:nvSpPr>
        <p:spPr>
          <a:xfrm>
            <a:off x="900113" y="1341438"/>
            <a:ext cx="7561262" cy="4967287"/>
          </a:xfrm>
        </p:spPr>
        <p:txBody>
          <a:bodyPr/>
          <a:lstStyle/>
          <a:p>
            <a:pPr algn="just" eaLnBrk="1" hangingPunct="1">
              <a:lnSpc>
                <a:spcPct val="80000"/>
              </a:lnSpc>
              <a:defRPr/>
            </a:pPr>
            <a:r>
              <a:rPr lang="tr-TR" altLang="tr-TR" sz="2100">
                <a:latin typeface="Verdana" panose="020B0604030504040204" pitchFamily="34" charset="0"/>
              </a:rPr>
              <a:t>Tarıma bağlılık, şehirlerin kurulmasını da hızlandırmıştır. Tarım toplumlarında toprağa sahip olan asiller sınıfı ile toprağa bağlı köle sınıfı belirginleşmiştir. Din de ayrı bir kurum olarak yerini almış, din adamları ve kilisenin gücü artmıştır. Ticaret gelişmiş, para alışverişlerde değişim aracı olarak yer almıştır. Tarım teknolojisi, verimli uzmanlaşma, bir toprak parçasına yerleşme ve ticaret şeklindeki dört faktör, ekonominin bir devrim niteliğindeki dönüşümünde anahtar unsurlar olmuştur. Tarım toplumları temelde toprağın işenmesi ile elde edilen tarımsal üretime dayanırlar. Bununla beraber, pulluk gibi teknolojik bir yeniliğin girişi ile çiftçiler üretimlerini büyük ölçüde artırmışlardır. Ayrıca bu sayede daha geniş toprak parçalarını, kuşaklar boyunca işlemek mümkün hale gelmiştir.</a:t>
            </a:r>
          </a:p>
        </p:txBody>
      </p:sp>
      <p:sp>
        <p:nvSpPr>
          <p:cNvPr id="250883" name="Text Box 3">
            <a:extLst>
              <a:ext uri="{FF2B5EF4-FFF2-40B4-BE49-F238E27FC236}">
                <a16:creationId xmlns:a16="http://schemas.microsoft.com/office/drawing/2014/main" id="{4D3A6611-8364-4992-B856-3D6488B09FF5}"/>
              </a:ext>
            </a:extLst>
          </p:cNvPr>
          <p:cNvSpPr txBox="1">
            <a:spLocks noGrp="1" noChangeArrowheads="1"/>
          </p:cNvSpPr>
          <p:nvPr>
            <p:ph type="title"/>
          </p:nvPr>
        </p:nvSpPr>
        <p:spPr>
          <a:xfrm>
            <a:off x="468313" y="620713"/>
            <a:ext cx="8229600" cy="419100"/>
          </a:xfrm>
        </p:spPr>
        <p:txBody>
          <a:bodyPr lIns="91435" tIns="45717" rIns="91435" bIns="45717"/>
          <a:lstStyle/>
          <a:p>
            <a:pPr marL="342900" indent="-342900" eaLnBrk="1" hangingPunct="1">
              <a:defRPr/>
            </a:pPr>
            <a:r>
              <a:rPr lang="tr-TR" altLang="tr-TR" sz="2200" b="1">
                <a:latin typeface="Verdana" panose="020B0604030504040204" pitchFamily="34" charset="0"/>
              </a:rPr>
              <a:t>TARIM TOPLUMLARI</a:t>
            </a:r>
            <a:endParaRPr lang="tr-TR" altLang="tr-TR" sz="2200">
              <a:latin typeface="Verdana" panose="020B060403050404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a:extLst>
              <a:ext uri="{FF2B5EF4-FFF2-40B4-BE49-F238E27FC236}">
                <a16:creationId xmlns:a16="http://schemas.microsoft.com/office/drawing/2014/main" id="{DD1469FC-89B2-4973-AA81-E475E4140753}"/>
              </a:ext>
            </a:extLst>
          </p:cNvPr>
          <p:cNvSpPr>
            <a:spLocks noGrp="1" noChangeArrowheads="1"/>
          </p:cNvSpPr>
          <p:nvPr>
            <p:ph type="body" idx="1"/>
          </p:nvPr>
        </p:nvSpPr>
        <p:spPr>
          <a:xfrm>
            <a:off x="900113" y="1484313"/>
            <a:ext cx="7561262" cy="4968875"/>
          </a:xfrm>
        </p:spPr>
        <p:txBody>
          <a:bodyPr/>
          <a:lstStyle/>
          <a:p>
            <a:pPr algn="just" eaLnBrk="1" hangingPunct="1">
              <a:lnSpc>
                <a:spcPct val="80000"/>
              </a:lnSpc>
              <a:defRPr/>
            </a:pPr>
            <a:r>
              <a:rPr lang="tr-TR" altLang="tr-TR" sz="2300">
                <a:latin typeface="Verdana" panose="020B0604030504040204" pitchFamily="34" charset="0"/>
              </a:rPr>
              <a:t>Zamanla statü ve roller çoğalmış, nüfus artmış, şehirler ve yeni kurumlar ortaya çıkmış, sosyal sınıflar doğmuş, politik ve ekonomik eşitsizlikler toplumsal yapıda belirginleşmiş ve kültür farklılaşmıştır. Tarım toplumlarında teknoloji, insan ve hayvanların fiziki güçlerine dayanır. Ayrıca bahçıvanlık toplumlarından daha geniş bir işbölümü vardır. Örneğin balık ağlarının tamiratı veya nalbantlık gibi. İnsanlar yerleşik hayata geçtikçe, siyasal kurumlar daha da karmaşıklaşmış ve mülkiyet hakları kavramı artan bir önem kazanmıştır.</a:t>
            </a:r>
          </a:p>
        </p:txBody>
      </p:sp>
      <p:sp>
        <p:nvSpPr>
          <p:cNvPr id="251907" name="Text Box 3">
            <a:extLst>
              <a:ext uri="{FF2B5EF4-FFF2-40B4-BE49-F238E27FC236}">
                <a16:creationId xmlns:a16="http://schemas.microsoft.com/office/drawing/2014/main" id="{DEBDADFE-6F49-4619-B1DF-CB98F0957C88}"/>
              </a:ext>
            </a:extLst>
          </p:cNvPr>
          <p:cNvSpPr txBox="1">
            <a:spLocks noGrp="1" noChangeArrowheads="1"/>
          </p:cNvSpPr>
          <p:nvPr>
            <p:ph type="title"/>
          </p:nvPr>
        </p:nvSpPr>
        <p:spPr>
          <a:xfrm>
            <a:off x="468313" y="692150"/>
            <a:ext cx="8229600" cy="419100"/>
          </a:xfrm>
        </p:spPr>
        <p:txBody>
          <a:bodyPr lIns="91435" tIns="45717" rIns="91435" bIns="45717"/>
          <a:lstStyle/>
          <a:p>
            <a:pPr marL="342900" indent="-342900" eaLnBrk="1" hangingPunct="1">
              <a:defRPr/>
            </a:pPr>
            <a:r>
              <a:rPr lang="tr-TR" altLang="tr-TR" sz="2200" b="1">
                <a:latin typeface="Verdana" panose="020B0604030504040204" pitchFamily="34" charset="0"/>
              </a:rPr>
              <a:t>TARIM TOPLUMLARI</a:t>
            </a:r>
            <a:endParaRPr lang="tr-TR" altLang="tr-TR" sz="2200">
              <a:latin typeface="Verdana" panose="020B060403050404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a:extLst>
              <a:ext uri="{FF2B5EF4-FFF2-40B4-BE49-F238E27FC236}">
                <a16:creationId xmlns:a16="http://schemas.microsoft.com/office/drawing/2014/main" id="{6132F88B-445E-44A4-8CD8-DA88740C5FD4}"/>
              </a:ext>
            </a:extLst>
          </p:cNvPr>
          <p:cNvSpPr>
            <a:spLocks noGrp="1" noChangeArrowheads="1"/>
          </p:cNvSpPr>
          <p:nvPr>
            <p:ph type="body" idx="1"/>
          </p:nvPr>
        </p:nvSpPr>
        <p:spPr>
          <a:xfrm>
            <a:off x="900113" y="1484313"/>
            <a:ext cx="7561262" cy="4824412"/>
          </a:xfrm>
        </p:spPr>
        <p:txBody>
          <a:bodyPr/>
          <a:lstStyle/>
          <a:p>
            <a:pPr algn="just" eaLnBrk="1" hangingPunct="1">
              <a:lnSpc>
                <a:spcPct val="80000"/>
              </a:lnSpc>
              <a:defRPr/>
            </a:pPr>
            <a:r>
              <a:rPr lang="tr-TR" altLang="tr-TR" sz="2300">
                <a:latin typeface="Verdana" panose="020B0604030504040204" pitchFamily="34" charset="0"/>
              </a:rPr>
              <a:t>Tarım toplumlarının zamanla gelişimi ve artık değerin çoğalmasıyla, heykeller, kamu binaları ve sanat ürünleri yaratmak mümkün hale gelmiş ve bunlar kuşaktan kuşağa aktarılmıştır. Günümüzde tarım toplumu olmak ekonomik ve toplumsal gelişme sürecinde geç kalmayı iade etmektedir. Bugün bizim toplumumuzun da hala büyük bir kısmı tarımsal alanlarda yaşamakta ve çalışmaktadır.</a:t>
            </a:r>
          </a:p>
        </p:txBody>
      </p:sp>
      <p:sp>
        <p:nvSpPr>
          <p:cNvPr id="252931" name="Text Box 3">
            <a:extLst>
              <a:ext uri="{FF2B5EF4-FFF2-40B4-BE49-F238E27FC236}">
                <a16:creationId xmlns:a16="http://schemas.microsoft.com/office/drawing/2014/main" id="{864D95CB-D709-443A-8071-E188228F7FF2}"/>
              </a:ext>
            </a:extLst>
          </p:cNvPr>
          <p:cNvSpPr txBox="1">
            <a:spLocks noGrp="1" noChangeArrowheads="1"/>
          </p:cNvSpPr>
          <p:nvPr>
            <p:ph type="title"/>
          </p:nvPr>
        </p:nvSpPr>
        <p:spPr>
          <a:xfrm>
            <a:off x="468313" y="765175"/>
            <a:ext cx="8229600" cy="419100"/>
          </a:xfrm>
        </p:spPr>
        <p:txBody>
          <a:bodyPr lIns="91435" tIns="45717" rIns="91435" bIns="45717"/>
          <a:lstStyle/>
          <a:p>
            <a:pPr marL="342900" indent="-342900" eaLnBrk="1" hangingPunct="1">
              <a:defRPr/>
            </a:pPr>
            <a:r>
              <a:rPr lang="tr-TR" altLang="tr-TR" sz="2200" b="1">
                <a:latin typeface="Verdana" panose="020B0604030504040204" pitchFamily="34" charset="0"/>
              </a:rPr>
              <a:t>TARIM TOPLUMLARI</a:t>
            </a:r>
            <a:endParaRPr lang="tr-TR" altLang="tr-TR" sz="2200">
              <a:latin typeface="Verdana" panose="020B0604030504040204"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Text Box 2">
            <a:extLst>
              <a:ext uri="{FF2B5EF4-FFF2-40B4-BE49-F238E27FC236}">
                <a16:creationId xmlns:a16="http://schemas.microsoft.com/office/drawing/2014/main" id="{CEC87E19-1F4F-4678-A764-4318A4EF69DD}"/>
              </a:ext>
            </a:extLst>
          </p:cNvPr>
          <p:cNvSpPr txBox="1">
            <a:spLocks noGrp="1" noChangeArrowheads="1"/>
          </p:cNvSpPr>
          <p:nvPr>
            <p:ph type="title"/>
          </p:nvPr>
        </p:nvSpPr>
        <p:spPr/>
        <p:txBody>
          <a:bodyPr lIns="91435" tIns="45717" rIns="91435" bIns="45717"/>
          <a:lstStyle/>
          <a:p>
            <a:pPr marL="342900" indent="-342900" eaLnBrk="1" hangingPunct="1">
              <a:defRPr/>
            </a:pPr>
            <a:r>
              <a:rPr lang="tr-TR" altLang="tr-TR" sz="2200" b="1">
                <a:latin typeface="Verdana" panose="020B0604030504040204" pitchFamily="34" charset="0"/>
              </a:rPr>
              <a:t>ENDÜSTRİYEL TOPLUMLAR</a:t>
            </a:r>
            <a:r>
              <a:rPr lang="tr-TR" altLang="tr-TR" sz="2200">
                <a:latin typeface="Verdana" panose="020B0604030504040204" pitchFamily="34" charset="0"/>
              </a:rPr>
              <a:t> </a:t>
            </a:r>
          </a:p>
        </p:txBody>
      </p:sp>
      <p:sp>
        <p:nvSpPr>
          <p:cNvPr id="253955" name="Rectangle 3">
            <a:extLst>
              <a:ext uri="{FF2B5EF4-FFF2-40B4-BE49-F238E27FC236}">
                <a16:creationId xmlns:a16="http://schemas.microsoft.com/office/drawing/2014/main" id="{CFB2392F-E547-4273-81F4-B2AA35025CD3}"/>
              </a:ext>
            </a:extLst>
          </p:cNvPr>
          <p:cNvSpPr>
            <a:spLocks noGrp="1" noChangeArrowheads="1"/>
          </p:cNvSpPr>
          <p:nvPr>
            <p:ph type="body" sz="half" idx="1"/>
          </p:nvPr>
        </p:nvSpPr>
        <p:spPr>
          <a:xfrm>
            <a:off x="468313" y="1268413"/>
            <a:ext cx="7931150" cy="3268662"/>
          </a:xfrm>
        </p:spPr>
        <p:txBody>
          <a:bodyPr/>
          <a:lstStyle/>
          <a:p>
            <a:pPr algn="just" eaLnBrk="1" hangingPunct="1">
              <a:lnSpc>
                <a:spcPct val="90000"/>
              </a:lnSpc>
              <a:defRPr/>
            </a:pPr>
            <a:r>
              <a:rPr lang="tr-TR" altLang="tr-TR" sz="2100">
                <a:latin typeface="Verdana" panose="020B0604030504040204" pitchFamily="34" charset="0"/>
              </a:rPr>
              <a:t>Endüstriyel toplumlar makinalaşmış insan emeğinin yerini makinanın aldığı toplumlardır. Endüstri Devrimi, bilimsel bilgilerin üretim teknolojisine uygulanması, yeni enerji kaynaklarının bulunması ve hayvan gücünün yerini bu tip enerji kaynaklarının alması süreçlerini içermektedir. Keşif ve icatlar da  yeni keşiflere yol açarak, endüstri toplumlarını hızlı bir değişim temposuna çıkarmıştır. Endüstri çağı, “en çok değişen ve değiştiren çağ” olarak adlandırılmıştır. </a:t>
            </a:r>
          </a:p>
        </p:txBody>
      </p:sp>
      <p:pic>
        <p:nvPicPr>
          <p:cNvPr id="253956" name="Picture 4" descr="MCj01991220000[1]">
            <a:extLst>
              <a:ext uri="{FF2B5EF4-FFF2-40B4-BE49-F238E27FC236}">
                <a16:creationId xmlns:a16="http://schemas.microsoft.com/office/drawing/2014/main" id="{9C75EA37-E25C-4A82-A8FD-0D8F54DE9F1E}"/>
              </a:ext>
            </a:extLst>
          </p:cNvPr>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419475" y="4221163"/>
            <a:ext cx="2770188" cy="21002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fill="hold" nodeType="withEffect">
                                  <p:stCondLst>
                                    <p:cond delay="0"/>
                                  </p:stCondLst>
                                  <p:childTnLst>
                                    <p:animScale>
                                      <p:cBhvr>
                                        <p:cTn id="6" dur="2000" fill="hold"/>
                                        <p:tgtEl>
                                          <p:spTgt spid="25395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a:extLst>
              <a:ext uri="{FF2B5EF4-FFF2-40B4-BE49-F238E27FC236}">
                <a16:creationId xmlns:a16="http://schemas.microsoft.com/office/drawing/2014/main" id="{308E1CB5-1DB1-4F71-BA55-5E0FC3DA7AA2}"/>
              </a:ext>
            </a:extLst>
          </p:cNvPr>
          <p:cNvSpPr>
            <a:spLocks noGrp="1" noChangeArrowheads="1"/>
          </p:cNvSpPr>
          <p:nvPr>
            <p:ph type="body" idx="1"/>
          </p:nvPr>
        </p:nvSpPr>
        <p:spPr>
          <a:xfrm>
            <a:off x="827088" y="1196975"/>
            <a:ext cx="7726362" cy="5256213"/>
          </a:xfrm>
        </p:spPr>
        <p:txBody>
          <a:bodyPr/>
          <a:lstStyle/>
          <a:p>
            <a:pPr algn="just" eaLnBrk="1" hangingPunct="1">
              <a:lnSpc>
                <a:spcPct val="80000"/>
              </a:lnSpc>
              <a:buFont typeface="Wingdings" panose="05000000000000000000" pitchFamily="2" charset="2"/>
              <a:buNone/>
              <a:defRPr/>
            </a:pPr>
            <a:r>
              <a:rPr lang="tr-TR" altLang="tr-TR" sz="1900" b="1">
                <a:latin typeface="Verdana" panose="020B0604030504040204" pitchFamily="34" charset="0"/>
              </a:rPr>
              <a:t>	Freyer’e göre, İngiltere’de endüstri toplumu altı dalga halinde gelişmiştir:</a:t>
            </a:r>
          </a:p>
          <a:p>
            <a:pPr lvl="1" eaLnBrk="1" hangingPunct="1">
              <a:lnSpc>
                <a:spcPct val="80000"/>
              </a:lnSpc>
              <a:defRPr/>
            </a:pPr>
            <a:r>
              <a:rPr lang="tr-TR" altLang="tr-TR" sz="2000" b="1">
                <a:latin typeface="Verdana" panose="020B0604030504040204" pitchFamily="34" charset="0"/>
              </a:rPr>
              <a:t>Dokuma dalgası</a:t>
            </a:r>
          </a:p>
          <a:p>
            <a:pPr lvl="1" eaLnBrk="1" hangingPunct="1">
              <a:lnSpc>
                <a:spcPct val="80000"/>
              </a:lnSpc>
              <a:defRPr/>
            </a:pPr>
            <a:r>
              <a:rPr lang="tr-TR" altLang="tr-TR" sz="2000" b="1">
                <a:latin typeface="Verdana" panose="020B0604030504040204" pitchFamily="34" charset="0"/>
              </a:rPr>
              <a:t>Demir ve çelik dalgası</a:t>
            </a:r>
          </a:p>
          <a:p>
            <a:pPr lvl="1" eaLnBrk="1" hangingPunct="1">
              <a:lnSpc>
                <a:spcPct val="80000"/>
              </a:lnSpc>
              <a:defRPr/>
            </a:pPr>
            <a:r>
              <a:rPr lang="tr-TR" altLang="tr-TR" sz="2000" b="1">
                <a:latin typeface="Verdana" panose="020B0604030504040204" pitchFamily="34" charset="0"/>
              </a:rPr>
              <a:t>Ulaştırma çağı dalgası</a:t>
            </a:r>
          </a:p>
          <a:p>
            <a:pPr lvl="1" eaLnBrk="1" hangingPunct="1">
              <a:lnSpc>
                <a:spcPct val="80000"/>
              </a:lnSpc>
              <a:defRPr/>
            </a:pPr>
            <a:r>
              <a:rPr lang="tr-TR" altLang="tr-TR" sz="2000" b="1">
                <a:latin typeface="Verdana" panose="020B0604030504040204" pitchFamily="34" charset="0"/>
              </a:rPr>
              <a:t>Kimya çağı dalgası</a:t>
            </a:r>
          </a:p>
          <a:p>
            <a:pPr lvl="1" eaLnBrk="1" hangingPunct="1">
              <a:lnSpc>
                <a:spcPct val="80000"/>
              </a:lnSpc>
              <a:defRPr/>
            </a:pPr>
            <a:r>
              <a:rPr lang="tr-TR" altLang="tr-TR" sz="2000" b="1">
                <a:latin typeface="Verdana" panose="020B0604030504040204" pitchFamily="34" charset="0"/>
              </a:rPr>
              <a:t>Elektirik endüstrisi dalgası</a:t>
            </a:r>
          </a:p>
          <a:p>
            <a:pPr lvl="1" eaLnBrk="1" hangingPunct="1">
              <a:lnSpc>
                <a:spcPct val="80000"/>
              </a:lnSpc>
              <a:defRPr/>
            </a:pPr>
            <a:r>
              <a:rPr lang="tr-TR" altLang="tr-TR" sz="2000" b="1">
                <a:latin typeface="Verdana" panose="020B0604030504040204" pitchFamily="34" charset="0"/>
              </a:rPr>
              <a:t>Benzin motorları çağı.</a:t>
            </a:r>
          </a:p>
          <a:p>
            <a:pPr algn="just" eaLnBrk="1" hangingPunct="1">
              <a:lnSpc>
                <a:spcPct val="80000"/>
              </a:lnSpc>
              <a:defRPr/>
            </a:pPr>
            <a:r>
              <a:rPr lang="tr-TR" altLang="tr-TR" sz="1900" b="1">
                <a:latin typeface="Verdana" panose="020B0604030504040204" pitchFamily="34" charset="0"/>
              </a:rPr>
              <a:t>Daha sonra bu dalgalara yedinci olarak atom çağını eklemek yoluna gitmiştir.</a:t>
            </a:r>
          </a:p>
          <a:p>
            <a:pPr algn="just" eaLnBrk="1" hangingPunct="1">
              <a:lnSpc>
                <a:spcPct val="80000"/>
              </a:lnSpc>
              <a:defRPr/>
            </a:pPr>
            <a:r>
              <a:rPr lang="tr-TR" altLang="tr-TR" sz="1900" b="1">
                <a:latin typeface="Verdana" panose="020B0604030504040204" pitchFamily="34" charset="0"/>
              </a:rPr>
              <a:t>Bu değişmeler sadece fabrikalarda, şehirlerde ve maden ocaklarında değil her yerde olmuştur. Endüstrileşmenin ekonomi, aile, eğitim ve bilim gibi toplumsal kurumlar üzerinde yaygın etkileri gözlenmiştir. Endüstrileşmenin bir diğer yaygın etkisi, sosyal eşitsizliği azaltmasıdır. </a:t>
            </a:r>
          </a:p>
        </p:txBody>
      </p:sp>
      <p:sp>
        <p:nvSpPr>
          <p:cNvPr id="254979" name="Rectangle 3">
            <a:extLst>
              <a:ext uri="{FF2B5EF4-FFF2-40B4-BE49-F238E27FC236}">
                <a16:creationId xmlns:a16="http://schemas.microsoft.com/office/drawing/2014/main" id="{EBE948EE-D957-4E94-8EAC-B1AA275DA892}"/>
              </a:ext>
            </a:extLst>
          </p:cNvPr>
          <p:cNvSpPr>
            <a:spLocks noGrp="1" noChangeArrowheads="1"/>
          </p:cNvSpPr>
          <p:nvPr>
            <p:ph type="title"/>
          </p:nvPr>
        </p:nvSpPr>
        <p:spPr/>
        <p:txBody>
          <a:bodyPr/>
          <a:lstStyle/>
          <a:p>
            <a:pPr eaLnBrk="1" hangingPunct="1">
              <a:defRPr/>
            </a:pPr>
            <a:r>
              <a:rPr lang="tr-TR" altLang="tr-TR" sz="2400" b="1"/>
              <a:t>ENDÜSTRİYEL TOPLUM</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a:extLst>
              <a:ext uri="{FF2B5EF4-FFF2-40B4-BE49-F238E27FC236}">
                <a16:creationId xmlns:a16="http://schemas.microsoft.com/office/drawing/2014/main" id="{2755B48E-A039-4B4B-9658-031C370541F3}"/>
              </a:ext>
            </a:extLst>
          </p:cNvPr>
          <p:cNvSpPr>
            <a:spLocks noGrp="1" noChangeArrowheads="1"/>
          </p:cNvSpPr>
          <p:nvPr>
            <p:ph type="body" idx="1"/>
          </p:nvPr>
        </p:nvSpPr>
        <p:spPr>
          <a:xfrm>
            <a:off x="827088" y="1557338"/>
            <a:ext cx="7561262" cy="4094162"/>
          </a:xfrm>
        </p:spPr>
        <p:txBody>
          <a:bodyPr/>
          <a:lstStyle/>
          <a:p>
            <a:pPr algn="just" eaLnBrk="1" hangingPunct="1">
              <a:lnSpc>
                <a:spcPct val="80000"/>
              </a:lnSpc>
              <a:defRPr/>
            </a:pPr>
            <a:r>
              <a:rPr lang="tr-TR" altLang="tr-TR" sz="2300">
                <a:latin typeface="Verdana" panose="020B0604030504040204" pitchFamily="34" charset="0"/>
              </a:rPr>
              <a:t>Endüstri toplumunun gelişi ile ortaya çıkan değişiklikleri ana başlıkları ile şu şekilde sıralayabiliriz:</a:t>
            </a:r>
          </a:p>
          <a:p>
            <a:pPr eaLnBrk="1" hangingPunct="1">
              <a:lnSpc>
                <a:spcPct val="80000"/>
              </a:lnSpc>
              <a:defRPr/>
            </a:pPr>
            <a:r>
              <a:rPr lang="tr-TR" altLang="tr-TR" sz="2300">
                <a:latin typeface="Verdana" panose="020B0604030504040204" pitchFamily="34" charset="0"/>
              </a:rPr>
              <a:t>Endüstriyel üretim ön plana geçmiştir.</a:t>
            </a:r>
          </a:p>
          <a:p>
            <a:pPr algn="just" eaLnBrk="1" hangingPunct="1">
              <a:lnSpc>
                <a:spcPct val="80000"/>
              </a:lnSpc>
              <a:defRPr/>
            </a:pPr>
            <a:r>
              <a:rPr lang="tr-TR" altLang="tr-TR" sz="2300">
                <a:latin typeface="Verdana" panose="020B0604030504040204" pitchFamily="34" charset="0"/>
              </a:rPr>
              <a:t>Yeni sosyal sınıflar ortaya çıkmıştır.</a:t>
            </a:r>
          </a:p>
          <a:p>
            <a:pPr algn="just" eaLnBrk="1" hangingPunct="1">
              <a:lnSpc>
                <a:spcPct val="80000"/>
              </a:lnSpc>
              <a:defRPr/>
            </a:pPr>
            <a:r>
              <a:rPr lang="tr-TR" altLang="tr-TR" sz="2300">
                <a:latin typeface="Verdana" panose="020B0604030504040204" pitchFamily="34" charset="0"/>
              </a:rPr>
              <a:t>İşbölümü, uzmanlaşma ve standartlaşma artmıştır.</a:t>
            </a:r>
          </a:p>
          <a:p>
            <a:pPr algn="just" eaLnBrk="1" hangingPunct="1">
              <a:lnSpc>
                <a:spcPct val="80000"/>
              </a:lnSpc>
              <a:defRPr/>
            </a:pPr>
            <a:r>
              <a:rPr lang="tr-TR" altLang="tr-TR" sz="2300">
                <a:latin typeface="Verdana" panose="020B0604030504040204" pitchFamily="34" charset="0"/>
              </a:rPr>
              <a:t>Kentleşme ortaya çıkarken cemaat hayatı gerilemiştir.</a:t>
            </a:r>
          </a:p>
          <a:p>
            <a:pPr algn="just" eaLnBrk="1" hangingPunct="1">
              <a:lnSpc>
                <a:spcPct val="80000"/>
              </a:lnSpc>
              <a:defRPr/>
            </a:pPr>
            <a:r>
              <a:rPr lang="tr-TR" altLang="tr-TR" sz="2300">
                <a:latin typeface="Verdana" panose="020B0604030504040204" pitchFamily="34" charset="0"/>
              </a:rPr>
              <a:t>Sekülerleşme ve rasyonelleşme endüstri toplumunun alamet-i farikaları haline gelmiştir.</a:t>
            </a:r>
          </a:p>
          <a:p>
            <a:pPr algn="just" eaLnBrk="1" hangingPunct="1">
              <a:lnSpc>
                <a:spcPct val="80000"/>
              </a:lnSpc>
              <a:defRPr/>
            </a:pPr>
            <a:r>
              <a:rPr lang="tr-TR" altLang="tr-TR" sz="2300">
                <a:latin typeface="Verdana" panose="020B0604030504040204" pitchFamily="34" charset="0"/>
              </a:rPr>
              <a:t>Sermaye birikimi ve bürokratik örgütler artmıştır.</a:t>
            </a:r>
          </a:p>
        </p:txBody>
      </p:sp>
      <p:sp>
        <p:nvSpPr>
          <p:cNvPr id="256003" name="Text Box 3">
            <a:extLst>
              <a:ext uri="{FF2B5EF4-FFF2-40B4-BE49-F238E27FC236}">
                <a16:creationId xmlns:a16="http://schemas.microsoft.com/office/drawing/2014/main" id="{2124EA36-F186-4C2B-96CA-59302C2D9BF9}"/>
              </a:ext>
            </a:extLst>
          </p:cNvPr>
          <p:cNvSpPr txBox="1">
            <a:spLocks noGrp="1" noChangeArrowheads="1"/>
          </p:cNvSpPr>
          <p:nvPr>
            <p:ph type="title"/>
          </p:nvPr>
        </p:nvSpPr>
        <p:spPr>
          <a:xfrm>
            <a:off x="468313" y="908050"/>
            <a:ext cx="8229600" cy="419100"/>
          </a:xfrm>
        </p:spPr>
        <p:txBody>
          <a:bodyPr lIns="91435" tIns="45717" rIns="91435" bIns="45717"/>
          <a:lstStyle/>
          <a:p>
            <a:pPr marL="342900" indent="-342900" eaLnBrk="1" hangingPunct="1">
              <a:defRPr/>
            </a:pPr>
            <a:r>
              <a:rPr lang="tr-TR" altLang="tr-TR" sz="2200" b="1">
                <a:latin typeface="Verdana" panose="020B0604030504040204" pitchFamily="34" charset="0"/>
              </a:rPr>
              <a:t>ENDÜSTRİYEL TOPLUMLAR</a:t>
            </a:r>
            <a:r>
              <a:rPr lang="tr-TR" altLang="tr-TR" sz="2200">
                <a:latin typeface="Verdana" panose="020B0604030504040204" pitchFamily="34" charset="0"/>
              </a:rPr>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a:extLst>
              <a:ext uri="{FF2B5EF4-FFF2-40B4-BE49-F238E27FC236}">
                <a16:creationId xmlns:a16="http://schemas.microsoft.com/office/drawing/2014/main" id="{6F8A2D69-B033-41D3-A94C-E8845F10B00A}"/>
              </a:ext>
            </a:extLst>
          </p:cNvPr>
          <p:cNvSpPr>
            <a:spLocks noGrp="1" noChangeArrowheads="1"/>
          </p:cNvSpPr>
          <p:nvPr>
            <p:ph type="body" idx="1"/>
          </p:nvPr>
        </p:nvSpPr>
        <p:spPr>
          <a:xfrm>
            <a:off x="971550" y="1628775"/>
            <a:ext cx="7561263" cy="4387850"/>
          </a:xfrm>
        </p:spPr>
        <p:txBody>
          <a:bodyPr/>
          <a:lstStyle/>
          <a:p>
            <a:pPr algn="just" eaLnBrk="1" hangingPunct="1">
              <a:lnSpc>
                <a:spcPct val="80000"/>
              </a:lnSpc>
              <a:defRPr/>
            </a:pPr>
            <a:r>
              <a:rPr lang="tr-TR" altLang="tr-TR" sz="2300">
                <a:latin typeface="Verdana" panose="020B0604030504040204" pitchFamily="34" charset="0"/>
              </a:rPr>
              <a:t>Teknolojik gelişme ve modernleşme, endüstri toplumunun ortaya çıkışını hem etkilemiş, hem de sonuçlarından etkilenmiştir.</a:t>
            </a:r>
          </a:p>
          <a:p>
            <a:pPr eaLnBrk="1" hangingPunct="1">
              <a:lnSpc>
                <a:spcPct val="80000"/>
              </a:lnSpc>
              <a:defRPr/>
            </a:pPr>
            <a:endParaRPr lang="tr-TR" altLang="tr-TR" sz="2300">
              <a:latin typeface="Verdana" panose="020B0604030504040204" pitchFamily="34" charset="0"/>
            </a:endParaRPr>
          </a:p>
          <a:p>
            <a:pPr algn="just" eaLnBrk="1" hangingPunct="1">
              <a:lnSpc>
                <a:spcPct val="80000"/>
              </a:lnSpc>
              <a:defRPr/>
            </a:pPr>
            <a:r>
              <a:rPr lang="tr-TR" altLang="tr-TR" sz="2300">
                <a:latin typeface="Verdana" panose="020B0604030504040204" pitchFamily="34" charset="0"/>
              </a:rPr>
              <a:t> Bir taraftan bireyleşme ve toplumsal farlılaşma artarken, diğer taraftan da kitle üretimi ve eğitimi benzeşmeyi artırmıştır.</a:t>
            </a:r>
          </a:p>
          <a:p>
            <a:pPr eaLnBrk="1" hangingPunct="1">
              <a:lnSpc>
                <a:spcPct val="80000"/>
              </a:lnSpc>
              <a:defRPr/>
            </a:pPr>
            <a:endParaRPr lang="tr-TR" altLang="tr-TR" sz="2300">
              <a:latin typeface="Verdana" panose="020B0604030504040204" pitchFamily="34" charset="0"/>
            </a:endParaRPr>
          </a:p>
          <a:p>
            <a:pPr algn="just" eaLnBrk="1" hangingPunct="1">
              <a:lnSpc>
                <a:spcPct val="80000"/>
              </a:lnSpc>
              <a:defRPr/>
            </a:pPr>
            <a:r>
              <a:rPr lang="tr-TR" altLang="tr-TR" sz="2300">
                <a:latin typeface="Verdana" panose="020B0604030504040204" pitchFamily="34" charset="0"/>
              </a:rPr>
              <a:t> Endüstri toplumunun gelişimine paralel olarak, çoğulcu toplumlar ortaya çıkmıştır.</a:t>
            </a:r>
          </a:p>
        </p:txBody>
      </p:sp>
      <p:sp>
        <p:nvSpPr>
          <p:cNvPr id="257027" name="Text Box 3">
            <a:extLst>
              <a:ext uri="{FF2B5EF4-FFF2-40B4-BE49-F238E27FC236}">
                <a16:creationId xmlns:a16="http://schemas.microsoft.com/office/drawing/2014/main" id="{7CD27FBA-A35A-4B3E-830E-34FEB119D3F2}"/>
              </a:ext>
            </a:extLst>
          </p:cNvPr>
          <p:cNvSpPr txBox="1">
            <a:spLocks noGrp="1" noChangeArrowheads="1"/>
          </p:cNvSpPr>
          <p:nvPr>
            <p:ph type="title"/>
          </p:nvPr>
        </p:nvSpPr>
        <p:spPr>
          <a:xfrm>
            <a:off x="468313" y="908050"/>
            <a:ext cx="8229600" cy="419100"/>
          </a:xfrm>
        </p:spPr>
        <p:txBody>
          <a:bodyPr lIns="91435" tIns="45717" rIns="91435" bIns="45717"/>
          <a:lstStyle/>
          <a:p>
            <a:pPr marL="342900" indent="-342900" eaLnBrk="1" hangingPunct="1">
              <a:defRPr/>
            </a:pPr>
            <a:r>
              <a:rPr lang="tr-TR" altLang="tr-TR" sz="2200" b="1">
                <a:latin typeface="Verdana" panose="020B0604030504040204" pitchFamily="34" charset="0"/>
              </a:rPr>
              <a:t>ENDÜSTRİYEL TOPLUMLAR</a:t>
            </a:r>
            <a:r>
              <a:rPr lang="tr-TR" altLang="tr-TR" sz="2200">
                <a:latin typeface="Verdana" panose="020B0604030504040204" pitchFamily="34" charset="0"/>
              </a:rPr>
              <a: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a:extLst>
              <a:ext uri="{FF2B5EF4-FFF2-40B4-BE49-F238E27FC236}">
                <a16:creationId xmlns:a16="http://schemas.microsoft.com/office/drawing/2014/main" id="{699FF526-0FAF-467B-8A2A-2A7EA51F33B1}"/>
              </a:ext>
            </a:extLst>
          </p:cNvPr>
          <p:cNvSpPr>
            <a:spLocks noGrp="1" noChangeArrowheads="1"/>
          </p:cNvSpPr>
          <p:nvPr>
            <p:ph type="body" idx="1"/>
          </p:nvPr>
        </p:nvSpPr>
        <p:spPr>
          <a:xfrm>
            <a:off x="827088" y="1125538"/>
            <a:ext cx="7561262" cy="4679950"/>
          </a:xfrm>
        </p:spPr>
        <p:txBody>
          <a:bodyPr/>
          <a:lstStyle/>
          <a:p>
            <a:pPr eaLnBrk="1" hangingPunct="1">
              <a:lnSpc>
                <a:spcPct val="80000"/>
              </a:lnSpc>
              <a:defRPr/>
            </a:pPr>
            <a:endParaRPr lang="tr-TR" altLang="tr-TR" sz="2300">
              <a:latin typeface="Verdana" panose="020B0604030504040204" pitchFamily="34" charset="0"/>
            </a:endParaRPr>
          </a:p>
          <a:p>
            <a:pPr algn="just" eaLnBrk="1" hangingPunct="1">
              <a:lnSpc>
                <a:spcPct val="80000"/>
              </a:lnSpc>
              <a:defRPr/>
            </a:pPr>
            <a:r>
              <a:rPr lang="tr-TR" altLang="tr-TR" sz="2300">
                <a:latin typeface="Verdana" panose="020B0604030504040204" pitchFamily="34" charset="0"/>
              </a:rPr>
              <a:t>İşgücünün vasıf düzeyi artmış, bilim başta çalışma hayatı olmak üzere toplumsal hayatın her alanına uygulanmıştır.</a:t>
            </a:r>
          </a:p>
          <a:p>
            <a:pPr eaLnBrk="1" hangingPunct="1">
              <a:lnSpc>
                <a:spcPct val="80000"/>
              </a:lnSpc>
              <a:defRPr/>
            </a:pPr>
            <a:endParaRPr lang="tr-TR" altLang="tr-TR" sz="2300">
              <a:latin typeface="Verdana" panose="020B0604030504040204" pitchFamily="34" charset="0"/>
            </a:endParaRPr>
          </a:p>
          <a:p>
            <a:pPr algn="just" eaLnBrk="1" hangingPunct="1">
              <a:lnSpc>
                <a:spcPct val="80000"/>
              </a:lnSpc>
              <a:defRPr/>
            </a:pPr>
            <a:r>
              <a:rPr lang="tr-TR" altLang="tr-TR" sz="2300">
                <a:latin typeface="Verdana" panose="020B0604030504040204" pitchFamily="34" charset="0"/>
              </a:rPr>
              <a:t>Endüstri toplumları, aynı zamanda paranın ve çekirdek ailenin egemenliğinin arttığı toplumlardır.</a:t>
            </a:r>
          </a:p>
          <a:p>
            <a:pPr eaLnBrk="1" hangingPunct="1">
              <a:lnSpc>
                <a:spcPct val="80000"/>
              </a:lnSpc>
              <a:defRPr/>
            </a:pPr>
            <a:endParaRPr lang="tr-TR" altLang="tr-TR" sz="2300">
              <a:latin typeface="Verdana" panose="020B0604030504040204" pitchFamily="34" charset="0"/>
            </a:endParaRPr>
          </a:p>
          <a:p>
            <a:pPr algn="just" eaLnBrk="1" hangingPunct="1">
              <a:lnSpc>
                <a:spcPct val="80000"/>
              </a:lnSpc>
              <a:defRPr/>
            </a:pPr>
            <a:r>
              <a:rPr lang="tr-TR" altLang="tr-TR" sz="2300">
                <a:latin typeface="Verdana" panose="020B0604030504040204" pitchFamily="34" charset="0"/>
              </a:rPr>
              <a:t>Endüstri öncesi toplumlarda statüler daha çok edinilmiş iken, endüstriyel toplumlarda kazanılmış statüler önem kazanmıştır.  Toplumdaki sınıfların sayısı artarak, çoklu yapıda bir sınıf olgusu gelişmeye başlamıştır.</a:t>
            </a:r>
          </a:p>
        </p:txBody>
      </p:sp>
      <p:sp>
        <p:nvSpPr>
          <p:cNvPr id="258051" name="Text Box 3">
            <a:extLst>
              <a:ext uri="{FF2B5EF4-FFF2-40B4-BE49-F238E27FC236}">
                <a16:creationId xmlns:a16="http://schemas.microsoft.com/office/drawing/2014/main" id="{75426B04-D152-456F-822E-8A05C8D0424E}"/>
              </a:ext>
            </a:extLst>
          </p:cNvPr>
          <p:cNvSpPr txBox="1">
            <a:spLocks noGrp="1" noChangeArrowheads="1"/>
          </p:cNvSpPr>
          <p:nvPr>
            <p:ph type="title"/>
          </p:nvPr>
        </p:nvSpPr>
        <p:spPr>
          <a:xfrm>
            <a:off x="468313" y="692150"/>
            <a:ext cx="8229600" cy="419100"/>
          </a:xfrm>
        </p:spPr>
        <p:txBody>
          <a:bodyPr lIns="91435" tIns="45717" rIns="91435" bIns="45717"/>
          <a:lstStyle/>
          <a:p>
            <a:pPr marL="342900" indent="-342900" eaLnBrk="1" hangingPunct="1">
              <a:defRPr/>
            </a:pPr>
            <a:r>
              <a:rPr lang="tr-TR" altLang="tr-TR" sz="2200" b="1">
                <a:latin typeface="Verdana" panose="020B0604030504040204" pitchFamily="34" charset="0"/>
              </a:rPr>
              <a:t>ENDÜSTRİYEL TOPLUMLAR</a:t>
            </a:r>
            <a:r>
              <a:rPr lang="tr-TR" altLang="tr-TR" sz="2200">
                <a:latin typeface="Verdana" panose="020B0604030504040204" pitchFamily="34"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Text Box 2">
            <a:extLst>
              <a:ext uri="{FF2B5EF4-FFF2-40B4-BE49-F238E27FC236}">
                <a16:creationId xmlns:a16="http://schemas.microsoft.com/office/drawing/2014/main" id="{1C5CD483-F130-4B04-9DBA-C750D1D6D0E5}"/>
              </a:ext>
            </a:extLst>
          </p:cNvPr>
          <p:cNvSpPr txBox="1">
            <a:spLocks noGrp="1" noChangeArrowheads="1"/>
          </p:cNvSpPr>
          <p:nvPr>
            <p:ph type="title"/>
          </p:nvPr>
        </p:nvSpPr>
        <p:spPr/>
        <p:txBody>
          <a:bodyPr lIns="91435" tIns="45717" rIns="91435" bIns="45717"/>
          <a:lstStyle/>
          <a:p>
            <a:pPr marL="342900" indent="-342900" eaLnBrk="1" hangingPunct="1">
              <a:defRPr/>
            </a:pPr>
            <a:r>
              <a:rPr lang="tr-TR" altLang="tr-TR" sz="2400" b="1">
                <a:latin typeface="Verdana" panose="020B0604030504040204" pitchFamily="34" charset="0"/>
              </a:rPr>
              <a:t>TOPLUM</a:t>
            </a:r>
            <a:r>
              <a:rPr lang="tr-TR" altLang="tr-TR" sz="2400">
                <a:latin typeface="Verdana" panose="020B0604030504040204" pitchFamily="34" charset="0"/>
              </a:rPr>
              <a:t> </a:t>
            </a:r>
          </a:p>
        </p:txBody>
      </p:sp>
      <p:sp>
        <p:nvSpPr>
          <p:cNvPr id="223235" name="Rectangle 3">
            <a:extLst>
              <a:ext uri="{FF2B5EF4-FFF2-40B4-BE49-F238E27FC236}">
                <a16:creationId xmlns:a16="http://schemas.microsoft.com/office/drawing/2014/main" id="{66CEF2BE-84E9-424A-A3F4-A5340FB31F81}"/>
              </a:ext>
            </a:extLst>
          </p:cNvPr>
          <p:cNvSpPr>
            <a:spLocks noGrp="1" noChangeArrowheads="1"/>
          </p:cNvSpPr>
          <p:nvPr>
            <p:ph type="body" sz="half" idx="1"/>
          </p:nvPr>
        </p:nvSpPr>
        <p:spPr>
          <a:xfrm>
            <a:off x="457200" y="1600200"/>
            <a:ext cx="5554663" cy="4530725"/>
          </a:xfrm>
        </p:spPr>
        <p:txBody>
          <a:bodyPr/>
          <a:lstStyle/>
          <a:p>
            <a:pPr algn="just" eaLnBrk="1" hangingPunct="1">
              <a:lnSpc>
                <a:spcPct val="90000"/>
              </a:lnSpc>
              <a:defRPr/>
            </a:pPr>
            <a:r>
              <a:rPr lang="tr-TR" altLang="tr-TR" sz="2500">
                <a:latin typeface="Verdana" panose="020B0604030504040204" pitchFamily="34" charset="0"/>
              </a:rPr>
              <a:t>	En geniş anlamıyla toplum, insanları etkileyen gerçek ilişkiler bütünüdür. Bir başka deyimle, insanların bir toplum içinde var olmalarını sağlayan, birbirleriyle her tür ve biçimde kurmuş oldukları ilişkilerin bütünü toplumdur. </a:t>
            </a:r>
            <a:endParaRPr lang="tr-TR" altLang="tr-TR" sz="2500" i="1">
              <a:latin typeface="Verdana" panose="020B0604030504040204" pitchFamily="34" charset="0"/>
            </a:endParaRPr>
          </a:p>
          <a:p>
            <a:pPr algn="just" eaLnBrk="1" hangingPunct="1">
              <a:lnSpc>
                <a:spcPct val="90000"/>
              </a:lnSpc>
              <a:defRPr/>
            </a:pPr>
            <a:r>
              <a:rPr lang="tr-TR" altLang="tr-TR" sz="2500" i="1">
                <a:latin typeface="Verdana" panose="020B0604030504040204" pitchFamily="34" charset="0"/>
              </a:rPr>
              <a:t>	Acaba bir toplumun varlığından söz edebilmek için hangi şartların gerçekleşmesi gerekir?</a:t>
            </a:r>
          </a:p>
        </p:txBody>
      </p:sp>
      <p:pic>
        <p:nvPicPr>
          <p:cNvPr id="8196" name="Picture 4" descr="beyoglu_yeni">
            <a:extLst>
              <a:ext uri="{FF2B5EF4-FFF2-40B4-BE49-F238E27FC236}">
                <a16:creationId xmlns:a16="http://schemas.microsoft.com/office/drawing/2014/main" id="{2D8DA4AD-FCFA-42E7-BCDC-05013BB9CDE3}"/>
              </a:ext>
            </a:extLst>
          </p:cNvPr>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227763" y="1412875"/>
            <a:ext cx="2044700" cy="4017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a:extLst>
              <a:ext uri="{FF2B5EF4-FFF2-40B4-BE49-F238E27FC236}">
                <a16:creationId xmlns:a16="http://schemas.microsoft.com/office/drawing/2014/main" id="{933585BC-59F1-4DFC-8D3A-71AE77F5D88D}"/>
              </a:ext>
            </a:extLst>
          </p:cNvPr>
          <p:cNvSpPr>
            <a:spLocks noGrp="1" noChangeArrowheads="1"/>
          </p:cNvSpPr>
          <p:nvPr>
            <p:ph type="body" idx="1"/>
          </p:nvPr>
        </p:nvSpPr>
        <p:spPr>
          <a:xfrm>
            <a:off x="900113" y="1628775"/>
            <a:ext cx="7561262" cy="4679950"/>
          </a:xfrm>
        </p:spPr>
        <p:txBody>
          <a:bodyPr/>
          <a:lstStyle/>
          <a:p>
            <a:pPr algn="just" eaLnBrk="1" hangingPunct="1">
              <a:lnSpc>
                <a:spcPct val="90000"/>
              </a:lnSpc>
              <a:defRPr/>
            </a:pPr>
            <a:r>
              <a:rPr lang="tr-TR" altLang="tr-TR" sz="2300">
                <a:latin typeface="Verdana" panose="020B0604030504040204" pitchFamily="34" charset="0"/>
              </a:rPr>
              <a:t>Bilgi toplumu ya da enformasyon toplumu olarak da adlandırılan endüstri sonrası toplumlarda bilgi, ileri teknoloji ve hizmet sektörü ön plana çıkmıştır. Endüstriyel toplumlarda fabrika üretimi egemen iken, endüstri sonrası toplumlarda bilginin üretimi ya da aktarımı giderek daha fazla önem kazanmaktadır. Endüstri sonrası toplumda, üretim sürecindeki değişimler yanında, kültürel ve toplumsal boyutta köklü değişimler yaşanmaktadır.</a:t>
            </a:r>
          </a:p>
        </p:txBody>
      </p:sp>
      <p:sp>
        <p:nvSpPr>
          <p:cNvPr id="259075" name="Text Box 3">
            <a:extLst>
              <a:ext uri="{FF2B5EF4-FFF2-40B4-BE49-F238E27FC236}">
                <a16:creationId xmlns:a16="http://schemas.microsoft.com/office/drawing/2014/main" id="{23A342DB-F849-4EC4-AB95-81FE9E08A266}"/>
              </a:ext>
            </a:extLst>
          </p:cNvPr>
          <p:cNvSpPr txBox="1">
            <a:spLocks noGrp="1" noChangeArrowheads="1"/>
          </p:cNvSpPr>
          <p:nvPr>
            <p:ph type="title"/>
          </p:nvPr>
        </p:nvSpPr>
        <p:spPr>
          <a:xfrm>
            <a:off x="468313" y="908050"/>
            <a:ext cx="8229600" cy="419100"/>
          </a:xfrm>
        </p:spPr>
        <p:txBody>
          <a:bodyPr lIns="91435" tIns="45717" rIns="91435" bIns="45717"/>
          <a:lstStyle/>
          <a:p>
            <a:pPr marL="342900" indent="-342900" eaLnBrk="1" hangingPunct="1">
              <a:defRPr/>
            </a:pPr>
            <a:r>
              <a:rPr lang="tr-TR" altLang="tr-TR" sz="2200" b="1">
                <a:latin typeface="Verdana" panose="020B0604030504040204" pitchFamily="34" charset="0"/>
              </a:rPr>
              <a:t>ENDÜSTRİ SONRASI TOPLUMLAR</a:t>
            </a:r>
            <a:r>
              <a:rPr lang="tr-TR" altLang="tr-TR" sz="2200">
                <a:latin typeface="Verdana" panose="020B0604030504040204" pitchFamily="34" charset="0"/>
              </a:rPr>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a:extLst>
              <a:ext uri="{FF2B5EF4-FFF2-40B4-BE49-F238E27FC236}">
                <a16:creationId xmlns:a16="http://schemas.microsoft.com/office/drawing/2014/main" id="{D4DF8815-2ABF-4DC7-9932-AF7DF8CCAC05}"/>
              </a:ext>
            </a:extLst>
          </p:cNvPr>
          <p:cNvSpPr>
            <a:spLocks noGrp="1" noChangeArrowheads="1"/>
          </p:cNvSpPr>
          <p:nvPr>
            <p:ph type="body" idx="1"/>
          </p:nvPr>
        </p:nvSpPr>
        <p:spPr>
          <a:xfrm>
            <a:off x="611188" y="1530350"/>
            <a:ext cx="7850187" cy="5327650"/>
          </a:xfrm>
        </p:spPr>
        <p:txBody>
          <a:bodyPr/>
          <a:lstStyle/>
          <a:p>
            <a:pPr algn="just" eaLnBrk="1" hangingPunct="1">
              <a:lnSpc>
                <a:spcPct val="80000"/>
              </a:lnSpc>
              <a:buFont typeface="Wingdings" panose="05000000000000000000" pitchFamily="2" charset="2"/>
              <a:buNone/>
              <a:defRPr/>
            </a:pPr>
            <a:r>
              <a:rPr lang="tr-TR" altLang="tr-TR" sz="1600">
                <a:latin typeface="Verdana" panose="020B0604030504040204" pitchFamily="34" charset="0"/>
              </a:rPr>
              <a:t>		</a:t>
            </a:r>
            <a:r>
              <a:rPr lang="tr-TR" altLang="tr-TR" sz="2100">
                <a:latin typeface="Verdana" panose="020B0604030504040204" pitchFamily="34" charset="0"/>
              </a:rPr>
              <a:t>Endüstri sonrası toplumların özellikleri şu şekilde sıralanabilir:</a:t>
            </a:r>
          </a:p>
          <a:p>
            <a:pPr algn="just" eaLnBrk="1" hangingPunct="1">
              <a:lnSpc>
                <a:spcPct val="80000"/>
              </a:lnSpc>
              <a:defRPr/>
            </a:pPr>
            <a:r>
              <a:rPr lang="tr-TR" altLang="tr-TR" sz="2100" b="1">
                <a:latin typeface="Verdana" panose="020B0604030504040204" pitchFamily="34" charset="0"/>
              </a:rPr>
              <a:t>Ekonomik yapıda dönüşüm:</a:t>
            </a:r>
            <a:r>
              <a:rPr lang="tr-TR" altLang="tr-TR" sz="2100">
                <a:latin typeface="Verdana" panose="020B0604030504040204" pitchFamily="34" charset="0"/>
              </a:rPr>
              <a:t> Endüstriyel mal üretiminden hizmetlere yöneliş olmuştur. </a:t>
            </a:r>
            <a:endParaRPr lang="tr-TR" altLang="tr-TR" sz="2100" b="1">
              <a:latin typeface="Verdana" panose="020B0604030504040204" pitchFamily="34" charset="0"/>
            </a:endParaRPr>
          </a:p>
          <a:p>
            <a:pPr algn="just" eaLnBrk="1" hangingPunct="1">
              <a:lnSpc>
                <a:spcPct val="80000"/>
              </a:lnSpc>
              <a:defRPr/>
            </a:pPr>
            <a:r>
              <a:rPr lang="tr-TR" altLang="tr-TR" sz="2100" b="1">
                <a:latin typeface="Verdana" panose="020B0604030504040204" pitchFamily="34" charset="0"/>
              </a:rPr>
              <a:t>Yükselen yeni sınıflar:</a:t>
            </a:r>
            <a:r>
              <a:rPr lang="tr-TR" altLang="tr-TR" sz="2100">
                <a:latin typeface="Verdana" panose="020B0604030504040204" pitchFamily="34" charset="0"/>
              </a:rPr>
              <a:t> Hizmet sektörünün gelişmesiyle eğitim, idare ve büro işlerinin artışıyla da beyaz yakalı işçilerin yapacakları işlerin sayısında çok büyük artışlar ortaya çıkmıştır.</a:t>
            </a:r>
          </a:p>
          <a:p>
            <a:pPr algn="just" eaLnBrk="1" hangingPunct="1">
              <a:lnSpc>
                <a:spcPct val="80000"/>
              </a:lnSpc>
              <a:defRPr/>
            </a:pPr>
            <a:r>
              <a:rPr lang="tr-TR" altLang="tr-TR" sz="2100" b="1">
                <a:latin typeface="Verdana" panose="020B0604030504040204" pitchFamily="34" charset="0"/>
              </a:rPr>
              <a:t>Bilginin artan rolü:</a:t>
            </a:r>
            <a:r>
              <a:rPr lang="tr-TR" altLang="tr-TR" sz="2100">
                <a:latin typeface="Verdana" panose="020B0604030504040204" pitchFamily="34" charset="0"/>
              </a:rPr>
              <a:t> Bilgi, endüstri sonrası toplumun temel eksenidir ve stratejik kaynak haline gelmiştir. </a:t>
            </a:r>
          </a:p>
          <a:p>
            <a:pPr algn="just" eaLnBrk="1" hangingPunct="1">
              <a:lnSpc>
                <a:spcPct val="80000"/>
              </a:lnSpc>
              <a:defRPr/>
            </a:pPr>
            <a:r>
              <a:rPr lang="tr-TR" altLang="tr-TR" sz="2100" b="1">
                <a:latin typeface="Verdana" panose="020B0604030504040204" pitchFamily="34" charset="0"/>
              </a:rPr>
              <a:t>Enformasyon teknolojileri:</a:t>
            </a:r>
            <a:r>
              <a:rPr lang="tr-TR" altLang="tr-TR" sz="2100">
                <a:latin typeface="Verdana" panose="020B0604030504040204" pitchFamily="34" charset="0"/>
              </a:rPr>
              <a:t> Enformasyon teknolojisi enformasyon toplumunun doğuşunda büyük bir role sahiptir.</a:t>
            </a:r>
          </a:p>
        </p:txBody>
      </p:sp>
      <p:sp>
        <p:nvSpPr>
          <p:cNvPr id="260099" name="Text Box 3">
            <a:extLst>
              <a:ext uri="{FF2B5EF4-FFF2-40B4-BE49-F238E27FC236}">
                <a16:creationId xmlns:a16="http://schemas.microsoft.com/office/drawing/2014/main" id="{A5CBABAE-7ACF-444D-B09C-BDF3DD3360A1}"/>
              </a:ext>
            </a:extLst>
          </p:cNvPr>
          <p:cNvSpPr txBox="1">
            <a:spLocks noGrp="1" noChangeArrowheads="1"/>
          </p:cNvSpPr>
          <p:nvPr>
            <p:ph type="title"/>
          </p:nvPr>
        </p:nvSpPr>
        <p:spPr>
          <a:xfrm>
            <a:off x="468313" y="692150"/>
            <a:ext cx="8229600" cy="419100"/>
          </a:xfrm>
        </p:spPr>
        <p:txBody>
          <a:bodyPr lIns="91435" tIns="45717" rIns="91435" bIns="45717"/>
          <a:lstStyle/>
          <a:p>
            <a:pPr marL="342900" indent="-342900" eaLnBrk="1" hangingPunct="1">
              <a:defRPr/>
            </a:pPr>
            <a:r>
              <a:rPr lang="tr-TR" altLang="tr-TR" sz="2200" b="1">
                <a:latin typeface="Verdana" panose="020B0604030504040204" pitchFamily="34" charset="0"/>
              </a:rPr>
              <a:t>ENDÜSTRİ SONRASI TOPLUMLAR</a:t>
            </a:r>
            <a:r>
              <a:rPr lang="tr-TR" altLang="tr-TR" sz="2200">
                <a:latin typeface="Verdana" panose="020B0604030504040204" pitchFamily="34" charset="0"/>
              </a:rPr>
              <a: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a:extLst>
              <a:ext uri="{FF2B5EF4-FFF2-40B4-BE49-F238E27FC236}">
                <a16:creationId xmlns:a16="http://schemas.microsoft.com/office/drawing/2014/main" id="{2CE802F3-3068-498A-9F6B-D133FC96F9C7}"/>
              </a:ext>
            </a:extLst>
          </p:cNvPr>
          <p:cNvSpPr>
            <a:spLocks noGrp="1" noChangeArrowheads="1"/>
          </p:cNvSpPr>
          <p:nvPr>
            <p:ph type="title"/>
          </p:nvPr>
        </p:nvSpPr>
        <p:spPr>
          <a:xfrm>
            <a:off x="468313" y="981075"/>
            <a:ext cx="8229600" cy="1143000"/>
          </a:xfrm>
        </p:spPr>
        <p:txBody>
          <a:bodyPr/>
          <a:lstStyle/>
          <a:p>
            <a:pPr eaLnBrk="1" hangingPunct="1">
              <a:defRPr/>
            </a:pPr>
            <a:r>
              <a:rPr lang="tr-TR" altLang="tr-TR" sz="2400" b="1"/>
              <a:t>TÜRKİYE</a:t>
            </a:r>
          </a:p>
        </p:txBody>
      </p:sp>
      <p:sp>
        <p:nvSpPr>
          <p:cNvPr id="261123" name="Rectangle 3">
            <a:extLst>
              <a:ext uri="{FF2B5EF4-FFF2-40B4-BE49-F238E27FC236}">
                <a16:creationId xmlns:a16="http://schemas.microsoft.com/office/drawing/2014/main" id="{58D1B357-5ABC-4650-B847-CF8977DD7DB7}"/>
              </a:ext>
            </a:extLst>
          </p:cNvPr>
          <p:cNvSpPr>
            <a:spLocks noGrp="1" noChangeArrowheads="1"/>
          </p:cNvSpPr>
          <p:nvPr>
            <p:ph type="body" idx="1"/>
          </p:nvPr>
        </p:nvSpPr>
        <p:spPr>
          <a:xfrm>
            <a:off x="971550" y="2493963"/>
            <a:ext cx="7345363" cy="1657350"/>
          </a:xfrm>
        </p:spPr>
        <p:txBody>
          <a:bodyPr/>
          <a:lstStyle/>
          <a:p>
            <a:pPr algn="just" eaLnBrk="1" hangingPunct="1">
              <a:defRPr/>
            </a:pPr>
            <a:r>
              <a:rPr lang="tr-TR" altLang="tr-TR" sz="2300">
                <a:latin typeface="Verdana" panose="020B0604030504040204" pitchFamily="34" charset="0"/>
              </a:rPr>
              <a:t>Türkiye, bugün tarım, endüstri ve endüstri sonrası toplum aşamalarını bir arada yaşamaktadır.</a:t>
            </a:r>
            <a:endParaRPr lang="tr-TR" altLang="tr-TR" sz="23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Text Box 2">
            <a:extLst>
              <a:ext uri="{FF2B5EF4-FFF2-40B4-BE49-F238E27FC236}">
                <a16:creationId xmlns:a16="http://schemas.microsoft.com/office/drawing/2014/main" id="{70699DB4-557A-46E0-B964-03C41AD2DEEC}"/>
              </a:ext>
            </a:extLst>
          </p:cNvPr>
          <p:cNvSpPr txBox="1">
            <a:spLocks noGrp="1" noChangeArrowheads="1"/>
          </p:cNvSpPr>
          <p:nvPr>
            <p:ph type="title"/>
          </p:nvPr>
        </p:nvSpPr>
        <p:spPr/>
        <p:txBody>
          <a:bodyPr lIns="91435" tIns="45717" rIns="91435" bIns="45717"/>
          <a:lstStyle/>
          <a:p>
            <a:pPr marL="342900" indent="-342900" eaLnBrk="1" hangingPunct="1">
              <a:defRPr/>
            </a:pPr>
            <a:r>
              <a:rPr lang="tr-TR" altLang="tr-TR" sz="2400" b="1">
                <a:solidFill>
                  <a:schemeClr val="tx1"/>
                </a:solidFill>
                <a:latin typeface="Verdana" panose="020B0604030504040204" pitchFamily="34" charset="0"/>
                <a:cs typeface="Times New Roman" panose="02020603050405020304" pitchFamily="18" charset="0"/>
              </a:rPr>
              <a:t>TOPLUM</a:t>
            </a:r>
            <a:r>
              <a:rPr lang="tr-TR" altLang="tr-TR" sz="2400" b="1">
                <a:latin typeface="Verdana" panose="020B0604030504040204" pitchFamily="34" charset="0"/>
              </a:rPr>
              <a:t> </a:t>
            </a:r>
          </a:p>
        </p:txBody>
      </p:sp>
      <p:sp>
        <p:nvSpPr>
          <p:cNvPr id="224259" name="Rectangle 3">
            <a:extLst>
              <a:ext uri="{FF2B5EF4-FFF2-40B4-BE49-F238E27FC236}">
                <a16:creationId xmlns:a16="http://schemas.microsoft.com/office/drawing/2014/main" id="{23CD6F34-1A96-4605-AE20-9C3E8E640377}"/>
              </a:ext>
            </a:extLst>
          </p:cNvPr>
          <p:cNvSpPr>
            <a:spLocks noGrp="1" noChangeArrowheads="1"/>
          </p:cNvSpPr>
          <p:nvPr>
            <p:ph type="body" sz="half" idx="1"/>
          </p:nvPr>
        </p:nvSpPr>
        <p:spPr>
          <a:xfrm>
            <a:off x="684213" y="1341438"/>
            <a:ext cx="5688012" cy="4525962"/>
          </a:xfrm>
        </p:spPr>
        <p:txBody>
          <a:bodyPr/>
          <a:lstStyle/>
          <a:p>
            <a:pPr marL="628650" indent="-628650" algn="just" eaLnBrk="1" hangingPunct="1">
              <a:lnSpc>
                <a:spcPct val="80000"/>
              </a:lnSpc>
              <a:buFont typeface="Wingdings" panose="05000000000000000000" pitchFamily="2" charset="2"/>
              <a:buNone/>
              <a:defRPr/>
            </a:pPr>
            <a:r>
              <a:rPr lang="tr-TR" altLang="tr-TR" sz="2500"/>
              <a:t>	Bir toplumun varlığından söz edebilmemiz için;</a:t>
            </a:r>
          </a:p>
          <a:p>
            <a:pPr marL="628650" indent="-628650" algn="just" eaLnBrk="1" hangingPunct="1">
              <a:lnSpc>
                <a:spcPct val="80000"/>
              </a:lnSpc>
              <a:buFont typeface="Wingdings" panose="05000000000000000000" pitchFamily="2" charset="2"/>
              <a:buNone/>
              <a:defRPr/>
            </a:pPr>
            <a:r>
              <a:rPr lang="tr-TR" altLang="tr-TR" sz="2500"/>
              <a:t>1.   Ortak bir toprak parçasına sahip olunması,</a:t>
            </a:r>
          </a:p>
          <a:p>
            <a:pPr marL="628650" indent="-628650" algn="just" eaLnBrk="1" hangingPunct="1">
              <a:lnSpc>
                <a:spcPct val="80000"/>
              </a:lnSpc>
              <a:buFont typeface="Wingdings" panose="05000000000000000000" pitchFamily="2" charset="2"/>
              <a:buNone/>
              <a:defRPr/>
            </a:pPr>
            <a:r>
              <a:rPr lang="tr-TR" altLang="tr-TR" sz="2500"/>
              <a:t>2. Belirli bir idare biçiminin benimsenerek ona uyulması,</a:t>
            </a:r>
          </a:p>
          <a:p>
            <a:pPr marL="628650" indent="-628650" algn="just" eaLnBrk="1" hangingPunct="1">
              <a:lnSpc>
                <a:spcPct val="80000"/>
              </a:lnSpc>
              <a:buFont typeface="Wingdings" panose="05000000000000000000" pitchFamily="2" charset="2"/>
              <a:buNone/>
              <a:defRPr/>
            </a:pPr>
            <a:r>
              <a:rPr lang="tr-TR" altLang="tr-TR" sz="2500"/>
              <a:t>3. Ortak bir kültüre ya da yaşam biçimine sahip olunması gerekmektedir. </a:t>
            </a:r>
          </a:p>
          <a:p>
            <a:pPr marL="628650" indent="-628650" algn="just" eaLnBrk="1" hangingPunct="1">
              <a:lnSpc>
                <a:spcPct val="80000"/>
              </a:lnSpc>
              <a:buFont typeface="Wingdings" panose="05000000000000000000" pitchFamily="2" charset="2"/>
              <a:buNone/>
              <a:defRPr/>
            </a:pPr>
            <a:r>
              <a:rPr lang="tr-TR" altLang="tr-TR" sz="2500"/>
              <a:t>	Eğer bu şartlar karşılanmıyorsa bir toplumu oluşturan unsurlar eksik olduğu için, bir toplumun varlığından da bahsedilemez.</a:t>
            </a:r>
          </a:p>
        </p:txBody>
      </p:sp>
      <p:pic>
        <p:nvPicPr>
          <p:cNvPr id="9220" name="Picture 4" descr="MMj03568020000[1]">
            <a:extLst>
              <a:ext uri="{FF2B5EF4-FFF2-40B4-BE49-F238E27FC236}">
                <a16:creationId xmlns:a16="http://schemas.microsoft.com/office/drawing/2014/main" id="{CA61AC41-C8DB-477E-9BC9-F80D0952A829}"/>
              </a:ext>
            </a:extLst>
          </p:cNvPr>
          <p:cNvPicPr>
            <a:picLocks noChangeAspect="1" noChangeArrowheads="1" noCrop="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6372225" y="1268413"/>
            <a:ext cx="1871663" cy="1871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221" name="Picture 5" descr="MCj00905630000[1]">
            <a:extLst>
              <a:ext uri="{FF2B5EF4-FFF2-40B4-BE49-F238E27FC236}">
                <a16:creationId xmlns:a16="http://schemas.microsoft.com/office/drawing/2014/main" id="{ADC6AA63-CEB4-47E4-8B40-5BF92EF2E743}"/>
              </a:ext>
            </a:extLst>
          </p:cNvPr>
          <p:cNvPicPr>
            <a:picLocks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6659563" y="3214688"/>
            <a:ext cx="1800225" cy="1319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Text Box 2">
            <a:extLst>
              <a:ext uri="{FF2B5EF4-FFF2-40B4-BE49-F238E27FC236}">
                <a16:creationId xmlns:a16="http://schemas.microsoft.com/office/drawing/2014/main" id="{22224581-B3EF-496F-98AF-98C7CB6BA643}"/>
              </a:ext>
            </a:extLst>
          </p:cNvPr>
          <p:cNvSpPr txBox="1">
            <a:spLocks noGrp="1" noChangeArrowheads="1"/>
          </p:cNvSpPr>
          <p:nvPr>
            <p:ph type="title"/>
          </p:nvPr>
        </p:nvSpPr>
        <p:spPr>
          <a:xfrm>
            <a:off x="395288" y="836613"/>
            <a:ext cx="8229600" cy="633412"/>
          </a:xfrm>
        </p:spPr>
        <p:txBody>
          <a:bodyPr lIns="91435" tIns="45717" rIns="91435" bIns="45717"/>
          <a:lstStyle/>
          <a:p>
            <a:pPr marL="342900" indent="-342900" eaLnBrk="1" hangingPunct="1">
              <a:defRPr/>
            </a:pPr>
            <a:r>
              <a:rPr lang="tr-TR" altLang="tr-TR" sz="2400" b="1">
                <a:solidFill>
                  <a:schemeClr val="tx1"/>
                </a:solidFill>
                <a:latin typeface="Verdana" panose="020B0604030504040204" pitchFamily="34" charset="0"/>
                <a:cs typeface="Times New Roman" panose="02020603050405020304" pitchFamily="18" charset="0"/>
              </a:rPr>
              <a:t>TOPLUMSAL YAPI</a:t>
            </a:r>
            <a:r>
              <a:rPr lang="tr-TR" altLang="tr-TR" sz="2400" b="1">
                <a:latin typeface="Verdana" panose="020B0604030504040204" pitchFamily="34" charset="0"/>
              </a:rPr>
              <a:t> </a:t>
            </a:r>
          </a:p>
        </p:txBody>
      </p:sp>
      <p:sp>
        <p:nvSpPr>
          <p:cNvPr id="225283" name="Rectangle 3">
            <a:extLst>
              <a:ext uri="{FF2B5EF4-FFF2-40B4-BE49-F238E27FC236}">
                <a16:creationId xmlns:a16="http://schemas.microsoft.com/office/drawing/2014/main" id="{23B48770-1145-4D28-A2BC-665F36583A75}"/>
              </a:ext>
            </a:extLst>
          </p:cNvPr>
          <p:cNvSpPr>
            <a:spLocks noGrp="1" noChangeArrowheads="1"/>
          </p:cNvSpPr>
          <p:nvPr>
            <p:ph type="body" idx="1"/>
          </p:nvPr>
        </p:nvSpPr>
        <p:spPr>
          <a:xfrm>
            <a:off x="755650" y="1844675"/>
            <a:ext cx="7272338" cy="3533775"/>
          </a:xfrm>
        </p:spPr>
        <p:txBody>
          <a:bodyPr/>
          <a:lstStyle/>
          <a:p>
            <a:pPr marL="628650" indent="-628650" algn="just" eaLnBrk="1" hangingPunct="1">
              <a:buFont typeface="Wingdings" panose="05000000000000000000" pitchFamily="2" charset="2"/>
              <a:buNone/>
              <a:defRPr/>
            </a:pPr>
            <a:r>
              <a:rPr lang="tr-TR" altLang="tr-TR" sz="2300">
                <a:latin typeface="Verdana" panose="020B0604030504040204" pitchFamily="34" charset="0"/>
              </a:rPr>
              <a:t>		</a:t>
            </a:r>
            <a:r>
              <a:rPr lang="tr-TR" altLang="tr-TR" sz="2100">
                <a:latin typeface="Verdana" panose="020B0604030504040204" pitchFamily="34" charset="0"/>
              </a:rPr>
              <a:t>Nasıl her organizmanın bir yapısı varsa, her toplumun da bir yapısı vardır. Bu yapı birbirleriyle ilişkili olan birtakım parçalardan oluşmuş bir bütündür ve herbir parçanın diğerinden bağımsız olarak yer aldığı tesadüfi olarak bir araya gelmiş insanlardan oluşmuş bir şey değildir.</a:t>
            </a:r>
            <a:r>
              <a:rPr lang="tr-TR" altLang="tr-TR" sz="3100">
                <a:latin typeface="Verdana" panose="020B0604030504040204" pitchFamily="34"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Text Box 2">
            <a:extLst>
              <a:ext uri="{FF2B5EF4-FFF2-40B4-BE49-F238E27FC236}">
                <a16:creationId xmlns:a16="http://schemas.microsoft.com/office/drawing/2014/main" id="{59B76A50-3685-408C-9BC1-D5B25FCFBEAE}"/>
              </a:ext>
            </a:extLst>
          </p:cNvPr>
          <p:cNvSpPr txBox="1">
            <a:spLocks noGrp="1" noChangeArrowheads="1"/>
          </p:cNvSpPr>
          <p:nvPr>
            <p:ph type="title"/>
          </p:nvPr>
        </p:nvSpPr>
        <p:spPr/>
        <p:txBody>
          <a:bodyPr lIns="91435" tIns="45717" rIns="91435" bIns="45717"/>
          <a:lstStyle/>
          <a:p>
            <a:pPr marL="342900" indent="-342900" eaLnBrk="1" hangingPunct="1">
              <a:defRPr/>
            </a:pPr>
            <a:r>
              <a:rPr lang="tr-TR" altLang="tr-TR" sz="2400" b="1">
                <a:solidFill>
                  <a:schemeClr val="tx1"/>
                </a:solidFill>
                <a:latin typeface="Verdana" panose="020B0604030504040204" pitchFamily="34" charset="0"/>
              </a:rPr>
              <a:t>TOPLUMSAL YAPI</a:t>
            </a:r>
          </a:p>
        </p:txBody>
      </p:sp>
      <p:sp>
        <p:nvSpPr>
          <p:cNvPr id="226307" name="Rectangle 3">
            <a:extLst>
              <a:ext uri="{FF2B5EF4-FFF2-40B4-BE49-F238E27FC236}">
                <a16:creationId xmlns:a16="http://schemas.microsoft.com/office/drawing/2014/main" id="{44615F62-4F00-4C91-AEAF-9EF0D7530F83}"/>
              </a:ext>
            </a:extLst>
          </p:cNvPr>
          <p:cNvSpPr>
            <a:spLocks noGrp="1" noChangeArrowheads="1"/>
          </p:cNvSpPr>
          <p:nvPr>
            <p:ph type="body" sz="half" idx="1"/>
          </p:nvPr>
        </p:nvSpPr>
        <p:spPr>
          <a:xfrm>
            <a:off x="827088" y="1268413"/>
            <a:ext cx="7273925" cy="3989387"/>
          </a:xfrm>
        </p:spPr>
        <p:txBody>
          <a:bodyPr/>
          <a:lstStyle/>
          <a:p>
            <a:pPr algn="just" eaLnBrk="1" hangingPunct="1">
              <a:lnSpc>
                <a:spcPct val="80000"/>
              </a:lnSpc>
              <a:defRPr/>
            </a:pPr>
            <a:r>
              <a:rPr lang="tr-TR" altLang="tr-TR" sz="2100" i="1">
                <a:latin typeface="Verdana" panose="020B0604030504040204" pitchFamily="34" charset="0"/>
              </a:rPr>
              <a:t>Bir toplumun yapısı dediğimizde kastedilen nedir?</a:t>
            </a:r>
            <a:endParaRPr lang="tr-TR" altLang="tr-TR" sz="2100">
              <a:latin typeface="Verdana" panose="020B0604030504040204" pitchFamily="34" charset="0"/>
            </a:endParaRPr>
          </a:p>
          <a:p>
            <a:pPr algn="just" eaLnBrk="1" hangingPunct="1">
              <a:lnSpc>
                <a:spcPct val="80000"/>
              </a:lnSpc>
              <a:defRPr/>
            </a:pPr>
            <a:r>
              <a:rPr lang="tr-TR" altLang="tr-TR" sz="2100">
                <a:latin typeface="Verdana" panose="020B0604030504040204" pitchFamily="34" charset="0"/>
              </a:rPr>
              <a:t>Toplumsal yapı, toplumdaki organize olmuş toplumsal ilişkilerin bir bütünüdür.</a:t>
            </a:r>
            <a:endParaRPr lang="tr-TR" altLang="tr-TR" sz="2100" i="1">
              <a:latin typeface="Verdana" panose="020B0604030504040204" pitchFamily="34" charset="0"/>
            </a:endParaRPr>
          </a:p>
          <a:p>
            <a:pPr algn="just" eaLnBrk="1" hangingPunct="1">
              <a:lnSpc>
                <a:spcPct val="80000"/>
              </a:lnSpc>
              <a:defRPr/>
            </a:pPr>
            <a:r>
              <a:rPr lang="tr-TR" altLang="tr-TR" sz="2100" i="1">
                <a:latin typeface="Verdana" panose="020B0604030504040204" pitchFamily="34" charset="0"/>
              </a:rPr>
              <a:t>Toplum ve toplumsal yapı kavramları arasında nasıl bir ilişki vardır?</a:t>
            </a:r>
            <a:endParaRPr lang="tr-TR" altLang="tr-TR" sz="2100">
              <a:latin typeface="Verdana" panose="020B0604030504040204" pitchFamily="34" charset="0"/>
            </a:endParaRPr>
          </a:p>
          <a:p>
            <a:pPr algn="just" eaLnBrk="1" hangingPunct="1">
              <a:lnSpc>
                <a:spcPct val="80000"/>
              </a:lnSpc>
              <a:defRPr/>
            </a:pPr>
            <a:r>
              <a:rPr lang="tr-TR" altLang="tr-TR" sz="2100">
                <a:latin typeface="Verdana" panose="020B0604030504040204" pitchFamily="34" charset="0"/>
              </a:rPr>
              <a:t>Toplumsal yapı, toplumun bir çerçevesidir ve bu çerçeve bizler doğmadan önce, insanların birbirleriyle kurmuş oldukları ilişkiler tarafından tayin edilir. İnsanlar, belirli davranışları toplumsal yapıdaki yerlerine bağlı olarak öğrenmekte ve bunlara göre hareket etmektedir.</a:t>
            </a:r>
            <a:endParaRPr lang="tr-TR" altLang="tr-TR" sz="2100" i="1">
              <a:latin typeface="Verdana" panose="020B0604030504040204" pitchFamily="34" charset="0"/>
            </a:endParaRPr>
          </a:p>
          <a:p>
            <a:pPr algn="just" eaLnBrk="1" hangingPunct="1">
              <a:lnSpc>
                <a:spcPct val="80000"/>
              </a:lnSpc>
              <a:defRPr/>
            </a:pPr>
            <a:r>
              <a:rPr lang="tr-TR" altLang="tr-TR" sz="2100" i="1">
                <a:latin typeface="Verdana" panose="020B0604030504040204" pitchFamily="34" charset="0"/>
              </a:rPr>
              <a:t>İki toplumun farklı olduğunu ortaya koyarken ne gibi yapısal unsurlardan sözedebiliriz?</a:t>
            </a:r>
            <a:endParaRPr lang="tr-TR" altLang="tr-TR" sz="2100">
              <a:latin typeface="Verdana" panose="020B0604030504040204" pitchFamily="34" charset="0"/>
            </a:endParaRPr>
          </a:p>
          <a:p>
            <a:pPr eaLnBrk="1" hangingPunct="1">
              <a:lnSpc>
                <a:spcPct val="80000"/>
              </a:lnSpc>
              <a:buFont typeface="Wingdings" panose="05000000000000000000" pitchFamily="2" charset="2"/>
              <a:buNone/>
              <a:defRPr/>
            </a:pPr>
            <a:endParaRPr lang="tr-TR" altLang="tr-TR" sz="2100">
              <a:latin typeface="Verdana" panose="020B0604030504040204" pitchFamily="34" charset="0"/>
            </a:endParaRPr>
          </a:p>
        </p:txBody>
      </p:sp>
      <p:pic>
        <p:nvPicPr>
          <p:cNvPr id="11268" name="Picture 4" descr="MCj03121460000[1]">
            <a:extLst>
              <a:ext uri="{FF2B5EF4-FFF2-40B4-BE49-F238E27FC236}">
                <a16:creationId xmlns:a16="http://schemas.microsoft.com/office/drawing/2014/main" id="{D1BC074A-5393-446C-BC1F-B1225EAC40C2}"/>
              </a:ext>
            </a:extLst>
          </p:cNvPr>
          <p:cNvPicPr>
            <a:picLocks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1763713" y="5373688"/>
            <a:ext cx="1851025" cy="1176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1269" name="Picture 5" descr="MCj03121460000[1]">
            <a:extLst>
              <a:ext uri="{FF2B5EF4-FFF2-40B4-BE49-F238E27FC236}">
                <a16:creationId xmlns:a16="http://schemas.microsoft.com/office/drawing/2014/main" id="{3CA8938D-2192-43FD-B206-672512588DDB}"/>
              </a:ext>
            </a:extLst>
          </p:cNvPr>
          <p:cNvPicPr>
            <a:picLocks noChangeAspect="1" noChangeArrowheads="1"/>
          </p:cNvPicPr>
          <p:nvPr>
            <p:ph sz="quarter" idx="3"/>
          </p:nvPr>
        </p:nvPicPr>
        <p:blipFill>
          <a:blip r:embed="rId2">
            <a:extLst>
              <a:ext uri="{28A0092B-C50C-407E-A947-70E740481C1C}">
                <a14:useLocalDpi xmlns:a14="http://schemas.microsoft.com/office/drawing/2010/main" val="0"/>
              </a:ext>
            </a:extLst>
          </a:blip>
          <a:srcRect/>
          <a:stretch>
            <a:fillRect/>
          </a:stretch>
        </p:blipFill>
        <p:spPr>
          <a:xfrm>
            <a:off x="4284663" y="5373688"/>
            <a:ext cx="1851025" cy="1176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Text Box 2">
            <a:extLst>
              <a:ext uri="{FF2B5EF4-FFF2-40B4-BE49-F238E27FC236}">
                <a16:creationId xmlns:a16="http://schemas.microsoft.com/office/drawing/2014/main" id="{6E3A287A-2627-4F8C-8BCB-E0E374DD14C0}"/>
              </a:ext>
            </a:extLst>
          </p:cNvPr>
          <p:cNvSpPr txBox="1">
            <a:spLocks noGrp="1" noChangeArrowheads="1"/>
          </p:cNvSpPr>
          <p:nvPr>
            <p:ph type="title"/>
          </p:nvPr>
        </p:nvSpPr>
        <p:spPr/>
        <p:txBody>
          <a:bodyPr lIns="91435" tIns="45717" rIns="91435" bIns="45717"/>
          <a:lstStyle/>
          <a:p>
            <a:pPr marL="342900" indent="-342900" eaLnBrk="1" hangingPunct="1">
              <a:defRPr/>
            </a:pPr>
            <a:r>
              <a:rPr lang="tr-TR" altLang="tr-TR" sz="2400" b="1">
                <a:latin typeface="Verdana" panose="020B0604030504040204" pitchFamily="34" charset="0"/>
              </a:rPr>
              <a:t>KÜLTÜR</a:t>
            </a:r>
            <a:r>
              <a:rPr lang="tr-TR" altLang="tr-TR" sz="2400">
                <a:latin typeface="Verdana" panose="020B0604030504040204" pitchFamily="34" charset="0"/>
              </a:rPr>
              <a:t> </a:t>
            </a:r>
          </a:p>
        </p:txBody>
      </p:sp>
      <p:sp>
        <p:nvSpPr>
          <p:cNvPr id="227331" name="Rectangle 3">
            <a:extLst>
              <a:ext uri="{FF2B5EF4-FFF2-40B4-BE49-F238E27FC236}">
                <a16:creationId xmlns:a16="http://schemas.microsoft.com/office/drawing/2014/main" id="{FC8B614B-76AD-410F-9E58-913F1CA3A95B}"/>
              </a:ext>
            </a:extLst>
          </p:cNvPr>
          <p:cNvSpPr>
            <a:spLocks noGrp="1" noChangeArrowheads="1"/>
          </p:cNvSpPr>
          <p:nvPr>
            <p:ph type="body" sz="half" idx="1"/>
          </p:nvPr>
        </p:nvSpPr>
        <p:spPr>
          <a:xfrm>
            <a:off x="720725" y="1655763"/>
            <a:ext cx="5111750" cy="4470400"/>
          </a:xfrm>
        </p:spPr>
        <p:txBody>
          <a:bodyPr/>
          <a:lstStyle/>
          <a:p>
            <a:pPr algn="just" eaLnBrk="1" hangingPunct="1">
              <a:lnSpc>
                <a:spcPct val="80000"/>
              </a:lnSpc>
              <a:defRPr/>
            </a:pPr>
            <a:r>
              <a:rPr lang="tr-TR" altLang="tr-TR" sz="2000" b="1">
                <a:latin typeface="Verdana" panose="020B0604030504040204" pitchFamily="34" charset="0"/>
              </a:rPr>
              <a:t>Kültür bizi saran insanlardan öğrendiğimiz toplumsal bir mirastır. Kültür, bizim etrafımızı saran ve çevreleyen bir zarf gibidir. </a:t>
            </a:r>
          </a:p>
          <a:p>
            <a:pPr algn="just" eaLnBrk="1" hangingPunct="1">
              <a:lnSpc>
                <a:spcPct val="80000"/>
              </a:lnSpc>
              <a:defRPr/>
            </a:pPr>
            <a:endParaRPr lang="tr-TR" altLang="tr-TR" sz="2000" b="1" i="1">
              <a:latin typeface="Verdana" panose="020B0604030504040204" pitchFamily="34" charset="0"/>
            </a:endParaRPr>
          </a:p>
          <a:p>
            <a:pPr algn="just" eaLnBrk="1" hangingPunct="1">
              <a:lnSpc>
                <a:spcPct val="80000"/>
              </a:lnSpc>
              <a:defRPr/>
            </a:pPr>
            <a:r>
              <a:rPr lang="tr-TR" altLang="tr-TR" sz="2000" b="1" i="1">
                <a:latin typeface="Verdana" panose="020B0604030504040204" pitchFamily="34" charset="0"/>
              </a:rPr>
              <a:t>İçinde yaşadığımız kültür bizi nasıl etkiler?</a:t>
            </a:r>
            <a:endParaRPr lang="tr-TR" altLang="tr-TR" sz="2000" b="1">
              <a:latin typeface="Verdana" panose="020B0604030504040204" pitchFamily="34" charset="0"/>
            </a:endParaRPr>
          </a:p>
          <a:p>
            <a:pPr algn="just" eaLnBrk="1" hangingPunct="1">
              <a:lnSpc>
                <a:spcPct val="80000"/>
              </a:lnSpc>
              <a:defRPr/>
            </a:pPr>
            <a:r>
              <a:rPr lang="tr-TR" altLang="tr-TR" sz="2000" b="1">
                <a:latin typeface="Verdana" panose="020B0604030504040204" pitchFamily="34" charset="0"/>
              </a:rPr>
              <a:t>Kültür kalıpları içerisinde öğrendiklerimizin tümü bizim gelecekte nasıl bir insan olacağımızı etkiler.</a:t>
            </a:r>
            <a:r>
              <a:rPr lang="tr-TR" altLang="tr-TR" sz="1900" b="1">
                <a:latin typeface="Verdana" panose="020B0604030504040204" pitchFamily="34" charset="0"/>
              </a:rPr>
              <a:t> </a:t>
            </a:r>
          </a:p>
          <a:p>
            <a:pPr algn="just" eaLnBrk="1" hangingPunct="1">
              <a:lnSpc>
                <a:spcPct val="80000"/>
              </a:lnSpc>
              <a:defRPr/>
            </a:pPr>
            <a:endParaRPr lang="tr-TR" altLang="tr-TR" sz="1900" b="1">
              <a:latin typeface="Verdana" panose="020B0604030504040204" pitchFamily="34" charset="0"/>
            </a:endParaRPr>
          </a:p>
        </p:txBody>
      </p:sp>
      <p:pic>
        <p:nvPicPr>
          <p:cNvPr id="12292" name="Picture 4" descr="j0250406">
            <a:extLst>
              <a:ext uri="{FF2B5EF4-FFF2-40B4-BE49-F238E27FC236}">
                <a16:creationId xmlns:a16="http://schemas.microsoft.com/office/drawing/2014/main" id="{ECD63747-0718-426A-8006-7CA530450B10}"/>
              </a:ext>
            </a:extLst>
          </p:cNvPr>
          <p:cNvPicPr>
            <a:picLocks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5940425" y="1125538"/>
            <a:ext cx="2446338" cy="1536700"/>
          </a:xfrm>
          <a:noFill/>
        </p:spPr>
      </p:pic>
      <p:pic>
        <p:nvPicPr>
          <p:cNvPr id="12293" name="Picture 5" descr="j0335112">
            <a:extLst>
              <a:ext uri="{FF2B5EF4-FFF2-40B4-BE49-F238E27FC236}">
                <a16:creationId xmlns:a16="http://schemas.microsoft.com/office/drawing/2014/main" id="{B8AC1BD7-FEA8-4B0A-BDA2-F6655BD68686}"/>
              </a:ext>
            </a:extLst>
          </p:cNvPr>
          <p:cNvPicPr>
            <a:picLocks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6227763" y="2638425"/>
            <a:ext cx="1584325" cy="1585913"/>
          </a:xfrm>
          <a:noFill/>
        </p:spPr>
      </p:pic>
      <p:pic>
        <p:nvPicPr>
          <p:cNvPr id="12294" name="Picture 6" descr="MCj01954640000[1]">
            <a:extLst>
              <a:ext uri="{FF2B5EF4-FFF2-40B4-BE49-F238E27FC236}">
                <a16:creationId xmlns:a16="http://schemas.microsoft.com/office/drawing/2014/main" id="{2A5A7B08-E103-460B-9544-F765E05599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77050" y="4149725"/>
            <a:ext cx="1822450" cy="180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6C7EBB90-4364-4715-BB4D-CE885FE54D12}"/>
              </a:ext>
            </a:extLst>
          </p:cNvPr>
          <p:cNvSpPr>
            <a:spLocks noGrp="1" noChangeArrowheads="1"/>
          </p:cNvSpPr>
          <p:nvPr>
            <p:ph type="body" idx="1"/>
          </p:nvPr>
        </p:nvSpPr>
        <p:spPr>
          <a:xfrm>
            <a:off x="611188" y="1412875"/>
            <a:ext cx="7343775" cy="4525963"/>
          </a:xfrm>
        </p:spPr>
        <p:txBody>
          <a:bodyPr/>
          <a:lstStyle/>
          <a:p>
            <a:pPr algn="just" eaLnBrk="1" hangingPunct="1">
              <a:lnSpc>
                <a:spcPct val="110000"/>
              </a:lnSpc>
              <a:spcBef>
                <a:spcPct val="0"/>
              </a:spcBef>
              <a:buFont typeface="Wingdings" panose="05000000000000000000" pitchFamily="2" charset="2"/>
              <a:buNone/>
              <a:defRPr/>
            </a:pPr>
            <a:r>
              <a:rPr lang="tr-TR" altLang="tr-TR" sz="2100">
                <a:latin typeface="Verdana" panose="020B0604030504040204" pitchFamily="34" charset="0"/>
              </a:rPr>
              <a:t>		</a:t>
            </a:r>
            <a:r>
              <a:rPr lang="tr-TR" altLang="tr-TR" sz="2300">
                <a:latin typeface="Verdana" panose="020B0604030504040204" pitchFamily="34" charset="0"/>
              </a:rPr>
              <a:t>İnsanları anlamak için onların toplum içindeki yerlerini incelememiz gerekir. Özellikle belirgin bir toplumsal sınıf, kendini gelir düzeyi, eğitim ve mesleki saygınlıkla belirli eder. Günümüzde kalabalık bir insan grubu sahip oldukları, benzer gelir düzeyi, eğitim, yaptıkları işler ve kabaca karşılaştırılabilir saygınlık ölçütleriyle toplumsal sınıf olarak tanımlanmaktadır. Sınıfsal ortam, bireylerin davranışlarını, fikir ve düşüncelerini etkilemektedir.</a:t>
            </a:r>
            <a:r>
              <a:rPr lang="tr-TR" altLang="tr-TR" sz="2100">
                <a:latin typeface="Verdana" panose="020B0604030504040204" pitchFamily="34" charset="0"/>
              </a:rPr>
              <a:t>  </a:t>
            </a:r>
          </a:p>
          <a:p>
            <a:pPr eaLnBrk="1" hangingPunct="1">
              <a:lnSpc>
                <a:spcPct val="80000"/>
              </a:lnSpc>
              <a:defRPr/>
            </a:pPr>
            <a:endParaRPr lang="tr-TR" altLang="tr-TR" sz="2100">
              <a:latin typeface="Verdana" panose="020B0604030504040204" pitchFamily="34" charset="0"/>
            </a:endParaRPr>
          </a:p>
        </p:txBody>
      </p:sp>
      <p:sp>
        <p:nvSpPr>
          <p:cNvPr id="228355" name="Text Box 3">
            <a:extLst>
              <a:ext uri="{FF2B5EF4-FFF2-40B4-BE49-F238E27FC236}">
                <a16:creationId xmlns:a16="http://schemas.microsoft.com/office/drawing/2014/main" id="{6252E865-33F1-4DFE-9290-8A3A1F880425}"/>
              </a:ext>
            </a:extLst>
          </p:cNvPr>
          <p:cNvSpPr txBox="1">
            <a:spLocks noGrp="1" noChangeArrowheads="1"/>
          </p:cNvSpPr>
          <p:nvPr>
            <p:ph type="title"/>
          </p:nvPr>
        </p:nvSpPr>
        <p:spPr>
          <a:xfrm>
            <a:off x="0" y="549275"/>
            <a:ext cx="8229600" cy="850900"/>
          </a:xfrm>
        </p:spPr>
        <p:txBody>
          <a:bodyPr lIns="91435" tIns="45717" rIns="91435" bIns="45717"/>
          <a:lstStyle/>
          <a:p>
            <a:pPr marL="342900" indent="-342900" eaLnBrk="1" hangingPunct="1">
              <a:defRPr/>
            </a:pPr>
            <a:r>
              <a:rPr lang="tr-TR" altLang="tr-TR" sz="2400" b="1">
                <a:latin typeface="Verdana" panose="020B0604030504040204" pitchFamily="34" charset="0"/>
              </a:rPr>
              <a:t>TOPLUMSAL SINIF</a:t>
            </a:r>
            <a:r>
              <a:rPr lang="tr-TR" altLang="tr-TR" sz="2400">
                <a:latin typeface="Verdana" panose="020B0604030504040204" pitchFamily="34" charset="0"/>
              </a:rPr>
              <a:t> </a:t>
            </a:r>
          </a:p>
        </p:txBody>
      </p:sp>
    </p:spTree>
  </p:cSld>
  <p:clrMapOvr>
    <a:masterClrMapping/>
  </p:clrMapOvr>
</p:sld>
</file>

<file path=ppt/theme/theme1.xml><?xml version="1.0" encoding="utf-8"?>
<a:theme xmlns:a="http://schemas.openxmlformats.org/drawingml/2006/main" name="Huzme">
  <a:themeElements>
    <a:clrScheme name="Huzme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Huz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tr-TR" altLang="tr-TR"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tr-TR" altLang="tr-TR"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Huzme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Huzme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Huzme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Huzme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Huzme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Huzme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Huzme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Huzme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Huzme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539</TotalTime>
  <Words>1860</Words>
  <Application>Microsoft Office PowerPoint</Application>
  <PresentationFormat>Ekran Gösterisi (4:3)</PresentationFormat>
  <Paragraphs>177</Paragraphs>
  <Slides>42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42</vt:i4>
      </vt:variant>
    </vt:vector>
  </HeadingPairs>
  <TitlesOfParts>
    <vt:vector size="47" baseType="lpstr">
      <vt:lpstr>Arial</vt:lpstr>
      <vt:lpstr>Wingdings</vt:lpstr>
      <vt:lpstr>Verdana</vt:lpstr>
      <vt:lpstr>Times New Roman</vt:lpstr>
      <vt:lpstr>Huzme</vt:lpstr>
      <vt:lpstr>ÜNİTE 3: TOPLUM VE TOPLUMSAL YAPI</vt:lpstr>
      <vt:lpstr>PowerPoint Sunusu</vt:lpstr>
      <vt:lpstr>PowerPoint Sunusu</vt:lpstr>
      <vt:lpstr>TOPLUM </vt:lpstr>
      <vt:lpstr>TOPLUM </vt:lpstr>
      <vt:lpstr>TOPLUMSAL YAPI </vt:lpstr>
      <vt:lpstr>TOPLUMSAL YAPI</vt:lpstr>
      <vt:lpstr>KÜLTÜR </vt:lpstr>
      <vt:lpstr>TOPLUMSAL SINIF </vt:lpstr>
      <vt:lpstr>STATÜ </vt:lpstr>
      <vt:lpstr> TEMEL (MASTER) STATÜ </vt:lpstr>
      <vt:lpstr>EDİNİLMİŞ VE KAZANILMIŞ STATÜ</vt:lpstr>
      <vt:lpstr>ROL  </vt:lpstr>
      <vt:lpstr>ROL </vt:lpstr>
      <vt:lpstr>ROL </vt:lpstr>
      <vt:lpstr>ROL </vt:lpstr>
      <vt:lpstr>TOPLUMSAL GRUPLAR </vt:lpstr>
      <vt:lpstr>PowerPoint Sunusu</vt:lpstr>
      <vt:lpstr>TOPLUMSAL KURUMLAR </vt:lpstr>
      <vt:lpstr>TOPLUMSAL KURUMLAR </vt:lpstr>
      <vt:lpstr>Sosyolojide toplumsal düzeni sağlayan kurumlar;</vt:lpstr>
      <vt:lpstr>TOPLUMSAL KURUMLAR </vt:lpstr>
      <vt:lpstr>TOPLUM TÜRLERİ</vt:lpstr>
      <vt:lpstr>AVCI VE TOPLAYICI TOPLUMLAR</vt:lpstr>
      <vt:lpstr>AVCI VE TOPLAYICI TOPLUMLAR</vt:lpstr>
      <vt:lpstr>AVCI VE TOPLAYICI TOPLUMLAR</vt:lpstr>
      <vt:lpstr>GÖÇEBE VE ÇOBANLIK TOPLUMLARI</vt:lpstr>
      <vt:lpstr>GÖÇEBE VE ÇOBANLIK TOPLUMLARI </vt:lpstr>
      <vt:lpstr>TARIM ÖNCESİ TOPLUMLAR</vt:lpstr>
      <vt:lpstr>TARIM ÖNCESİ TOPLUMLAR</vt:lpstr>
      <vt:lpstr>TARIM TOPLUMLARI</vt:lpstr>
      <vt:lpstr>TARIM TOPLUMLARI</vt:lpstr>
      <vt:lpstr>TARIM TOPLUMLARI</vt:lpstr>
      <vt:lpstr>TARIM TOPLUMLARI</vt:lpstr>
      <vt:lpstr>ENDÜSTRİYEL TOPLUMLAR </vt:lpstr>
      <vt:lpstr>ENDÜSTRİYEL TOPLUM</vt:lpstr>
      <vt:lpstr>ENDÜSTRİYEL TOPLUMLAR </vt:lpstr>
      <vt:lpstr>ENDÜSTRİYEL TOPLUMLAR </vt:lpstr>
      <vt:lpstr>ENDÜSTRİYEL TOPLUMLAR </vt:lpstr>
      <vt:lpstr>ENDÜSTRİ SONRASI TOPLUMLAR </vt:lpstr>
      <vt:lpstr>ENDÜSTRİ SONRASI TOPLUMLAR </vt:lpstr>
      <vt:lpstr>TÜRKİYE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TOPLUMSAL YAPI</dc:title>
  <dc:creator>www.nedir.org</dc:creator>
  <cp:keywords>sınıf;toplum</cp:keywords>
  <cp:lastModifiedBy>mehmet genç</cp:lastModifiedBy>
  <cp:revision>90</cp:revision>
  <dcterms:created xsi:type="dcterms:W3CDTF">2004-03-03T11:51:41Z</dcterms:created>
  <dcterms:modified xsi:type="dcterms:W3CDTF">2018-11-09T07:23:24Z</dcterms:modified>
</cp:coreProperties>
</file>