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1"/>
  </p:notesMasterIdLst>
  <p:handoutMasterIdLst>
    <p:handoutMasterId r:id="rId22"/>
  </p:handoutMasterIdLst>
  <p:sldIdLst>
    <p:sldId id="256" r:id="rId2"/>
    <p:sldId id="257" r:id="rId3"/>
    <p:sldId id="282" r:id="rId4"/>
    <p:sldId id="261" r:id="rId5"/>
    <p:sldId id="283" r:id="rId6"/>
    <p:sldId id="262" r:id="rId7"/>
    <p:sldId id="263" r:id="rId8"/>
    <p:sldId id="271" r:id="rId9"/>
    <p:sldId id="272" r:id="rId10"/>
    <p:sldId id="273" r:id="rId11"/>
    <p:sldId id="274" r:id="rId12"/>
    <p:sldId id="275" r:id="rId13"/>
    <p:sldId id="276" r:id="rId14"/>
    <p:sldId id="284" r:id="rId15"/>
    <p:sldId id="277" r:id="rId16"/>
    <p:sldId id="278" r:id="rId17"/>
    <p:sldId id="279" r:id="rId18"/>
    <p:sldId id="280" r:id="rId19"/>
    <p:sldId id="281"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FFCC00"/>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8" autoAdjust="0"/>
    <p:restoredTop sz="94595" autoAdjust="0"/>
  </p:normalViewPr>
  <p:slideViewPr>
    <p:cSldViewPr>
      <p:cViewPr>
        <p:scale>
          <a:sx n="75" d="100"/>
          <a:sy n="75" d="100"/>
        </p:scale>
        <p:origin x="-1002" y="-6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15363" name="Rectangle 3"/>
          <p:cNvSpPr>
            <a:spLocks noGrp="1" noChangeArrowheads="1"/>
          </p:cNvSpPr>
          <p:nvPr>
            <p:ph type="dt" sz="quarter"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15364" name="Rectangle 4"/>
          <p:cNvSpPr>
            <a:spLocks noGrp="1" noChangeArrowheads="1"/>
          </p:cNvSpPr>
          <p:nvPr>
            <p:ph type="ftr" sz="quarter" idx="2"/>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15365" name="Rectangle 5"/>
          <p:cNvSpPr>
            <a:spLocks noGrp="1" noChangeArrowheads="1"/>
          </p:cNvSpPr>
          <p:nvPr>
            <p:ph type="sldNum" sz="quarter" idx="3"/>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AD31E1ED-5178-42D0-B9BF-5C4965944F2C}" type="slidenum">
              <a:rPr lang="tr-TR"/>
              <a:pPr>
                <a:defRPr/>
              </a:pPr>
              <a:t>‹#›</a:t>
            </a:fld>
            <a:endParaRPr lang="tr-TR"/>
          </a:p>
        </p:txBody>
      </p:sp>
    </p:spTree>
    <p:extLst>
      <p:ext uri="{BB962C8B-B14F-4D97-AF65-F5344CB8AC3E}">
        <p14:creationId xmlns:p14="http://schemas.microsoft.com/office/powerpoint/2010/main" val="37846352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tr-TR"/>
          </a:p>
        </p:txBody>
      </p:sp>
      <p:sp>
        <p:nvSpPr>
          <p:cNvPr id="17411" name="Rectangle 3"/>
          <p:cNvSpPr>
            <a:spLocks noGrp="1" noChangeArrowheads="1"/>
          </p:cNvSpPr>
          <p:nvPr>
            <p:ph type="dt" idx="1"/>
          </p:nvPr>
        </p:nvSpPr>
        <p:spPr bwMode="auto">
          <a:xfrm>
            <a:off x="3886200" y="0"/>
            <a:ext cx="2971800" cy="4572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tr-TR"/>
          </a:p>
        </p:txBody>
      </p:sp>
      <p:sp>
        <p:nvSpPr>
          <p:cNvPr id="39940"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914400" y="4343400"/>
            <a:ext cx="5029200" cy="4114800"/>
          </a:xfrm>
          <a:prstGeom prst="rect">
            <a:avLst/>
          </a:prstGeom>
          <a:noFill/>
          <a:ln w="12700">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tr-TR" noProof="0" smtClean="0"/>
              <a:t>Asılın metin stilleri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17414" name="Rectangle 6"/>
          <p:cNvSpPr>
            <a:spLocks noGrp="1" noChangeArrowheads="1"/>
          </p:cNvSpPr>
          <p:nvPr>
            <p:ph type="ftr" sz="quarter" idx="4"/>
          </p:nvPr>
        </p:nvSpPr>
        <p:spPr bwMode="auto">
          <a:xfrm>
            <a:off x="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tr-TR"/>
          </a:p>
        </p:txBody>
      </p:sp>
      <p:sp>
        <p:nvSpPr>
          <p:cNvPr id="17415" name="Rectangle 7"/>
          <p:cNvSpPr>
            <a:spLocks noGrp="1" noChangeArrowheads="1"/>
          </p:cNvSpPr>
          <p:nvPr>
            <p:ph type="sldNum" sz="quarter" idx="5"/>
          </p:nvPr>
        </p:nvSpPr>
        <p:spPr bwMode="auto">
          <a:xfrm>
            <a:off x="3886200" y="8686800"/>
            <a:ext cx="2971800" cy="457200"/>
          </a:xfrm>
          <a:prstGeom prst="rect">
            <a:avLst/>
          </a:prstGeom>
          <a:noFill/>
          <a:ln w="12700">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C616595-1A48-4663-8657-1D096754889A}" type="slidenum">
              <a:rPr lang="tr-TR"/>
              <a:pPr>
                <a:defRPr/>
              </a:pPr>
              <a:t>‹#›</a:t>
            </a:fld>
            <a:endParaRPr lang="tr-TR"/>
          </a:p>
        </p:txBody>
      </p:sp>
    </p:spTree>
    <p:extLst>
      <p:ext uri="{BB962C8B-B14F-4D97-AF65-F5344CB8AC3E}">
        <p14:creationId xmlns:p14="http://schemas.microsoft.com/office/powerpoint/2010/main" val="2882345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C4D0557-24B3-4607-9444-18A00B8BDC74}" type="slidenum">
              <a:rPr lang="tr-TR" altLang="tr-TR" smtClean="0"/>
              <a:pPr/>
              <a:t>1</a:t>
            </a:fld>
            <a:endParaRPr lang="tr-TR" altLang="tr-TR" smtClean="0"/>
          </a:p>
        </p:txBody>
      </p:sp>
      <p:sp>
        <p:nvSpPr>
          <p:cNvPr id="40963" name="Rectangle 2050"/>
          <p:cNvSpPr>
            <a:spLocks noChangeArrowheads="1" noTextEdit="1"/>
          </p:cNvSpPr>
          <p:nvPr>
            <p:ph type="sldImg"/>
          </p:nvPr>
        </p:nvSpPr>
        <p:spPr>
          <a:ln/>
        </p:spPr>
      </p:sp>
      <p:sp>
        <p:nvSpPr>
          <p:cNvPr id="40964" name="Rectangle 2051"/>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CC0B8E7-BB6C-45D9-8CFC-8A9C926A3122}" type="slidenum">
              <a:rPr lang="tr-TR" altLang="tr-TR" smtClean="0"/>
              <a:pPr/>
              <a:t>2</a:t>
            </a:fld>
            <a:endParaRPr lang="tr-TR" altLang="tr-TR"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4E3E5F0-FC1B-40C3-ABF1-7F47443F874C}" type="slidenum">
              <a:rPr lang="tr-TR" altLang="tr-TR" smtClean="0"/>
              <a:pPr/>
              <a:t>4</a:t>
            </a:fld>
            <a:endParaRPr lang="tr-TR" altLang="tr-TR"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27BB416F-0657-4DFC-B516-CDE604AA48D1}" type="slidenum">
              <a:rPr lang="tr-TR" altLang="tr-TR" smtClean="0"/>
              <a:pPr/>
              <a:t>6</a:t>
            </a:fld>
            <a:endParaRPr lang="tr-TR" altLang="tr-TR"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514915DA-F2F8-40A3-9B45-6177AF760D2A}" type="slidenum">
              <a:rPr lang="tr-TR" altLang="tr-TR" smtClean="0"/>
              <a:pPr/>
              <a:t>7</a:t>
            </a:fld>
            <a:endParaRPr lang="tr-TR" altLang="tr-TR" smtClean="0"/>
          </a:p>
        </p:txBody>
      </p:sp>
      <p:sp>
        <p:nvSpPr>
          <p:cNvPr id="48131" name="Rectangle 2"/>
          <p:cNvSpPr>
            <a:spLocks noChangeArrowheads="1" noTextEdit="1"/>
          </p:cNvSpPr>
          <p:nvPr>
            <p:ph type="sldImg"/>
          </p:nvPr>
        </p:nvSpPr>
        <p:spPr>
          <a:ln/>
        </p:spPr>
      </p:sp>
      <p:sp>
        <p:nvSpPr>
          <p:cNvPr id="4813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tr-TR" altLang="tr-T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4" name="Group 1026"/>
          <p:cNvGrpSpPr>
            <a:grpSpLocks/>
          </p:cNvGrpSpPr>
          <p:nvPr/>
        </p:nvGrpSpPr>
        <p:grpSpPr bwMode="auto">
          <a:xfrm>
            <a:off x="-7758113" y="1463675"/>
            <a:ext cx="16902113" cy="10795000"/>
            <a:chOff x="-4887" y="922"/>
            <a:chExt cx="10647" cy="6800"/>
          </a:xfrm>
        </p:grpSpPr>
        <p:sp>
          <p:nvSpPr>
            <p:cNvPr id="5" name="Freeform 1027"/>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tr-TR"/>
            </a:p>
          </p:txBody>
        </p:sp>
        <p:sp>
          <p:nvSpPr>
            <p:cNvPr id="6" name="Arc 1028"/>
            <p:cNvSpPr>
              <a:spLocks/>
            </p:cNvSpPr>
            <p:nvPr/>
          </p:nvSpPr>
          <p:spPr bwMode="auto">
            <a:xfrm>
              <a:off x="-4887" y="922"/>
              <a:ext cx="8474" cy="6800"/>
            </a:xfrm>
            <a:custGeom>
              <a:avLst/>
              <a:gdLst>
                <a:gd name="G0" fmla="+- 21600 0 0"/>
                <a:gd name="G1" fmla="+- 21600 0 0"/>
                <a:gd name="G2" fmla="+- 21600 0 0"/>
                <a:gd name="T0" fmla="*/ 43200 w 43200"/>
                <a:gd name="T1" fmla="*/ 21600 h 43200"/>
                <a:gd name="T2" fmla="*/ 24979 w 43200"/>
                <a:gd name="T3" fmla="*/ 266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path>
                <a:path w="43200" h="43200" stroke="0" extrusionOk="0">
                  <a:moveTo>
                    <a:pt x="43200" y="21600"/>
                  </a:moveTo>
                  <a:cubicBezTo>
                    <a:pt x="43200" y="33529"/>
                    <a:pt x="33529" y="43200"/>
                    <a:pt x="21600" y="43200"/>
                  </a:cubicBezTo>
                  <a:cubicBezTo>
                    <a:pt x="9670" y="43200"/>
                    <a:pt x="0" y="33529"/>
                    <a:pt x="0" y="21600"/>
                  </a:cubicBezTo>
                  <a:cubicBezTo>
                    <a:pt x="0" y="9670"/>
                    <a:pt x="9670" y="0"/>
                    <a:pt x="21600" y="0"/>
                  </a:cubicBezTo>
                  <a:cubicBezTo>
                    <a:pt x="22731" y="-1"/>
                    <a:pt x="23861" y="88"/>
                    <a:pt x="24979" y="265"/>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tr-TR"/>
            </a:p>
          </p:txBody>
        </p:sp>
      </p:grpSp>
      <p:sp>
        <p:nvSpPr>
          <p:cNvPr id="20485" name="Rectangle 1029"/>
          <p:cNvSpPr>
            <a:spLocks noGrp="1" noChangeArrowheads="1"/>
          </p:cNvSpPr>
          <p:nvPr>
            <p:ph type="ctrTitle" sz="quarter"/>
          </p:nvPr>
        </p:nvSpPr>
        <p:spPr>
          <a:xfrm>
            <a:off x="1293813" y="762000"/>
            <a:ext cx="7772400" cy="1143000"/>
          </a:xfrm>
        </p:spPr>
        <p:txBody>
          <a:bodyPr anchor="b"/>
          <a:lstStyle>
            <a:lvl1pPr>
              <a:defRPr/>
            </a:lvl1pPr>
          </a:lstStyle>
          <a:p>
            <a:r>
              <a:rPr lang="tr-TR"/>
              <a:t>Asılın başlık stili için tıklatın</a:t>
            </a:r>
          </a:p>
        </p:txBody>
      </p:sp>
      <p:sp>
        <p:nvSpPr>
          <p:cNvPr id="20486" name="Rectangle 1030"/>
          <p:cNvSpPr>
            <a:spLocks noGrp="1" noChangeArrowheads="1"/>
          </p:cNvSpPr>
          <p:nvPr>
            <p:ph type="subTitle" sz="quarter" idx="1"/>
          </p:nvPr>
        </p:nvSpPr>
        <p:spPr>
          <a:xfrm>
            <a:off x="3429000" y="2085975"/>
            <a:ext cx="5638800" cy="1038225"/>
          </a:xfrm>
        </p:spPr>
        <p:txBody>
          <a:bodyPr lIns="92075" rIns="92075"/>
          <a:lstStyle>
            <a:lvl1pPr marL="0" indent="0">
              <a:lnSpc>
                <a:spcPct val="70000"/>
              </a:lnSpc>
              <a:buFont typeface="Wingdings" pitchFamily="2" charset="2"/>
              <a:buNone/>
              <a:defRPr/>
            </a:lvl1pPr>
          </a:lstStyle>
          <a:p>
            <a:r>
              <a:rPr lang="tr-TR"/>
              <a:t>Asılın alt başlık stili için tıklatın</a:t>
            </a:r>
          </a:p>
        </p:txBody>
      </p:sp>
      <p:sp>
        <p:nvSpPr>
          <p:cNvPr id="7" name="Rectangle 1031"/>
          <p:cNvSpPr>
            <a:spLocks noGrp="1" noChangeArrowheads="1"/>
          </p:cNvSpPr>
          <p:nvPr>
            <p:ph type="dt" sz="quarter" idx="10"/>
          </p:nvPr>
        </p:nvSpPr>
        <p:spPr/>
        <p:txBody>
          <a:bodyPr/>
          <a:lstStyle>
            <a:lvl1pPr>
              <a:defRPr/>
            </a:lvl1pPr>
          </a:lstStyle>
          <a:p>
            <a:pPr>
              <a:defRPr/>
            </a:pPr>
            <a:fld id="{B402551A-3B93-498A-8C04-9B8B17C787BE}" type="datetime1">
              <a:rPr lang="tr-TR"/>
              <a:pPr>
                <a:defRPr/>
              </a:pPr>
              <a:t>07.03.2016</a:t>
            </a:fld>
            <a:endParaRPr lang="tr-TR"/>
          </a:p>
        </p:txBody>
      </p:sp>
      <p:sp>
        <p:nvSpPr>
          <p:cNvPr id="8" name="Rectangle 1032"/>
          <p:cNvSpPr>
            <a:spLocks noGrp="1" noChangeArrowheads="1"/>
          </p:cNvSpPr>
          <p:nvPr>
            <p:ph type="ftr" sz="quarter" idx="11"/>
          </p:nvPr>
        </p:nvSpPr>
        <p:spPr>
          <a:xfrm>
            <a:off x="1295400" y="6365875"/>
            <a:ext cx="4267200" cy="457200"/>
          </a:xfrm>
        </p:spPr>
        <p:txBody>
          <a:bodyPr/>
          <a:lstStyle>
            <a:lvl1pPr>
              <a:defRPr/>
            </a:lvl1pPr>
          </a:lstStyle>
          <a:p>
            <a:pPr>
              <a:defRPr/>
            </a:pPr>
            <a:endParaRPr lang="tr-TR"/>
          </a:p>
        </p:txBody>
      </p:sp>
      <p:sp>
        <p:nvSpPr>
          <p:cNvPr id="9" name="Rectangle 1033"/>
          <p:cNvSpPr>
            <a:spLocks noGrp="1" noChangeArrowheads="1"/>
          </p:cNvSpPr>
          <p:nvPr>
            <p:ph type="sldNum" sz="quarter" idx="12"/>
          </p:nvPr>
        </p:nvSpPr>
        <p:spPr/>
        <p:txBody>
          <a:bodyPr/>
          <a:lstStyle>
            <a:lvl2pPr lvl="1">
              <a:defRPr>
                <a:latin typeface="+mn-lt"/>
              </a:defRPr>
            </a:lvl2pPr>
          </a:lstStyle>
          <a:p>
            <a:pPr lvl="1">
              <a:defRPr/>
            </a:pPr>
            <a:fld id="{1A7AEC65-FF20-421F-8D64-5A112EE1A1BE}" type="slidenum">
              <a:rPr lang="tr-TR"/>
              <a:pPr lvl="1">
                <a:defRPr/>
              </a:pPr>
              <a:t>‹#›</a:t>
            </a:fld>
            <a:endParaRPr lang="tr-TR"/>
          </a:p>
        </p:txBody>
      </p:sp>
    </p:spTree>
    <p:extLst>
      <p:ext uri="{BB962C8B-B14F-4D97-AF65-F5344CB8AC3E}">
        <p14:creationId xmlns:p14="http://schemas.microsoft.com/office/powerpoint/2010/main" val="11422197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35AACA01-33B7-4329-8B50-ABE5160A1E49}" type="datetime1">
              <a:rPr lang="tr-TR"/>
              <a:pPr>
                <a:defRPr/>
              </a:pPr>
              <a:t>07.03.2016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2pPr lvl="1">
              <a:defRPr/>
            </a:lvl2pPr>
          </a:lstStyle>
          <a:p>
            <a:pPr lvl="1">
              <a:defRPr/>
            </a:pPr>
            <a:fld id="{04A4FB75-A800-4B2F-98F7-58ED5079E8E8}" type="slidenum">
              <a:rPr lang="tr-TR"/>
              <a:pPr lvl="1">
                <a:defRPr/>
              </a:pPr>
              <a:t>‹#›</a:t>
            </a:fld>
            <a:endParaRPr lang="tr-TR">
              <a:latin typeface="+mn-lt"/>
            </a:endParaRPr>
          </a:p>
        </p:txBody>
      </p:sp>
    </p:spTree>
    <p:extLst>
      <p:ext uri="{BB962C8B-B14F-4D97-AF65-F5344CB8AC3E}">
        <p14:creationId xmlns:p14="http://schemas.microsoft.com/office/powerpoint/2010/main" val="9019505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743700" y="609600"/>
            <a:ext cx="2019300" cy="5486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82625" y="609600"/>
            <a:ext cx="5908675" cy="5486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887E4099-C0C5-48A8-8C46-3CD789C4C976}" type="datetime1">
              <a:rPr lang="tr-TR"/>
              <a:pPr>
                <a:defRPr/>
              </a:pPr>
              <a:t>07.03.2016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2pPr lvl="1">
              <a:defRPr/>
            </a:lvl2pPr>
          </a:lstStyle>
          <a:p>
            <a:pPr lvl="1">
              <a:defRPr/>
            </a:pPr>
            <a:fld id="{BD498691-2CEE-421A-944F-213EA0801455}" type="slidenum">
              <a:rPr lang="tr-TR"/>
              <a:pPr lvl="1">
                <a:defRPr/>
              </a:pPr>
              <a:t>‹#›</a:t>
            </a:fld>
            <a:endParaRPr lang="tr-TR">
              <a:latin typeface="+mn-lt"/>
            </a:endParaRPr>
          </a:p>
        </p:txBody>
      </p:sp>
    </p:spTree>
    <p:extLst>
      <p:ext uri="{BB962C8B-B14F-4D97-AF65-F5344CB8AC3E}">
        <p14:creationId xmlns:p14="http://schemas.microsoft.com/office/powerpoint/2010/main" val="2651398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pPr>
              <a:defRPr/>
            </a:pPr>
            <a:fld id="{E300045F-A008-4D62-828F-D93BC3287E2B}" type="datetime1">
              <a:rPr lang="tr-TR"/>
              <a:pPr>
                <a:defRPr/>
              </a:pPr>
              <a:t>07.03.2016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2pPr lvl="1">
              <a:defRPr/>
            </a:lvl2pPr>
          </a:lstStyle>
          <a:p>
            <a:pPr lvl="1">
              <a:defRPr/>
            </a:pPr>
            <a:fld id="{8F627259-0984-4E79-9B0E-A60FE1E2D9FF}" type="slidenum">
              <a:rPr lang="tr-TR"/>
              <a:pPr lvl="1">
                <a:defRPr/>
              </a:pPr>
              <a:t>‹#›</a:t>
            </a:fld>
            <a:endParaRPr lang="tr-TR">
              <a:latin typeface="+mn-lt"/>
            </a:endParaRPr>
          </a:p>
        </p:txBody>
      </p:sp>
    </p:spTree>
    <p:extLst>
      <p:ext uri="{BB962C8B-B14F-4D97-AF65-F5344CB8AC3E}">
        <p14:creationId xmlns:p14="http://schemas.microsoft.com/office/powerpoint/2010/main" val="27733769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6546AC6D-A642-4498-B73D-2A1955214A49}" type="datetime1">
              <a:rPr lang="tr-TR"/>
              <a:pPr>
                <a:defRPr/>
              </a:pPr>
              <a:t>07.03.2016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2pPr lvl="1">
              <a:defRPr/>
            </a:lvl2pPr>
          </a:lstStyle>
          <a:p>
            <a:pPr lvl="1">
              <a:defRPr/>
            </a:pPr>
            <a:fld id="{C217F1FE-D5D1-4EBD-B301-78EF3EA76E5E}" type="slidenum">
              <a:rPr lang="tr-TR"/>
              <a:pPr lvl="1">
                <a:defRPr/>
              </a:pPr>
              <a:t>‹#›</a:t>
            </a:fld>
            <a:endParaRPr lang="tr-TR">
              <a:latin typeface="+mn-lt"/>
            </a:endParaRPr>
          </a:p>
        </p:txBody>
      </p:sp>
    </p:spTree>
    <p:extLst>
      <p:ext uri="{BB962C8B-B14F-4D97-AF65-F5344CB8AC3E}">
        <p14:creationId xmlns:p14="http://schemas.microsoft.com/office/powerpoint/2010/main" val="160142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826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5025"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pPr>
              <a:defRPr/>
            </a:pPr>
            <a:fld id="{485FAF8B-CEA0-44E2-A2E9-C0B0992DC546}" type="datetime1">
              <a:rPr lang="tr-TR"/>
              <a:pPr>
                <a:defRPr/>
              </a:pPr>
              <a:t>07.03.2016</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p:txBody>
          <a:bodyPr/>
          <a:lstStyle>
            <a:lvl2pPr lvl="1">
              <a:defRPr/>
            </a:lvl2pPr>
          </a:lstStyle>
          <a:p>
            <a:pPr lvl="1">
              <a:defRPr/>
            </a:pPr>
            <a:fld id="{8F290C02-73FB-439F-A4A6-BCBE1FD058C2}" type="slidenum">
              <a:rPr lang="tr-TR"/>
              <a:pPr lvl="1">
                <a:defRPr/>
              </a:pPr>
              <a:t>‹#›</a:t>
            </a:fld>
            <a:endParaRPr lang="tr-TR">
              <a:latin typeface="+mn-lt"/>
            </a:endParaRPr>
          </a:p>
        </p:txBody>
      </p:sp>
    </p:spTree>
    <p:extLst>
      <p:ext uri="{BB962C8B-B14F-4D97-AF65-F5344CB8AC3E}">
        <p14:creationId xmlns:p14="http://schemas.microsoft.com/office/powerpoint/2010/main" val="2624856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pPr>
              <a:defRPr/>
            </a:pPr>
            <a:fld id="{658AE1FB-89AD-48EC-A262-B9E4343CB3FD}" type="datetime1">
              <a:rPr lang="tr-TR"/>
              <a:pPr>
                <a:defRPr/>
              </a:pPr>
              <a:t>07.03.2016</a:t>
            </a:fld>
            <a:endParaRPr lang="tr-TR"/>
          </a:p>
        </p:txBody>
      </p:sp>
      <p:sp>
        <p:nvSpPr>
          <p:cNvPr id="8" name="7 Altbilgi Yer Tutucusu"/>
          <p:cNvSpPr>
            <a:spLocks noGrp="1"/>
          </p:cNvSpPr>
          <p:nvPr>
            <p:ph type="ftr" sz="quarter" idx="11"/>
          </p:nvPr>
        </p:nvSpPr>
        <p:spPr/>
        <p:txBody>
          <a:bodyPr/>
          <a:lstStyle>
            <a:lvl1pPr>
              <a:defRPr/>
            </a:lvl1pPr>
          </a:lstStyle>
          <a:p>
            <a:pPr>
              <a:defRPr/>
            </a:pPr>
            <a:endParaRPr lang="tr-TR"/>
          </a:p>
        </p:txBody>
      </p:sp>
      <p:sp>
        <p:nvSpPr>
          <p:cNvPr id="9" name="8 Slayt Numarası Yer Tutucusu"/>
          <p:cNvSpPr>
            <a:spLocks noGrp="1"/>
          </p:cNvSpPr>
          <p:nvPr>
            <p:ph type="sldNum" sz="quarter" idx="12"/>
          </p:nvPr>
        </p:nvSpPr>
        <p:spPr/>
        <p:txBody>
          <a:bodyPr/>
          <a:lstStyle>
            <a:lvl2pPr lvl="1">
              <a:defRPr/>
            </a:lvl2pPr>
          </a:lstStyle>
          <a:p>
            <a:pPr lvl="1">
              <a:defRPr/>
            </a:pPr>
            <a:fld id="{275278BF-A4F2-4676-BAF3-2CAA0C8DF1C2}" type="slidenum">
              <a:rPr lang="tr-TR"/>
              <a:pPr lvl="1">
                <a:defRPr/>
              </a:pPr>
              <a:t>‹#›</a:t>
            </a:fld>
            <a:endParaRPr lang="tr-TR">
              <a:latin typeface="+mn-lt"/>
            </a:endParaRPr>
          </a:p>
        </p:txBody>
      </p:sp>
    </p:spTree>
    <p:extLst>
      <p:ext uri="{BB962C8B-B14F-4D97-AF65-F5344CB8AC3E}">
        <p14:creationId xmlns:p14="http://schemas.microsoft.com/office/powerpoint/2010/main" val="3857902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pPr>
              <a:defRPr/>
            </a:pPr>
            <a:fld id="{D9F99A34-2F8B-46B3-8A85-A78A8047AE73}" type="datetime1">
              <a:rPr lang="tr-TR"/>
              <a:pPr>
                <a:defRPr/>
              </a:pPr>
              <a:t>07.03.2016</a:t>
            </a:fld>
            <a:endParaRPr lang="tr-TR"/>
          </a:p>
        </p:txBody>
      </p:sp>
      <p:sp>
        <p:nvSpPr>
          <p:cNvPr id="4" name="3 Altbilgi Yer Tutucusu"/>
          <p:cNvSpPr>
            <a:spLocks noGrp="1"/>
          </p:cNvSpPr>
          <p:nvPr>
            <p:ph type="ftr" sz="quarter" idx="11"/>
          </p:nvPr>
        </p:nvSpPr>
        <p:spPr/>
        <p:txBody>
          <a:bodyPr/>
          <a:lstStyle>
            <a:lvl1pPr>
              <a:defRPr/>
            </a:lvl1pPr>
          </a:lstStyle>
          <a:p>
            <a:pPr>
              <a:defRPr/>
            </a:pPr>
            <a:endParaRPr lang="tr-TR"/>
          </a:p>
        </p:txBody>
      </p:sp>
      <p:sp>
        <p:nvSpPr>
          <p:cNvPr id="5" name="4 Slayt Numarası Yer Tutucusu"/>
          <p:cNvSpPr>
            <a:spLocks noGrp="1"/>
          </p:cNvSpPr>
          <p:nvPr>
            <p:ph type="sldNum" sz="quarter" idx="12"/>
          </p:nvPr>
        </p:nvSpPr>
        <p:spPr/>
        <p:txBody>
          <a:bodyPr/>
          <a:lstStyle>
            <a:lvl2pPr lvl="1">
              <a:defRPr/>
            </a:lvl2pPr>
          </a:lstStyle>
          <a:p>
            <a:pPr lvl="1">
              <a:defRPr/>
            </a:pPr>
            <a:fld id="{D560F9B6-39F7-42FE-B63B-4F97090EE7AC}" type="slidenum">
              <a:rPr lang="tr-TR"/>
              <a:pPr lvl="1">
                <a:defRPr/>
              </a:pPr>
              <a:t>‹#›</a:t>
            </a:fld>
            <a:endParaRPr lang="tr-TR">
              <a:latin typeface="+mn-lt"/>
            </a:endParaRPr>
          </a:p>
        </p:txBody>
      </p:sp>
    </p:spTree>
    <p:extLst>
      <p:ext uri="{BB962C8B-B14F-4D97-AF65-F5344CB8AC3E}">
        <p14:creationId xmlns:p14="http://schemas.microsoft.com/office/powerpoint/2010/main" val="181810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pPr>
              <a:defRPr/>
            </a:pPr>
            <a:fld id="{B1433B04-03B8-492D-B6E4-482DD489EEB7}" type="datetime1">
              <a:rPr lang="tr-TR"/>
              <a:pPr>
                <a:defRPr/>
              </a:pPr>
              <a:t>07.03.2016</a:t>
            </a:fld>
            <a:endParaRPr lang="tr-TR"/>
          </a:p>
        </p:txBody>
      </p:sp>
      <p:sp>
        <p:nvSpPr>
          <p:cNvPr id="3" name="2 Altbilgi Yer Tutucusu"/>
          <p:cNvSpPr>
            <a:spLocks noGrp="1"/>
          </p:cNvSpPr>
          <p:nvPr>
            <p:ph type="ftr" sz="quarter" idx="11"/>
          </p:nvPr>
        </p:nvSpPr>
        <p:spPr/>
        <p:txBody>
          <a:bodyPr/>
          <a:lstStyle>
            <a:lvl1pPr>
              <a:defRPr/>
            </a:lvl1pPr>
          </a:lstStyle>
          <a:p>
            <a:pPr>
              <a:defRPr/>
            </a:pPr>
            <a:endParaRPr lang="tr-TR"/>
          </a:p>
        </p:txBody>
      </p:sp>
      <p:sp>
        <p:nvSpPr>
          <p:cNvPr id="4" name="3 Slayt Numarası Yer Tutucusu"/>
          <p:cNvSpPr>
            <a:spLocks noGrp="1"/>
          </p:cNvSpPr>
          <p:nvPr>
            <p:ph type="sldNum" sz="quarter" idx="12"/>
          </p:nvPr>
        </p:nvSpPr>
        <p:spPr/>
        <p:txBody>
          <a:bodyPr/>
          <a:lstStyle>
            <a:lvl2pPr lvl="1">
              <a:defRPr/>
            </a:lvl2pPr>
          </a:lstStyle>
          <a:p>
            <a:pPr lvl="1">
              <a:defRPr/>
            </a:pPr>
            <a:fld id="{C9F02CCB-6794-4428-B8D4-E7323F0459AC}" type="slidenum">
              <a:rPr lang="tr-TR"/>
              <a:pPr lvl="1">
                <a:defRPr/>
              </a:pPr>
              <a:t>‹#›</a:t>
            </a:fld>
            <a:endParaRPr lang="tr-TR">
              <a:latin typeface="+mn-lt"/>
            </a:endParaRPr>
          </a:p>
        </p:txBody>
      </p:sp>
    </p:spTree>
    <p:extLst>
      <p:ext uri="{BB962C8B-B14F-4D97-AF65-F5344CB8AC3E}">
        <p14:creationId xmlns:p14="http://schemas.microsoft.com/office/powerpoint/2010/main" val="90943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fld id="{0A801774-3460-4BF2-964B-15FA95FC58E4}" type="datetime1">
              <a:rPr lang="tr-TR"/>
              <a:pPr>
                <a:defRPr/>
              </a:pPr>
              <a:t>07.03.2016</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p:txBody>
          <a:bodyPr/>
          <a:lstStyle>
            <a:lvl2pPr lvl="1">
              <a:defRPr/>
            </a:lvl2pPr>
          </a:lstStyle>
          <a:p>
            <a:pPr lvl="1">
              <a:defRPr/>
            </a:pPr>
            <a:fld id="{EDCB72C6-8733-4EC6-A51F-52E1EEC39E18}" type="slidenum">
              <a:rPr lang="tr-TR"/>
              <a:pPr lvl="1">
                <a:defRPr/>
              </a:pPr>
              <a:t>‹#›</a:t>
            </a:fld>
            <a:endParaRPr lang="tr-TR">
              <a:latin typeface="+mn-lt"/>
            </a:endParaRPr>
          </a:p>
        </p:txBody>
      </p:sp>
    </p:spTree>
    <p:extLst>
      <p:ext uri="{BB962C8B-B14F-4D97-AF65-F5344CB8AC3E}">
        <p14:creationId xmlns:p14="http://schemas.microsoft.com/office/powerpoint/2010/main" val="36641696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pPr>
              <a:defRPr/>
            </a:pPr>
            <a:fld id="{DBA8FA04-F784-4FF4-841C-4AF39477F9F1}" type="datetime1">
              <a:rPr lang="tr-TR"/>
              <a:pPr>
                <a:defRPr/>
              </a:pPr>
              <a:t>07.03.2016</a:t>
            </a:fld>
            <a:endParaRPr lang="tr-TR"/>
          </a:p>
        </p:txBody>
      </p:sp>
      <p:sp>
        <p:nvSpPr>
          <p:cNvPr id="6" name="5 Altbilgi Yer Tutucusu"/>
          <p:cNvSpPr>
            <a:spLocks noGrp="1"/>
          </p:cNvSpPr>
          <p:nvPr>
            <p:ph type="ftr" sz="quarter" idx="11"/>
          </p:nvPr>
        </p:nvSpPr>
        <p:spPr/>
        <p:txBody>
          <a:bodyPr/>
          <a:lstStyle>
            <a:lvl1pPr>
              <a:defRPr/>
            </a:lvl1pPr>
          </a:lstStyle>
          <a:p>
            <a:pPr>
              <a:defRPr/>
            </a:pPr>
            <a:endParaRPr lang="tr-TR"/>
          </a:p>
        </p:txBody>
      </p:sp>
      <p:sp>
        <p:nvSpPr>
          <p:cNvPr id="7" name="6 Slayt Numarası Yer Tutucusu"/>
          <p:cNvSpPr>
            <a:spLocks noGrp="1"/>
          </p:cNvSpPr>
          <p:nvPr>
            <p:ph type="sldNum" sz="quarter" idx="12"/>
          </p:nvPr>
        </p:nvSpPr>
        <p:spPr/>
        <p:txBody>
          <a:bodyPr/>
          <a:lstStyle>
            <a:lvl2pPr lvl="1">
              <a:defRPr/>
            </a:lvl2pPr>
          </a:lstStyle>
          <a:p>
            <a:pPr lvl="1">
              <a:defRPr/>
            </a:pPr>
            <a:fld id="{CEA92FC3-93E4-4CF5-BED5-D3B65FA44427}" type="slidenum">
              <a:rPr lang="tr-TR"/>
              <a:pPr lvl="1">
                <a:defRPr/>
              </a:pPr>
              <a:t>‹#›</a:t>
            </a:fld>
            <a:endParaRPr lang="tr-TR">
              <a:latin typeface="+mn-lt"/>
            </a:endParaRPr>
          </a:p>
        </p:txBody>
      </p:sp>
    </p:spTree>
    <p:extLst>
      <p:ext uri="{BB962C8B-B14F-4D97-AF65-F5344CB8AC3E}">
        <p14:creationId xmlns:p14="http://schemas.microsoft.com/office/powerpoint/2010/main" val="513866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1026" name="Group 2050"/>
          <p:cNvGrpSpPr>
            <a:grpSpLocks/>
          </p:cNvGrpSpPr>
          <p:nvPr/>
        </p:nvGrpSpPr>
        <p:grpSpPr bwMode="auto">
          <a:xfrm>
            <a:off x="-8405813" y="4763"/>
            <a:ext cx="17538701" cy="13690600"/>
            <a:chOff x="-5295" y="3"/>
            <a:chExt cx="11048" cy="8624"/>
          </a:xfrm>
        </p:grpSpPr>
        <p:sp>
          <p:nvSpPr>
            <p:cNvPr id="19459" name="Freeform 2051"/>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folHlink">
                    <a:gamma/>
                    <a:shade val="46275"/>
                    <a:invGamma/>
                  </a:schemeClr>
                </a:gs>
                <a:gs pos="100000">
                  <a:schemeClr val="folHlink"/>
                </a:gs>
              </a:gsLst>
              <a:lin ang="0" scaled="1"/>
            </a:gradFill>
            <a:ln w="9525">
              <a:noFill/>
              <a:round/>
              <a:headEnd type="none" w="sm" len="sm"/>
              <a:tailEnd type="none" w="sm" len="sm"/>
            </a:ln>
            <a:effectLst/>
          </p:spPr>
          <p:txBody>
            <a:bodyPr/>
            <a:lstStyle/>
            <a:p>
              <a:pPr>
                <a:defRPr/>
              </a:pPr>
              <a:endParaRPr lang="tr-TR"/>
            </a:p>
          </p:txBody>
        </p:sp>
        <p:sp>
          <p:nvSpPr>
            <p:cNvPr id="19460" name="Arc 2052"/>
            <p:cNvSpPr>
              <a:spLocks/>
            </p:cNvSpPr>
            <p:nvPr/>
          </p:nvSpPr>
          <p:spPr bwMode="auto">
            <a:xfrm>
              <a:off x="-5295" y="3"/>
              <a:ext cx="10596" cy="8624"/>
            </a:xfrm>
            <a:custGeom>
              <a:avLst/>
              <a:gdLst>
                <a:gd name="G0" fmla="+- 21600 0 0"/>
                <a:gd name="G1" fmla="+- 21600 0 0"/>
                <a:gd name="G2" fmla="+- 21600 0 0"/>
                <a:gd name="T0" fmla="*/ 43200 w 43200"/>
                <a:gd name="T1" fmla="*/ 21600 h 43200"/>
                <a:gd name="T2" fmla="*/ 21600 w 43200"/>
                <a:gd name="T3" fmla="*/ 0 h 43200"/>
                <a:gd name="T4" fmla="*/ 21600 w 43200"/>
                <a:gd name="T5" fmla="*/ 21600 h 43200"/>
              </a:gdLst>
              <a:ahLst/>
              <a:cxnLst>
                <a:cxn ang="0">
                  <a:pos x="T0" y="T1"/>
                </a:cxn>
                <a:cxn ang="0">
                  <a:pos x="T2" y="T3"/>
                </a:cxn>
                <a:cxn ang="0">
                  <a:pos x="T4" y="T5"/>
                </a:cxn>
              </a:cxnLst>
              <a:rect l="0" t="0" r="r" b="b"/>
              <a:pathLst>
                <a:path w="43200" h="43200" fill="none" extrusionOk="0">
                  <a:moveTo>
                    <a:pt x="43200" y="21600"/>
                  </a:moveTo>
                  <a:cubicBezTo>
                    <a:pt x="43200" y="33529"/>
                    <a:pt x="33529" y="43200"/>
                    <a:pt x="21600" y="43200"/>
                  </a:cubicBezTo>
                  <a:cubicBezTo>
                    <a:pt x="9670" y="43200"/>
                    <a:pt x="0" y="33529"/>
                    <a:pt x="0" y="21600"/>
                  </a:cubicBezTo>
                  <a:cubicBezTo>
                    <a:pt x="-1" y="9670"/>
                    <a:pt x="9670" y="0"/>
                    <a:pt x="21599" y="0"/>
                  </a:cubicBezTo>
                </a:path>
                <a:path w="43200" h="43200" stroke="0" extrusionOk="0">
                  <a:moveTo>
                    <a:pt x="43200" y="21600"/>
                  </a:moveTo>
                  <a:cubicBezTo>
                    <a:pt x="43200" y="33529"/>
                    <a:pt x="33529" y="43200"/>
                    <a:pt x="21600" y="43200"/>
                  </a:cubicBezTo>
                  <a:cubicBezTo>
                    <a:pt x="9670" y="43200"/>
                    <a:pt x="0" y="33529"/>
                    <a:pt x="0" y="21600"/>
                  </a:cubicBezTo>
                  <a:cubicBezTo>
                    <a:pt x="-1" y="9670"/>
                    <a:pt x="9670" y="0"/>
                    <a:pt x="21599" y="0"/>
                  </a:cubicBezTo>
                  <a:lnTo>
                    <a:pt x="21600" y="21600"/>
                  </a:lnTo>
                  <a:close/>
                </a:path>
              </a:pathLst>
            </a:custGeom>
            <a:noFill/>
            <a:ln w="12700" cap="sq">
              <a:solidFill>
                <a:schemeClr val="folHlink"/>
              </a:solidFill>
              <a:round/>
              <a:headEnd type="none" w="sm" len="sm"/>
              <a:tailEnd type="none" w="sm" len="sm"/>
            </a:ln>
            <a:effectLst/>
          </p:spPr>
          <p:txBody>
            <a:bodyPr/>
            <a:lstStyle/>
            <a:p>
              <a:pPr>
                <a:defRPr/>
              </a:pPr>
              <a:endParaRPr lang="tr-TR"/>
            </a:p>
          </p:txBody>
        </p:sp>
      </p:grpSp>
      <p:sp>
        <p:nvSpPr>
          <p:cNvPr id="19461" name="Rectangle 2053"/>
          <p:cNvSpPr>
            <a:spLocks noGrp="1" noChangeArrowheads="1"/>
          </p:cNvSpPr>
          <p:nvPr>
            <p:ph type="title"/>
          </p:nvPr>
        </p:nvSpPr>
        <p:spPr bwMode="auto">
          <a:xfrm>
            <a:off x="682625" y="609600"/>
            <a:ext cx="8080375"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tr-TR" smtClean="0"/>
              <a:t>Asılın başlık stili için tıklatın</a:t>
            </a:r>
          </a:p>
        </p:txBody>
      </p:sp>
      <p:sp>
        <p:nvSpPr>
          <p:cNvPr id="1028" name="Rectangle 2054"/>
          <p:cNvSpPr>
            <a:spLocks noGrp="1" noChangeArrowheads="1"/>
          </p:cNvSpPr>
          <p:nvPr>
            <p:ph type="body" idx="1"/>
          </p:nvPr>
        </p:nvSpPr>
        <p:spPr bwMode="auto">
          <a:xfrm>
            <a:off x="682625"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182562" tIns="46038" rIns="182562" bIns="46038" numCol="1" anchor="t" anchorCtr="0" compatLnSpc="1">
            <a:prstTxWarp prst="textNoShape">
              <a:avLst/>
            </a:prstTxWarp>
          </a:bodyPr>
          <a:lstStyle/>
          <a:p>
            <a:pPr lvl="0"/>
            <a:r>
              <a:rPr lang="tr-TR" altLang="tr-TR" smtClean="0"/>
              <a:t>Asılın metin stilleri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9463" name="Rectangle 2055"/>
          <p:cNvSpPr>
            <a:spLocks noGrp="1" noChangeArrowheads="1"/>
          </p:cNvSpPr>
          <p:nvPr>
            <p:ph type="dt" sz="half" idx="2"/>
          </p:nvPr>
        </p:nvSpPr>
        <p:spPr bwMode="auto">
          <a:xfrm>
            <a:off x="7215188" y="6442075"/>
            <a:ext cx="1905000" cy="3810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sz="1400"/>
            </a:lvl1pPr>
          </a:lstStyle>
          <a:p>
            <a:pPr>
              <a:defRPr/>
            </a:pPr>
            <a:fld id="{B88BAC63-4000-4327-B062-52355BE16D19}" type="datetime1">
              <a:rPr lang="tr-TR"/>
              <a:pPr>
                <a:defRPr/>
              </a:pPr>
              <a:t>07.03.2016</a:t>
            </a:fld>
            <a:endParaRPr lang="tr-TR"/>
          </a:p>
        </p:txBody>
      </p:sp>
      <p:sp>
        <p:nvSpPr>
          <p:cNvPr id="19464" name="Rectangle 2056"/>
          <p:cNvSpPr>
            <a:spLocks noGrp="1" noChangeArrowheads="1"/>
          </p:cNvSpPr>
          <p:nvPr>
            <p:ph type="ftr" sz="quarter" idx="3"/>
          </p:nvPr>
        </p:nvSpPr>
        <p:spPr bwMode="auto">
          <a:xfrm>
            <a:off x="682625" y="6365875"/>
            <a:ext cx="42672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eaLnBrk="1" hangingPunct="1">
              <a:defRPr sz="1400"/>
            </a:lvl1pPr>
          </a:lstStyle>
          <a:p>
            <a:pPr>
              <a:defRPr/>
            </a:pPr>
            <a:endParaRPr lang="tr-TR"/>
          </a:p>
        </p:txBody>
      </p:sp>
      <p:sp>
        <p:nvSpPr>
          <p:cNvPr id="19465" name="Rectangle 2057"/>
          <p:cNvSpPr>
            <a:spLocks noGrp="1" noChangeArrowheads="1"/>
          </p:cNvSpPr>
          <p:nvPr>
            <p:ph type="sldNum" sz="quarter" idx="4"/>
          </p:nvPr>
        </p:nvSpPr>
        <p:spPr bwMode="auto">
          <a:xfrm>
            <a:off x="7199313" y="6148388"/>
            <a:ext cx="1905000" cy="381000"/>
          </a:xfrm>
          <a:prstGeom prst="rect">
            <a:avLst/>
          </a:prstGeom>
          <a:noFill/>
          <a:ln w="9525">
            <a:noFill/>
            <a:miter lim="800000"/>
            <a:headEnd/>
            <a:tailEnd/>
          </a:ln>
          <a:effectLst/>
        </p:spPr>
        <p:txBody>
          <a:bodyPr vert="horz" wrap="none" lIns="92075" tIns="0" rIns="92075" bIns="0" numCol="1" anchor="b" anchorCtr="0" compatLnSpc="1">
            <a:prstTxWarp prst="textNoShape">
              <a:avLst/>
            </a:prstTxWarp>
          </a:bodyPr>
          <a:lstStyle>
            <a:lvl2pPr lvl="1" algn="r" eaLnBrk="1" hangingPunct="1">
              <a:defRPr sz="1400">
                <a:latin typeface="+mj-lt"/>
              </a:defRPr>
            </a:lvl2pPr>
          </a:lstStyle>
          <a:p>
            <a:pPr lvl="1">
              <a:defRPr/>
            </a:pPr>
            <a:fld id="{F85D728A-5CE5-41AA-BCBF-F426E01DF672}" type="slidenum">
              <a:rPr lang="tr-TR"/>
              <a:pPr lvl="1">
                <a:defRPr/>
              </a:pPr>
              <a:t>‹#›</a:t>
            </a:fld>
            <a:endParaRPr lang="tr-TR"/>
          </a:p>
        </p:txBody>
      </p:sp>
    </p:spTree>
  </p:cSld>
  <p:clrMap bg1="dk2" tx1="lt1" bg2="dk1" tx2="lt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hf hdr="0" ftr="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lnSpc>
          <a:spcPct val="90000"/>
        </a:lnSpc>
        <a:spcBef>
          <a:spcPct val="20000"/>
        </a:spcBef>
        <a:spcAft>
          <a:spcPct val="0"/>
        </a:spcAft>
        <a:buClr>
          <a:schemeClr val="tx2"/>
        </a:buClr>
        <a:buSzPct val="75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latin typeface="+mn-lt"/>
        </a:defRPr>
      </a:lvl2pPr>
      <a:lvl3pPr marL="1143000" indent="-228600" algn="l" rtl="0" eaLnBrk="0" fontAlgn="base" hangingPunct="0">
        <a:spcBef>
          <a:spcPct val="20000"/>
        </a:spcBef>
        <a:spcAft>
          <a:spcPct val="0"/>
        </a:spcAft>
        <a:buClr>
          <a:srgbClr val="00CCFF"/>
        </a:buClr>
        <a:buSzPct val="65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google.com.tr/imgres?imgurl=http://img85.imageshack.us/img85/2096/70174802pr7dx9.jpg&amp;imgrefurl=http://www.uslanmam.com/komik-resimler-amp-linkler/258408-en-guzel-disliler-top-10-a.html&amp;usg=__t3664SYsFy8JUyatvJgU2Nj-l3A=&amp;h=416&amp;w=480&amp;sz=27&amp;hl=tr&amp;start=79&amp;itbs=1&amp;tbnid=kHKpxM3zDen4rM:&amp;tbnh=112&amp;tbnw=129&amp;prev=/images%3Fq%3Dpika%25C3%25A7u%2B%25C3%25A7ocuk%26start%3D60%26hl%3Dtr%26sa%3DN%26gbv%3D2%26ndsp%3D20%26tbs%3Disch:1"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www.google.com.tr/imgres?imgurl=http://www.bebekresimlerim.com/data/media/22/saskin-bebek1.jpg&amp;imgrefurl=http://www.askmasali.com/forum/uyelerin-bebeklikleri-t59857.html&amp;usg=__wqyIZKWyWKCW4is6X_XmhP2boB8=&amp;h=408&amp;w=480&amp;sz=14&amp;hl=tr&amp;start=73&amp;itbs=1&amp;tbnid=wutD_JMPlwyEFM:&amp;tbnh=110&amp;tbnw=129&amp;prev=/images%3Fq%3Dpika%25C3%25A7u%2B%25C3%25A7ocuk%26start%3D60%26hl%3Dtr%26sa%3DN%26gbv%3D2%26ndsp%3D20%26tbs%3Disch:1" TargetMode="Externa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hyperlink" Target="http://www.google.com.tr/imgres?imgurl=http://i44.tinypic.com/97jw9y.jpg&amp;imgrefurl=http://www.buyukcopluk.com/bebek-resimleri/89074-opusen-bebekler.html&amp;usg=__kWDlEY-OVdc9BveXO3KD-C5iGGs=&amp;h=600&amp;w=482&amp;sz=63&amp;hl=tr&amp;start=4&amp;itbs=1&amp;tbnid=Bmnw0RaGhw5mMM:&amp;tbnh=135&amp;tbnw=108&amp;prev=/images%3Fq%3D%25C3%25B6p%25C3%25BC%25C5%259Fen%2Bbebekler%26hl%3Dtr%26sa%3DN%26gbv%3D2%26ndsp%3D20%26tbs%3Disch:1"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hyperlink" Target="http://www.google.com.tr/imgres?imgurl=http://www.keditor.com/uploads/yazilar/cocuklar-tv-savas.jpg&amp;imgrefurl=http://www.keditor.com/yazilar_137.html&amp;usg=__e-uXytXjvhFotEx3ipajEy5MoNY=&amp;h=228&amp;w=308&amp;sz=10&amp;hl=tr&amp;start=7&amp;itbs=1&amp;tbnid=KwWuDlc6aOa71M:&amp;tbnh=87&amp;tbnw=117&amp;prev=/images%3Fq%3Dtv%2Bkahramanlar%25C4%25B1na%2B%25C3%25B6zenen%2B%25C3%25A7ocuklar%26hl%3Dtr%26gbv%3D2%26tbs%3Disch:1" TargetMode="External"/><Relationship Id="rId1" Type="http://schemas.openxmlformats.org/officeDocument/2006/relationships/slideLayout" Target="../slideLayouts/slideLayout2.xml"/><Relationship Id="rId5" Type="http://schemas.openxmlformats.org/officeDocument/2006/relationships/image" Target="../media/image21.jpeg"/><Relationship Id="rId4" Type="http://schemas.openxmlformats.org/officeDocument/2006/relationships/hyperlink" Target="http://www.google.com.tr/imgres?imgurl=http://img5.mynet.com/ha5/p/polat-silah.jpg&amp;imgrefurl=http://haber.mynet.com/detay/ana/irakli-cocuk-polat-alemdara-ozenince/488306&amp;usg=__DdTu04oSMxg3IMe3oQnwPpQo0ts=&amp;h=257&amp;w=343&amp;sz=17&amp;hl=tr&amp;start=10&amp;itbs=1&amp;tbnid=KsY4anWP-02dbM:&amp;tbnh=90&amp;tbnw=120&amp;prev=/images%3Fq%3Dtv%2Bkahramanlar%25C4%25B1na%2B%25C3%25B6zenen%2B%25C3%25A7ocuklar%26hl%3Dtr%26gbv%3D2%26tbs%3Disch:1"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tr/imgres?imgurl=http://www.sacitaslan.com/i.php%3Fp%3Df1/28b_b13bb.jpg%26w%3D300%26h%3D248&amp;imgrefurl=http://www.forumtayfa.com/saglik/153474-tv-karsisinda-harcanan-her-ek-saat-olum-riskini-artiriyor.html&amp;usg=__vMTbeuSMjKQZFWEI3zxEfExUA14=&amp;h=248&amp;w=300&amp;sz=15&amp;hl=tr&amp;start=6&amp;itbs=1&amp;tbnid=3lTiPr1EaODozM:&amp;tbnh=96&amp;tbnw=116&amp;prev=/images%3Fq%3Dtv%2Bkar%25C5%259F%25C4%25B1s%25C4%25B1nda%26hl%3Dtr%26sa%3DN%26gbv%3D2%26ndsp%3D20%26tbs%3Disch: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tr/imgres?imgurl=http://i.ytimg.com/vi/zndyT-xPKYY/0.jpg&amp;imgrefurl=http://www.nartube.com/f418761eb800dfb42ba4c333e31be79b1770a289:2xn7RV6sl5c.html&amp;usg=__au43gcfhnMpn4LsvyclV1JVLguM=&amp;h=360&amp;w=480&amp;sz=14&amp;hl=tr&amp;start=93&amp;itbs=1&amp;tbnid=4VeOGO4f4BRgRM:&amp;tbnh=97&amp;tbnw=129&amp;prev=/images%3Fq%3Dtv%2Bde%2Bhaber%26start%3D80%26hl%3Dtr%26sa%3DN%26gbv%3D2%26ndsp%3D20%26tbs%3Disch: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tr/imgres?imgurl=http://www.teknoloji22.com/images/news/tv_cocuk.jpg&amp;imgrefurl=http://www.teknoloji22.com/dikkat-televizyon-cocuklarimizi-uyusturuyor-rn1294.html&amp;usg=__Y40YQGNobfjCl3ur64kH6erYKLI=&amp;h=298&amp;w=300&amp;sz=9&amp;hl=tr&amp;start=13&amp;itbs=1&amp;tbnid=jJsq4bPMwpXWIM:&amp;tbnh=115&amp;tbnw=116&amp;prev=/images%3Fq%3Dtv%2Bve%2B%25C3%25A7ocuk%26hl%3Dtr%26sa%3DG%26gbv%3D2%26tbs%3Disch:1"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Rectangle 1033"/>
          <p:cNvSpPr>
            <a:spLocks noGrp="1" noChangeArrowheads="1"/>
          </p:cNvSpPr>
          <p:nvPr>
            <p:ph type="sldNum" sz="quarter" idx="12"/>
          </p:nvPr>
        </p:nvSpPr>
        <p:spPr/>
        <p:txBody>
          <a:bodyPr/>
          <a:lstStyle/>
          <a:p>
            <a:pPr lvl="1">
              <a:defRPr/>
            </a:pPr>
            <a:fld id="{A6FAC07B-19E0-4E59-BDFB-FA9A88785AB8}" type="slidenum">
              <a:rPr lang="tr-TR"/>
              <a:pPr lvl="1">
                <a:defRPr/>
              </a:pPr>
              <a:t>1</a:t>
            </a:fld>
            <a:endParaRPr lang="tr-TR"/>
          </a:p>
        </p:txBody>
      </p:sp>
      <p:pic>
        <p:nvPicPr>
          <p:cNvPr id="13316" name="Picture 6" descr="j019538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609600"/>
            <a:ext cx="6324600" cy="373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5"/>
          <p:cNvSpPr>
            <a:spLocks noGrp="1" noChangeArrowheads="1"/>
          </p:cNvSpPr>
          <p:nvPr>
            <p:ph type="subTitle" idx="1"/>
          </p:nvPr>
        </p:nvSpPr>
        <p:spPr>
          <a:xfrm>
            <a:off x="1143000" y="3733800"/>
            <a:ext cx="7620000" cy="1981200"/>
          </a:xfrm>
        </p:spPr>
        <p:txBody>
          <a:bodyPr/>
          <a:lstStyle/>
          <a:p>
            <a:pPr eaLnBrk="1" hangingPunct="1"/>
            <a:r>
              <a:rPr lang="tr-TR" altLang="tr-TR" sz="4800" b="1" smtClean="0">
                <a:solidFill>
                  <a:srgbClr val="FF0000"/>
                </a:solidFill>
              </a:rPr>
              <a:t>TELEVİZYONUN İNSAN</a:t>
            </a:r>
          </a:p>
          <a:p>
            <a:pPr eaLnBrk="1" hangingPunct="1"/>
            <a:r>
              <a:rPr lang="tr-TR" altLang="tr-TR" sz="4800" b="1" smtClean="0">
                <a:solidFill>
                  <a:srgbClr val="FF0000"/>
                </a:solidFill>
              </a:rPr>
              <a:t>   HAYATINDAKİ YERİ, </a:t>
            </a:r>
          </a:p>
          <a:p>
            <a:pPr eaLnBrk="1" hangingPunct="1"/>
            <a:r>
              <a:rPr lang="tr-TR" altLang="tr-TR" sz="4800" b="1" smtClean="0">
                <a:solidFill>
                  <a:srgbClr val="FF0000"/>
                </a:solidFill>
              </a:rPr>
              <a:t>   ÖNEMİ VE ETKİLERİ	</a:t>
            </a: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after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dissolve">
                                      <p:cBhvr>
                                        <p:cTn id="7" dur="2000"/>
                                        <p:tgtEl>
                                          <p:spTgt spid="41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DFF3C47-39D5-42D8-A855-253DCBAEE443}"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DCB9006B-99E4-4D92-B30C-73AD9CFE3263}" type="slidenum">
              <a:rPr lang="tr-TR"/>
              <a:pPr lvl="1">
                <a:defRPr/>
              </a:pPr>
              <a:t>10</a:t>
            </a:fld>
            <a:endParaRPr lang="tr-TR">
              <a:latin typeface="Times New Roman" pitchFamily="18" charset="0"/>
            </a:endParaRPr>
          </a:p>
        </p:txBody>
      </p:sp>
      <p:sp>
        <p:nvSpPr>
          <p:cNvPr id="45058" name="Rectangle 2"/>
          <p:cNvSpPr>
            <a:spLocks noGrp="1" noChangeArrowheads="1"/>
          </p:cNvSpPr>
          <p:nvPr>
            <p:ph type="title"/>
          </p:nvPr>
        </p:nvSpPr>
        <p:spPr/>
        <p:txBody>
          <a:bodyPr/>
          <a:lstStyle/>
          <a:p>
            <a:pPr eaLnBrk="1" hangingPunct="1"/>
            <a:r>
              <a:rPr lang="tr-TR" altLang="tr-TR" sz="3200" smtClean="0"/>
              <a:t>Fizyolojik Gelişimine Etkileri</a:t>
            </a:r>
          </a:p>
        </p:txBody>
      </p:sp>
      <p:sp>
        <p:nvSpPr>
          <p:cNvPr id="45059" name="Rectangle 3"/>
          <p:cNvSpPr>
            <a:spLocks noGrp="1" noChangeArrowheads="1"/>
          </p:cNvSpPr>
          <p:nvPr>
            <p:ph type="body" idx="1"/>
          </p:nvPr>
        </p:nvSpPr>
        <p:spPr>
          <a:xfrm>
            <a:off x="762000" y="3657600"/>
            <a:ext cx="7772400" cy="2971800"/>
          </a:xfrm>
        </p:spPr>
        <p:txBody>
          <a:bodyPr/>
          <a:lstStyle/>
          <a:p>
            <a:pPr eaLnBrk="1" hangingPunct="1">
              <a:lnSpc>
                <a:spcPct val="80000"/>
              </a:lnSpc>
            </a:pPr>
            <a:r>
              <a:rPr lang="tr-TR" altLang="tr-TR" sz="2800" smtClean="0"/>
              <a:t>Çocuklar televizyonlardaki reklamlarda gördükleri çikolata, cips vb. gıda maddelerini yemek ister. Bunların besin değeri olmadığından çocuklar sağlıklı beslenemez.</a:t>
            </a:r>
          </a:p>
          <a:p>
            <a:pPr eaLnBrk="1" hangingPunct="1">
              <a:lnSpc>
                <a:spcPct val="80000"/>
              </a:lnSpc>
            </a:pPr>
            <a:r>
              <a:rPr lang="tr-TR" altLang="tr-TR" sz="2800" smtClean="0"/>
              <a:t>Çocuklar abur cuburla sağlıksız beslenme ve televizyon karşısında hareketsiz kalmalarından dolayı çağın hastalığı olan şişmanlığa daha kolay yakalanabilmektedir.</a:t>
            </a:r>
          </a:p>
        </p:txBody>
      </p:sp>
      <p:pic>
        <p:nvPicPr>
          <p:cNvPr id="30728" name="Picture 8" descr="1656-cocuk-ve-yemek-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838200"/>
            <a:ext cx="3657600" cy="2743200"/>
          </a:xfrm>
          <a:prstGeom prst="rect">
            <a:avLst/>
          </a:prstGeom>
          <a:noFill/>
          <a:extLst>
            <a:ext uri="{909E8E84-426E-40DD-AFC4-6F175D3DCCD1}">
              <a14:hiddenFill xmlns:a14="http://schemas.microsoft.com/office/drawing/2010/main">
                <a:solidFill>
                  <a:srgbClr val="FFFFFF"/>
                </a:solidFill>
              </a14:hiddenFill>
            </a:ext>
          </a:extLst>
        </p:spPr>
      </p:pic>
      <p:pic>
        <p:nvPicPr>
          <p:cNvPr id="30730" name="Picture 10" descr="39950674wk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838200"/>
            <a:ext cx="3600450"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p:cTn id="7" dur="1000" fill="hold"/>
                                        <p:tgtEl>
                                          <p:spTgt spid="45058"/>
                                        </p:tgtEl>
                                        <p:attrNameLst>
                                          <p:attrName>ppt_w</p:attrName>
                                        </p:attrNameLst>
                                      </p:cBhvr>
                                      <p:tavLst>
                                        <p:tav tm="0">
                                          <p:val>
                                            <p:strVal val="#ppt_w+.3"/>
                                          </p:val>
                                        </p:tav>
                                        <p:tav tm="100000">
                                          <p:val>
                                            <p:strVal val="#ppt_w"/>
                                          </p:val>
                                        </p:tav>
                                      </p:tavLst>
                                    </p:anim>
                                    <p:anim calcmode="lin" valueType="num">
                                      <p:cBhvr>
                                        <p:cTn id="8" dur="1000" fill="hold"/>
                                        <p:tgtEl>
                                          <p:spTgt spid="45058"/>
                                        </p:tgtEl>
                                        <p:attrNameLst>
                                          <p:attrName>ppt_h</p:attrName>
                                        </p:attrNameLst>
                                      </p:cBhvr>
                                      <p:tavLst>
                                        <p:tav tm="0">
                                          <p:val>
                                            <p:strVal val="#ppt_h"/>
                                          </p:val>
                                        </p:tav>
                                        <p:tav tm="100000">
                                          <p:val>
                                            <p:strVal val="#ppt_h"/>
                                          </p:val>
                                        </p:tav>
                                      </p:tavLst>
                                    </p:anim>
                                    <p:animEffect transition="in" filter="fade">
                                      <p:cBhvr>
                                        <p:cTn id="9" dur="1000"/>
                                        <p:tgtEl>
                                          <p:spTgt spid="45058"/>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0" presetClass="entr" presetSubtype="0" decel="100000" fill="hold" grpId="0" nodeType="clickEffect">
                                  <p:stCondLst>
                                    <p:cond delay="0"/>
                                  </p:stCondLst>
                                  <p:childTnLst>
                                    <p:set>
                                      <p:cBhvr>
                                        <p:cTn id="13" dur="1" fill="hold">
                                          <p:stCondLst>
                                            <p:cond delay="0"/>
                                          </p:stCondLst>
                                        </p:cTn>
                                        <p:tgtEl>
                                          <p:spTgt spid="45059">
                                            <p:txEl>
                                              <p:pRg st="0" end="0"/>
                                            </p:txEl>
                                          </p:spTgt>
                                        </p:tgtEl>
                                        <p:attrNameLst>
                                          <p:attrName>style.visibility</p:attrName>
                                        </p:attrNameLst>
                                      </p:cBhvr>
                                      <p:to>
                                        <p:strVal val="visible"/>
                                      </p:to>
                                    </p:set>
                                    <p:anim calcmode="lin" valueType="num">
                                      <p:cBhvr>
                                        <p:cTn id="14" dur="1000" fill="hold"/>
                                        <p:tgtEl>
                                          <p:spTgt spid="45059">
                                            <p:txEl>
                                              <p:pRg st="0" end="0"/>
                                            </p:txEl>
                                          </p:spTgt>
                                        </p:tgtEl>
                                        <p:attrNameLst>
                                          <p:attrName>ppt_w</p:attrName>
                                        </p:attrNameLst>
                                      </p:cBhvr>
                                      <p:tavLst>
                                        <p:tav tm="0">
                                          <p:val>
                                            <p:strVal val="#ppt_w+.3"/>
                                          </p:val>
                                        </p:tav>
                                        <p:tav tm="100000">
                                          <p:val>
                                            <p:strVal val="#ppt_w"/>
                                          </p:val>
                                        </p:tav>
                                      </p:tavLst>
                                    </p:anim>
                                    <p:anim calcmode="lin" valueType="num">
                                      <p:cBhvr>
                                        <p:cTn id="15" dur="1000" fill="hold"/>
                                        <p:tgtEl>
                                          <p:spTgt spid="45059">
                                            <p:txEl>
                                              <p:pRg st="0" end="0"/>
                                            </p:txEl>
                                          </p:spTgt>
                                        </p:tgtEl>
                                        <p:attrNameLst>
                                          <p:attrName>ppt_h</p:attrName>
                                        </p:attrNameLst>
                                      </p:cBhvr>
                                      <p:tavLst>
                                        <p:tav tm="0">
                                          <p:val>
                                            <p:strVal val="#ppt_h"/>
                                          </p:val>
                                        </p:tav>
                                        <p:tav tm="100000">
                                          <p:val>
                                            <p:strVal val="#ppt_h"/>
                                          </p:val>
                                        </p:tav>
                                      </p:tavLst>
                                    </p:anim>
                                    <p:animEffect transition="in" filter="fade">
                                      <p:cBhvr>
                                        <p:cTn id="16" dur="1000"/>
                                        <p:tgtEl>
                                          <p:spTgt spid="4505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5059">
                                            <p:txEl>
                                              <p:pRg st="1" end="1"/>
                                            </p:txEl>
                                          </p:spTgt>
                                        </p:tgtEl>
                                        <p:attrNameLst>
                                          <p:attrName>style.visibility</p:attrName>
                                        </p:attrNameLst>
                                      </p:cBhvr>
                                      <p:to>
                                        <p:strVal val="visible"/>
                                      </p:to>
                                    </p:set>
                                    <p:anim calcmode="lin" valueType="num">
                                      <p:cBhvr>
                                        <p:cTn id="21" dur="1000" fill="hold"/>
                                        <p:tgtEl>
                                          <p:spTgt spid="45059">
                                            <p:txEl>
                                              <p:pRg st="1" end="1"/>
                                            </p:txEl>
                                          </p:spTgt>
                                        </p:tgtEl>
                                        <p:attrNameLst>
                                          <p:attrName>ppt_w</p:attrName>
                                        </p:attrNameLst>
                                      </p:cBhvr>
                                      <p:tavLst>
                                        <p:tav tm="0">
                                          <p:val>
                                            <p:strVal val="#ppt_w+.3"/>
                                          </p:val>
                                        </p:tav>
                                        <p:tav tm="100000">
                                          <p:val>
                                            <p:strVal val="#ppt_w"/>
                                          </p:val>
                                        </p:tav>
                                      </p:tavLst>
                                    </p:anim>
                                    <p:anim calcmode="lin" valueType="num">
                                      <p:cBhvr>
                                        <p:cTn id="22" dur="1000" fill="hold"/>
                                        <p:tgtEl>
                                          <p:spTgt spid="45059">
                                            <p:txEl>
                                              <p:pRg st="1" end="1"/>
                                            </p:txEl>
                                          </p:spTgt>
                                        </p:tgtEl>
                                        <p:attrNameLst>
                                          <p:attrName>ppt_h</p:attrName>
                                        </p:attrNameLst>
                                      </p:cBhvr>
                                      <p:tavLst>
                                        <p:tav tm="0">
                                          <p:val>
                                            <p:strVal val="#ppt_h"/>
                                          </p:val>
                                        </p:tav>
                                        <p:tav tm="100000">
                                          <p:val>
                                            <p:strVal val="#ppt_h"/>
                                          </p:val>
                                        </p:tav>
                                      </p:tavLst>
                                    </p:anim>
                                    <p:animEffect transition="in" filter="fade">
                                      <p:cBhvr>
                                        <p:cTn id="23" dur="1000"/>
                                        <p:tgtEl>
                                          <p:spTgt spid="4505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P spid="45059"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E9A5635-6A28-4772-A11B-DC0C6EDBA3AE}"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8EEAEB42-CEBE-4198-B7EB-33BC6199574B}" type="slidenum">
              <a:rPr lang="tr-TR"/>
              <a:pPr lvl="1">
                <a:defRPr/>
              </a:pPr>
              <a:t>11</a:t>
            </a:fld>
            <a:endParaRPr lang="tr-TR">
              <a:latin typeface="Times New Roman" pitchFamily="18" charset="0"/>
            </a:endParaRPr>
          </a:p>
        </p:txBody>
      </p:sp>
      <p:sp>
        <p:nvSpPr>
          <p:cNvPr id="46082" name="Rectangle 2"/>
          <p:cNvSpPr>
            <a:spLocks noGrp="1" noChangeArrowheads="1"/>
          </p:cNvSpPr>
          <p:nvPr>
            <p:ph type="title"/>
          </p:nvPr>
        </p:nvSpPr>
        <p:spPr>
          <a:xfrm>
            <a:off x="762000" y="0"/>
            <a:ext cx="8080375" cy="609600"/>
          </a:xfrm>
        </p:spPr>
        <p:txBody>
          <a:bodyPr/>
          <a:lstStyle/>
          <a:p>
            <a:pPr eaLnBrk="1" hangingPunct="1"/>
            <a:r>
              <a:rPr lang="tr-TR" altLang="tr-TR" sz="3200" smtClean="0"/>
              <a:t>Psikolojik Gelişimine Etkileri</a:t>
            </a:r>
          </a:p>
        </p:txBody>
      </p:sp>
      <p:sp>
        <p:nvSpPr>
          <p:cNvPr id="46083" name="Rectangle 3"/>
          <p:cNvSpPr>
            <a:spLocks noGrp="1" noChangeArrowheads="1"/>
          </p:cNvSpPr>
          <p:nvPr>
            <p:ph type="body" idx="1"/>
          </p:nvPr>
        </p:nvSpPr>
        <p:spPr>
          <a:xfrm>
            <a:off x="609600" y="3352800"/>
            <a:ext cx="7772400" cy="3733800"/>
          </a:xfrm>
        </p:spPr>
        <p:txBody>
          <a:bodyPr/>
          <a:lstStyle/>
          <a:p>
            <a:pPr eaLnBrk="1" hangingPunct="1"/>
            <a:r>
              <a:rPr lang="tr-TR" altLang="tr-TR" smtClean="0"/>
              <a:t>Aşırı derecede televizyon seyreden çocuklar gerçeklerden kopuk, hayali bir yaşantı gerçekleştirirler.</a:t>
            </a:r>
          </a:p>
          <a:p>
            <a:pPr eaLnBrk="1" hangingPunct="1"/>
            <a:r>
              <a:rPr lang="tr-TR" altLang="tr-TR" smtClean="0"/>
              <a:t>Çocuklar saldırgan ve geçimsiz olurlar.</a:t>
            </a:r>
          </a:p>
          <a:p>
            <a:pPr eaLnBrk="1" hangingPunct="1"/>
            <a:r>
              <a:rPr lang="tr-TR" altLang="tr-TR" smtClean="0"/>
              <a:t>Televizyonlardan örnek alınan karakterler çocukların gelişimini olumsuz etkilemektedir.</a:t>
            </a:r>
          </a:p>
        </p:txBody>
      </p:sp>
      <p:pic>
        <p:nvPicPr>
          <p:cNvPr id="31754" name="Picture 10" descr="supermen-do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609600"/>
            <a:ext cx="3581400" cy="2819400"/>
          </a:xfrm>
          <a:prstGeom prst="rect">
            <a:avLst/>
          </a:prstGeom>
          <a:noFill/>
          <a:extLst>
            <a:ext uri="{909E8E84-426E-40DD-AFC4-6F175D3DCCD1}">
              <a14:hiddenFill xmlns:a14="http://schemas.microsoft.com/office/drawing/2010/main">
                <a:solidFill>
                  <a:srgbClr val="FFFFFF"/>
                </a:solidFill>
              </a14:hiddenFill>
            </a:ext>
          </a:extLst>
        </p:spPr>
      </p:pic>
      <p:pic>
        <p:nvPicPr>
          <p:cNvPr id="31756" name="Picture 12" descr="70174802pr7dx9">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8200" y="609600"/>
            <a:ext cx="3657600"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1000" fill="hold"/>
                                        <p:tgtEl>
                                          <p:spTgt spid="46082"/>
                                        </p:tgtEl>
                                        <p:attrNameLst>
                                          <p:attrName>ppt_x</p:attrName>
                                        </p:attrNameLst>
                                      </p:cBhvr>
                                      <p:tavLst>
                                        <p:tav tm="0">
                                          <p:val>
                                            <p:strVal val="#ppt_x-.2"/>
                                          </p:val>
                                        </p:tav>
                                        <p:tav tm="100000">
                                          <p:val>
                                            <p:strVal val="#ppt_x"/>
                                          </p:val>
                                        </p:tav>
                                      </p:tavLst>
                                    </p:anim>
                                    <p:anim calcmode="lin" valueType="num">
                                      <p:cBhvr>
                                        <p:cTn id="8" dur="1000" fill="hold"/>
                                        <p:tgtEl>
                                          <p:spTgt spid="460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4608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46083">
                                            <p:txEl>
                                              <p:pRg st="0" end="0"/>
                                            </p:txEl>
                                          </p:spTgt>
                                        </p:tgtEl>
                                        <p:attrNameLst>
                                          <p:attrName>style.visibility</p:attrName>
                                        </p:attrNameLst>
                                      </p:cBhvr>
                                      <p:to>
                                        <p:strVal val="visible"/>
                                      </p:to>
                                    </p:set>
                                    <p:animEffect transition="in" filter="fade">
                                      <p:cBhvr>
                                        <p:cTn id="14" dur="500"/>
                                        <p:tgtEl>
                                          <p:spTgt spid="46083">
                                            <p:txEl>
                                              <p:pRg st="0" end="0"/>
                                            </p:txEl>
                                          </p:spTgt>
                                        </p:tgtEl>
                                      </p:cBhvr>
                                    </p:animEffect>
                                    <p:anim calcmode="lin" valueType="num">
                                      <p:cBhvr>
                                        <p:cTn id="15" dur="500" fill="hold"/>
                                        <p:tgtEl>
                                          <p:spTgt spid="46083">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6083">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4" presetClass="entr" presetSubtype="0" fill="hold" grpId="0" nodeType="clickEffect">
                                  <p:stCondLst>
                                    <p:cond delay="0"/>
                                  </p:stCondLst>
                                  <p:childTnLst>
                                    <p:set>
                                      <p:cBhvr>
                                        <p:cTn id="20" dur="1" fill="hold">
                                          <p:stCondLst>
                                            <p:cond delay="0"/>
                                          </p:stCondLst>
                                        </p:cTn>
                                        <p:tgtEl>
                                          <p:spTgt spid="46083">
                                            <p:txEl>
                                              <p:pRg st="1" end="1"/>
                                            </p:txEl>
                                          </p:spTgt>
                                        </p:tgtEl>
                                        <p:attrNameLst>
                                          <p:attrName>style.visibility</p:attrName>
                                        </p:attrNameLst>
                                      </p:cBhvr>
                                      <p:to>
                                        <p:strVal val="visible"/>
                                      </p:to>
                                    </p:set>
                                    <p:animEffect transition="in" filter="fade">
                                      <p:cBhvr>
                                        <p:cTn id="21" dur="500"/>
                                        <p:tgtEl>
                                          <p:spTgt spid="46083">
                                            <p:txEl>
                                              <p:pRg st="1" end="1"/>
                                            </p:txEl>
                                          </p:spTgt>
                                        </p:tgtEl>
                                      </p:cBhvr>
                                    </p:animEffect>
                                    <p:anim calcmode="lin" valueType="num">
                                      <p:cBhvr>
                                        <p:cTn id="22" dur="500" fill="hold"/>
                                        <p:tgtEl>
                                          <p:spTgt spid="46083">
                                            <p:txEl>
                                              <p:pRg st="1" end="1"/>
                                            </p:txEl>
                                          </p:spTgt>
                                        </p:tgtEl>
                                        <p:attrNameLst>
                                          <p:attrName>ppt_x</p:attrName>
                                        </p:attrNameLst>
                                      </p:cBhvr>
                                      <p:tavLst>
                                        <p:tav tm="0">
                                          <p:val>
                                            <p:strVal val="#ppt_x"/>
                                          </p:val>
                                        </p:tav>
                                        <p:tav tm="100000">
                                          <p:val>
                                            <p:strVal val="#ppt_x"/>
                                          </p:val>
                                        </p:tav>
                                      </p:tavLst>
                                    </p:anim>
                                    <p:anim calcmode="lin" valueType="num">
                                      <p:cBhvr>
                                        <p:cTn id="23" dur="500" fill="hold"/>
                                        <p:tgtEl>
                                          <p:spTgt spid="46083">
                                            <p:txEl>
                                              <p:pRg st="1" end="1"/>
                                            </p:txEl>
                                          </p:spTgt>
                                        </p:tgtEl>
                                        <p:attrNameLst>
                                          <p:attrName>ppt_y</p:attrName>
                                        </p:attrNameLst>
                                      </p:cBhvr>
                                      <p:tavLst>
                                        <p:tav tm="0">
                                          <p:val>
                                            <p:strVal val="#ppt_y+.05"/>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4" presetClass="entr" presetSubtype="0" fill="hold" grpId="0" nodeType="clickEffect">
                                  <p:stCondLst>
                                    <p:cond delay="0"/>
                                  </p:stCondLst>
                                  <p:childTnLst>
                                    <p:set>
                                      <p:cBhvr>
                                        <p:cTn id="27" dur="1" fill="hold">
                                          <p:stCondLst>
                                            <p:cond delay="0"/>
                                          </p:stCondLst>
                                        </p:cTn>
                                        <p:tgtEl>
                                          <p:spTgt spid="46083">
                                            <p:txEl>
                                              <p:pRg st="2" end="2"/>
                                            </p:txEl>
                                          </p:spTgt>
                                        </p:tgtEl>
                                        <p:attrNameLst>
                                          <p:attrName>style.visibility</p:attrName>
                                        </p:attrNameLst>
                                      </p:cBhvr>
                                      <p:to>
                                        <p:strVal val="visible"/>
                                      </p:to>
                                    </p:set>
                                    <p:animEffect transition="in" filter="fade">
                                      <p:cBhvr>
                                        <p:cTn id="28" dur="500"/>
                                        <p:tgtEl>
                                          <p:spTgt spid="46083">
                                            <p:txEl>
                                              <p:pRg st="2" end="2"/>
                                            </p:txEl>
                                          </p:spTgt>
                                        </p:tgtEl>
                                      </p:cBhvr>
                                    </p:animEffect>
                                    <p:anim calcmode="lin" valueType="num">
                                      <p:cBhvr>
                                        <p:cTn id="29" dur="500" fill="hold"/>
                                        <p:tgtEl>
                                          <p:spTgt spid="46083">
                                            <p:txEl>
                                              <p:pRg st="2" end="2"/>
                                            </p:txEl>
                                          </p:spTgt>
                                        </p:tgtEl>
                                        <p:attrNameLst>
                                          <p:attrName>ppt_x</p:attrName>
                                        </p:attrNameLst>
                                      </p:cBhvr>
                                      <p:tavLst>
                                        <p:tav tm="0">
                                          <p:val>
                                            <p:strVal val="#ppt_x"/>
                                          </p:val>
                                        </p:tav>
                                        <p:tav tm="100000">
                                          <p:val>
                                            <p:strVal val="#ppt_x"/>
                                          </p:val>
                                        </p:tav>
                                      </p:tavLst>
                                    </p:anim>
                                    <p:anim calcmode="lin" valueType="num">
                                      <p:cBhvr>
                                        <p:cTn id="30" dur="500" fill="hold"/>
                                        <p:tgtEl>
                                          <p:spTgt spid="46083">
                                            <p:txEl>
                                              <p:pRg st="2" end="2"/>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P spid="46083"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68C9AA3-51A8-4E67-8B00-FE984D9A073D}"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0824571C-8FE8-418D-BF38-FC91FCE0B759}" type="slidenum">
              <a:rPr lang="tr-TR"/>
              <a:pPr lvl="1">
                <a:defRPr/>
              </a:pPr>
              <a:t>12</a:t>
            </a:fld>
            <a:endParaRPr lang="tr-TR">
              <a:latin typeface="Times New Roman" pitchFamily="18" charset="0"/>
            </a:endParaRPr>
          </a:p>
        </p:txBody>
      </p:sp>
      <p:sp>
        <p:nvSpPr>
          <p:cNvPr id="47106" name="Rectangle 2"/>
          <p:cNvSpPr>
            <a:spLocks noGrp="1" noChangeArrowheads="1"/>
          </p:cNvSpPr>
          <p:nvPr>
            <p:ph type="title"/>
          </p:nvPr>
        </p:nvSpPr>
        <p:spPr>
          <a:xfrm>
            <a:off x="685800" y="0"/>
            <a:ext cx="8080375" cy="609600"/>
          </a:xfrm>
        </p:spPr>
        <p:txBody>
          <a:bodyPr/>
          <a:lstStyle/>
          <a:p>
            <a:pPr eaLnBrk="1" hangingPunct="1"/>
            <a:r>
              <a:rPr lang="tr-TR" altLang="tr-TR" sz="3200" smtClean="0"/>
              <a:t>Cinsel Gelişimine Etkileri</a:t>
            </a:r>
          </a:p>
        </p:txBody>
      </p:sp>
      <p:sp>
        <p:nvSpPr>
          <p:cNvPr id="47107" name="Rectangle 3"/>
          <p:cNvSpPr>
            <a:spLocks noGrp="1" noChangeArrowheads="1"/>
          </p:cNvSpPr>
          <p:nvPr>
            <p:ph type="body" idx="1"/>
          </p:nvPr>
        </p:nvSpPr>
        <p:spPr>
          <a:xfrm>
            <a:off x="533400" y="3429000"/>
            <a:ext cx="7772400" cy="3048000"/>
          </a:xfrm>
        </p:spPr>
        <p:txBody>
          <a:bodyPr/>
          <a:lstStyle/>
          <a:p>
            <a:pPr eaLnBrk="1" hangingPunct="1">
              <a:lnSpc>
                <a:spcPct val="80000"/>
              </a:lnSpc>
              <a:buFont typeface="Wingdings" pitchFamily="2" charset="2"/>
              <a:buNone/>
            </a:pPr>
            <a:endParaRPr lang="tr-TR" altLang="tr-TR" smtClean="0"/>
          </a:p>
          <a:p>
            <a:pPr eaLnBrk="1" hangingPunct="1">
              <a:lnSpc>
                <a:spcPct val="80000"/>
              </a:lnSpc>
            </a:pPr>
            <a:r>
              <a:rPr lang="tr-TR" altLang="tr-TR" smtClean="0"/>
              <a:t>Ayıp, günah gibi toplumsal baskılarla cinsellik arasında bocalayan çocuk çevresini yargılamaya başlar ve doğru bir şekilde bilgilendirilmediğinde çevresindekilere karşı güvensizlik duymaya başlar.</a:t>
            </a:r>
          </a:p>
          <a:p>
            <a:pPr eaLnBrk="1" hangingPunct="1">
              <a:lnSpc>
                <a:spcPct val="80000"/>
              </a:lnSpc>
              <a:buFont typeface="Wingdings" pitchFamily="2" charset="2"/>
              <a:buNone/>
            </a:pPr>
            <a:endParaRPr lang="tr-TR" altLang="tr-TR" smtClean="0"/>
          </a:p>
        </p:txBody>
      </p:sp>
      <p:pic>
        <p:nvPicPr>
          <p:cNvPr id="32776" name="Picture 8" descr="saskin-bebek1">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 y="609600"/>
            <a:ext cx="342900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32778" name="Picture 10" descr="97jw9y">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609600"/>
            <a:ext cx="3810000"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fade">
                                      <p:cBhvr>
                                        <p:cTn id="7" dur="1000"/>
                                        <p:tgtEl>
                                          <p:spTgt spid="47106"/>
                                        </p:tgtEl>
                                      </p:cBhvr>
                                    </p:animEffect>
                                    <p:anim calcmode="lin" valueType="num">
                                      <p:cBhvr>
                                        <p:cTn id="8" dur="1000" fill="hold"/>
                                        <p:tgtEl>
                                          <p:spTgt spid="47106"/>
                                        </p:tgtEl>
                                        <p:attrNameLst>
                                          <p:attrName>ppt_x</p:attrName>
                                        </p:attrNameLst>
                                      </p:cBhvr>
                                      <p:tavLst>
                                        <p:tav tm="0">
                                          <p:val>
                                            <p:strVal val="#ppt_x"/>
                                          </p:val>
                                        </p:tav>
                                        <p:tav tm="100000">
                                          <p:val>
                                            <p:strVal val="#ppt_x"/>
                                          </p:val>
                                        </p:tav>
                                      </p:tavLst>
                                    </p:anim>
                                    <p:anim calcmode="lin" valueType="num">
                                      <p:cBhvr>
                                        <p:cTn id="9" dur="898" decel="100000" fill="hold"/>
                                        <p:tgtEl>
                                          <p:spTgt spid="4710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710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animEffect transition="in" filter="fade">
                                      <p:cBhvr>
                                        <p:cTn id="15" dur="1000"/>
                                        <p:tgtEl>
                                          <p:spTgt spid="47107">
                                            <p:txEl>
                                              <p:pRg st="1" end="1"/>
                                            </p:txEl>
                                          </p:spTgt>
                                        </p:tgtEl>
                                      </p:cBhvr>
                                    </p:animEffect>
                                    <p:anim calcmode="lin" valueType="num">
                                      <p:cBhvr>
                                        <p:cTn id="16" dur="1000" fill="hold"/>
                                        <p:tgtEl>
                                          <p:spTgt spid="47107">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7107">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710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P spid="47107" grpId="0" build="p"/>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DB7EA20-5ACE-43CD-B22F-E1AEF22C3EBE}"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7F9E6B18-FB10-4FA0-A1A7-30D1A32BF949}" type="slidenum">
              <a:rPr lang="tr-TR"/>
              <a:pPr lvl="1">
                <a:defRPr/>
              </a:pPr>
              <a:t>13</a:t>
            </a:fld>
            <a:endParaRPr lang="tr-TR">
              <a:latin typeface="Times New Roman" pitchFamily="18" charset="0"/>
            </a:endParaRPr>
          </a:p>
        </p:txBody>
      </p:sp>
      <p:sp>
        <p:nvSpPr>
          <p:cNvPr id="48130" name="Rectangle 2"/>
          <p:cNvSpPr>
            <a:spLocks noGrp="1" noChangeArrowheads="1"/>
          </p:cNvSpPr>
          <p:nvPr>
            <p:ph type="title"/>
          </p:nvPr>
        </p:nvSpPr>
        <p:spPr/>
        <p:txBody>
          <a:bodyPr/>
          <a:lstStyle/>
          <a:p>
            <a:pPr eaLnBrk="1" hangingPunct="1"/>
            <a:r>
              <a:rPr lang="tr-TR" altLang="tr-TR" sz="3200" smtClean="0"/>
              <a:t>Televizyon İzlerken Nelere Dikkat Etmeli?</a:t>
            </a:r>
          </a:p>
        </p:txBody>
      </p:sp>
      <p:sp>
        <p:nvSpPr>
          <p:cNvPr id="48131" name="Rectangle 3"/>
          <p:cNvSpPr>
            <a:spLocks noGrp="1" noChangeArrowheads="1"/>
          </p:cNvSpPr>
          <p:nvPr>
            <p:ph type="body" idx="1"/>
          </p:nvPr>
        </p:nvSpPr>
        <p:spPr>
          <a:xfrm>
            <a:off x="228600" y="3733800"/>
            <a:ext cx="7772400" cy="3124200"/>
          </a:xfrm>
        </p:spPr>
        <p:txBody>
          <a:bodyPr/>
          <a:lstStyle/>
          <a:p>
            <a:pPr eaLnBrk="1" hangingPunct="1">
              <a:lnSpc>
                <a:spcPct val="80000"/>
              </a:lnSpc>
            </a:pPr>
            <a:r>
              <a:rPr lang="tr-TR" altLang="tr-TR" smtClean="0"/>
              <a:t>0-3 Yaş arasındaki çocuklara kesinlikle televizyon izletmek doğru değildir. Bu yaşlarda çocuk televizyonun ses ve renk uyumuna dikkat eder. Başka bir şey algılamaz. Bu durum çocuklarda konuşma geriliği ve iletişim kurma yetersizliğine yol açar.</a:t>
            </a:r>
          </a:p>
          <a:p>
            <a:pPr eaLnBrk="1" hangingPunct="1">
              <a:lnSpc>
                <a:spcPct val="80000"/>
              </a:lnSpc>
            </a:pPr>
            <a:endParaRPr lang="tr-TR" altLang="tr-TR" smtClean="0"/>
          </a:p>
        </p:txBody>
      </p:sp>
      <p:pic>
        <p:nvPicPr>
          <p:cNvPr id="33800" name="Picture 8" descr="fft5_mf10169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685800"/>
            <a:ext cx="6172200"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anim calcmode="lin" valueType="num">
                                      <p:cBhvr>
                                        <p:cTn id="8" dur="1000" fill="hold"/>
                                        <p:tgtEl>
                                          <p:spTgt spid="4813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813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Rectangle 3"/>
          <p:cNvSpPr>
            <a:spLocks noGrp="1" noChangeArrowheads="1"/>
          </p:cNvSpPr>
          <p:nvPr>
            <p:ph type="body" idx="4294967295"/>
          </p:nvPr>
        </p:nvSpPr>
        <p:spPr>
          <a:xfrm>
            <a:off x="381000" y="4495800"/>
            <a:ext cx="7772400" cy="1981200"/>
          </a:xfrm>
        </p:spPr>
        <p:txBody>
          <a:bodyPr/>
          <a:lstStyle/>
          <a:p>
            <a:r>
              <a:rPr lang="tr-TR" altLang="tr-TR" smtClean="0"/>
              <a:t>4-7 Yaş arası çocukların izleyeceği programlar iyi belirlenmelidir. Bu çağdaki çocuklar izlediklerini gerçek sanarak uygulamaya çalışabilirler.</a:t>
            </a:r>
          </a:p>
        </p:txBody>
      </p:sp>
      <p:pic>
        <p:nvPicPr>
          <p:cNvPr id="64519" name="Picture 7" descr="digiturkreklami260119b3d84b19ae8a69b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228600"/>
            <a:ext cx="3886200" cy="3962400"/>
          </a:xfrm>
          <a:prstGeom prst="rect">
            <a:avLst/>
          </a:prstGeom>
          <a:noFill/>
          <a:extLst>
            <a:ext uri="{909E8E84-426E-40DD-AFC4-6F175D3DCCD1}">
              <a14:hiddenFill xmlns:a14="http://schemas.microsoft.com/office/drawing/2010/main">
                <a:solidFill>
                  <a:srgbClr val="FFFFFF"/>
                </a:solidFill>
              </a14:hiddenFill>
            </a:ext>
          </a:extLst>
        </p:spPr>
      </p:pic>
      <p:pic>
        <p:nvPicPr>
          <p:cNvPr id="64523" name="Picture 11" descr="1246288555_557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28600"/>
            <a:ext cx="3733800" cy="3962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C35525D-B0E2-4F2A-BA3D-B39D140DAB24}"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E92BE97E-931F-4BAF-BBA3-9D7ECFE906C3}" type="slidenum">
              <a:rPr lang="tr-TR"/>
              <a:pPr lvl="1">
                <a:defRPr/>
              </a:pPr>
              <a:t>15</a:t>
            </a:fld>
            <a:endParaRPr lang="tr-TR">
              <a:latin typeface="Times New Roman" pitchFamily="18" charset="0"/>
            </a:endParaRPr>
          </a:p>
        </p:txBody>
      </p:sp>
      <p:sp>
        <p:nvSpPr>
          <p:cNvPr id="49155" name="Rectangle 3"/>
          <p:cNvSpPr>
            <a:spLocks noGrp="1" noChangeArrowheads="1"/>
          </p:cNvSpPr>
          <p:nvPr>
            <p:ph type="body" idx="1"/>
          </p:nvPr>
        </p:nvSpPr>
        <p:spPr>
          <a:xfrm>
            <a:off x="0" y="3429000"/>
            <a:ext cx="8077200" cy="3200400"/>
          </a:xfrm>
        </p:spPr>
        <p:txBody>
          <a:bodyPr/>
          <a:lstStyle/>
          <a:p>
            <a:pPr eaLnBrk="1" hangingPunct="1"/>
            <a:r>
              <a:rPr lang="tr-TR" altLang="tr-TR" smtClean="0"/>
              <a:t>7-12 Yaş arasındaki çocuklar kendilerine bir örnek insan seçerler ve onun gibi olmaya, onun gibi davranmaya çalışırlar. Bu nedenle bu çağda çocuklara izletilen filmler ve karakterler çocuğun gelişimini olumsuz etkileyecek türde olmaması gerekir.</a:t>
            </a:r>
          </a:p>
        </p:txBody>
      </p:sp>
      <p:pic>
        <p:nvPicPr>
          <p:cNvPr id="34824" name="Picture 8" descr="cocuklar-tv-sava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228600"/>
            <a:ext cx="3581400" cy="3124200"/>
          </a:xfrm>
          <a:prstGeom prst="rect">
            <a:avLst/>
          </a:prstGeom>
          <a:noFill/>
          <a:extLst>
            <a:ext uri="{909E8E84-426E-40DD-AFC4-6F175D3DCCD1}">
              <a14:hiddenFill xmlns:a14="http://schemas.microsoft.com/office/drawing/2010/main">
                <a:solidFill>
                  <a:srgbClr val="FFFFFF"/>
                </a:solidFill>
              </a14:hiddenFill>
            </a:ext>
          </a:extLst>
        </p:spPr>
      </p:pic>
      <p:pic>
        <p:nvPicPr>
          <p:cNvPr id="34826" name="Picture 10" descr="polat-silah">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67200" y="228600"/>
            <a:ext cx="3505200"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9" presetClass="entr" presetSubtype="0" decel="100000" fill="hold" grpId="0" nodeType="clickEffect">
                                  <p:stCondLst>
                                    <p:cond delay="0"/>
                                  </p:stCondLst>
                                  <p:iterate type="lt">
                                    <p:tmPct val="10000"/>
                                  </p:iterate>
                                  <p:childTnLst>
                                    <p:set>
                                      <p:cBhvr>
                                        <p:cTn id="6" dur="1" fill="hold">
                                          <p:stCondLst>
                                            <p:cond delay="0"/>
                                          </p:stCondLst>
                                        </p:cTn>
                                        <p:tgtEl>
                                          <p:spTgt spid="49155">
                                            <p:txEl>
                                              <p:pRg st="0" end="0"/>
                                            </p:txEl>
                                          </p:spTgt>
                                        </p:tgtEl>
                                        <p:attrNameLst>
                                          <p:attrName>style.visibility</p:attrName>
                                        </p:attrNameLst>
                                      </p:cBhvr>
                                      <p:to>
                                        <p:strVal val="visible"/>
                                      </p:to>
                                    </p:set>
                                    <p:anim calcmode="lin" valueType="num">
                                      <p:cBhvr>
                                        <p:cTn id="7" dur="500" fill="hold"/>
                                        <p:tgtEl>
                                          <p:spTgt spid="4915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9155">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49155">
                                            <p:txEl>
                                              <p:pRg st="0" end="0"/>
                                            </p:txEl>
                                          </p:spTgt>
                                        </p:tgtEl>
                                        <p:attrNameLst>
                                          <p:attrName>style.rotation</p:attrName>
                                        </p:attrNameLst>
                                      </p:cBhvr>
                                      <p:tavLst>
                                        <p:tav tm="0">
                                          <p:val>
                                            <p:fltVal val="360"/>
                                          </p:val>
                                        </p:tav>
                                        <p:tav tm="100000">
                                          <p:val>
                                            <p:fltVal val="0"/>
                                          </p:val>
                                        </p:tav>
                                      </p:tavLst>
                                    </p:anim>
                                    <p:animEffect transition="in" filter="fade">
                                      <p:cBhvr>
                                        <p:cTn id="10" dur="500"/>
                                        <p:tgtEl>
                                          <p:spTgt spid="491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5"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B4BAF64-43DB-4B3E-8478-A4635FA2F198}"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50851EA4-75E3-42AB-8205-EB5B3CFFF16E}" type="slidenum">
              <a:rPr lang="tr-TR"/>
              <a:pPr lvl="1">
                <a:defRPr/>
              </a:pPr>
              <a:t>16</a:t>
            </a:fld>
            <a:endParaRPr lang="tr-TR">
              <a:latin typeface="Times New Roman" pitchFamily="18" charset="0"/>
            </a:endParaRPr>
          </a:p>
        </p:txBody>
      </p:sp>
      <p:sp>
        <p:nvSpPr>
          <p:cNvPr id="50178" name="Rectangle 2"/>
          <p:cNvSpPr>
            <a:spLocks noGrp="1" noChangeArrowheads="1"/>
          </p:cNvSpPr>
          <p:nvPr>
            <p:ph type="title"/>
          </p:nvPr>
        </p:nvSpPr>
        <p:spPr>
          <a:xfrm>
            <a:off x="682625" y="304800"/>
            <a:ext cx="8080375" cy="1066800"/>
          </a:xfrm>
        </p:spPr>
        <p:txBody>
          <a:bodyPr/>
          <a:lstStyle/>
          <a:p>
            <a:pPr eaLnBrk="1" hangingPunct="1">
              <a:defRPr/>
            </a:pPr>
            <a:r>
              <a:rPr lang="tr-TR" sz="4000" smtClean="0"/>
              <a:t>Televizyon İzlerken Nelere Dikkat Etmek Gerekir?</a:t>
            </a:r>
          </a:p>
        </p:txBody>
      </p:sp>
      <p:sp>
        <p:nvSpPr>
          <p:cNvPr id="50179" name="Rectangle 3"/>
          <p:cNvSpPr>
            <a:spLocks noGrp="1" noChangeArrowheads="1"/>
          </p:cNvSpPr>
          <p:nvPr>
            <p:ph type="body" idx="1"/>
          </p:nvPr>
        </p:nvSpPr>
        <p:spPr>
          <a:xfrm>
            <a:off x="682625" y="1524000"/>
            <a:ext cx="7772400" cy="5029200"/>
          </a:xfrm>
        </p:spPr>
        <p:txBody>
          <a:bodyPr/>
          <a:lstStyle/>
          <a:p>
            <a:pPr eaLnBrk="1" hangingPunct="1">
              <a:lnSpc>
                <a:spcPct val="80000"/>
              </a:lnSpc>
            </a:pPr>
            <a:r>
              <a:rPr lang="tr-TR" altLang="tr-TR" sz="2400" smtClean="0"/>
              <a:t>Çocukların algılama düzeylerine uygun ve olumlu karakterlerin yer aldığı filmler izletilmelidir.</a:t>
            </a:r>
          </a:p>
          <a:p>
            <a:pPr eaLnBrk="1" hangingPunct="1">
              <a:lnSpc>
                <a:spcPct val="80000"/>
              </a:lnSpc>
            </a:pPr>
            <a:r>
              <a:rPr lang="tr-TR" altLang="tr-TR" sz="2400" smtClean="0"/>
              <a:t>Şiddet ve cinsel içerikli filmler çocuklara izletilmemeli.</a:t>
            </a:r>
          </a:p>
          <a:p>
            <a:pPr eaLnBrk="1" hangingPunct="1">
              <a:lnSpc>
                <a:spcPct val="80000"/>
              </a:lnSpc>
            </a:pPr>
            <a:r>
              <a:rPr lang="tr-TR" altLang="tr-TR" sz="2400" smtClean="0"/>
              <a:t>Çocukların eğitimine katkı sağlayabilecek nitelikli programlar izletilmeli.</a:t>
            </a:r>
          </a:p>
          <a:p>
            <a:pPr eaLnBrk="1" hangingPunct="1">
              <a:lnSpc>
                <a:spcPct val="80000"/>
              </a:lnSpc>
            </a:pPr>
            <a:r>
              <a:rPr lang="tr-TR" altLang="tr-TR" sz="2400" smtClean="0"/>
              <a:t>Haber programları 12 yaş altındaki çocuklara izletilmemeli.</a:t>
            </a:r>
          </a:p>
          <a:p>
            <a:pPr eaLnBrk="1" hangingPunct="1">
              <a:lnSpc>
                <a:spcPct val="80000"/>
              </a:lnSpc>
            </a:pPr>
            <a:r>
              <a:rPr lang="tr-TR" altLang="tr-TR" sz="2400" smtClean="0"/>
              <a:t>Genellikle dizi filmler bağımlılık yapmakta, bir sonraki bölümü merak uyandıracak şekilde bitirilmektedir. Bu nedenle dizi filmlerin seyrettirilmesi de çok doğru değildir.</a:t>
            </a:r>
          </a:p>
          <a:p>
            <a:pPr eaLnBrk="1" hangingPunct="1">
              <a:lnSpc>
                <a:spcPct val="80000"/>
              </a:lnSpc>
            </a:pPr>
            <a:r>
              <a:rPr lang="tr-TR" altLang="tr-TR" sz="2400" smtClean="0"/>
              <a:t>Müzik klipleri genellikle cinsellik içerikli olmaktadır. Aralarında olumsuzluk içerenler bulunmasına rağmen, azınlıktadır. Müzik kliplerinin izletilmesinde de sakınca bulunmaktadır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iterate type="lt">
                                    <p:tmPct val="100000"/>
                                  </p:iterate>
                                  <p:childTnLst>
                                    <p:set>
                                      <p:cBhvr>
                                        <p:cTn id="6" dur="1" fill="hold">
                                          <p:stCondLst>
                                            <p:cond delay="0"/>
                                          </p:stCondLst>
                                        </p:cTn>
                                        <p:tgtEl>
                                          <p:spTgt spid="50178"/>
                                        </p:tgtEl>
                                        <p:attrNameLst>
                                          <p:attrName>style.visibility</p:attrName>
                                        </p:attrNameLst>
                                      </p:cBhvr>
                                      <p:to>
                                        <p:strVal val="visible"/>
                                      </p:to>
                                    </p:set>
                                    <p:anim calcmode="lin" valueType="num">
                                      <p:cBhvr additive="base">
                                        <p:cTn id="7" dur="75" fill="hold"/>
                                        <p:tgtEl>
                                          <p:spTgt spid="50178"/>
                                        </p:tgtEl>
                                        <p:attrNameLst>
                                          <p:attrName>ppt_x</p:attrName>
                                        </p:attrNameLst>
                                      </p:cBhvr>
                                      <p:tavLst>
                                        <p:tav tm="0">
                                          <p:val>
                                            <p:strVal val="0-#ppt_w/2"/>
                                          </p:val>
                                        </p:tav>
                                        <p:tav tm="100000">
                                          <p:val>
                                            <p:strVal val="#ppt_x"/>
                                          </p:val>
                                        </p:tav>
                                      </p:tavLst>
                                    </p:anim>
                                    <p:anim calcmode="lin" valueType="num">
                                      <p:cBhvr additive="base">
                                        <p:cTn id="8" dur="75" fill="hold"/>
                                        <p:tgtEl>
                                          <p:spTgt spid="50178"/>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iterate type="lt">
                                    <p:tmAbs val="75"/>
                                  </p:iterate>
                                  <p:childTnLst>
                                    <p:set>
                                      <p:cBhvr>
                                        <p:cTn id="12" dur="1" fill="hold">
                                          <p:stCondLst>
                                            <p:cond delay="74"/>
                                          </p:stCondLst>
                                        </p:cTn>
                                        <p:tgtEl>
                                          <p:spTgt spid="50179">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50179">
                                            <p:txEl>
                                              <p:pRg st="1" end="1"/>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iterate type="lt">
                                    <p:tmAbs val="75"/>
                                  </p:iterate>
                                  <p:childTnLst>
                                    <p:set>
                                      <p:cBhvr>
                                        <p:cTn id="20" dur="1" fill="hold">
                                          <p:stCondLst>
                                            <p:cond delay="74"/>
                                          </p:stCondLst>
                                        </p:cTn>
                                        <p:tgtEl>
                                          <p:spTgt spid="50179">
                                            <p:txEl>
                                              <p:pRg st="2" end="2"/>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iterate type="lt">
                                    <p:tmAbs val="75"/>
                                  </p:iterate>
                                  <p:childTnLst>
                                    <p:set>
                                      <p:cBhvr>
                                        <p:cTn id="24" dur="1" fill="hold">
                                          <p:stCondLst>
                                            <p:cond delay="74"/>
                                          </p:stCondLst>
                                        </p:cTn>
                                        <p:tgtEl>
                                          <p:spTgt spid="50179">
                                            <p:txEl>
                                              <p:pRg st="3" end="3"/>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iterate type="lt">
                                    <p:tmAbs val="75"/>
                                  </p:iterate>
                                  <p:childTnLst>
                                    <p:set>
                                      <p:cBhvr>
                                        <p:cTn id="28" dur="1" fill="hold">
                                          <p:stCondLst>
                                            <p:cond delay="74"/>
                                          </p:stCondLst>
                                        </p:cTn>
                                        <p:tgtEl>
                                          <p:spTgt spid="50179">
                                            <p:txEl>
                                              <p:pRg st="4" end="4"/>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iterate type="lt">
                                    <p:tmAbs val="75"/>
                                  </p:iterate>
                                  <p:childTnLst>
                                    <p:set>
                                      <p:cBhvr>
                                        <p:cTn id="32" dur="1" fill="hold">
                                          <p:stCondLst>
                                            <p:cond delay="74"/>
                                          </p:stCondLst>
                                        </p:cTn>
                                        <p:tgtEl>
                                          <p:spTgt spid="501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autoUpdateAnimBg="0"/>
      <p:bldP spid="50179"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EACB0EC-6BA5-416B-A24D-4A79F7D609B2}"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728C821E-2BB4-46E1-9CD0-F6DBF6DC6FEE}" type="slidenum">
              <a:rPr lang="tr-TR"/>
              <a:pPr lvl="1">
                <a:defRPr/>
              </a:pPr>
              <a:t>17</a:t>
            </a:fld>
            <a:endParaRPr lang="tr-TR">
              <a:latin typeface="Times New Roman" pitchFamily="18" charset="0"/>
            </a:endParaRPr>
          </a:p>
        </p:txBody>
      </p:sp>
      <p:sp>
        <p:nvSpPr>
          <p:cNvPr id="51202" name="Rectangle 2"/>
          <p:cNvSpPr>
            <a:spLocks noGrp="1" noChangeArrowheads="1"/>
          </p:cNvSpPr>
          <p:nvPr>
            <p:ph type="title"/>
          </p:nvPr>
        </p:nvSpPr>
        <p:spPr>
          <a:xfrm>
            <a:off x="682625" y="304800"/>
            <a:ext cx="8080375" cy="1066800"/>
          </a:xfrm>
        </p:spPr>
        <p:txBody>
          <a:bodyPr/>
          <a:lstStyle/>
          <a:p>
            <a:pPr eaLnBrk="1" hangingPunct="1">
              <a:defRPr/>
            </a:pPr>
            <a:r>
              <a:rPr lang="tr-TR" sz="4000" smtClean="0"/>
              <a:t>Televizyon İzlerken Nelere Dikkat Etmek Gerekir?</a:t>
            </a:r>
          </a:p>
        </p:txBody>
      </p:sp>
      <p:sp>
        <p:nvSpPr>
          <p:cNvPr id="51203" name="Rectangle 3"/>
          <p:cNvSpPr>
            <a:spLocks noGrp="1" noChangeArrowheads="1"/>
          </p:cNvSpPr>
          <p:nvPr>
            <p:ph type="body" idx="1"/>
          </p:nvPr>
        </p:nvSpPr>
        <p:spPr>
          <a:xfrm>
            <a:off x="682625" y="1524000"/>
            <a:ext cx="7772400" cy="4572000"/>
          </a:xfrm>
        </p:spPr>
        <p:txBody>
          <a:bodyPr/>
          <a:lstStyle/>
          <a:p>
            <a:pPr eaLnBrk="1" hangingPunct="1">
              <a:lnSpc>
                <a:spcPct val="70000"/>
              </a:lnSpc>
            </a:pPr>
            <a:r>
              <a:rPr lang="tr-TR" altLang="tr-TR" sz="2800" smtClean="0"/>
              <a:t>Çocukların uyku düzenini sarsacak şekilde geç saatlerdeki programlar hiçbir şekilde izletilmemelidir.</a:t>
            </a:r>
          </a:p>
          <a:p>
            <a:pPr eaLnBrk="1" hangingPunct="1">
              <a:lnSpc>
                <a:spcPct val="70000"/>
              </a:lnSpc>
            </a:pPr>
            <a:r>
              <a:rPr lang="tr-TR" altLang="tr-TR" sz="2800" smtClean="0"/>
              <a:t>Ailece televizyon izleniyorsa genel ahlaki değerlere uygun programlar izlenmelidir.</a:t>
            </a:r>
          </a:p>
          <a:p>
            <a:pPr eaLnBrk="1" hangingPunct="1">
              <a:lnSpc>
                <a:spcPct val="70000"/>
              </a:lnSpc>
            </a:pPr>
            <a:r>
              <a:rPr lang="tr-TR" altLang="tr-TR" sz="2800" smtClean="0"/>
              <a:t>Çocuklar televizyon izlemeden çok kitap okuma, arkadaşlarıyla oyunlar oynama gibi etkinliklere yönlendirilmelidir.</a:t>
            </a:r>
          </a:p>
          <a:p>
            <a:pPr eaLnBrk="1" hangingPunct="1">
              <a:lnSpc>
                <a:spcPct val="70000"/>
              </a:lnSpc>
            </a:pPr>
            <a:r>
              <a:rPr lang="tr-TR" altLang="tr-TR" sz="2800" smtClean="0"/>
              <a:t>Televizyon izlerken olumsuz bir görüntü ile karşılaşınca anne ve babalar televizyonu kapatarak sansür uygulama yerine olumsuzluğu çocuklara açıklamalıdırlar. Açıklama yapılamayacak durumlarda ise çocuğun ilgisi başka yönlere çekilmelidir.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1203">
                                            <p:txEl>
                                              <p:pRg st="0" end="0"/>
                                            </p:txEl>
                                          </p:spTgt>
                                        </p:tgtEl>
                                        <p:attrNameLst>
                                          <p:attrName>style.visibility</p:attrName>
                                        </p:attrNameLst>
                                      </p:cBhvr>
                                      <p:to>
                                        <p:strVal val="visible"/>
                                      </p:to>
                                    </p:set>
                                    <p:anim calcmode="lin" valueType="num">
                                      <p:cBhvr>
                                        <p:cTn id="13" dur="500" fill="hold"/>
                                        <p:tgtEl>
                                          <p:spTgt spid="5120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51203">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1203">
                                            <p:txEl>
                                              <p:pRg st="1" end="1"/>
                                            </p:txEl>
                                          </p:spTgt>
                                        </p:tgtEl>
                                        <p:attrNameLst>
                                          <p:attrName>style.visibility</p:attrName>
                                        </p:attrNameLst>
                                      </p:cBhvr>
                                      <p:to>
                                        <p:strVal val="visible"/>
                                      </p:to>
                                    </p:set>
                                    <p:anim calcmode="lin" valueType="num">
                                      <p:cBhvr>
                                        <p:cTn id="19" dur="500" fill="hold"/>
                                        <p:tgtEl>
                                          <p:spTgt spid="5120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51203">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51203">
                                            <p:txEl>
                                              <p:pRg st="2" end="2"/>
                                            </p:txEl>
                                          </p:spTgt>
                                        </p:tgtEl>
                                        <p:attrNameLst>
                                          <p:attrName>style.visibility</p:attrName>
                                        </p:attrNameLst>
                                      </p:cBhvr>
                                      <p:to>
                                        <p:strVal val="visible"/>
                                      </p:to>
                                    </p:set>
                                    <p:anim calcmode="lin" valueType="num">
                                      <p:cBhvr>
                                        <p:cTn id="25" dur="500" fill="hold"/>
                                        <p:tgtEl>
                                          <p:spTgt spid="51203">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51203">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1203">
                                            <p:txEl>
                                              <p:pRg st="3" end="3"/>
                                            </p:txEl>
                                          </p:spTgt>
                                        </p:tgtEl>
                                        <p:attrNameLst>
                                          <p:attrName>style.visibility</p:attrName>
                                        </p:attrNameLst>
                                      </p:cBhvr>
                                      <p:to>
                                        <p:strVal val="visible"/>
                                      </p:to>
                                    </p:set>
                                    <p:anim calcmode="lin" valueType="num">
                                      <p:cBhvr>
                                        <p:cTn id="31" dur="500" fill="hold"/>
                                        <p:tgtEl>
                                          <p:spTgt spid="51203">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5120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3"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49E6AA76-474F-4808-BDA7-30DB85C69420}" type="datetime1">
              <a:rPr lang="tr-TR" altLang="tr-TR" smtClean="0"/>
              <a:pPr/>
              <a:t>07.03.2016</a:t>
            </a:fld>
            <a:endParaRPr lang="tr-TR" altLang="tr-TR" smtClean="0"/>
          </a:p>
        </p:txBody>
      </p:sp>
      <p:sp>
        <p:nvSpPr>
          <p:cNvPr id="6" name="5 Slayt Numarası Yer Tutucusu"/>
          <p:cNvSpPr>
            <a:spLocks noGrp="1"/>
          </p:cNvSpPr>
          <p:nvPr>
            <p:ph type="sldNum" sz="quarter" idx="12"/>
          </p:nvPr>
        </p:nvSpPr>
        <p:spPr/>
        <p:txBody>
          <a:bodyPr/>
          <a:lstStyle/>
          <a:p>
            <a:pPr lvl="1">
              <a:defRPr/>
            </a:pPr>
            <a:fld id="{46200599-01C6-4FB0-949F-E885D96DDBED}" type="slidenum">
              <a:rPr lang="tr-TR"/>
              <a:pPr lvl="1">
                <a:defRPr/>
              </a:pPr>
              <a:t>18</a:t>
            </a:fld>
            <a:endParaRPr lang="tr-TR">
              <a:latin typeface="Times New Roman" pitchFamily="18" charset="0"/>
            </a:endParaRPr>
          </a:p>
        </p:txBody>
      </p:sp>
      <p:sp>
        <p:nvSpPr>
          <p:cNvPr id="52226" name="Rectangle 2"/>
          <p:cNvSpPr>
            <a:spLocks noGrp="1" noChangeArrowheads="1"/>
          </p:cNvSpPr>
          <p:nvPr>
            <p:ph type="title"/>
          </p:nvPr>
        </p:nvSpPr>
        <p:spPr/>
        <p:txBody>
          <a:bodyPr/>
          <a:lstStyle/>
          <a:p>
            <a:pPr eaLnBrk="1" hangingPunct="1"/>
            <a:r>
              <a:rPr lang="tr-TR" altLang="tr-TR" sz="3200" smtClean="0"/>
              <a:t>Televizyon İzlerken Nelere Dikkat Etmek Gerekir?</a:t>
            </a:r>
          </a:p>
        </p:txBody>
      </p:sp>
      <p:sp>
        <p:nvSpPr>
          <p:cNvPr id="52227" name="Rectangle 3"/>
          <p:cNvSpPr>
            <a:spLocks noGrp="1" noChangeArrowheads="1"/>
          </p:cNvSpPr>
          <p:nvPr>
            <p:ph type="body" idx="1"/>
          </p:nvPr>
        </p:nvSpPr>
        <p:spPr>
          <a:xfrm>
            <a:off x="457200" y="1143000"/>
            <a:ext cx="7772400" cy="5257800"/>
          </a:xfrm>
        </p:spPr>
        <p:txBody>
          <a:bodyPr/>
          <a:lstStyle/>
          <a:p>
            <a:pPr eaLnBrk="1" hangingPunct="1"/>
            <a:r>
              <a:rPr lang="tr-TR" altLang="tr-TR" smtClean="0"/>
              <a:t>Televizyon karşısında çocuklara ders yaptırmak kesinlikle doğru değildir.</a:t>
            </a:r>
          </a:p>
          <a:p>
            <a:pPr eaLnBrk="1" hangingPunct="1"/>
            <a:r>
              <a:rPr lang="tr-TR" altLang="tr-TR" smtClean="0"/>
              <a:t>Akıllı işaretlere göre çocuklar, yaşlarına uyan filmler seyretmeli.</a:t>
            </a:r>
          </a:p>
          <a:p>
            <a:pPr eaLnBrk="1" hangingPunct="1"/>
            <a:endParaRPr lang="tr-TR" altLang="tr-TR" smtClean="0"/>
          </a:p>
          <a:p>
            <a:pPr eaLnBrk="1" hangingPunct="1"/>
            <a:endParaRPr lang="tr-TR" altLang="tr-TR" smtClean="0"/>
          </a:p>
        </p:txBody>
      </p:sp>
      <p:pic>
        <p:nvPicPr>
          <p:cNvPr id="37897" name="Picture 9"/>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3124200"/>
            <a:ext cx="7162800" cy="30765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52226"/>
                                        </p:tgtEl>
                                        <p:attrNameLst>
                                          <p:attrName>style.visibility</p:attrName>
                                        </p:attrNameLst>
                                      </p:cBhvr>
                                      <p:to>
                                        <p:strVal val="visible"/>
                                      </p:to>
                                    </p:set>
                                    <p:animEffect transition="in" filter="fade">
                                      <p:cBhvr>
                                        <p:cTn id="7" dur="1000"/>
                                        <p:tgtEl>
                                          <p:spTgt spid="52226"/>
                                        </p:tgtEl>
                                      </p:cBhvr>
                                    </p:animEffect>
                                    <p:anim calcmode="lin" valueType="num">
                                      <p:cBhvr>
                                        <p:cTn id="8" dur="1000" fill="hold"/>
                                        <p:tgtEl>
                                          <p:spTgt spid="52226"/>
                                        </p:tgtEl>
                                        <p:attrNameLst>
                                          <p:attrName>ppt_x</p:attrName>
                                        </p:attrNameLst>
                                      </p:cBhvr>
                                      <p:tavLst>
                                        <p:tav tm="0">
                                          <p:val>
                                            <p:strVal val="#ppt_x"/>
                                          </p:val>
                                        </p:tav>
                                        <p:tav tm="100000">
                                          <p:val>
                                            <p:strVal val="#ppt_x"/>
                                          </p:val>
                                        </p:tav>
                                      </p:tavLst>
                                    </p:anim>
                                    <p:anim calcmode="lin" valueType="num">
                                      <p:cBhvr>
                                        <p:cTn id="9" dur="898" decel="100000" fill="hold"/>
                                        <p:tgtEl>
                                          <p:spTgt spid="5222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5222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52227">
                                            <p:txEl>
                                              <p:pRg st="0" end="0"/>
                                            </p:txEl>
                                          </p:spTgt>
                                        </p:tgtEl>
                                        <p:attrNameLst>
                                          <p:attrName>style.visibility</p:attrName>
                                        </p:attrNameLst>
                                      </p:cBhvr>
                                      <p:to>
                                        <p:strVal val="visible"/>
                                      </p:to>
                                    </p:set>
                                    <p:animEffect transition="in" filter="fade">
                                      <p:cBhvr>
                                        <p:cTn id="15" dur="1000"/>
                                        <p:tgtEl>
                                          <p:spTgt spid="52227">
                                            <p:txEl>
                                              <p:pRg st="0" end="0"/>
                                            </p:txEl>
                                          </p:spTgt>
                                        </p:tgtEl>
                                      </p:cBhvr>
                                    </p:animEffect>
                                    <p:anim calcmode="lin" valueType="num">
                                      <p:cBhvr>
                                        <p:cTn id="16" dur="1000" fill="hold"/>
                                        <p:tgtEl>
                                          <p:spTgt spid="5222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5222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5222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52227">
                                            <p:txEl>
                                              <p:pRg st="1" end="1"/>
                                            </p:txEl>
                                          </p:spTgt>
                                        </p:tgtEl>
                                        <p:attrNameLst>
                                          <p:attrName>style.visibility</p:attrName>
                                        </p:attrNameLst>
                                      </p:cBhvr>
                                      <p:to>
                                        <p:strVal val="visible"/>
                                      </p:to>
                                    </p:set>
                                    <p:animEffect transition="in" filter="fade">
                                      <p:cBhvr>
                                        <p:cTn id="23" dur="1000"/>
                                        <p:tgtEl>
                                          <p:spTgt spid="52227">
                                            <p:txEl>
                                              <p:pRg st="1" end="1"/>
                                            </p:txEl>
                                          </p:spTgt>
                                        </p:tgtEl>
                                      </p:cBhvr>
                                    </p:animEffect>
                                    <p:anim calcmode="lin" valueType="num">
                                      <p:cBhvr>
                                        <p:cTn id="24" dur="1000" fill="hold"/>
                                        <p:tgtEl>
                                          <p:spTgt spid="5222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5222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52227">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6" grpId="0"/>
      <p:bldP spid="5222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753DB21-8B32-4B69-8675-CFB5BE57B5D4}" type="datetime1">
              <a:rPr lang="tr-TR" altLang="tr-TR" smtClean="0"/>
              <a:pPr/>
              <a:t>07.03.2016</a:t>
            </a:fld>
            <a:endParaRPr lang="tr-TR" altLang="tr-TR" smtClean="0"/>
          </a:p>
        </p:txBody>
      </p:sp>
      <p:sp>
        <p:nvSpPr>
          <p:cNvPr id="4" name="5 Slayt Numarası Yer Tutucusu"/>
          <p:cNvSpPr>
            <a:spLocks noGrp="1"/>
          </p:cNvSpPr>
          <p:nvPr>
            <p:ph type="sldNum" sz="quarter" idx="12"/>
          </p:nvPr>
        </p:nvSpPr>
        <p:spPr/>
        <p:txBody>
          <a:bodyPr/>
          <a:lstStyle/>
          <a:p>
            <a:pPr lvl="1">
              <a:defRPr/>
            </a:pPr>
            <a:fld id="{BB1DBCE1-29DC-4C5B-A26E-006EE191BE67}" type="slidenum">
              <a:rPr lang="tr-TR"/>
              <a:pPr lvl="1">
                <a:defRPr/>
              </a:pPr>
              <a:t>19</a:t>
            </a:fld>
            <a:endParaRPr lang="tr-TR">
              <a:latin typeface="Times New Roman" pitchFamily="18" charset="0"/>
            </a:endParaRPr>
          </a:p>
        </p:txBody>
      </p:sp>
      <p:sp>
        <p:nvSpPr>
          <p:cNvPr id="53251" name="Rectangle 3"/>
          <p:cNvSpPr>
            <a:spLocks noGrp="1" noChangeArrowheads="1"/>
          </p:cNvSpPr>
          <p:nvPr>
            <p:ph type="body" idx="1"/>
          </p:nvPr>
        </p:nvSpPr>
        <p:spPr>
          <a:xfrm>
            <a:off x="228600" y="609600"/>
            <a:ext cx="7772400" cy="5334000"/>
          </a:xfrm>
        </p:spPr>
        <p:txBody>
          <a:bodyPr/>
          <a:lstStyle/>
          <a:p>
            <a:pPr eaLnBrk="1" hangingPunct="1">
              <a:lnSpc>
                <a:spcPct val="80000"/>
              </a:lnSpc>
              <a:buFont typeface="Wingdings" pitchFamily="2" charset="2"/>
              <a:buNone/>
            </a:pPr>
            <a:r>
              <a:rPr lang="tr-TR" altLang="tr-TR" sz="6000" smtClean="0"/>
              <a:t>  </a:t>
            </a:r>
            <a:r>
              <a:rPr lang="tr-TR" altLang="tr-TR" sz="5400" smtClean="0"/>
              <a:t>SEMİNERİMİZE KATILDIĞINIZ İÇİN TEŞEKKÜR EDERİZ.</a:t>
            </a:r>
          </a:p>
          <a:p>
            <a:pPr eaLnBrk="1" hangingPunct="1">
              <a:lnSpc>
                <a:spcPct val="80000"/>
              </a:lnSpc>
              <a:buFont typeface="Wingdings" pitchFamily="2" charset="2"/>
              <a:buNone/>
            </a:pPr>
            <a:endParaRPr lang="tr-TR" altLang="tr-TR" sz="5400" smtClean="0"/>
          </a:p>
          <a:p>
            <a:pPr eaLnBrk="1" hangingPunct="1">
              <a:lnSpc>
                <a:spcPct val="80000"/>
              </a:lnSpc>
              <a:buFont typeface="Wingdings" pitchFamily="2" charset="2"/>
              <a:buNone/>
            </a:pPr>
            <a:endParaRPr lang="tr-TR" altLang="tr-TR" sz="5400" smtClean="0"/>
          </a:p>
          <a:p>
            <a:pPr eaLnBrk="1" hangingPunct="1">
              <a:lnSpc>
                <a:spcPct val="80000"/>
              </a:lnSpc>
              <a:buFont typeface="Wingdings" pitchFamily="2" charset="2"/>
              <a:buNone/>
            </a:pPr>
            <a:endParaRPr lang="tr-TR" altLang="tr-TR" sz="5400" smtClean="0"/>
          </a:p>
          <a:p>
            <a:pPr algn="r" eaLnBrk="1" hangingPunct="1">
              <a:lnSpc>
                <a:spcPct val="80000"/>
              </a:lnSpc>
              <a:buFont typeface="Wingdings" pitchFamily="2" charset="2"/>
              <a:buNone/>
            </a:pPr>
            <a:r>
              <a:rPr lang="tr-TR" altLang="tr-TR" sz="1800" smtClean="0"/>
              <a:t>                     </a:t>
            </a:r>
            <a:r>
              <a:rPr lang="tr-TR" altLang="tr-TR" sz="2000" smtClean="0"/>
              <a:t>İMKB SARIÇİÇEK İLKÖĞRETİM OKULU  </a:t>
            </a:r>
          </a:p>
          <a:p>
            <a:pPr algn="r" eaLnBrk="1" hangingPunct="1">
              <a:lnSpc>
                <a:spcPct val="80000"/>
              </a:lnSpc>
              <a:buFont typeface="Wingdings" pitchFamily="2" charset="2"/>
              <a:buNone/>
            </a:pPr>
            <a:r>
              <a:rPr lang="tr-TR" altLang="tr-TR" sz="2000" smtClean="0"/>
              <a:t>                 BASIN-YAYIM VE İLETİŞİM KULÜBÜ</a:t>
            </a:r>
          </a:p>
        </p:txBody>
      </p:sp>
      <p:pic>
        <p:nvPicPr>
          <p:cNvPr id="38918" name="Picture 6" descr="Anneler-Dikka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3810000"/>
            <a:ext cx="1524000" cy="1066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nodeType="withEffect">
                                  <p:stCondLst>
                                    <p:cond delay="0"/>
                                  </p:stCondLst>
                                  <p:iterate type="lt">
                                    <p:tmPct val="10000"/>
                                  </p:iterate>
                                  <p:childTnLst>
                                    <p:set>
                                      <p:cBhvr>
                                        <p:cTn id="6" dur="1" fill="hold">
                                          <p:stCondLst>
                                            <p:cond delay="0"/>
                                          </p:stCondLst>
                                        </p:cTn>
                                        <p:tgtEl>
                                          <p:spTgt spid="53251">
                                            <p:txEl>
                                              <p:pRg st="0" end="0"/>
                                            </p:txEl>
                                          </p:spTgt>
                                        </p:tgtEl>
                                        <p:attrNameLst>
                                          <p:attrName>style.visibility</p:attrName>
                                        </p:attrNameLst>
                                      </p:cBhvr>
                                      <p:to>
                                        <p:strVal val="visible"/>
                                      </p:to>
                                    </p:set>
                                    <p:anim by="(-#ppt_w*2)" calcmode="lin" valueType="num">
                                      <p:cBhvr rctx="PPT">
                                        <p:cTn id="7" dur="500" autoRev="1" fill="hold">
                                          <p:stCondLst>
                                            <p:cond delay="0"/>
                                          </p:stCondLst>
                                        </p:cTn>
                                        <p:tgtEl>
                                          <p:spTgt spid="53251">
                                            <p:txEl>
                                              <p:pRg st="0" end="0"/>
                                            </p:txEl>
                                          </p:spTgt>
                                        </p:tgtEl>
                                        <p:attrNameLst>
                                          <p:attrName>ppt_w</p:attrName>
                                        </p:attrNameLst>
                                      </p:cBhvr>
                                    </p:anim>
                                    <p:anim by="(#ppt_w*0.50)" calcmode="lin" valueType="num">
                                      <p:cBhvr>
                                        <p:cTn id="8" dur="500" decel="50000" autoRev="1" fill="hold">
                                          <p:stCondLst>
                                            <p:cond delay="0"/>
                                          </p:stCondLst>
                                        </p:cTn>
                                        <p:tgtEl>
                                          <p:spTgt spid="53251">
                                            <p:txEl>
                                              <p:pRg st="0" end="0"/>
                                            </p:txEl>
                                          </p:spTgt>
                                        </p:tgtEl>
                                        <p:attrNameLst>
                                          <p:attrName>ppt_x</p:attrName>
                                        </p:attrNameLst>
                                      </p:cBhvr>
                                    </p:anim>
                                    <p:anim from="(-#ppt_h/2)" to="(#ppt_y)" calcmode="lin" valueType="num">
                                      <p:cBhvr>
                                        <p:cTn id="9" dur="1000" fill="hold">
                                          <p:stCondLst>
                                            <p:cond delay="0"/>
                                          </p:stCondLst>
                                        </p:cTn>
                                        <p:tgtEl>
                                          <p:spTgt spid="53251">
                                            <p:txEl>
                                              <p:pRg st="0" end="0"/>
                                            </p:txEl>
                                          </p:spTgt>
                                        </p:tgtEl>
                                        <p:attrNameLst>
                                          <p:attrName>ppt_y</p:attrName>
                                        </p:attrNameLst>
                                      </p:cBhvr>
                                    </p:anim>
                                    <p:animRot by="21600000">
                                      <p:cBhvr>
                                        <p:cTn id="10" dur="1000" fill="hold">
                                          <p:stCondLst>
                                            <p:cond delay="0"/>
                                          </p:stCondLst>
                                        </p:cTn>
                                        <p:tgtEl>
                                          <p:spTgt spid="53251">
                                            <p:txEl>
                                              <p:pRg st="0" end="0"/>
                                            </p:txEl>
                                          </p:spTgt>
                                        </p:tgtEl>
                                        <p:attrNameLst>
                                          <p:attrName>r</p:attrName>
                                        </p:attrNameLst>
                                      </p:cBhvr>
                                    </p:animRot>
                                  </p:childTnLst>
                                </p:cTn>
                              </p:par>
                            </p:childTnLst>
                          </p:cTn>
                        </p:par>
                        <p:par>
                          <p:cTn id="11" fill="hold" nodeType="afterGroup">
                            <p:stCondLst>
                              <p:cond delay="5200"/>
                            </p:stCondLst>
                            <p:childTnLst>
                              <p:par>
                                <p:cTn id="12" presetID="51" presetClass="entr" presetSubtype="0" fill="hold" nodeType="afterEffect">
                                  <p:stCondLst>
                                    <p:cond delay="0"/>
                                  </p:stCondLst>
                                  <p:childTnLst>
                                    <p:set>
                                      <p:cBhvr>
                                        <p:cTn id="13" dur="1" fill="hold">
                                          <p:stCondLst>
                                            <p:cond delay="0"/>
                                          </p:stCondLst>
                                        </p:cTn>
                                        <p:tgtEl>
                                          <p:spTgt spid="53251">
                                            <p:txEl>
                                              <p:pRg st="4" end="4"/>
                                            </p:txEl>
                                          </p:spTgt>
                                        </p:tgtEl>
                                        <p:attrNameLst>
                                          <p:attrName>style.visibility</p:attrName>
                                        </p:attrNameLst>
                                      </p:cBhvr>
                                      <p:to>
                                        <p:strVal val="visible"/>
                                      </p:to>
                                    </p:set>
                                    <p:animEffect transition="in" filter="fade">
                                      <p:cBhvr>
                                        <p:cTn id="14" dur="770" decel="100000"/>
                                        <p:tgtEl>
                                          <p:spTgt spid="53251">
                                            <p:txEl>
                                              <p:pRg st="4" end="4"/>
                                            </p:txEl>
                                          </p:spTgt>
                                        </p:tgtEl>
                                      </p:cBhvr>
                                    </p:animEffect>
                                    <p:animScale>
                                      <p:cBhvr>
                                        <p:cTn id="15" dur="770" decel="100000"/>
                                        <p:tgtEl>
                                          <p:spTgt spid="53251">
                                            <p:txEl>
                                              <p:pRg st="4" end="4"/>
                                            </p:txEl>
                                          </p:spTgt>
                                        </p:tgtEl>
                                      </p:cBhvr>
                                      <p:from x="10000" y="10000"/>
                                      <p:to x="200000" y="450000"/>
                                    </p:animScale>
                                    <p:animScale>
                                      <p:cBhvr>
                                        <p:cTn id="16" dur="1230" accel="100000" fill="hold">
                                          <p:stCondLst>
                                            <p:cond delay="770"/>
                                          </p:stCondLst>
                                        </p:cTn>
                                        <p:tgtEl>
                                          <p:spTgt spid="53251">
                                            <p:txEl>
                                              <p:pRg st="4" end="4"/>
                                            </p:txEl>
                                          </p:spTgt>
                                        </p:tgtEl>
                                      </p:cBhvr>
                                      <p:from x="200000" y="450000"/>
                                      <p:to x="100000" y="100000"/>
                                    </p:animScale>
                                    <p:set>
                                      <p:cBhvr>
                                        <p:cTn id="17" dur="770" fill="hold"/>
                                        <p:tgtEl>
                                          <p:spTgt spid="53251">
                                            <p:txEl>
                                              <p:pRg st="4" end="4"/>
                                            </p:txEl>
                                          </p:spTgt>
                                        </p:tgtEl>
                                        <p:attrNameLst>
                                          <p:attrName>ppt_x</p:attrName>
                                        </p:attrNameLst>
                                      </p:cBhvr>
                                      <p:to>
                                        <p:strVal val="(0.5)"/>
                                      </p:to>
                                    </p:set>
                                    <p:anim from="(0.5)" to="(#ppt_x)" calcmode="lin" valueType="num">
                                      <p:cBhvr>
                                        <p:cTn id="18" dur="1230" accel="100000" fill="hold">
                                          <p:stCondLst>
                                            <p:cond delay="770"/>
                                          </p:stCondLst>
                                        </p:cTn>
                                        <p:tgtEl>
                                          <p:spTgt spid="53251">
                                            <p:txEl>
                                              <p:pRg st="4" end="4"/>
                                            </p:txEl>
                                          </p:spTgt>
                                        </p:tgtEl>
                                        <p:attrNameLst>
                                          <p:attrName>ppt_x</p:attrName>
                                        </p:attrNameLst>
                                      </p:cBhvr>
                                    </p:anim>
                                    <p:set>
                                      <p:cBhvr>
                                        <p:cTn id="19" dur="770" fill="hold"/>
                                        <p:tgtEl>
                                          <p:spTgt spid="53251">
                                            <p:txEl>
                                              <p:pRg st="4" end="4"/>
                                            </p:txEl>
                                          </p:spTgt>
                                        </p:tgtEl>
                                        <p:attrNameLst>
                                          <p:attrName>ppt_y</p:attrName>
                                        </p:attrNameLst>
                                      </p:cBhvr>
                                      <p:to>
                                        <p:strVal val="(#ppt_y+0.4)"/>
                                      </p:to>
                                    </p:set>
                                    <p:anim from="(#ppt_y+0.4)" to="(#ppt_y)" calcmode="lin" valueType="num">
                                      <p:cBhvr>
                                        <p:cTn id="20" dur="1230" accel="100000" fill="hold">
                                          <p:stCondLst>
                                            <p:cond delay="770"/>
                                          </p:stCondLst>
                                        </p:cTn>
                                        <p:tgtEl>
                                          <p:spTgt spid="53251">
                                            <p:txEl>
                                              <p:pRg st="4" end="4"/>
                                            </p:txEl>
                                          </p:spTgt>
                                        </p:tgtEl>
                                        <p:attrNameLst>
                                          <p:attrName>ppt_y</p:attrName>
                                        </p:attrNameLst>
                                      </p:cBhvr>
                                    </p:anim>
                                  </p:childTnLst>
                                </p:cTn>
                              </p:par>
                            </p:childTnLst>
                          </p:cTn>
                        </p:par>
                        <p:par>
                          <p:cTn id="21" fill="hold" nodeType="afterGroup">
                            <p:stCondLst>
                              <p:cond delay="7200"/>
                            </p:stCondLst>
                            <p:childTnLst>
                              <p:par>
                                <p:cTn id="22" presetID="51" presetClass="entr" presetSubtype="0" fill="hold" nodeType="afterEffect">
                                  <p:stCondLst>
                                    <p:cond delay="0"/>
                                  </p:stCondLst>
                                  <p:childTnLst>
                                    <p:set>
                                      <p:cBhvr>
                                        <p:cTn id="23" dur="1" fill="hold">
                                          <p:stCondLst>
                                            <p:cond delay="0"/>
                                          </p:stCondLst>
                                        </p:cTn>
                                        <p:tgtEl>
                                          <p:spTgt spid="53251">
                                            <p:txEl>
                                              <p:pRg st="5" end="5"/>
                                            </p:txEl>
                                          </p:spTgt>
                                        </p:tgtEl>
                                        <p:attrNameLst>
                                          <p:attrName>style.visibility</p:attrName>
                                        </p:attrNameLst>
                                      </p:cBhvr>
                                      <p:to>
                                        <p:strVal val="visible"/>
                                      </p:to>
                                    </p:set>
                                    <p:animEffect transition="in" filter="fade">
                                      <p:cBhvr>
                                        <p:cTn id="24" dur="770" decel="100000"/>
                                        <p:tgtEl>
                                          <p:spTgt spid="53251">
                                            <p:txEl>
                                              <p:pRg st="5" end="5"/>
                                            </p:txEl>
                                          </p:spTgt>
                                        </p:tgtEl>
                                      </p:cBhvr>
                                    </p:animEffect>
                                    <p:animScale>
                                      <p:cBhvr>
                                        <p:cTn id="25" dur="770" decel="100000"/>
                                        <p:tgtEl>
                                          <p:spTgt spid="53251">
                                            <p:txEl>
                                              <p:pRg st="5" end="5"/>
                                            </p:txEl>
                                          </p:spTgt>
                                        </p:tgtEl>
                                      </p:cBhvr>
                                      <p:from x="10000" y="10000"/>
                                      <p:to x="200000" y="450000"/>
                                    </p:animScale>
                                    <p:animScale>
                                      <p:cBhvr>
                                        <p:cTn id="26" dur="1230" accel="100000" fill="hold">
                                          <p:stCondLst>
                                            <p:cond delay="770"/>
                                          </p:stCondLst>
                                        </p:cTn>
                                        <p:tgtEl>
                                          <p:spTgt spid="53251">
                                            <p:txEl>
                                              <p:pRg st="5" end="5"/>
                                            </p:txEl>
                                          </p:spTgt>
                                        </p:tgtEl>
                                      </p:cBhvr>
                                      <p:from x="200000" y="450000"/>
                                      <p:to x="100000" y="100000"/>
                                    </p:animScale>
                                    <p:set>
                                      <p:cBhvr>
                                        <p:cTn id="27" dur="770" fill="hold"/>
                                        <p:tgtEl>
                                          <p:spTgt spid="53251">
                                            <p:txEl>
                                              <p:pRg st="5" end="5"/>
                                            </p:txEl>
                                          </p:spTgt>
                                        </p:tgtEl>
                                        <p:attrNameLst>
                                          <p:attrName>ppt_x</p:attrName>
                                        </p:attrNameLst>
                                      </p:cBhvr>
                                      <p:to>
                                        <p:strVal val="(0.5)"/>
                                      </p:to>
                                    </p:set>
                                    <p:anim from="(0.5)" to="(#ppt_x)" calcmode="lin" valueType="num">
                                      <p:cBhvr>
                                        <p:cTn id="28" dur="1230" accel="100000" fill="hold">
                                          <p:stCondLst>
                                            <p:cond delay="770"/>
                                          </p:stCondLst>
                                        </p:cTn>
                                        <p:tgtEl>
                                          <p:spTgt spid="53251">
                                            <p:txEl>
                                              <p:pRg st="5" end="5"/>
                                            </p:txEl>
                                          </p:spTgt>
                                        </p:tgtEl>
                                        <p:attrNameLst>
                                          <p:attrName>ppt_x</p:attrName>
                                        </p:attrNameLst>
                                      </p:cBhvr>
                                    </p:anim>
                                    <p:set>
                                      <p:cBhvr>
                                        <p:cTn id="29" dur="770" fill="hold"/>
                                        <p:tgtEl>
                                          <p:spTgt spid="53251">
                                            <p:txEl>
                                              <p:pRg st="5" end="5"/>
                                            </p:txEl>
                                          </p:spTgt>
                                        </p:tgtEl>
                                        <p:attrNameLst>
                                          <p:attrName>ppt_y</p:attrName>
                                        </p:attrNameLst>
                                      </p:cBhvr>
                                      <p:to>
                                        <p:strVal val="(#ppt_y+0.4)"/>
                                      </p:to>
                                    </p:set>
                                    <p:anim from="(#ppt_y+0.4)" to="(#ppt_y)" calcmode="lin" valueType="num">
                                      <p:cBhvr>
                                        <p:cTn id="30" dur="1230" accel="100000" fill="hold">
                                          <p:stCondLst>
                                            <p:cond delay="770"/>
                                          </p:stCondLst>
                                        </p:cTn>
                                        <p:tgtEl>
                                          <p:spTgt spid="53251">
                                            <p:txEl>
                                              <p:pRg st="5" end="5"/>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6DAA8B5-FB3C-47A4-A970-F4287DB3A7F4}"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2672FBCC-B2EC-4B28-91B7-2D077598CA02}" type="slidenum">
              <a:rPr lang="tr-TR"/>
              <a:pPr lvl="1">
                <a:defRPr/>
              </a:pPr>
              <a:t>2</a:t>
            </a:fld>
            <a:endParaRPr lang="tr-TR">
              <a:latin typeface="Times New Roman" pitchFamily="18" charset="0"/>
            </a:endParaRPr>
          </a:p>
        </p:txBody>
      </p:sp>
      <p:sp>
        <p:nvSpPr>
          <p:cNvPr id="5125" name="Rectangle 5"/>
          <p:cNvSpPr>
            <a:spLocks noGrp="1" noChangeArrowheads="1"/>
          </p:cNvSpPr>
          <p:nvPr>
            <p:ph type="body" idx="1"/>
          </p:nvPr>
        </p:nvSpPr>
        <p:spPr>
          <a:xfrm>
            <a:off x="304800" y="3962400"/>
            <a:ext cx="7772400" cy="3124200"/>
          </a:xfrm>
        </p:spPr>
        <p:txBody>
          <a:bodyPr/>
          <a:lstStyle/>
          <a:p>
            <a:pPr eaLnBrk="1" hangingPunct="1">
              <a:lnSpc>
                <a:spcPct val="80000"/>
              </a:lnSpc>
            </a:pPr>
            <a:r>
              <a:rPr lang="tr-TR" altLang="tr-TR" smtClean="0"/>
              <a:t>Televizyon, günlük hayatımızın görsel ve işitsel anlamda  vazgeçilmez unsurlarından biridir.</a:t>
            </a:r>
          </a:p>
          <a:p>
            <a:pPr eaLnBrk="1" hangingPunct="1">
              <a:lnSpc>
                <a:spcPct val="80000"/>
              </a:lnSpc>
            </a:pPr>
            <a:r>
              <a:rPr lang="tr-TR" altLang="tr-TR" smtClean="0"/>
              <a:t>Günümüz insanının iş dışında en fazla zaman ayırdığı etkinlikler arasında yer alır.</a:t>
            </a:r>
          </a:p>
        </p:txBody>
      </p:sp>
      <p:pic>
        <p:nvPicPr>
          <p:cNvPr id="14348" name="Picture 12" descr="28b_b13bb">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838200"/>
            <a:ext cx="5562600" cy="3124200"/>
          </a:xfrm>
          <a:prstGeom prst="rect">
            <a:avLst/>
          </a:prstGeom>
          <a:noFill/>
          <a:extLst>
            <a:ext uri="{909E8E84-426E-40DD-AFC4-6F175D3DCCD1}">
              <a14:hiddenFill xmlns:a14="http://schemas.microsoft.com/office/drawing/2010/main">
                <a:solidFill>
                  <a:srgbClr val="FFFFFF"/>
                </a:solidFill>
              </a14:hiddenFill>
            </a:ext>
          </a:extLst>
        </p:spPr>
      </p:pic>
      <p:sp>
        <p:nvSpPr>
          <p:cNvPr id="14351" name="Rectangle 15"/>
          <p:cNvSpPr>
            <a:spLocks noChangeArrowheads="1"/>
          </p:cNvSpPr>
          <p:nvPr/>
        </p:nvSpPr>
        <p:spPr bwMode="auto">
          <a:xfrm>
            <a:off x="685800" y="228600"/>
            <a:ext cx="60960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3200">
                <a:solidFill>
                  <a:schemeClr val="tx2"/>
                </a:solidFill>
                <a:effectLst>
                  <a:outerShdw blurRad="38100" dist="38100" dir="2700000" algn="tl">
                    <a:srgbClr val="000000"/>
                  </a:outerShdw>
                </a:effectLst>
              </a:rPr>
              <a:t>   İletişim Aracı Olarak Televizyon</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4" presetClass="entr" presetSubtype="0" fill="hold" grpId="0" nodeType="clickEffect">
                                  <p:stCondLst>
                                    <p:cond delay="0"/>
                                  </p:stCondLst>
                                  <p:childTnLst>
                                    <p:set>
                                      <p:cBhvr>
                                        <p:cTn id="6" dur="1" fill="hold">
                                          <p:stCondLst>
                                            <p:cond delay="0"/>
                                          </p:stCondLst>
                                        </p:cTn>
                                        <p:tgtEl>
                                          <p:spTgt spid="5125">
                                            <p:txEl>
                                              <p:pRg st="0" end="0"/>
                                            </p:txEl>
                                          </p:spTgt>
                                        </p:tgtEl>
                                        <p:attrNameLst>
                                          <p:attrName>style.visibility</p:attrName>
                                        </p:attrNameLst>
                                      </p:cBhvr>
                                      <p:to>
                                        <p:strVal val="visible"/>
                                      </p:to>
                                    </p:set>
                                    <p:animEffect transition="in" filter="fade">
                                      <p:cBhvr>
                                        <p:cTn id="7" dur="500"/>
                                        <p:tgtEl>
                                          <p:spTgt spid="5125">
                                            <p:txEl>
                                              <p:pRg st="0" end="0"/>
                                            </p:txEl>
                                          </p:spTgt>
                                        </p:tgtEl>
                                      </p:cBhvr>
                                    </p:animEffect>
                                    <p:anim calcmode="lin" valueType="num">
                                      <p:cBhvr>
                                        <p:cTn id="8" dur="500" fill="hold"/>
                                        <p:tgtEl>
                                          <p:spTgt spid="512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125">
                                            <p:txEl>
                                              <p:pRg st="0" end="0"/>
                                            </p:txEl>
                                          </p:spTgt>
                                        </p:tgtEl>
                                        <p:attrNameLst>
                                          <p:attrName>ppt_y</p:attrName>
                                        </p:attrNameLst>
                                      </p:cBhvr>
                                      <p:tavLst>
                                        <p:tav tm="0">
                                          <p:val>
                                            <p:strVal val="#ppt_y+.05"/>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4" presetClass="entr" presetSubtype="0" fill="hold" grpId="0" nodeType="clickEffect">
                                  <p:stCondLst>
                                    <p:cond delay="0"/>
                                  </p:stCondLst>
                                  <p:childTnLst>
                                    <p:set>
                                      <p:cBhvr>
                                        <p:cTn id="13" dur="1" fill="hold">
                                          <p:stCondLst>
                                            <p:cond delay="0"/>
                                          </p:stCondLst>
                                        </p:cTn>
                                        <p:tgtEl>
                                          <p:spTgt spid="5125">
                                            <p:txEl>
                                              <p:pRg st="1" end="1"/>
                                            </p:txEl>
                                          </p:spTgt>
                                        </p:tgtEl>
                                        <p:attrNameLst>
                                          <p:attrName>style.visibility</p:attrName>
                                        </p:attrNameLst>
                                      </p:cBhvr>
                                      <p:to>
                                        <p:strVal val="visible"/>
                                      </p:to>
                                    </p:set>
                                    <p:animEffect transition="in" filter="fade">
                                      <p:cBhvr>
                                        <p:cTn id="14" dur="500"/>
                                        <p:tgtEl>
                                          <p:spTgt spid="5125">
                                            <p:txEl>
                                              <p:pRg st="1" end="1"/>
                                            </p:txEl>
                                          </p:spTgt>
                                        </p:tgtEl>
                                      </p:cBhvr>
                                    </p:animEffect>
                                    <p:anim calcmode="lin" valueType="num">
                                      <p:cBhvr>
                                        <p:cTn id="15" dur="500" fill="hold"/>
                                        <p:tgtEl>
                                          <p:spTgt spid="5125">
                                            <p:txEl>
                                              <p:pRg st="1" end="1"/>
                                            </p:txEl>
                                          </p:spTgt>
                                        </p:tgtEl>
                                        <p:attrNameLst>
                                          <p:attrName>ppt_x</p:attrName>
                                        </p:attrNameLst>
                                      </p:cBhvr>
                                      <p:tavLst>
                                        <p:tav tm="0">
                                          <p:val>
                                            <p:strVal val="#ppt_x"/>
                                          </p:val>
                                        </p:tav>
                                        <p:tav tm="100000">
                                          <p:val>
                                            <p:strVal val="#ppt_x"/>
                                          </p:val>
                                        </p:tav>
                                      </p:tavLst>
                                    </p:anim>
                                    <p:anim calcmode="lin" valueType="num">
                                      <p:cBhvr>
                                        <p:cTn id="16" dur="500" fill="hold"/>
                                        <p:tgtEl>
                                          <p:spTgt spid="5125">
                                            <p:txEl>
                                              <p:pRg st="1" end="1"/>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Grp="1" noChangeArrowheads="1"/>
          </p:cNvSpPr>
          <p:nvPr>
            <p:ph type="body" idx="4294967295"/>
          </p:nvPr>
        </p:nvSpPr>
        <p:spPr>
          <a:xfrm>
            <a:off x="533400" y="3124200"/>
            <a:ext cx="7772400" cy="4114800"/>
          </a:xfrm>
        </p:spPr>
        <p:txBody>
          <a:bodyPr/>
          <a:lstStyle/>
          <a:p>
            <a:pPr eaLnBrk="1" hangingPunct="1"/>
            <a:r>
              <a:rPr lang="tr-TR" altLang="tr-TR" smtClean="0"/>
              <a:t>Belgesellerle dünyanın bir ucunda bulunan insanların belki de hiçbir zaman göremeyecekleri, doğal çevre, kültürel varlıklar, tarihi ve turistik yerler evlerin içine kadar girebilmektedir.</a:t>
            </a:r>
          </a:p>
          <a:p>
            <a:pPr eaLnBrk="1" hangingPunct="1"/>
            <a:r>
              <a:rPr lang="tr-TR" altLang="tr-TR" smtClean="0"/>
              <a:t>Dünyanın her hangi bir yerindeki olaylardan anında haberdar olmayı sağlar.</a:t>
            </a:r>
          </a:p>
          <a:p>
            <a:endParaRPr lang="tr-TR" altLang="tr-TR" smtClean="0"/>
          </a:p>
        </p:txBody>
      </p:sp>
      <p:pic>
        <p:nvPicPr>
          <p:cNvPr id="62468" name="Picture 4" descr="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200" y="228600"/>
            <a:ext cx="6019800" cy="289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6FA9CF2C-E690-4494-A955-FBCB4B94CFE9}"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7E3C596A-3A3B-4E7E-9112-2B616DA59776}" type="slidenum">
              <a:rPr lang="tr-TR"/>
              <a:pPr lvl="1">
                <a:defRPr/>
              </a:pPr>
              <a:t>4</a:t>
            </a:fld>
            <a:endParaRPr lang="tr-TR">
              <a:latin typeface="Times New Roman" pitchFamily="18" charset="0"/>
            </a:endParaRPr>
          </a:p>
        </p:txBody>
      </p:sp>
      <p:sp>
        <p:nvSpPr>
          <p:cNvPr id="9220" name="Rectangle 4"/>
          <p:cNvSpPr>
            <a:spLocks noGrp="1" noChangeArrowheads="1"/>
          </p:cNvSpPr>
          <p:nvPr>
            <p:ph type="title"/>
          </p:nvPr>
        </p:nvSpPr>
        <p:spPr/>
        <p:txBody>
          <a:bodyPr/>
          <a:lstStyle/>
          <a:p>
            <a:pPr algn="ctr" eaLnBrk="1" hangingPunct="1"/>
            <a:r>
              <a:rPr lang="tr-TR" altLang="tr-TR" sz="3200" smtClean="0"/>
              <a:t>Eğitim Aracı Olarak Televizyon</a:t>
            </a:r>
          </a:p>
        </p:txBody>
      </p:sp>
      <p:sp>
        <p:nvSpPr>
          <p:cNvPr id="9221" name="Rectangle 5"/>
          <p:cNvSpPr>
            <a:spLocks noGrp="1" noChangeArrowheads="1"/>
          </p:cNvSpPr>
          <p:nvPr>
            <p:ph type="body" idx="1"/>
          </p:nvPr>
        </p:nvSpPr>
        <p:spPr>
          <a:xfrm>
            <a:off x="381000" y="3657600"/>
            <a:ext cx="7772400" cy="3048000"/>
          </a:xfrm>
        </p:spPr>
        <p:txBody>
          <a:bodyPr/>
          <a:lstStyle/>
          <a:p>
            <a:pPr eaLnBrk="1" hangingPunct="1"/>
            <a:r>
              <a:rPr lang="tr-TR" altLang="tr-TR" sz="2800" smtClean="0"/>
              <a:t>Açık öğretim lisesi programları, eğitim çağı dışına çıkmış insanların yetiştirilmesinde yararlı olabilmektedir.</a:t>
            </a:r>
          </a:p>
          <a:p>
            <a:pPr eaLnBrk="1" hangingPunct="1"/>
            <a:r>
              <a:rPr lang="tr-TR" altLang="tr-TR" sz="2800" smtClean="0"/>
              <a:t>Çocuk programları ile çocukların yetiştirilmesinde göz ardı edilemez bir etkiye sahiptir.</a:t>
            </a:r>
          </a:p>
        </p:txBody>
      </p:sp>
      <p:pic>
        <p:nvPicPr>
          <p:cNvPr id="18440" name="Picture 8" descr="14636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838200"/>
            <a:ext cx="6096000"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9" fill="hold" grpId="0" nodeType="afterEffect">
                                  <p:stCondLst>
                                    <p:cond delay="0"/>
                                  </p:stCondLst>
                                  <p:iterate type="lt">
                                    <p:tmPct val="100000"/>
                                  </p:iterate>
                                  <p:childTnLst>
                                    <p:set>
                                      <p:cBhvr>
                                        <p:cTn id="6" dur="1" fill="hold">
                                          <p:stCondLst>
                                            <p:cond delay="0"/>
                                          </p:stCondLst>
                                        </p:cTn>
                                        <p:tgtEl>
                                          <p:spTgt spid="9220"/>
                                        </p:tgtEl>
                                        <p:attrNameLst>
                                          <p:attrName>style.visibility</p:attrName>
                                        </p:attrNameLst>
                                      </p:cBhvr>
                                      <p:to>
                                        <p:strVal val="visible"/>
                                      </p:to>
                                    </p:set>
                                    <p:anim calcmode="lin" valueType="num">
                                      <p:cBhvr additive="base">
                                        <p:cTn id="7" dur="75" fill="hold"/>
                                        <p:tgtEl>
                                          <p:spTgt spid="9220"/>
                                        </p:tgtEl>
                                        <p:attrNameLst>
                                          <p:attrName>ppt_x</p:attrName>
                                        </p:attrNameLst>
                                      </p:cBhvr>
                                      <p:tavLst>
                                        <p:tav tm="0">
                                          <p:val>
                                            <p:strVal val="0-#ppt_w/2"/>
                                          </p:val>
                                        </p:tav>
                                        <p:tav tm="100000">
                                          <p:val>
                                            <p:strVal val="#ppt_x"/>
                                          </p:val>
                                        </p:tav>
                                      </p:tavLst>
                                    </p:anim>
                                    <p:anim calcmode="lin" valueType="num">
                                      <p:cBhvr additive="base">
                                        <p:cTn id="8" dur="75" fill="hold"/>
                                        <p:tgtEl>
                                          <p:spTgt spid="9220"/>
                                        </p:tgtEl>
                                        <p:attrNameLst>
                                          <p:attrName>ppt_y</p:attrName>
                                        </p:attrNameLst>
                                      </p:cBhvr>
                                      <p:tavLst>
                                        <p:tav tm="0">
                                          <p:val>
                                            <p:strVal val="0-#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iterate type="lt">
                                    <p:tmAbs val="75"/>
                                  </p:iterate>
                                  <p:childTnLst>
                                    <p:set>
                                      <p:cBhvr>
                                        <p:cTn id="12" dur="1" fill="hold">
                                          <p:stCondLst>
                                            <p:cond delay="74"/>
                                          </p:stCondLst>
                                        </p:cTn>
                                        <p:tgtEl>
                                          <p:spTgt spid="9221">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iterate type="lt">
                                    <p:tmAbs val="75"/>
                                  </p:iterate>
                                  <p:childTnLst>
                                    <p:set>
                                      <p:cBhvr>
                                        <p:cTn id="16" dur="1" fill="hold">
                                          <p:stCondLst>
                                            <p:cond delay="74"/>
                                          </p:stCondLst>
                                        </p:cTn>
                                        <p:tgtEl>
                                          <p:spTgt spid="922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0" grpId="0" autoUpdateAnimBg="0"/>
      <p:bldP spid="922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Grp="1" noChangeArrowheads="1"/>
          </p:cNvSpPr>
          <p:nvPr>
            <p:ph type="body" idx="4294967295"/>
          </p:nvPr>
        </p:nvSpPr>
        <p:spPr>
          <a:xfrm>
            <a:off x="685800" y="3352800"/>
            <a:ext cx="7772400" cy="4114800"/>
          </a:xfrm>
        </p:spPr>
        <p:txBody>
          <a:bodyPr/>
          <a:lstStyle/>
          <a:p>
            <a:pPr eaLnBrk="1" hangingPunct="1"/>
            <a:r>
              <a:rPr lang="tr-TR" altLang="tr-TR" smtClean="0"/>
              <a:t>Özellikle küçük yaştaki çocukların televizyonun karşısında fazla kalması nedeniyle, bu çocukların genel karakterini televizyonun oluşturduğu söylenebilir.</a:t>
            </a:r>
          </a:p>
          <a:p>
            <a:pPr eaLnBrk="1" hangingPunct="1"/>
            <a:r>
              <a:rPr lang="tr-TR" altLang="tr-TR" smtClean="0"/>
              <a:t>Şiddetin ve kavganın yaygınlaşmasında önemli bir etkendir.</a:t>
            </a:r>
          </a:p>
          <a:p>
            <a:endParaRPr lang="tr-TR" altLang="tr-TR" smtClean="0"/>
          </a:p>
        </p:txBody>
      </p:sp>
      <p:pic>
        <p:nvPicPr>
          <p:cNvPr id="63493" name="Picture 5" descr="cb25f844209cb477b84a9ca6f6bbb76d_126256866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52400"/>
            <a:ext cx="5867400" cy="3200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FB316EE1-1609-4994-8112-CFE6F65980BE}"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91619452-ABFA-4DA8-A3EB-59C60E14B154}" type="slidenum">
              <a:rPr lang="tr-TR"/>
              <a:pPr lvl="1">
                <a:defRPr/>
              </a:pPr>
              <a:t>6</a:t>
            </a:fld>
            <a:endParaRPr lang="tr-TR">
              <a:latin typeface="Times New Roman" pitchFamily="18" charset="0"/>
            </a:endParaRPr>
          </a:p>
        </p:txBody>
      </p:sp>
      <p:sp>
        <p:nvSpPr>
          <p:cNvPr id="10244" name="Rectangle 4"/>
          <p:cNvSpPr>
            <a:spLocks noGrp="1" noChangeArrowheads="1"/>
          </p:cNvSpPr>
          <p:nvPr>
            <p:ph type="title"/>
          </p:nvPr>
        </p:nvSpPr>
        <p:spPr>
          <a:xfrm>
            <a:off x="152400" y="0"/>
            <a:ext cx="8613775" cy="1143000"/>
          </a:xfrm>
        </p:spPr>
        <p:txBody>
          <a:bodyPr/>
          <a:lstStyle/>
          <a:p>
            <a:pPr algn="ctr" eaLnBrk="1" hangingPunct="1"/>
            <a:r>
              <a:rPr lang="tr-TR" altLang="tr-TR" sz="3200" smtClean="0"/>
              <a:t>Tüketim (Reklam) Unsuru Olarak                               Televizyon</a:t>
            </a:r>
          </a:p>
        </p:txBody>
      </p:sp>
      <p:sp>
        <p:nvSpPr>
          <p:cNvPr id="10245" name="Rectangle 5"/>
          <p:cNvSpPr>
            <a:spLocks noGrp="1" noChangeArrowheads="1"/>
          </p:cNvSpPr>
          <p:nvPr>
            <p:ph type="body" idx="1"/>
          </p:nvPr>
        </p:nvSpPr>
        <p:spPr>
          <a:xfrm>
            <a:off x="762000" y="3886200"/>
            <a:ext cx="7772400" cy="2971800"/>
          </a:xfrm>
        </p:spPr>
        <p:txBody>
          <a:bodyPr/>
          <a:lstStyle/>
          <a:p>
            <a:pPr eaLnBrk="1" hangingPunct="1"/>
            <a:r>
              <a:rPr lang="tr-TR" altLang="tr-TR" sz="3000" smtClean="0"/>
              <a:t>Yayınlanan reklamlarla insanlar tüketime yönlendirilmektedir.</a:t>
            </a:r>
          </a:p>
          <a:p>
            <a:pPr eaLnBrk="1" hangingPunct="1"/>
            <a:r>
              <a:rPr lang="tr-TR" altLang="tr-TR" sz="3000" smtClean="0"/>
              <a:t>Özellikle ekonomik düzeyi düşük ailelerin çocuklarında, reklamlarda görülen fakat alınamayan ürünlerden ötürü psikolojik rahatsızlıklar ortaya çıkmaktadır.</a:t>
            </a:r>
          </a:p>
        </p:txBody>
      </p:sp>
      <p:pic>
        <p:nvPicPr>
          <p:cNvPr id="19464" name="Picture 8" descr="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1066800"/>
            <a:ext cx="6096000" cy="2819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10244"/>
                                        </p:tgtEl>
                                        <p:attrNameLst>
                                          <p:attrName>style.visibility</p:attrName>
                                        </p:attrNameLst>
                                      </p:cBhvr>
                                      <p:to>
                                        <p:strVal val="visible"/>
                                      </p:to>
                                    </p:set>
                                    <p:anim calcmode="lin" valueType="num">
                                      <p:cBhvr>
                                        <p:cTn id="7" dur="500" fill="hold"/>
                                        <p:tgtEl>
                                          <p:spTgt spid="10244"/>
                                        </p:tgtEl>
                                        <p:attrNameLst>
                                          <p:attrName>ppt_w</p:attrName>
                                        </p:attrNameLst>
                                      </p:cBhvr>
                                      <p:tavLst>
                                        <p:tav tm="0">
                                          <p:val>
                                            <p:fltVal val="0"/>
                                          </p:val>
                                        </p:tav>
                                        <p:tav tm="100000">
                                          <p:val>
                                            <p:strVal val="#ppt_w"/>
                                          </p:val>
                                        </p:tav>
                                      </p:tavLst>
                                    </p:anim>
                                    <p:anim calcmode="lin" valueType="num">
                                      <p:cBhvr>
                                        <p:cTn id="8" dur="500" fill="hold"/>
                                        <p:tgtEl>
                                          <p:spTgt spid="10244"/>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0245">
                                            <p:txEl>
                                              <p:pRg st="0" end="0"/>
                                            </p:txEl>
                                          </p:spTgt>
                                        </p:tgtEl>
                                        <p:attrNameLst>
                                          <p:attrName>style.visibility</p:attrName>
                                        </p:attrNameLst>
                                      </p:cBhvr>
                                      <p:to>
                                        <p:strVal val="visible"/>
                                      </p:to>
                                    </p:set>
                                    <p:anim calcmode="lin" valueType="num">
                                      <p:cBhvr>
                                        <p:cTn id="13" dur="500" fill="hold"/>
                                        <p:tgtEl>
                                          <p:spTgt spid="10245">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10245">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0245">
                                            <p:txEl>
                                              <p:pRg st="1" end="1"/>
                                            </p:txEl>
                                          </p:spTgt>
                                        </p:tgtEl>
                                        <p:attrNameLst>
                                          <p:attrName>style.visibility</p:attrName>
                                        </p:attrNameLst>
                                      </p:cBhvr>
                                      <p:to>
                                        <p:strVal val="visible"/>
                                      </p:to>
                                    </p:set>
                                    <p:anim calcmode="lin" valueType="num">
                                      <p:cBhvr>
                                        <p:cTn id="19" dur="500" fill="hold"/>
                                        <p:tgtEl>
                                          <p:spTgt spid="10245">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10245">
                                            <p:txEl>
                                              <p:pRg st="1" end="1"/>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4C1FB9B-8863-471B-A9BF-1BC72028AB7A}"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58B7A329-87DA-4618-A9CE-1A4678F4E184}" type="slidenum">
              <a:rPr lang="tr-TR"/>
              <a:pPr lvl="1">
                <a:defRPr/>
              </a:pPr>
              <a:t>7</a:t>
            </a:fld>
            <a:endParaRPr lang="tr-TR">
              <a:latin typeface="Times New Roman" pitchFamily="18" charset="0"/>
            </a:endParaRPr>
          </a:p>
        </p:txBody>
      </p:sp>
      <p:sp>
        <p:nvSpPr>
          <p:cNvPr id="11268" name="Rectangle 4"/>
          <p:cNvSpPr>
            <a:spLocks noGrp="1" noChangeArrowheads="1"/>
          </p:cNvSpPr>
          <p:nvPr>
            <p:ph type="title"/>
          </p:nvPr>
        </p:nvSpPr>
        <p:spPr>
          <a:xfrm>
            <a:off x="685800" y="0"/>
            <a:ext cx="8080375" cy="914400"/>
          </a:xfrm>
        </p:spPr>
        <p:txBody>
          <a:bodyPr/>
          <a:lstStyle/>
          <a:p>
            <a:pPr algn="ctr" eaLnBrk="1" hangingPunct="1"/>
            <a:r>
              <a:rPr lang="tr-TR" altLang="tr-TR" sz="3200" smtClean="0"/>
              <a:t>Tüketim (Reklam) Unsuru Olarak TV</a:t>
            </a:r>
            <a:endParaRPr lang="tr-TR" altLang="tr-TR" sz="4000" smtClean="0"/>
          </a:p>
        </p:txBody>
      </p:sp>
      <p:sp>
        <p:nvSpPr>
          <p:cNvPr id="11269" name="Rectangle 5"/>
          <p:cNvSpPr>
            <a:spLocks noGrp="1" noChangeArrowheads="1"/>
          </p:cNvSpPr>
          <p:nvPr>
            <p:ph type="body" idx="1"/>
          </p:nvPr>
        </p:nvSpPr>
        <p:spPr>
          <a:xfrm>
            <a:off x="762000" y="3962400"/>
            <a:ext cx="7772400" cy="3048000"/>
          </a:xfrm>
        </p:spPr>
        <p:txBody>
          <a:bodyPr/>
          <a:lstStyle/>
          <a:p>
            <a:pPr eaLnBrk="1" hangingPunct="1">
              <a:lnSpc>
                <a:spcPct val="80000"/>
              </a:lnSpc>
            </a:pPr>
            <a:r>
              <a:rPr lang="tr-TR" altLang="tr-TR" sz="3000" smtClean="0"/>
              <a:t>Çocuklar ve gençler lüks tüketime yönlendirilmekte, aile ekonomileri zor duruma sokulmaktadır.</a:t>
            </a:r>
          </a:p>
          <a:p>
            <a:pPr eaLnBrk="1" hangingPunct="1">
              <a:lnSpc>
                <a:spcPct val="80000"/>
              </a:lnSpc>
            </a:pPr>
            <a:r>
              <a:rPr lang="tr-TR" altLang="tr-TR" sz="3000" smtClean="0"/>
              <a:t>Özellikle çocuklarda ve gençlerde gelişen lüks tüketim nedeniyle her istenileni alma isteği çocukları ve gençleri suça (hırsızlık, gasp, kapkaç) itmektedir.</a:t>
            </a:r>
          </a:p>
          <a:p>
            <a:pPr eaLnBrk="1" hangingPunct="1">
              <a:lnSpc>
                <a:spcPct val="80000"/>
              </a:lnSpc>
            </a:pPr>
            <a:endParaRPr lang="tr-TR" altLang="tr-TR" sz="3000" smtClean="0"/>
          </a:p>
        </p:txBody>
      </p:sp>
      <p:pic>
        <p:nvPicPr>
          <p:cNvPr id="20490" name="Picture 10" descr="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685800"/>
            <a:ext cx="5257800" cy="312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800" decel="100000"/>
                                        <p:tgtEl>
                                          <p:spTgt spid="11268"/>
                                        </p:tgtEl>
                                      </p:cBhvr>
                                    </p:animEffect>
                                    <p:anim calcmode="lin" valueType="num">
                                      <p:cBhvr>
                                        <p:cTn id="8" dur="800" decel="100000" fill="hold"/>
                                        <p:tgtEl>
                                          <p:spTgt spid="11268"/>
                                        </p:tgtEl>
                                        <p:attrNameLst>
                                          <p:attrName>style.rotation</p:attrName>
                                        </p:attrNameLst>
                                      </p:cBhvr>
                                      <p:tavLst>
                                        <p:tav tm="0">
                                          <p:val>
                                            <p:fltVal val="-90"/>
                                          </p:val>
                                        </p:tav>
                                        <p:tav tm="100000">
                                          <p:val>
                                            <p:fltVal val="0"/>
                                          </p:val>
                                        </p:tav>
                                      </p:tavLst>
                                    </p:anim>
                                    <p:anim calcmode="lin" valueType="num">
                                      <p:cBhvr>
                                        <p:cTn id="9" dur="800" decel="100000" fill="hold"/>
                                        <p:tgtEl>
                                          <p:spTgt spid="11268"/>
                                        </p:tgtEl>
                                        <p:attrNameLst>
                                          <p:attrName>ppt_x</p:attrName>
                                        </p:attrNameLst>
                                      </p:cBhvr>
                                      <p:tavLst>
                                        <p:tav tm="0">
                                          <p:val>
                                            <p:strVal val="#ppt_x+0.4"/>
                                          </p:val>
                                        </p:tav>
                                        <p:tav tm="100000">
                                          <p:val>
                                            <p:strVal val="#ppt_x-0.05"/>
                                          </p:val>
                                        </p:tav>
                                      </p:tavLst>
                                    </p:anim>
                                    <p:anim calcmode="lin" valueType="num">
                                      <p:cBhvr>
                                        <p:cTn id="10" dur="800" decel="100000" fill="hold"/>
                                        <p:tgtEl>
                                          <p:spTgt spid="1126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126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126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11269">
                                            <p:txEl>
                                              <p:pRg st="0" end="0"/>
                                            </p:txEl>
                                          </p:spTgt>
                                        </p:tgtEl>
                                        <p:attrNameLst>
                                          <p:attrName>style.visibility</p:attrName>
                                        </p:attrNameLst>
                                      </p:cBhvr>
                                      <p:to>
                                        <p:strVal val="visible"/>
                                      </p:to>
                                    </p:set>
                                    <p:animEffect transition="in" filter="fade">
                                      <p:cBhvr>
                                        <p:cTn id="17" dur="1000"/>
                                        <p:tgtEl>
                                          <p:spTgt spid="11269">
                                            <p:txEl>
                                              <p:pRg st="0" end="0"/>
                                            </p:txEl>
                                          </p:spTgt>
                                        </p:tgtEl>
                                      </p:cBhvr>
                                    </p:animEffect>
                                    <p:anim calcmode="lin" valueType="num">
                                      <p:cBhvr>
                                        <p:cTn id="18" dur="1000" fill="hold"/>
                                        <p:tgtEl>
                                          <p:spTgt spid="1126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1126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11269">
                                            <p:txEl>
                                              <p:pRg st="1" end="1"/>
                                            </p:txEl>
                                          </p:spTgt>
                                        </p:tgtEl>
                                        <p:attrNameLst>
                                          <p:attrName>style.visibility</p:attrName>
                                        </p:attrNameLst>
                                      </p:cBhvr>
                                      <p:to>
                                        <p:strVal val="visible"/>
                                      </p:to>
                                    </p:set>
                                    <p:animEffect transition="in" filter="fade">
                                      <p:cBhvr>
                                        <p:cTn id="24" dur="1000"/>
                                        <p:tgtEl>
                                          <p:spTgt spid="11269">
                                            <p:txEl>
                                              <p:pRg st="1" end="1"/>
                                            </p:txEl>
                                          </p:spTgt>
                                        </p:tgtEl>
                                      </p:cBhvr>
                                    </p:animEffect>
                                    <p:anim calcmode="lin" valueType="num">
                                      <p:cBhvr>
                                        <p:cTn id="25" dur="1000" fill="hold"/>
                                        <p:tgtEl>
                                          <p:spTgt spid="1126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11269">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8" grpId="0"/>
      <p:bldP spid="11269"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860D6777-F55E-4E9F-91D9-2EABAD35F55A}"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5CDF70B6-EF6C-4AE4-905B-097A936279B9}" type="slidenum">
              <a:rPr lang="tr-TR"/>
              <a:pPr lvl="1">
                <a:defRPr/>
              </a:pPr>
              <a:t>8</a:t>
            </a:fld>
            <a:endParaRPr lang="tr-TR">
              <a:latin typeface="Times New Roman" pitchFamily="18" charset="0"/>
            </a:endParaRPr>
          </a:p>
        </p:txBody>
      </p:sp>
      <p:sp>
        <p:nvSpPr>
          <p:cNvPr id="43010" name="Rectangle 2"/>
          <p:cNvSpPr>
            <a:spLocks noGrp="1" noChangeArrowheads="1"/>
          </p:cNvSpPr>
          <p:nvPr>
            <p:ph type="title"/>
          </p:nvPr>
        </p:nvSpPr>
        <p:spPr/>
        <p:txBody>
          <a:bodyPr/>
          <a:lstStyle/>
          <a:p>
            <a:pPr eaLnBrk="1" hangingPunct="1"/>
            <a:r>
              <a:rPr lang="tr-TR" altLang="tr-TR" sz="3200" smtClean="0"/>
              <a:t>Televizyonun Derslere Yönelik Etkisi</a:t>
            </a:r>
          </a:p>
        </p:txBody>
      </p:sp>
      <p:sp>
        <p:nvSpPr>
          <p:cNvPr id="43011" name="Rectangle 3"/>
          <p:cNvSpPr>
            <a:spLocks noGrp="1" noChangeArrowheads="1"/>
          </p:cNvSpPr>
          <p:nvPr>
            <p:ph type="body" idx="1"/>
          </p:nvPr>
        </p:nvSpPr>
        <p:spPr>
          <a:xfrm>
            <a:off x="685800" y="3124200"/>
            <a:ext cx="7772400" cy="3429000"/>
          </a:xfrm>
        </p:spPr>
        <p:txBody>
          <a:bodyPr/>
          <a:lstStyle/>
          <a:p>
            <a:pPr eaLnBrk="1" hangingPunct="1">
              <a:lnSpc>
                <a:spcPct val="70000"/>
              </a:lnSpc>
            </a:pPr>
            <a:r>
              <a:rPr lang="tr-TR" altLang="tr-TR" sz="2800" smtClean="0"/>
              <a:t>Aşırı televizyon seyreden çocuklarda uyku düzensizliği meydana gelir ve derslere kendilerini veremezler</a:t>
            </a:r>
          </a:p>
          <a:p>
            <a:pPr eaLnBrk="1" hangingPunct="1">
              <a:lnSpc>
                <a:spcPct val="70000"/>
              </a:lnSpc>
            </a:pPr>
            <a:r>
              <a:rPr lang="tr-TR" altLang="tr-TR" sz="2800" smtClean="0"/>
              <a:t>Televizyon izlemekten derslere yeteri kadar zaman ayıramazlar.</a:t>
            </a:r>
          </a:p>
          <a:p>
            <a:pPr eaLnBrk="1" hangingPunct="1">
              <a:lnSpc>
                <a:spcPct val="70000"/>
              </a:lnSpc>
            </a:pPr>
            <a:r>
              <a:rPr lang="tr-TR" altLang="tr-TR" sz="2800" smtClean="0"/>
              <a:t>Yeterince uyuyamayan çocuklarda fiziksel yorgunluk meydana geleceğinden dersleri anlamakta güçlük çekerler.</a:t>
            </a:r>
          </a:p>
          <a:p>
            <a:pPr eaLnBrk="1" hangingPunct="1">
              <a:lnSpc>
                <a:spcPct val="70000"/>
              </a:lnSpc>
            </a:pPr>
            <a:r>
              <a:rPr lang="tr-TR" altLang="tr-TR" sz="2800" smtClean="0"/>
              <a:t>Ödevlerini ya hiç yapmazlar, ya da başta savma yaparlar, ödevler amacına ulaşmaz.</a:t>
            </a:r>
          </a:p>
          <a:p>
            <a:pPr eaLnBrk="1" hangingPunct="1">
              <a:lnSpc>
                <a:spcPct val="70000"/>
              </a:lnSpc>
            </a:pPr>
            <a:endParaRPr lang="tr-TR" altLang="tr-TR" sz="2800" smtClean="0"/>
          </a:p>
        </p:txBody>
      </p:sp>
      <p:pic>
        <p:nvPicPr>
          <p:cNvPr id="28681" name="Picture 9" descr="tv_cocuk">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685800"/>
            <a:ext cx="3657600" cy="2438400"/>
          </a:xfrm>
          <a:prstGeom prst="rect">
            <a:avLst/>
          </a:prstGeom>
          <a:noFill/>
          <a:extLst>
            <a:ext uri="{909E8E84-426E-40DD-AFC4-6F175D3DCCD1}">
              <a14:hiddenFill xmlns:a14="http://schemas.microsoft.com/office/drawing/2010/main">
                <a:solidFill>
                  <a:srgbClr val="FFFFFF"/>
                </a:solidFill>
              </a14:hiddenFill>
            </a:ext>
          </a:extLst>
        </p:spPr>
      </p:pic>
      <p:pic>
        <p:nvPicPr>
          <p:cNvPr id="28683" name="Picture 11" descr="kitap_okuya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685800"/>
            <a:ext cx="3429000" cy="2438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Effect transition="in" filter="fade">
                                      <p:cBhvr>
                                        <p:cTn id="7" dur="1000"/>
                                        <p:tgtEl>
                                          <p:spTgt spid="43011">
                                            <p:txEl>
                                              <p:pRg st="0" end="0"/>
                                            </p:txEl>
                                          </p:spTgt>
                                        </p:tgtEl>
                                      </p:cBhvr>
                                    </p:animEffect>
                                    <p:anim calcmode="lin" valueType="num">
                                      <p:cBhvr>
                                        <p:cTn id="8" dur="10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30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3011">
                                            <p:txEl>
                                              <p:pRg st="1" end="1"/>
                                            </p:txEl>
                                          </p:spTgt>
                                        </p:tgtEl>
                                        <p:attrNameLst>
                                          <p:attrName>style.visibility</p:attrName>
                                        </p:attrNameLst>
                                      </p:cBhvr>
                                      <p:to>
                                        <p:strVal val="visible"/>
                                      </p:to>
                                    </p:set>
                                    <p:animEffect transition="in" filter="fade">
                                      <p:cBhvr>
                                        <p:cTn id="14" dur="1000"/>
                                        <p:tgtEl>
                                          <p:spTgt spid="43011">
                                            <p:txEl>
                                              <p:pRg st="1" end="1"/>
                                            </p:txEl>
                                          </p:spTgt>
                                        </p:tgtEl>
                                      </p:cBhvr>
                                    </p:animEffect>
                                    <p:anim calcmode="lin" valueType="num">
                                      <p:cBhvr>
                                        <p:cTn id="15" dur="1000" fill="hold"/>
                                        <p:tgtEl>
                                          <p:spTgt spid="4301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30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3011">
                                            <p:txEl>
                                              <p:pRg st="2" end="2"/>
                                            </p:txEl>
                                          </p:spTgt>
                                        </p:tgtEl>
                                        <p:attrNameLst>
                                          <p:attrName>style.visibility</p:attrName>
                                        </p:attrNameLst>
                                      </p:cBhvr>
                                      <p:to>
                                        <p:strVal val="visible"/>
                                      </p:to>
                                    </p:set>
                                    <p:animEffect transition="in" filter="fade">
                                      <p:cBhvr>
                                        <p:cTn id="21" dur="1000"/>
                                        <p:tgtEl>
                                          <p:spTgt spid="43011">
                                            <p:txEl>
                                              <p:pRg st="2" end="2"/>
                                            </p:txEl>
                                          </p:spTgt>
                                        </p:tgtEl>
                                      </p:cBhvr>
                                    </p:animEffect>
                                    <p:anim calcmode="lin" valueType="num">
                                      <p:cBhvr>
                                        <p:cTn id="22" dur="1000" fill="hold"/>
                                        <p:tgtEl>
                                          <p:spTgt spid="4301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30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3011">
                                            <p:txEl>
                                              <p:pRg st="3" end="3"/>
                                            </p:txEl>
                                          </p:spTgt>
                                        </p:tgtEl>
                                        <p:attrNameLst>
                                          <p:attrName>style.visibility</p:attrName>
                                        </p:attrNameLst>
                                      </p:cBhvr>
                                      <p:to>
                                        <p:strVal val="visible"/>
                                      </p:to>
                                    </p:set>
                                    <p:animEffect transition="in" filter="fade">
                                      <p:cBhvr>
                                        <p:cTn id="28" dur="1000"/>
                                        <p:tgtEl>
                                          <p:spTgt spid="43011">
                                            <p:txEl>
                                              <p:pRg st="3" end="3"/>
                                            </p:txEl>
                                          </p:spTgt>
                                        </p:tgtEl>
                                      </p:cBhvr>
                                    </p:animEffect>
                                    <p:anim calcmode="lin" valueType="num">
                                      <p:cBhvr>
                                        <p:cTn id="29" dur="10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4301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3 Veri Yer Tutucusu"/>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imes New Roman" pitchFamily="18" charset="0"/>
              </a:defRPr>
            </a:lvl1pPr>
            <a:lvl2pPr marL="742950" indent="-285750">
              <a:defRPr>
                <a:solidFill>
                  <a:schemeClr val="tx1"/>
                </a:solidFill>
                <a:latin typeface="Times New Roman" pitchFamily="18" charset="0"/>
              </a:defRPr>
            </a:lvl2pPr>
            <a:lvl3pPr marL="1143000" indent="-228600">
              <a:defRPr>
                <a:solidFill>
                  <a:schemeClr val="tx1"/>
                </a:solidFill>
                <a:latin typeface="Times New Roman" pitchFamily="18" charset="0"/>
              </a:defRPr>
            </a:lvl3pPr>
            <a:lvl4pPr marL="1600200" indent="-228600">
              <a:defRPr>
                <a:solidFill>
                  <a:schemeClr val="tx1"/>
                </a:solidFill>
                <a:latin typeface="Times New Roman" pitchFamily="18" charset="0"/>
              </a:defRPr>
            </a:lvl4pPr>
            <a:lvl5pPr marL="2057400" indent="-22860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C6B1BBD-CE95-4052-934F-3B09E823B686}" type="datetime1">
              <a:rPr lang="tr-TR" altLang="tr-TR" smtClean="0"/>
              <a:pPr/>
              <a:t>07.03.2016</a:t>
            </a:fld>
            <a:endParaRPr lang="tr-TR" altLang="tr-TR" smtClean="0"/>
          </a:p>
        </p:txBody>
      </p:sp>
      <p:sp>
        <p:nvSpPr>
          <p:cNvPr id="5" name="5 Slayt Numarası Yer Tutucusu"/>
          <p:cNvSpPr>
            <a:spLocks noGrp="1"/>
          </p:cNvSpPr>
          <p:nvPr>
            <p:ph type="sldNum" sz="quarter" idx="12"/>
          </p:nvPr>
        </p:nvSpPr>
        <p:spPr/>
        <p:txBody>
          <a:bodyPr/>
          <a:lstStyle/>
          <a:p>
            <a:pPr lvl="1">
              <a:defRPr/>
            </a:pPr>
            <a:fld id="{6B011CFC-F90C-4C78-B855-359BD24AAC93}" type="slidenum">
              <a:rPr lang="tr-TR"/>
              <a:pPr lvl="1">
                <a:defRPr/>
              </a:pPr>
              <a:t>9</a:t>
            </a:fld>
            <a:endParaRPr lang="tr-TR">
              <a:latin typeface="Times New Roman" pitchFamily="18" charset="0"/>
            </a:endParaRPr>
          </a:p>
        </p:txBody>
      </p:sp>
      <p:sp>
        <p:nvSpPr>
          <p:cNvPr id="44034" name="Rectangle 2"/>
          <p:cNvSpPr>
            <a:spLocks noGrp="1" noChangeArrowheads="1"/>
          </p:cNvSpPr>
          <p:nvPr>
            <p:ph type="title"/>
          </p:nvPr>
        </p:nvSpPr>
        <p:spPr>
          <a:xfrm>
            <a:off x="685800" y="228600"/>
            <a:ext cx="8080375" cy="685800"/>
          </a:xfrm>
        </p:spPr>
        <p:txBody>
          <a:bodyPr/>
          <a:lstStyle/>
          <a:p>
            <a:pPr eaLnBrk="1" hangingPunct="1"/>
            <a:r>
              <a:rPr lang="tr-TR" altLang="tr-TR" sz="3200" smtClean="0"/>
              <a:t>Sosyal Gelişime Yönelik Etkileri</a:t>
            </a:r>
          </a:p>
        </p:txBody>
      </p:sp>
      <p:sp>
        <p:nvSpPr>
          <p:cNvPr id="44035" name="Rectangle 3"/>
          <p:cNvSpPr>
            <a:spLocks noGrp="1" noChangeArrowheads="1"/>
          </p:cNvSpPr>
          <p:nvPr>
            <p:ph type="body" idx="1"/>
          </p:nvPr>
        </p:nvSpPr>
        <p:spPr>
          <a:xfrm>
            <a:off x="533400" y="4267200"/>
            <a:ext cx="7772400" cy="2362200"/>
          </a:xfrm>
        </p:spPr>
        <p:txBody>
          <a:bodyPr/>
          <a:lstStyle/>
          <a:p>
            <a:pPr eaLnBrk="1" hangingPunct="1">
              <a:lnSpc>
                <a:spcPct val="70000"/>
              </a:lnSpc>
            </a:pPr>
            <a:r>
              <a:rPr lang="tr-TR" altLang="tr-TR" sz="3000" smtClean="0"/>
              <a:t>Çok fazla televizyon seyreden çocuklar arkadaş ortamından uzak kalırlar.</a:t>
            </a:r>
          </a:p>
          <a:p>
            <a:pPr eaLnBrk="1" hangingPunct="1">
              <a:lnSpc>
                <a:spcPct val="70000"/>
              </a:lnSpc>
            </a:pPr>
            <a:r>
              <a:rPr lang="tr-TR" altLang="tr-TR" sz="3000" smtClean="0"/>
              <a:t>Arkadaş ortamının etkileşimini yaşayamadıkları için insanlarla ilişki kurmada sıkıntılar yaşarlar.</a:t>
            </a:r>
          </a:p>
          <a:p>
            <a:pPr eaLnBrk="1" hangingPunct="1">
              <a:lnSpc>
                <a:spcPct val="70000"/>
              </a:lnSpc>
            </a:pPr>
            <a:r>
              <a:rPr lang="tr-TR" altLang="tr-TR" sz="3000" smtClean="0"/>
              <a:t>Paylaşmayı öğrenemezler.</a:t>
            </a:r>
          </a:p>
        </p:txBody>
      </p:sp>
      <p:pic>
        <p:nvPicPr>
          <p:cNvPr id="29704" name="Picture 8" descr="kardes2buyu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838200"/>
            <a:ext cx="6019800" cy="3352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iterate type="lt">
                                    <p:tmAbs val="75"/>
                                  </p:iterate>
                                  <p:childTnLst>
                                    <p:set>
                                      <p:cBhvr>
                                        <p:cTn id="6" dur="1" fill="hold">
                                          <p:stCondLst>
                                            <p:cond delay="74"/>
                                          </p:stCondLst>
                                        </p:cTn>
                                        <p:tgtEl>
                                          <p:spTgt spid="440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iterate type="lt">
                                    <p:tmAbs val="75"/>
                                  </p:iterate>
                                  <p:childTnLst>
                                    <p:set>
                                      <p:cBhvr>
                                        <p:cTn id="10" dur="1" fill="hold">
                                          <p:stCondLst>
                                            <p:cond delay="74"/>
                                          </p:stCondLst>
                                        </p:cTn>
                                        <p:tgtEl>
                                          <p:spTgt spid="440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iterate type="lt">
                                    <p:tmAbs val="75"/>
                                  </p:iterate>
                                  <p:childTnLst>
                                    <p:set>
                                      <p:cBhvr>
                                        <p:cTn id="14" dur="1" fill="hold">
                                          <p:stCondLst>
                                            <p:cond delay="74"/>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theme/theme1.xml><?xml version="1.0" encoding="utf-8"?>
<a:theme xmlns:a="http://schemas.openxmlformats.org/drawingml/2006/main" name="Eğitim">
  <a:themeElements>
    <a:clrScheme name="Eğitim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fontScheme name="Eğitim">
      <a:majorFont>
        <a:latin typeface="Arial"/>
        <a:ea typeface=""/>
        <a:cs typeface=""/>
      </a:majorFont>
      <a:minorFont>
        <a:latin typeface="Times New Roman"/>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ğitim 1">
        <a:dk1>
          <a:srgbClr val="000000"/>
        </a:dk1>
        <a:lt1>
          <a:srgbClr val="FFFFFF"/>
        </a:lt1>
        <a:dk2>
          <a:srgbClr val="0000FF"/>
        </a:dk2>
        <a:lt2>
          <a:srgbClr val="FFCC66"/>
        </a:lt2>
        <a:accent1>
          <a:srgbClr val="00CCFF"/>
        </a:accent1>
        <a:accent2>
          <a:srgbClr val="FFFF00"/>
        </a:accent2>
        <a:accent3>
          <a:srgbClr val="AAAAFF"/>
        </a:accent3>
        <a:accent4>
          <a:srgbClr val="DADADA"/>
        </a:accent4>
        <a:accent5>
          <a:srgbClr val="AAE2FF"/>
        </a:accent5>
        <a:accent6>
          <a:srgbClr val="E7E700"/>
        </a:accent6>
        <a:hlink>
          <a:srgbClr val="FF0033"/>
        </a:hlink>
        <a:folHlink>
          <a:srgbClr val="3366FF"/>
        </a:folHlink>
      </a:clrScheme>
      <a:clrMap bg1="dk2" tx1="lt1" bg2="dk1" tx2="lt2" accent1="accent1" accent2="accent2" accent3="accent3" accent4="accent4" accent5="accent5" accent6="accent6" hlink="hlink" folHlink="folHlink"/>
    </a:extraClrScheme>
    <a:extraClrScheme>
      <a:clrScheme name="Eğitim 2">
        <a:dk1>
          <a:srgbClr val="000000"/>
        </a:dk1>
        <a:lt1>
          <a:srgbClr val="FFFFFF"/>
        </a:lt1>
        <a:dk2>
          <a:srgbClr val="000000"/>
        </a:dk2>
        <a:lt2>
          <a:srgbClr val="CCECFF"/>
        </a:lt2>
        <a:accent1>
          <a:srgbClr val="6699FF"/>
        </a:accent1>
        <a:accent2>
          <a:srgbClr val="00CCCC"/>
        </a:accent2>
        <a:accent3>
          <a:srgbClr val="FFFFFF"/>
        </a:accent3>
        <a:accent4>
          <a:srgbClr val="000000"/>
        </a:accent4>
        <a:accent5>
          <a:srgbClr val="B8CAFF"/>
        </a:accent5>
        <a:accent6>
          <a:srgbClr val="00B9B9"/>
        </a:accent6>
        <a:hlink>
          <a:srgbClr val="CC99FF"/>
        </a:hlink>
        <a:folHlink>
          <a:srgbClr val="66CCFF"/>
        </a:folHlink>
      </a:clrScheme>
      <a:clrMap bg1="lt1" tx1="dk1" bg2="lt2" tx2="dk2" accent1="accent1" accent2="accent2" accent3="accent3" accent4="accent4" accent5="accent5" accent6="accent6" hlink="hlink" folHlink="folHlink"/>
    </a:extraClrScheme>
    <a:extraClrScheme>
      <a:clrScheme name="Eğitim 3">
        <a:dk1>
          <a:srgbClr val="000000"/>
        </a:dk1>
        <a:lt1>
          <a:srgbClr val="FFFFFF"/>
        </a:lt1>
        <a:dk2>
          <a:srgbClr val="000000"/>
        </a:dk2>
        <a:lt2>
          <a:srgbClr val="FFFFFF"/>
        </a:lt2>
        <a:accent1>
          <a:srgbClr val="CBCBCB"/>
        </a:accent1>
        <a:accent2>
          <a:srgbClr val="969696"/>
        </a:accent2>
        <a:accent3>
          <a:srgbClr val="FFFFFF"/>
        </a:accent3>
        <a:accent4>
          <a:srgbClr val="000000"/>
        </a:accent4>
        <a:accent5>
          <a:srgbClr val="E2E2E2"/>
        </a:accent5>
        <a:accent6>
          <a:srgbClr val="878787"/>
        </a:accent6>
        <a:hlink>
          <a:srgbClr val="5F5F5F"/>
        </a:hlink>
        <a:folHlink>
          <a:srgbClr val="EAEAEA"/>
        </a:folHlink>
      </a:clrScheme>
      <a:clrMap bg1="lt1" tx1="dk1" bg2="lt2" tx2="dk2" accent1="accent1" accent2="accent2" accent3="accent3" accent4="accent4" accent5="accent5" accent6="accent6" hlink="hlink" folHlink="folHlink"/>
    </a:extraClrScheme>
    <a:extraClrScheme>
      <a:clrScheme name="Eğitim 4">
        <a:dk1>
          <a:srgbClr val="000000"/>
        </a:dk1>
        <a:lt1>
          <a:srgbClr val="FFFFFF"/>
        </a:lt1>
        <a:dk2>
          <a:srgbClr val="008080"/>
        </a:dk2>
        <a:lt2>
          <a:srgbClr val="FFCC66"/>
        </a:lt2>
        <a:accent1>
          <a:srgbClr val="0099CC"/>
        </a:accent1>
        <a:accent2>
          <a:srgbClr val="FFFF00"/>
        </a:accent2>
        <a:accent3>
          <a:srgbClr val="AAC0C0"/>
        </a:accent3>
        <a:accent4>
          <a:srgbClr val="DADADA"/>
        </a:accent4>
        <a:accent5>
          <a:srgbClr val="AACAE2"/>
        </a:accent5>
        <a:accent6>
          <a:srgbClr val="E7E700"/>
        </a:accent6>
        <a:hlink>
          <a:srgbClr val="6600CC"/>
        </a:hlink>
        <a:folHlink>
          <a:srgbClr val="009999"/>
        </a:folHlink>
      </a:clrScheme>
      <a:clrMap bg1="dk2" tx1="lt1" bg2="dk1" tx2="lt2" accent1="accent1" accent2="accent2" accent3="accent3" accent4="accent4" accent5="accent5" accent6="accent6" hlink="hlink" folHlink="folHlink"/>
    </a:extraClrScheme>
    <a:extraClrScheme>
      <a:clrScheme name="Eğitim 5">
        <a:dk1>
          <a:srgbClr val="000000"/>
        </a:dk1>
        <a:lt1>
          <a:srgbClr val="FFFFFF"/>
        </a:lt1>
        <a:dk2>
          <a:srgbClr val="993300"/>
        </a:dk2>
        <a:lt2>
          <a:srgbClr val="FFCC66"/>
        </a:lt2>
        <a:accent1>
          <a:srgbClr val="FF6633"/>
        </a:accent1>
        <a:accent2>
          <a:srgbClr val="FFFF00"/>
        </a:accent2>
        <a:accent3>
          <a:srgbClr val="CAADAA"/>
        </a:accent3>
        <a:accent4>
          <a:srgbClr val="DADADA"/>
        </a:accent4>
        <a:accent5>
          <a:srgbClr val="FFB8AD"/>
        </a:accent5>
        <a:accent6>
          <a:srgbClr val="E7E700"/>
        </a:accent6>
        <a:hlink>
          <a:srgbClr val="CC0000"/>
        </a:hlink>
        <a:folHlink>
          <a:srgbClr val="CC66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Training</Template>
  <TotalTime>520</TotalTime>
  <Words>728</Words>
  <Application>Microsoft Office PowerPoint</Application>
  <PresentationFormat>Ekran Gösterisi (4:3)</PresentationFormat>
  <Paragraphs>99</Paragraphs>
  <Slides>19</Slides>
  <Notes>5</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Times New Roman</vt:lpstr>
      <vt:lpstr>Arial</vt:lpstr>
      <vt:lpstr>Wingdings</vt:lpstr>
      <vt:lpstr>Eğitim</vt:lpstr>
      <vt:lpstr>PowerPoint Sunusu</vt:lpstr>
      <vt:lpstr>PowerPoint Sunusu</vt:lpstr>
      <vt:lpstr>PowerPoint Sunusu</vt:lpstr>
      <vt:lpstr>Eğitim Aracı Olarak Televizyon</vt:lpstr>
      <vt:lpstr>PowerPoint Sunusu</vt:lpstr>
      <vt:lpstr>Tüketim (Reklam) Unsuru Olarak                               Televizyon</vt:lpstr>
      <vt:lpstr>Tüketim (Reklam) Unsuru Olarak TV</vt:lpstr>
      <vt:lpstr>Televizyonun Derslere Yönelik Etkisi</vt:lpstr>
      <vt:lpstr>Sosyal Gelişime Yönelik Etkileri</vt:lpstr>
      <vt:lpstr>Fizyolojik Gelişimine Etkileri</vt:lpstr>
      <vt:lpstr>Psikolojik Gelişimine Etkileri</vt:lpstr>
      <vt:lpstr>Cinsel Gelişimine Etkileri</vt:lpstr>
      <vt:lpstr>Televizyon İzlerken Nelere Dikkat Etmeli?</vt:lpstr>
      <vt:lpstr>PowerPoint Sunusu</vt:lpstr>
      <vt:lpstr>PowerPoint Sunusu</vt:lpstr>
      <vt:lpstr>Televizyon İzlerken Nelere Dikkat Etmek Gerekir?</vt:lpstr>
      <vt:lpstr>Televizyon İzlerken Nelere Dikkat Etmek Gerekir?</vt:lpstr>
      <vt:lpstr>Televizyon İzlerken Nelere Dikkat Etmek Gerekir?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mehmet genç</dc:creator>
  <cp:lastModifiedBy>The Uur</cp:lastModifiedBy>
  <cp:revision>26</cp:revision>
  <cp:lastPrinted>1601-01-01T00:00:00Z</cp:lastPrinted>
  <dcterms:created xsi:type="dcterms:W3CDTF">1601-01-01T00:00:00Z</dcterms:created>
  <dcterms:modified xsi:type="dcterms:W3CDTF">2016-03-07T12:11:35Z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1055</vt:i4>
  </property>
</Properties>
</file>