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</p:sldIdLst>
  <p:sldSz cx="5727700" cy="8559800"/>
  <p:notesSz cx="5727700" cy="85598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76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1957" y="2631884"/>
            <a:ext cx="4782185" cy="1782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43915" y="4754372"/>
            <a:ext cx="3938270" cy="2122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1305" y="1952688"/>
            <a:ext cx="2447353" cy="56033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897441" y="1952688"/>
            <a:ext cx="2447353" cy="56033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305" y="339598"/>
            <a:ext cx="5063490" cy="13583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1305" y="1952688"/>
            <a:ext cx="5063490" cy="56033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12874" y="7895653"/>
            <a:ext cx="1800352" cy="424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1305" y="7895653"/>
            <a:ext cx="1294003" cy="424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050792" y="7895653"/>
            <a:ext cx="1294003" cy="424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23559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996696"/>
            <a:ext cx="5431536" cy="7447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9279" cy="8508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51" y="881906"/>
            <a:ext cx="4677156" cy="7247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73151"/>
            <a:ext cx="5431535" cy="8334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694558"/>
            <a:ext cx="4658868" cy="7439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96012"/>
            <a:ext cx="5431536" cy="8353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747" y="310723"/>
            <a:ext cx="4951475" cy="781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73152"/>
            <a:ext cx="5431535" cy="8353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932171"/>
            <a:ext cx="4663440" cy="7228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141732"/>
            <a:ext cx="5431535" cy="8284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644" y="950447"/>
            <a:ext cx="4594859" cy="7183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941311"/>
            <a:ext cx="4471415" cy="6899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141731"/>
            <a:ext cx="5458967" cy="8261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859058"/>
            <a:ext cx="4585716" cy="727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114300"/>
            <a:ext cx="5431535" cy="8293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886475"/>
            <a:ext cx="4626864" cy="7256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260604"/>
            <a:ext cx="5431535" cy="8156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" y="895614"/>
            <a:ext cx="4640580" cy="7251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91439"/>
            <a:ext cx="5431535" cy="831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4569"/>
            <a:ext cx="4713732" cy="8151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100584"/>
            <a:ext cx="5431536" cy="834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63" y="881906"/>
            <a:ext cx="4700016" cy="7279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992124"/>
            <a:ext cx="5431535" cy="7434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86868"/>
            <a:ext cx="5431535" cy="8339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9844" cy="824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82296"/>
            <a:ext cx="5436108" cy="8385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644" y="648864"/>
            <a:ext cx="4631436" cy="749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73151"/>
            <a:ext cx="5431536" cy="8362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9844" cy="824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109728"/>
            <a:ext cx="5431536" cy="8339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936" y="918463"/>
            <a:ext cx="4590287" cy="7238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86867"/>
            <a:ext cx="5431535" cy="831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04" y="909323"/>
            <a:ext cx="4581144" cy="7256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036" y="923032"/>
            <a:ext cx="4745735" cy="690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9844" cy="824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1010412"/>
            <a:ext cx="5431535" cy="7415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913891"/>
            <a:ext cx="4475988" cy="6890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50976"/>
            <a:ext cx="5431536" cy="7443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913891"/>
            <a:ext cx="4553712" cy="7215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973836"/>
            <a:ext cx="5431535" cy="7452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" y="877336"/>
            <a:ext cx="4466844" cy="6895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2093975"/>
            <a:ext cx="5431535" cy="6313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92124"/>
            <a:ext cx="5431535" cy="7424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" y="904753"/>
            <a:ext cx="4636008" cy="7224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001267"/>
            <a:ext cx="5431536" cy="7438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51" y="927601"/>
            <a:ext cx="4471416" cy="6904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1014984"/>
            <a:ext cx="5431535" cy="7411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4923" y="900183"/>
            <a:ext cx="4640580" cy="7233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019555"/>
            <a:ext cx="5431536" cy="7420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9844" cy="824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32588"/>
            <a:ext cx="5431535" cy="8284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04" y="927600"/>
            <a:ext cx="4818888" cy="6890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3696697"/>
            <a:ext cx="1243583" cy="3509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82296"/>
            <a:ext cx="5431535" cy="8334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59" y="909323"/>
            <a:ext cx="4608576" cy="688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73736"/>
            <a:ext cx="5431536" cy="8220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04" y="923032"/>
            <a:ext cx="4572000" cy="7224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55547"/>
            <a:ext cx="5431536" cy="7479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51" y="849919"/>
            <a:ext cx="4480560" cy="6895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78408"/>
            <a:ext cx="5431535" cy="7438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491" y="904753"/>
            <a:ext cx="4608576" cy="6890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82295"/>
            <a:ext cx="5431535" cy="8325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" y="909322"/>
            <a:ext cx="4649724" cy="7183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969263"/>
            <a:ext cx="5431535" cy="7438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91440"/>
            <a:ext cx="5431535" cy="8334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51" y="927600"/>
            <a:ext cx="4645152" cy="7142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024128"/>
            <a:ext cx="5431535" cy="7392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932169"/>
            <a:ext cx="4622292" cy="7224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722375"/>
            <a:ext cx="5431535" cy="768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927600"/>
            <a:ext cx="4471415" cy="692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77723"/>
            <a:ext cx="5431535" cy="8325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5216" y="904753"/>
            <a:ext cx="4768596" cy="7247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100584"/>
            <a:ext cx="5431536" cy="827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25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909323"/>
            <a:ext cx="4315967" cy="6918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355" y="904753"/>
            <a:ext cx="4613148" cy="7242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77724"/>
            <a:ext cx="5431536" cy="831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1208" y="909323"/>
            <a:ext cx="4654295" cy="7251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68580"/>
            <a:ext cx="5431536" cy="8325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204" y="872767"/>
            <a:ext cx="4887468" cy="7283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100583"/>
            <a:ext cx="5431535" cy="8302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" y="877337"/>
            <a:ext cx="4654296" cy="7283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" y="82296"/>
            <a:ext cx="5431535" cy="834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4923" y="909323"/>
            <a:ext cx="4640579" cy="7260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41832"/>
            <a:ext cx="5431535" cy="7475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91439"/>
            <a:ext cx="5431535" cy="831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904753"/>
            <a:ext cx="4599432" cy="7251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6011"/>
            <a:ext cx="5431535" cy="8362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359" y="923032"/>
            <a:ext cx="4585716" cy="7238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877336"/>
            <a:ext cx="4599432" cy="7265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9279" cy="8508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23559" cy="8261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4923" y="854490"/>
            <a:ext cx="4329684" cy="6922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5271" cy="824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5271" cy="824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5271" cy="824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8" y="0"/>
            <a:ext cx="5468112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118871"/>
            <a:ext cx="5431535" cy="8284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644" y="891045"/>
            <a:ext cx="4594859" cy="7274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69264"/>
            <a:ext cx="5431535" cy="7447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973836"/>
            <a:ext cx="5431536" cy="7420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648" y="758531"/>
            <a:ext cx="4562856" cy="7343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79" y="100583"/>
            <a:ext cx="5431535" cy="8302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831641"/>
            <a:ext cx="4604004" cy="7329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77724"/>
            <a:ext cx="5431535" cy="8339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5271" cy="824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09844" cy="8243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32703" cy="848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8" y="0"/>
            <a:ext cx="5468112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50991" cy="849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77840" cy="822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Özel</PresentationFormat>
  <Paragraphs>0</Paragraphs>
  <Slides>130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130</vt:i4>
      </vt:variant>
    </vt:vector>
  </HeadingPairs>
  <TitlesOfParts>
    <vt:vector size="132" baseType="lpstr"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 Halk Oyunları</dc:title>
  <dc:creator>http://www.nedir.org</dc:creator>
  <cp:lastModifiedBy>mehmet genç</cp:lastModifiedBy>
  <cp:revision>1</cp:revision>
  <dcterms:created xsi:type="dcterms:W3CDTF">2018-11-17T11:36:33Z</dcterms:created>
  <dcterms:modified xsi:type="dcterms:W3CDTF">2018-11-17T11:46:23Z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2009-04-12T00:00:00Z</vt:filetime>
  </property>
  <property fmtid="{D5CDD505-2E9C-101B-9397-08002B2CF9AE}" pid="3" name="Creator">
    <vt:lpwstr>Halı Tezgâhı Kütüphanesi</vt:lpwstr>
  </property>
  <property fmtid="{D5CDD505-2E9C-101B-9397-08002B2CF9AE}" pid="4" name="LastSaved">
    <vt:filetime>2018-11-17T00:00:00Z</vt:filetime>
  </property>
</Properties>
</file>