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 Toplumsal Yapı</dc:title>
  <dc:subject/>
  <dc:creator>Unknown Creator</dc:creator>
  <cp:keywords/>
  <dc:description/>
  <cp:lastModifiedBy>mehmet genç</cp:lastModifiedBy>
  <cp:revision>1</cp:revision>
  <dcterms:created xsi:type="dcterms:W3CDTF">2018-11-16T10:36:13Z</dcterms:created>
  <dcterms:modified xsi:type="dcterms:W3CDTF">2018-11-16T10:37:11Z</dcterms:modified>
  <cp:category/>
</cp:coreProperties>
</file>