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57" r:id="rId3"/>
    <p:sldId id="258" r:id="rId4"/>
    <p:sldId id="259" r:id="rId5"/>
    <p:sldId id="260" r:id="rId6"/>
    <p:sldId id="264" r:id="rId7"/>
    <p:sldId id="263" r:id="rId8"/>
    <p:sldId id="265" r:id="rId9"/>
    <p:sldId id="274" r:id="rId10"/>
    <p:sldId id="275" r:id="rId11"/>
    <p:sldId id="276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00EBD-A0CD-4F81-8881-0574F2B601F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4E137DB8-92C8-44DC-979F-B4E2B3B1C0C1}">
      <dgm:prSet phldrT="[Metin]"/>
      <dgm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MADDE</a:t>
          </a:r>
        </a:p>
      </dgm:t>
    </dgm:pt>
    <dgm:pt modelId="{839D719D-2888-41F4-800C-4402AAEF6674}" type="parTrans" cxnId="{33CB481A-6AF1-4108-90ED-E1BCB01D9E6B}">
      <dgm:prSet/>
      <dgm:spPr/>
      <dgm:t>
        <a:bodyPr/>
        <a:lstStyle/>
        <a:p>
          <a:endParaRPr lang="tr-TR"/>
        </a:p>
      </dgm:t>
    </dgm:pt>
    <dgm:pt modelId="{3258DE0A-5507-4F36-9E19-DA910006E9E6}" type="sibTrans" cxnId="{33CB481A-6AF1-4108-90ED-E1BCB01D9E6B}">
      <dgm:prSet/>
      <dgm:spPr/>
      <dgm:t>
        <a:bodyPr/>
        <a:lstStyle/>
        <a:p>
          <a:endParaRPr lang="tr-TR"/>
        </a:p>
      </dgm:t>
    </dgm:pt>
    <dgm:pt modelId="{4CB1AA46-457F-4994-8AD4-48C4BBCDEB51}">
      <dgm:prSet phldrT="[Metin]"/>
      <dgm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SAF MADDDE</a:t>
          </a:r>
        </a:p>
      </dgm:t>
    </dgm:pt>
    <dgm:pt modelId="{9607734B-8B47-4CCD-B849-57B9E6C81CA0}" type="parTrans" cxnId="{3A50EA28-D0E2-4BE5-AA05-2AF4161E9D1D}">
      <dgm:prSet/>
      <dgm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AD05F72-40AD-4A81-AE71-7D5088E2C9EE}" type="sibTrans" cxnId="{3A50EA28-D0E2-4BE5-AA05-2AF4161E9D1D}">
      <dgm:prSet/>
      <dgm:spPr/>
      <dgm:t>
        <a:bodyPr/>
        <a:lstStyle/>
        <a:p>
          <a:endParaRPr lang="tr-TR"/>
        </a:p>
      </dgm:t>
    </dgm:pt>
    <dgm:pt modelId="{AC8FA219-7DBD-4B75-8281-7E13005CE830}">
      <dgm:prSet phldrT="[Metin]"/>
      <dgm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ELEMENT</a:t>
          </a:r>
        </a:p>
      </dgm:t>
    </dgm:pt>
    <dgm:pt modelId="{CE135C49-7B09-4AD3-AA73-F27FC1F956F9}" type="parTrans" cxnId="{41E5C420-A758-4097-83B5-930901D15ADB}">
      <dgm:prSet/>
      <dgm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B7615F08-011D-4294-9CFE-D68907E830E7}" type="sibTrans" cxnId="{41E5C420-A758-4097-83B5-930901D15ADB}">
      <dgm:prSet/>
      <dgm:spPr/>
      <dgm:t>
        <a:bodyPr/>
        <a:lstStyle/>
        <a:p>
          <a:endParaRPr lang="tr-TR"/>
        </a:p>
      </dgm:t>
    </dgm:pt>
    <dgm:pt modelId="{7045C4AE-B75C-432B-8B1E-8896DDFA9830}">
      <dgm:prSet phldrT="[Metin]"/>
      <dgm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BİLEŞİK</a:t>
          </a:r>
        </a:p>
      </dgm:t>
    </dgm:pt>
    <dgm:pt modelId="{E9AF54E4-09CA-4B70-AF91-0A9209ABF29A}" type="parTrans" cxnId="{B7426910-076F-47F7-9D42-2C4014A96F65}">
      <dgm:prSet/>
      <dgm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5E50C5CB-6D24-4FB2-8424-45B7B1510223}" type="sibTrans" cxnId="{B7426910-076F-47F7-9D42-2C4014A96F65}">
      <dgm:prSet/>
      <dgm:spPr/>
      <dgm:t>
        <a:bodyPr/>
        <a:lstStyle/>
        <a:p>
          <a:endParaRPr lang="tr-TR"/>
        </a:p>
      </dgm:t>
    </dgm:pt>
    <dgm:pt modelId="{9DE47F1F-07D2-4AA4-98C6-83AF4C105A55}">
      <dgm:prSet phldrT="[Metin]"/>
      <dgm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KARIŞIM</a:t>
          </a:r>
        </a:p>
      </dgm:t>
    </dgm:pt>
    <dgm:pt modelId="{EFF245F5-FC2F-464F-95A3-89B09FED5300}" type="parTrans" cxnId="{92FCC8D4-D191-4EC4-83B1-33E16451F018}">
      <dgm:prSet/>
      <dgm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602DE23B-C9A1-4CBA-84C4-E230FA973658}" type="sibTrans" cxnId="{92FCC8D4-D191-4EC4-83B1-33E16451F018}">
      <dgm:prSet/>
      <dgm:spPr/>
      <dgm:t>
        <a:bodyPr/>
        <a:lstStyle/>
        <a:p>
          <a:endParaRPr lang="tr-TR"/>
        </a:p>
      </dgm:t>
    </dgm:pt>
    <dgm:pt modelId="{57AFAFB2-3007-4532-B3D4-FF6B71D08F1E}">
      <dgm:prSet phldrT="[Metin]"/>
      <dgm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HOMOJEN KARIŞIM</a:t>
          </a:r>
        </a:p>
      </dgm:t>
    </dgm:pt>
    <dgm:pt modelId="{E35A5C39-89DA-4DAE-B52F-6DA35D83F95A}" type="parTrans" cxnId="{D47118C1-DA84-4B07-A310-53C4EE61094B}">
      <dgm:prSet/>
      <dgm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2F5F76D6-85EC-46E9-BB78-19747F6AF37C}" type="sibTrans" cxnId="{D47118C1-DA84-4B07-A310-53C4EE61094B}">
      <dgm:prSet/>
      <dgm:spPr/>
      <dgm:t>
        <a:bodyPr/>
        <a:lstStyle/>
        <a:p>
          <a:endParaRPr lang="tr-TR"/>
        </a:p>
      </dgm:t>
    </dgm:pt>
    <dgm:pt modelId="{A87BF8B8-B4E5-4CB5-9A0E-A19297FDAF1C}">
      <dgm:prSet/>
      <dgm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HETEROJEN KARIŞIM</a:t>
          </a:r>
        </a:p>
      </dgm:t>
    </dgm:pt>
    <dgm:pt modelId="{D41C5BF5-EA43-4E8A-B9AE-45FC1AE12C97}" type="parTrans" cxnId="{F1CC2B35-C93E-4F15-A34D-ACDB506F7496}">
      <dgm:prSet/>
      <dgm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5A9A03DA-95DC-47F8-97BF-6E23FD4C0D8B}" type="sibTrans" cxnId="{F1CC2B35-C93E-4F15-A34D-ACDB506F7496}">
      <dgm:prSet/>
      <dgm:spPr/>
      <dgm:t>
        <a:bodyPr/>
        <a:lstStyle/>
        <a:p>
          <a:endParaRPr lang="tr-TR"/>
        </a:p>
      </dgm:t>
    </dgm:pt>
    <dgm:pt modelId="{657AC9DE-6E96-45DC-B418-C2BAB61C5FC0}" type="pres">
      <dgm:prSet presAssocID="{67700EBD-A0CD-4F81-8881-0574F2B601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BF33175-BA41-4BF2-A579-A93CAB4EAE37}" type="pres">
      <dgm:prSet presAssocID="{4E137DB8-92C8-44DC-979F-B4E2B3B1C0C1}" presName="hierRoot1" presStyleCnt="0"/>
      <dgm:spPr/>
    </dgm:pt>
    <dgm:pt modelId="{BDFC694C-546B-4079-9F54-449E857D97CD}" type="pres">
      <dgm:prSet presAssocID="{4E137DB8-92C8-44DC-979F-B4E2B3B1C0C1}" presName="composite" presStyleCnt="0"/>
      <dgm:spPr/>
    </dgm:pt>
    <dgm:pt modelId="{57BA0947-2C17-4150-B540-8B3DF947993C}" type="pres">
      <dgm:prSet presAssocID="{4E137DB8-92C8-44DC-979F-B4E2B3B1C0C1}" presName="background" presStyleLbl="node0" presStyleIdx="0" presStyleCnt="1"/>
      <dgm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12120875-5718-4771-836B-6619382C864E}" type="pres">
      <dgm:prSet presAssocID="{4E137DB8-92C8-44DC-979F-B4E2B3B1C0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612FDD-B777-4573-956C-9B432FF0BBB8}" type="pres">
      <dgm:prSet presAssocID="{4E137DB8-92C8-44DC-979F-B4E2B3B1C0C1}" presName="hierChild2" presStyleCnt="0"/>
      <dgm:spPr/>
    </dgm:pt>
    <dgm:pt modelId="{9493493F-E00F-4C8B-B57F-A5689353F4A8}" type="pres">
      <dgm:prSet presAssocID="{9607734B-8B47-4CCD-B849-57B9E6C81CA0}" presName="Name10" presStyleLbl="parChTrans1D2" presStyleIdx="0" presStyleCnt="2"/>
      <dgm:spPr/>
      <dgm:t>
        <a:bodyPr/>
        <a:lstStyle/>
        <a:p>
          <a:endParaRPr lang="tr-TR"/>
        </a:p>
      </dgm:t>
    </dgm:pt>
    <dgm:pt modelId="{620192E1-8E28-42D8-AE37-34CC5E43EB67}" type="pres">
      <dgm:prSet presAssocID="{4CB1AA46-457F-4994-8AD4-48C4BBCDEB51}" presName="hierRoot2" presStyleCnt="0"/>
      <dgm:spPr/>
    </dgm:pt>
    <dgm:pt modelId="{2F16A97E-AC65-4CDA-BD48-BEF8EAE6557F}" type="pres">
      <dgm:prSet presAssocID="{4CB1AA46-457F-4994-8AD4-48C4BBCDEB51}" presName="composite2" presStyleCnt="0"/>
      <dgm:spPr/>
    </dgm:pt>
    <dgm:pt modelId="{7BDD5726-DD7F-4DD0-92BE-2CB8A6A68722}" type="pres">
      <dgm:prSet presAssocID="{4CB1AA46-457F-4994-8AD4-48C4BBCDEB51}" presName="background2" presStyleLbl="node2" presStyleIdx="0" presStyleCnt="2"/>
      <dgm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CA77D9A9-DFF9-4C37-8855-2C9A8D367341}" type="pres">
      <dgm:prSet presAssocID="{4CB1AA46-457F-4994-8AD4-48C4BBCDEB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7D2958-6EE4-4831-9040-3D2D025E5F03}" type="pres">
      <dgm:prSet presAssocID="{4CB1AA46-457F-4994-8AD4-48C4BBCDEB51}" presName="hierChild3" presStyleCnt="0"/>
      <dgm:spPr/>
    </dgm:pt>
    <dgm:pt modelId="{40B7AAED-5918-4E51-9E25-EF291655BD8A}" type="pres">
      <dgm:prSet presAssocID="{CE135C49-7B09-4AD3-AA73-F27FC1F956F9}" presName="Name17" presStyleLbl="parChTrans1D3" presStyleIdx="0" presStyleCnt="4"/>
      <dgm:spPr/>
      <dgm:t>
        <a:bodyPr/>
        <a:lstStyle/>
        <a:p>
          <a:endParaRPr lang="tr-TR"/>
        </a:p>
      </dgm:t>
    </dgm:pt>
    <dgm:pt modelId="{D2167B21-7ED8-4DCA-9CC3-78211BF5B6C3}" type="pres">
      <dgm:prSet presAssocID="{AC8FA219-7DBD-4B75-8281-7E13005CE830}" presName="hierRoot3" presStyleCnt="0"/>
      <dgm:spPr/>
    </dgm:pt>
    <dgm:pt modelId="{043BA9B0-46A0-4646-810D-65C1B9CE5A41}" type="pres">
      <dgm:prSet presAssocID="{AC8FA219-7DBD-4B75-8281-7E13005CE830}" presName="composite3" presStyleCnt="0"/>
      <dgm:spPr/>
    </dgm:pt>
    <dgm:pt modelId="{34FD8B6D-6A94-42FA-9950-516D4508F919}" type="pres">
      <dgm:prSet presAssocID="{AC8FA219-7DBD-4B75-8281-7E13005CE830}" presName="background3" presStyleLbl="node3" presStyleIdx="0" presStyleCnt="4"/>
      <dgm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6FB63460-F33F-40B7-B687-1CEE20E92D49}" type="pres">
      <dgm:prSet presAssocID="{AC8FA219-7DBD-4B75-8281-7E13005CE83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DB29AA1-0BEB-44DC-8FBD-69BEAF5F5CE9}" type="pres">
      <dgm:prSet presAssocID="{AC8FA219-7DBD-4B75-8281-7E13005CE830}" presName="hierChild4" presStyleCnt="0"/>
      <dgm:spPr/>
    </dgm:pt>
    <dgm:pt modelId="{97F2D64C-5CA3-4B5C-B531-0A4999398FBD}" type="pres">
      <dgm:prSet presAssocID="{E9AF54E4-09CA-4B70-AF91-0A9209ABF29A}" presName="Name17" presStyleLbl="parChTrans1D3" presStyleIdx="1" presStyleCnt="4"/>
      <dgm:spPr/>
      <dgm:t>
        <a:bodyPr/>
        <a:lstStyle/>
        <a:p>
          <a:endParaRPr lang="tr-TR"/>
        </a:p>
      </dgm:t>
    </dgm:pt>
    <dgm:pt modelId="{0D382862-CD6C-4EB7-8624-CC9A61EACF71}" type="pres">
      <dgm:prSet presAssocID="{7045C4AE-B75C-432B-8B1E-8896DDFA9830}" presName="hierRoot3" presStyleCnt="0"/>
      <dgm:spPr/>
    </dgm:pt>
    <dgm:pt modelId="{27CB4910-DB48-4A2E-A635-272ECB9D5AE3}" type="pres">
      <dgm:prSet presAssocID="{7045C4AE-B75C-432B-8B1E-8896DDFA9830}" presName="composite3" presStyleCnt="0"/>
      <dgm:spPr/>
    </dgm:pt>
    <dgm:pt modelId="{A6BCC7A6-AEDA-4985-99B2-4293A20CA2D3}" type="pres">
      <dgm:prSet presAssocID="{7045C4AE-B75C-432B-8B1E-8896DDFA9830}" presName="background3" presStyleLbl="node3" presStyleIdx="1" presStyleCnt="4"/>
      <dgm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8B590911-116A-42E3-8A41-E83E8150CA29}" type="pres">
      <dgm:prSet presAssocID="{7045C4AE-B75C-432B-8B1E-8896DDFA983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C6672A5-FBC5-4D45-995D-9F231BAAEC32}" type="pres">
      <dgm:prSet presAssocID="{7045C4AE-B75C-432B-8B1E-8896DDFA9830}" presName="hierChild4" presStyleCnt="0"/>
      <dgm:spPr/>
    </dgm:pt>
    <dgm:pt modelId="{FC09C3D8-0B6B-4DE7-9CA7-161E75EB3090}" type="pres">
      <dgm:prSet presAssocID="{EFF245F5-FC2F-464F-95A3-89B09FED5300}" presName="Name10" presStyleLbl="parChTrans1D2" presStyleIdx="1" presStyleCnt="2"/>
      <dgm:spPr/>
      <dgm:t>
        <a:bodyPr/>
        <a:lstStyle/>
        <a:p>
          <a:endParaRPr lang="tr-TR"/>
        </a:p>
      </dgm:t>
    </dgm:pt>
    <dgm:pt modelId="{9DC14FB2-D3C7-4980-88C0-459066D69B01}" type="pres">
      <dgm:prSet presAssocID="{9DE47F1F-07D2-4AA4-98C6-83AF4C105A55}" presName="hierRoot2" presStyleCnt="0"/>
      <dgm:spPr/>
    </dgm:pt>
    <dgm:pt modelId="{F4F742EB-6AA6-402F-9162-42DDA83CE0EA}" type="pres">
      <dgm:prSet presAssocID="{9DE47F1F-07D2-4AA4-98C6-83AF4C105A55}" presName="composite2" presStyleCnt="0"/>
      <dgm:spPr/>
    </dgm:pt>
    <dgm:pt modelId="{725E3EE4-9985-4371-8D0A-FCC7D13B525B}" type="pres">
      <dgm:prSet presAssocID="{9DE47F1F-07D2-4AA4-98C6-83AF4C105A55}" presName="background2" presStyleLbl="node2" presStyleIdx="1" presStyleCnt="2"/>
      <dgm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B5DEB950-DAF2-4BDB-B0AD-3191DC2F4DC0}" type="pres">
      <dgm:prSet presAssocID="{9DE47F1F-07D2-4AA4-98C6-83AF4C105A5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A6CB42-9530-4B75-921A-3D99905EF130}" type="pres">
      <dgm:prSet presAssocID="{9DE47F1F-07D2-4AA4-98C6-83AF4C105A55}" presName="hierChild3" presStyleCnt="0"/>
      <dgm:spPr/>
    </dgm:pt>
    <dgm:pt modelId="{C3ACD762-136E-4207-BE9A-65797F7ACCB0}" type="pres">
      <dgm:prSet presAssocID="{E35A5C39-89DA-4DAE-B52F-6DA35D83F95A}" presName="Name17" presStyleLbl="parChTrans1D3" presStyleIdx="2" presStyleCnt="4"/>
      <dgm:spPr/>
      <dgm:t>
        <a:bodyPr/>
        <a:lstStyle/>
        <a:p>
          <a:endParaRPr lang="tr-TR"/>
        </a:p>
      </dgm:t>
    </dgm:pt>
    <dgm:pt modelId="{CE0D94D1-0BF9-44ED-B971-37F8AA2174FF}" type="pres">
      <dgm:prSet presAssocID="{57AFAFB2-3007-4532-B3D4-FF6B71D08F1E}" presName="hierRoot3" presStyleCnt="0"/>
      <dgm:spPr/>
    </dgm:pt>
    <dgm:pt modelId="{C9F37DD0-E0E9-43BE-A9B6-5EF4F3B7FDBE}" type="pres">
      <dgm:prSet presAssocID="{57AFAFB2-3007-4532-B3D4-FF6B71D08F1E}" presName="composite3" presStyleCnt="0"/>
      <dgm:spPr/>
    </dgm:pt>
    <dgm:pt modelId="{4172A3BB-D139-47BA-9019-F393FF4B532D}" type="pres">
      <dgm:prSet presAssocID="{57AFAFB2-3007-4532-B3D4-FF6B71D08F1E}" presName="background3" presStyleLbl="node3" presStyleIdx="2" presStyleCnt="4"/>
      <dgm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D9BC954-FB4B-4E66-89E4-824D98879AD0}" type="pres">
      <dgm:prSet presAssocID="{57AFAFB2-3007-4532-B3D4-FF6B71D08F1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B7FAFE-2D0F-4E9C-B391-CC26CA23843A}" type="pres">
      <dgm:prSet presAssocID="{57AFAFB2-3007-4532-B3D4-FF6B71D08F1E}" presName="hierChild4" presStyleCnt="0"/>
      <dgm:spPr/>
    </dgm:pt>
    <dgm:pt modelId="{A2E4659E-2C19-4087-9F07-B685F3943B57}" type="pres">
      <dgm:prSet presAssocID="{D41C5BF5-EA43-4E8A-B9AE-45FC1AE12C97}" presName="Name17" presStyleLbl="parChTrans1D3" presStyleIdx="3" presStyleCnt="4"/>
      <dgm:spPr/>
      <dgm:t>
        <a:bodyPr/>
        <a:lstStyle/>
        <a:p>
          <a:endParaRPr lang="tr-TR"/>
        </a:p>
      </dgm:t>
    </dgm:pt>
    <dgm:pt modelId="{68604097-EC40-4A45-9015-66E716ED5592}" type="pres">
      <dgm:prSet presAssocID="{A87BF8B8-B4E5-4CB5-9A0E-A19297FDAF1C}" presName="hierRoot3" presStyleCnt="0"/>
      <dgm:spPr/>
    </dgm:pt>
    <dgm:pt modelId="{232E8C56-E7E1-4877-976F-FE32202314DE}" type="pres">
      <dgm:prSet presAssocID="{A87BF8B8-B4E5-4CB5-9A0E-A19297FDAF1C}" presName="composite3" presStyleCnt="0"/>
      <dgm:spPr/>
    </dgm:pt>
    <dgm:pt modelId="{559D9153-FC26-4752-BE50-7655CF306D66}" type="pres">
      <dgm:prSet presAssocID="{A87BF8B8-B4E5-4CB5-9A0E-A19297FDAF1C}" presName="background3" presStyleLbl="node3" presStyleIdx="3" presStyleCnt="4"/>
      <dgm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1095011-04AE-4255-AA48-574A0DD178AE}" type="pres">
      <dgm:prSet presAssocID="{A87BF8B8-B4E5-4CB5-9A0E-A19297FDAF1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C3BB16-0BAB-41FD-9D51-743DFE0A3C4B}" type="pres">
      <dgm:prSet presAssocID="{A87BF8B8-B4E5-4CB5-9A0E-A19297FDAF1C}" presName="hierChild4" presStyleCnt="0"/>
      <dgm:spPr/>
    </dgm:pt>
  </dgm:ptLst>
  <dgm:cxnLst>
    <dgm:cxn modelId="{D47118C1-DA84-4B07-A310-53C4EE61094B}" srcId="{9DE47F1F-07D2-4AA4-98C6-83AF4C105A55}" destId="{57AFAFB2-3007-4532-B3D4-FF6B71D08F1E}" srcOrd="0" destOrd="0" parTransId="{E35A5C39-89DA-4DAE-B52F-6DA35D83F95A}" sibTransId="{2F5F76D6-85EC-46E9-BB78-19747F6AF37C}"/>
    <dgm:cxn modelId="{4D20C1EF-F8BD-49CB-AA70-04C940020681}" type="presOf" srcId="{9607734B-8B47-4CCD-B849-57B9E6C81CA0}" destId="{9493493F-E00F-4C8B-B57F-A5689353F4A8}" srcOrd="0" destOrd="0" presId="urn:microsoft.com/office/officeart/2005/8/layout/hierarchy1"/>
    <dgm:cxn modelId="{3A50EA28-D0E2-4BE5-AA05-2AF4161E9D1D}" srcId="{4E137DB8-92C8-44DC-979F-B4E2B3B1C0C1}" destId="{4CB1AA46-457F-4994-8AD4-48C4BBCDEB51}" srcOrd="0" destOrd="0" parTransId="{9607734B-8B47-4CCD-B849-57B9E6C81CA0}" sibTransId="{EAD05F72-40AD-4A81-AE71-7D5088E2C9EE}"/>
    <dgm:cxn modelId="{33CB481A-6AF1-4108-90ED-E1BCB01D9E6B}" srcId="{67700EBD-A0CD-4F81-8881-0574F2B601FF}" destId="{4E137DB8-92C8-44DC-979F-B4E2B3B1C0C1}" srcOrd="0" destOrd="0" parTransId="{839D719D-2888-41F4-800C-4402AAEF6674}" sibTransId="{3258DE0A-5507-4F36-9E19-DA910006E9E6}"/>
    <dgm:cxn modelId="{443B9947-920E-4D3A-9747-0594C7C70895}" type="presOf" srcId="{D41C5BF5-EA43-4E8A-B9AE-45FC1AE12C97}" destId="{A2E4659E-2C19-4087-9F07-B685F3943B57}" srcOrd="0" destOrd="0" presId="urn:microsoft.com/office/officeart/2005/8/layout/hierarchy1"/>
    <dgm:cxn modelId="{AA6BF214-99E0-4BCA-83EF-16E5C20A7055}" type="presOf" srcId="{E35A5C39-89DA-4DAE-B52F-6DA35D83F95A}" destId="{C3ACD762-136E-4207-BE9A-65797F7ACCB0}" srcOrd="0" destOrd="0" presId="urn:microsoft.com/office/officeart/2005/8/layout/hierarchy1"/>
    <dgm:cxn modelId="{7BC97FA3-F953-48FF-B0D1-C00C685417DF}" type="presOf" srcId="{7045C4AE-B75C-432B-8B1E-8896DDFA9830}" destId="{8B590911-116A-42E3-8A41-E83E8150CA29}" srcOrd="0" destOrd="0" presId="urn:microsoft.com/office/officeart/2005/8/layout/hierarchy1"/>
    <dgm:cxn modelId="{6C3EE81D-6CCF-40C5-A254-676C887ED322}" type="presOf" srcId="{E9AF54E4-09CA-4B70-AF91-0A9209ABF29A}" destId="{97F2D64C-5CA3-4B5C-B531-0A4999398FBD}" srcOrd="0" destOrd="0" presId="urn:microsoft.com/office/officeart/2005/8/layout/hierarchy1"/>
    <dgm:cxn modelId="{C14482CC-F6D9-42D1-950A-DA2B820F2083}" type="presOf" srcId="{57AFAFB2-3007-4532-B3D4-FF6B71D08F1E}" destId="{ED9BC954-FB4B-4E66-89E4-824D98879AD0}" srcOrd="0" destOrd="0" presId="urn:microsoft.com/office/officeart/2005/8/layout/hierarchy1"/>
    <dgm:cxn modelId="{5A2D5603-DE99-4301-B164-E411CEE783BE}" type="presOf" srcId="{4CB1AA46-457F-4994-8AD4-48C4BBCDEB51}" destId="{CA77D9A9-DFF9-4C37-8855-2C9A8D367341}" srcOrd="0" destOrd="0" presId="urn:microsoft.com/office/officeart/2005/8/layout/hierarchy1"/>
    <dgm:cxn modelId="{92FCC8D4-D191-4EC4-83B1-33E16451F018}" srcId="{4E137DB8-92C8-44DC-979F-B4E2B3B1C0C1}" destId="{9DE47F1F-07D2-4AA4-98C6-83AF4C105A55}" srcOrd="1" destOrd="0" parTransId="{EFF245F5-FC2F-464F-95A3-89B09FED5300}" sibTransId="{602DE23B-C9A1-4CBA-84C4-E230FA973658}"/>
    <dgm:cxn modelId="{41E5C420-A758-4097-83B5-930901D15ADB}" srcId="{4CB1AA46-457F-4994-8AD4-48C4BBCDEB51}" destId="{AC8FA219-7DBD-4B75-8281-7E13005CE830}" srcOrd="0" destOrd="0" parTransId="{CE135C49-7B09-4AD3-AA73-F27FC1F956F9}" sibTransId="{B7615F08-011D-4294-9CFE-D68907E830E7}"/>
    <dgm:cxn modelId="{F1CC2B35-C93E-4F15-A34D-ACDB506F7496}" srcId="{9DE47F1F-07D2-4AA4-98C6-83AF4C105A55}" destId="{A87BF8B8-B4E5-4CB5-9A0E-A19297FDAF1C}" srcOrd="1" destOrd="0" parTransId="{D41C5BF5-EA43-4E8A-B9AE-45FC1AE12C97}" sibTransId="{5A9A03DA-95DC-47F8-97BF-6E23FD4C0D8B}"/>
    <dgm:cxn modelId="{5175FC81-2F3E-4EE4-8D5C-1E485F884E36}" type="presOf" srcId="{A87BF8B8-B4E5-4CB5-9A0E-A19297FDAF1C}" destId="{D1095011-04AE-4255-AA48-574A0DD178AE}" srcOrd="0" destOrd="0" presId="urn:microsoft.com/office/officeart/2005/8/layout/hierarchy1"/>
    <dgm:cxn modelId="{3F0AFAE7-F7C2-4A7D-809C-18A78CFB73C2}" type="presOf" srcId="{9DE47F1F-07D2-4AA4-98C6-83AF4C105A55}" destId="{B5DEB950-DAF2-4BDB-B0AD-3191DC2F4DC0}" srcOrd="0" destOrd="0" presId="urn:microsoft.com/office/officeart/2005/8/layout/hierarchy1"/>
    <dgm:cxn modelId="{B7426910-076F-47F7-9D42-2C4014A96F65}" srcId="{4CB1AA46-457F-4994-8AD4-48C4BBCDEB51}" destId="{7045C4AE-B75C-432B-8B1E-8896DDFA9830}" srcOrd="1" destOrd="0" parTransId="{E9AF54E4-09CA-4B70-AF91-0A9209ABF29A}" sibTransId="{5E50C5CB-6D24-4FB2-8424-45B7B1510223}"/>
    <dgm:cxn modelId="{EAFB4308-6D23-41B7-9849-D92480846106}" type="presOf" srcId="{CE135C49-7B09-4AD3-AA73-F27FC1F956F9}" destId="{40B7AAED-5918-4E51-9E25-EF291655BD8A}" srcOrd="0" destOrd="0" presId="urn:microsoft.com/office/officeart/2005/8/layout/hierarchy1"/>
    <dgm:cxn modelId="{421F84A4-51F5-48AB-A741-998DA1471F5C}" type="presOf" srcId="{67700EBD-A0CD-4F81-8881-0574F2B601FF}" destId="{657AC9DE-6E96-45DC-B418-C2BAB61C5FC0}" srcOrd="0" destOrd="0" presId="urn:microsoft.com/office/officeart/2005/8/layout/hierarchy1"/>
    <dgm:cxn modelId="{358812BE-B9FA-494B-BA1A-8EBB1E63EC3F}" type="presOf" srcId="{4E137DB8-92C8-44DC-979F-B4E2B3B1C0C1}" destId="{12120875-5718-4771-836B-6619382C864E}" srcOrd="0" destOrd="0" presId="urn:microsoft.com/office/officeart/2005/8/layout/hierarchy1"/>
    <dgm:cxn modelId="{4EDE47AB-3DB7-4496-A633-DFF46BE680D7}" type="presOf" srcId="{EFF245F5-FC2F-464F-95A3-89B09FED5300}" destId="{FC09C3D8-0B6B-4DE7-9CA7-161E75EB3090}" srcOrd="0" destOrd="0" presId="urn:microsoft.com/office/officeart/2005/8/layout/hierarchy1"/>
    <dgm:cxn modelId="{48E8DB48-140A-4E65-B8EB-A0ABD89D5BA3}" type="presOf" srcId="{AC8FA219-7DBD-4B75-8281-7E13005CE830}" destId="{6FB63460-F33F-40B7-B687-1CEE20E92D49}" srcOrd="0" destOrd="0" presId="urn:microsoft.com/office/officeart/2005/8/layout/hierarchy1"/>
    <dgm:cxn modelId="{7D9D9EDE-4FF8-4EFB-BF16-CEA0995EA731}" type="presParOf" srcId="{657AC9DE-6E96-45DC-B418-C2BAB61C5FC0}" destId="{CBF33175-BA41-4BF2-A579-A93CAB4EAE37}" srcOrd="0" destOrd="0" presId="urn:microsoft.com/office/officeart/2005/8/layout/hierarchy1"/>
    <dgm:cxn modelId="{269C5913-7144-4612-8F5A-1AABA65F78B3}" type="presParOf" srcId="{CBF33175-BA41-4BF2-A579-A93CAB4EAE37}" destId="{BDFC694C-546B-4079-9F54-449E857D97CD}" srcOrd="0" destOrd="0" presId="urn:microsoft.com/office/officeart/2005/8/layout/hierarchy1"/>
    <dgm:cxn modelId="{BA4F6846-EFA0-434B-91CB-FB43A3DF42C4}" type="presParOf" srcId="{BDFC694C-546B-4079-9F54-449E857D97CD}" destId="{57BA0947-2C17-4150-B540-8B3DF947993C}" srcOrd="0" destOrd="0" presId="urn:microsoft.com/office/officeart/2005/8/layout/hierarchy1"/>
    <dgm:cxn modelId="{F00E3EC0-C3D6-4164-BEB4-B7CECC50B321}" type="presParOf" srcId="{BDFC694C-546B-4079-9F54-449E857D97CD}" destId="{12120875-5718-4771-836B-6619382C864E}" srcOrd="1" destOrd="0" presId="urn:microsoft.com/office/officeart/2005/8/layout/hierarchy1"/>
    <dgm:cxn modelId="{3EEC26E9-F94D-4D50-A866-02648492AAD0}" type="presParOf" srcId="{CBF33175-BA41-4BF2-A579-A93CAB4EAE37}" destId="{E2612FDD-B777-4573-956C-9B432FF0BBB8}" srcOrd="1" destOrd="0" presId="urn:microsoft.com/office/officeart/2005/8/layout/hierarchy1"/>
    <dgm:cxn modelId="{B25E77EF-A7CE-43CA-9BE9-E737095C729C}" type="presParOf" srcId="{E2612FDD-B777-4573-956C-9B432FF0BBB8}" destId="{9493493F-E00F-4C8B-B57F-A5689353F4A8}" srcOrd="0" destOrd="0" presId="urn:microsoft.com/office/officeart/2005/8/layout/hierarchy1"/>
    <dgm:cxn modelId="{4699016C-04E2-4EAE-9A84-F3F1B317C03E}" type="presParOf" srcId="{E2612FDD-B777-4573-956C-9B432FF0BBB8}" destId="{620192E1-8E28-42D8-AE37-34CC5E43EB67}" srcOrd="1" destOrd="0" presId="urn:microsoft.com/office/officeart/2005/8/layout/hierarchy1"/>
    <dgm:cxn modelId="{72A639E3-0787-43CC-A48B-FCBCAA23CD51}" type="presParOf" srcId="{620192E1-8E28-42D8-AE37-34CC5E43EB67}" destId="{2F16A97E-AC65-4CDA-BD48-BEF8EAE6557F}" srcOrd="0" destOrd="0" presId="urn:microsoft.com/office/officeart/2005/8/layout/hierarchy1"/>
    <dgm:cxn modelId="{886A33DF-3FB3-4B82-967C-B1458C38A405}" type="presParOf" srcId="{2F16A97E-AC65-4CDA-BD48-BEF8EAE6557F}" destId="{7BDD5726-DD7F-4DD0-92BE-2CB8A6A68722}" srcOrd="0" destOrd="0" presId="urn:microsoft.com/office/officeart/2005/8/layout/hierarchy1"/>
    <dgm:cxn modelId="{B7A6F42C-A881-4857-80CC-DEC7C39B08A3}" type="presParOf" srcId="{2F16A97E-AC65-4CDA-BD48-BEF8EAE6557F}" destId="{CA77D9A9-DFF9-4C37-8855-2C9A8D367341}" srcOrd="1" destOrd="0" presId="urn:microsoft.com/office/officeart/2005/8/layout/hierarchy1"/>
    <dgm:cxn modelId="{78987639-A11A-4326-BFE0-EB8127A6383E}" type="presParOf" srcId="{620192E1-8E28-42D8-AE37-34CC5E43EB67}" destId="{E17D2958-6EE4-4831-9040-3D2D025E5F03}" srcOrd="1" destOrd="0" presId="urn:microsoft.com/office/officeart/2005/8/layout/hierarchy1"/>
    <dgm:cxn modelId="{063C731E-0ECC-4732-A4F6-57E70017BD67}" type="presParOf" srcId="{E17D2958-6EE4-4831-9040-3D2D025E5F03}" destId="{40B7AAED-5918-4E51-9E25-EF291655BD8A}" srcOrd="0" destOrd="0" presId="urn:microsoft.com/office/officeart/2005/8/layout/hierarchy1"/>
    <dgm:cxn modelId="{EBE142D1-6424-4143-A25B-759CE5F6DFB9}" type="presParOf" srcId="{E17D2958-6EE4-4831-9040-3D2D025E5F03}" destId="{D2167B21-7ED8-4DCA-9CC3-78211BF5B6C3}" srcOrd="1" destOrd="0" presId="urn:microsoft.com/office/officeart/2005/8/layout/hierarchy1"/>
    <dgm:cxn modelId="{8096D304-3CFB-4406-84F3-BDF710D2314B}" type="presParOf" srcId="{D2167B21-7ED8-4DCA-9CC3-78211BF5B6C3}" destId="{043BA9B0-46A0-4646-810D-65C1B9CE5A41}" srcOrd="0" destOrd="0" presId="urn:microsoft.com/office/officeart/2005/8/layout/hierarchy1"/>
    <dgm:cxn modelId="{37969A3E-2ACB-4332-8B0C-BC7E2FE70AA9}" type="presParOf" srcId="{043BA9B0-46A0-4646-810D-65C1B9CE5A41}" destId="{34FD8B6D-6A94-42FA-9950-516D4508F919}" srcOrd="0" destOrd="0" presId="urn:microsoft.com/office/officeart/2005/8/layout/hierarchy1"/>
    <dgm:cxn modelId="{7C5D1B49-E5F9-4C48-9145-C2F68317E5C5}" type="presParOf" srcId="{043BA9B0-46A0-4646-810D-65C1B9CE5A41}" destId="{6FB63460-F33F-40B7-B687-1CEE20E92D49}" srcOrd="1" destOrd="0" presId="urn:microsoft.com/office/officeart/2005/8/layout/hierarchy1"/>
    <dgm:cxn modelId="{24A5F454-83BF-4788-8245-8C6F81D34F90}" type="presParOf" srcId="{D2167B21-7ED8-4DCA-9CC3-78211BF5B6C3}" destId="{7DB29AA1-0BEB-44DC-8FBD-69BEAF5F5CE9}" srcOrd="1" destOrd="0" presId="urn:microsoft.com/office/officeart/2005/8/layout/hierarchy1"/>
    <dgm:cxn modelId="{77780D5F-0641-4215-82CB-4E3A62AB5870}" type="presParOf" srcId="{E17D2958-6EE4-4831-9040-3D2D025E5F03}" destId="{97F2D64C-5CA3-4B5C-B531-0A4999398FBD}" srcOrd="2" destOrd="0" presId="urn:microsoft.com/office/officeart/2005/8/layout/hierarchy1"/>
    <dgm:cxn modelId="{30342200-BE33-4C27-9999-957AE75C552E}" type="presParOf" srcId="{E17D2958-6EE4-4831-9040-3D2D025E5F03}" destId="{0D382862-CD6C-4EB7-8624-CC9A61EACF71}" srcOrd="3" destOrd="0" presId="urn:microsoft.com/office/officeart/2005/8/layout/hierarchy1"/>
    <dgm:cxn modelId="{5F1335B2-8071-48CD-A9D1-FD9C4E425D0E}" type="presParOf" srcId="{0D382862-CD6C-4EB7-8624-CC9A61EACF71}" destId="{27CB4910-DB48-4A2E-A635-272ECB9D5AE3}" srcOrd="0" destOrd="0" presId="urn:microsoft.com/office/officeart/2005/8/layout/hierarchy1"/>
    <dgm:cxn modelId="{9182D49C-E78C-4F26-8669-EFCB3DAB2325}" type="presParOf" srcId="{27CB4910-DB48-4A2E-A635-272ECB9D5AE3}" destId="{A6BCC7A6-AEDA-4985-99B2-4293A20CA2D3}" srcOrd="0" destOrd="0" presId="urn:microsoft.com/office/officeart/2005/8/layout/hierarchy1"/>
    <dgm:cxn modelId="{67DFFE7D-B226-4BE0-A279-90CE468FEEE0}" type="presParOf" srcId="{27CB4910-DB48-4A2E-A635-272ECB9D5AE3}" destId="{8B590911-116A-42E3-8A41-E83E8150CA29}" srcOrd="1" destOrd="0" presId="urn:microsoft.com/office/officeart/2005/8/layout/hierarchy1"/>
    <dgm:cxn modelId="{FABBE5B9-2398-4FF8-8CFE-EEEE8CA99647}" type="presParOf" srcId="{0D382862-CD6C-4EB7-8624-CC9A61EACF71}" destId="{FC6672A5-FBC5-4D45-995D-9F231BAAEC32}" srcOrd="1" destOrd="0" presId="urn:microsoft.com/office/officeart/2005/8/layout/hierarchy1"/>
    <dgm:cxn modelId="{00F509BD-D6E0-4965-A805-BD62EFFF8BFE}" type="presParOf" srcId="{E2612FDD-B777-4573-956C-9B432FF0BBB8}" destId="{FC09C3D8-0B6B-4DE7-9CA7-161E75EB3090}" srcOrd="2" destOrd="0" presId="urn:microsoft.com/office/officeart/2005/8/layout/hierarchy1"/>
    <dgm:cxn modelId="{57D48C31-A785-4216-9EF8-F94D4B630F0F}" type="presParOf" srcId="{E2612FDD-B777-4573-956C-9B432FF0BBB8}" destId="{9DC14FB2-D3C7-4980-88C0-459066D69B01}" srcOrd="3" destOrd="0" presId="urn:microsoft.com/office/officeart/2005/8/layout/hierarchy1"/>
    <dgm:cxn modelId="{9F0265A4-0B54-485B-A396-366DB7C6D009}" type="presParOf" srcId="{9DC14FB2-D3C7-4980-88C0-459066D69B01}" destId="{F4F742EB-6AA6-402F-9162-42DDA83CE0EA}" srcOrd="0" destOrd="0" presId="urn:microsoft.com/office/officeart/2005/8/layout/hierarchy1"/>
    <dgm:cxn modelId="{F7E187EF-4A18-4139-BBB4-B3413EC18DB0}" type="presParOf" srcId="{F4F742EB-6AA6-402F-9162-42DDA83CE0EA}" destId="{725E3EE4-9985-4371-8D0A-FCC7D13B525B}" srcOrd="0" destOrd="0" presId="urn:microsoft.com/office/officeart/2005/8/layout/hierarchy1"/>
    <dgm:cxn modelId="{86672FB1-3B86-4C17-B236-DD59AC0E9795}" type="presParOf" srcId="{F4F742EB-6AA6-402F-9162-42DDA83CE0EA}" destId="{B5DEB950-DAF2-4BDB-B0AD-3191DC2F4DC0}" srcOrd="1" destOrd="0" presId="urn:microsoft.com/office/officeart/2005/8/layout/hierarchy1"/>
    <dgm:cxn modelId="{0EE00F7F-9F3E-403E-B693-84EC29BEF307}" type="presParOf" srcId="{9DC14FB2-D3C7-4980-88C0-459066D69B01}" destId="{3EA6CB42-9530-4B75-921A-3D99905EF130}" srcOrd="1" destOrd="0" presId="urn:microsoft.com/office/officeart/2005/8/layout/hierarchy1"/>
    <dgm:cxn modelId="{07A36C71-F85C-4C2C-AF0D-219FE4D8D1DF}" type="presParOf" srcId="{3EA6CB42-9530-4B75-921A-3D99905EF130}" destId="{C3ACD762-136E-4207-BE9A-65797F7ACCB0}" srcOrd="0" destOrd="0" presId="urn:microsoft.com/office/officeart/2005/8/layout/hierarchy1"/>
    <dgm:cxn modelId="{3F3C36AE-2452-4EF0-8481-7A68F44A7984}" type="presParOf" srcId="{3EA6CB42-9530-4B75-921A-3D99905EF130}" destId="{CE0D94D1-0BF9-44ED-B971-37F8AA2174FF}" srcOrd="1" destOrd="0" presId="urn:microsoft.com/office/officeart/2005/8/layout/hierarchy1"/>
    <dgm:cxn modelId="{97EDF657-209A-4160-9EC3-2A40C4264786}" type="presParOf" srcId="{CE0D94D1-0BF9-44ED-B971-37F8AA2174FF}" destId="{C9F37DD0-E0E9-43BE-A9B6-5EF4F3B7FDBE}" srcOrd="0" destOrd="0" presId="urn:microsoft.com/office/officeart/2005/8/layout/hierarchy1"/>
    <dgm:cxn modelId="{5D8E7197-2090-43B5-B317-5B886D923DE2}" type="presParOf" srcId="{C9F37DD0-E0E9-43BE-A9B6-5EF4F3B7FDBE}" destId="{4172A3BB-D139-47BA-9019-F393FF4B532D}" srcOrd="0" destOrd="0" presId="urn:microsoft.com/office/officeart/2005/8/layout/hierarchy1"/>
    <dgm:cxn modelId="{DFF0E6BF-F980-46A9-A7EB-13D6EBA34E84}" type="presParOf" srcId="{C9F37DD0-E0E9-43BE-A9B6-5EF4F3B7FDBE}" destId="{ED9BC954-FB4B-4E66-89E4-824D98879AD0}" srcOrd="1" destOrd="0" presId="urn:microsoft.com/office/officeart/2005/8/layout/hierarchy1"/>
    <dgm:cxn modelId="{7FF3A607-92E7-4938-BB14-CB594C28AECC}" type="presParOf" srcId="{CE0D94D1-0BF9-44ED-B971-37F8AA2174FF}" destId="{EAB7FAFE-2D0F-4E9C-B391-CC26CA23843A}" srcOrd="1" destOrd="0" presId="urn:microsoft.com/office/officeart/2005/8/layout/hierarchy1"/>
    <dgm:cxn modelId="{94831A81-18B9-4585-8D4D-218DEF57CA77}" type="presParOf" srcId="{3EA6CB42-9530-4B75-921A-3D99905EF130}" destId="{A2E4659E-2C19-4087-9F07-B685F3943B57}" srcOrd="2" destOrd="0" presId="urn:microsoft.com/office/officeart/2005/8/layout/hierarchy1"/>
    <dgm:cxn modelId="{49BD360E-858F-424A-89DC-A424117C509D}" type="presParOf" srcId="{3EA6CB42-9530-4B75-921A-3D99905EF130}" destId="{68604097-EC40-4A45-9015-66E716ED5592}" srcOrd="3" destOrd="0" presId="urn:microsoft.com/office/officeart/2005/8/layout/hierarchy1"/>
    <dgm:cxn modelId="{9A9143DB-77CB-4BFB-A320-607054EF32D2}" type="presParOf" srcId="{68604097-EC40-4A45-9015-66E716ED5592}" destId="{232E8C56-E7E1-4877-976F-FE32202314DE}" srcOrd="0" destOrd="0" presId="urn:microsoft.com/office/officeart/2005/8/layout/hierarchy1"/>
    <dgm:cxn modelId="{2FD6A545-24BC-4E4F-9115-9F83B92D2FCD}" type="presParOf" srcId="{232E8C56-E7E1-4877-976F-FE32202314DE}" destId="{559D9153-FC26-4752-BE50-7655CF306D66}" srcOrd="0" destOrd="0" presId="urn:microsoft.com/office/officeart/2005/8/layout/hierarchy1"/>
    <dgm:cxn modelId="{6A11B1F1-B036-43C1-8FE8-47EE35440BB1}" type="presParOf" srcId="{232E8C56-E7E1-4877-976F-FE32202314DE}" destId="{D1095011-04AE-4255-AA48-574A0DD178AE}" srcOrd="1" destOrd="0" presId="urn:microsoft.com/office/officeart/2005/8/layout/hierarchy1"/>
    <dgm:cxn modelId="{5A41435D-999A-40C4-913C-9F5441F0CF08}" type="presParOf" srcId="{68604097-EC40-4A45-9015-66E716ED5592}" destId="{EAC3BB16-0BAB-41FD-9D51-743DFE0A3C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405EF-7985-42D5-8279-7BA3D4EA3D4C}" type="doc">
      <dgm:prSet loTypeId="urn:microsoft.com/office/officeart/2005/8/layout/hierarchy6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363FD2F2-EF0B-48E2-B531-5880BB919CC3}">
      <dgm:prSet phldrT="[Metin]" custT="1"/>
      <dgm:spPr>
        <a:solidFill>
          <a:schemeClr val="accent2"/>
        </a:solidFill>
      </dgm:spPr>
      <dgm:t>
        <a:bodyPr/>
        <a:lstStyle/>
        <a:p>
          <a:r>
            <a:rPr lang="tr-TR" sz="1200" b="1">
              <a:solidFill>
                <a:schemeClr val="bg1"/>
              </a:solidFill>
            </a:rPr>
            <a:t>MOLEKÜL</a:t>
          </a:r>
        </a:p>
      </dgm:t>
    </dgm:pt>
    <dgm:pt modelId="{2ADBBC8F-C0AA-4873-977B-E23DC0525545}" type="parTrans" cxnId="{EBE8A100-4717-472A-8281-17AFCFDE2707}">
      <dgm:prSet/>
      <dgm:spPr/>
      <dgm:t>
        <a:bodyPr/>
        <a:lstStyle/>
        <a:p>
          <a:endParaRPr lang="tr-TR"/>
        </a:p>
      </dgm:t>
    </dgm:pt>
    <dgm:pt modelId="{7E9A2620-EA8E-4C53-9CAD-8C59BBBD66C6}" type="sibTrans" cxnId="{EBE8A100-4717-472A-8281-17AFCFDE2707}">
      <dgm:prSet/>
      <dgm:spPr/>
      <dgm:t>
        <a:bodyPr/>
        <a:lstStyle/>
        <a:p>
          <a:endParaRPr lang="tr-TR"/>
        </a:p>
      </dgm:t>
    </dgm:pt>
    <dgm:pt modelId="{E4F47F76-50F6-43D1-89EF-7BECA4EC2EDE}">
      <dgm:prSet phldrT="[Metin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 sz="1200" b="1">
              <a:solidFill>
                <a:schemeClr val="bg1"/>
              </a:solidFill>
            </a:rPr>
            <a:t>ELEMENT MOLEKÜLÜ</a:t>
          </a:r>
        </a:p>
      </dgm:t>
    </dgm:pt>
    <dgm:pt modelId="{F695F387-A4C0-42F2-A131-7A2212DD20E7}" type="parTrans" cxnId="{F4B6F13E-268D-4110-8D60-BD6AE4885FEF}">
      <dgm:prSet/>
      <dgm:spPr/>
      <dgm:t>
        <a:bodyPr/>
        <a:lstStyle/>
        <a:p>
          <a:endParaRPr lang="tr-TR"/>
        </a:p>
      </dgm:t>
    </dgm:pt>
    <dgm:pt modelId="{F1CAE109-3BE3-4FE5-829B-234358EBEA48}" type="sibTrans" cxnId="{F4B6F13E-268D-4110-8D60-BD6AE4885FEF}">
      <dgm:prSet/>
      <dgm:spPr/>
      <dgm:t>
        <a:bodyPr/>
        <a:lstStyle/>
        <a:p>
          <a:endParaRPr lang="tr-TR"/>
        </a:p>
      </dgm:t>
    </dgm:pt>
    <dgm:pt modelId="{C79E6A6E-0B94-464D-84FC-165522AD76D3}">
      <dgm:prSet phldrT="[Metin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 sz="1200" b="1">
              <a:solidFill>
                <a:schemeClr val="bg1"/>
              </a:solidFill>
            </a:rPr>
            <a:t>BİLEŞİK MOLEKÜLÜ</a:t>
          </a:r>
        </a:p>
      </dgm:t>
    </dgm:pt>
    <dgm:pt modelId="{95B70959-4F36-43D5-890D-0882B22B5FF0}" type="parTrans" cxnId="{11C7F9D9-9B51-44C5-B7D1-25FB9FC9A884}">
      <dgm:prSet/>
      <dgm:spPr/>
      <dgm:t>
        <a:bodyPr/>
        <a:lstStyle/>
        <a:p>
          <a:endParaRPr lang="tr-TR"/>
        </a:p>
      </dgm:t>
    </dgm:pt>
    <dgm:pt modelId="{2B09EEAA-FC10-487F-BF0C-4FEA3A51AF95}" type="sibTrans" cxnId="{11C7F9D9-9B51-44C5-B7D1-25FB9FC9A884}">
      <dgm:prSet/>
      <dgm:spPr/>
      <dgm:t>
        <a:bodyPr/>
        <a:lstStyle/>
        <a:p>
          <a:endParaRPr lang="tr-TR"/>
        </a:p>
      </dgm:t>
    </dgm:pt>
    <dgm:pt modelId="{9CAB87E0-C052-4E06-BE0D-FEEB6201C221}" type="pres">
      <dgm:prSet presAssocID="{FE7405EF-7985-42D5-8279-7BA3D4EA3D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079FA1D-2571-4E4F-8232-2BADEAD9F776}" type="pres">
      <dgm:prSet presAssocID="{FE7405EF-7985-42D5-8279-7BA3D4EA3D4C}" presName="hierFlow" presStyleCnt="0"/>
      <dgm:spPr/>
    </dgm:pt>
    <dgm:pt modelId="{684FDA9F-40A0-48C0-835F-930FD356B391}" type="pres">
      <dgm:prSet presAssocID="{FE7405EF-7985-42D5-8279-7BA3D4EA3D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81BB5BF-5B78-484D-8507-07F39E05C235}" type="pres">
      <dgm:prSet presAssocID="{363FD2F2-EF0B-48E2-B531-5880BB919CC3}" presName="Name14" presStyleCnt="0"/>
      <dgm:spPr/>
    </dgm:pt>
    <dgm:pt modelId="{AA3E8C50-B9D7-4385-BD5E-AD7397458A88}" type="pres">
      <dgm:prSet presAssocID="{363FD2F2-EF0B-48E2-B531-5880BB919CC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49D7F41-564A-412B-A674-6356F344F778}" type="pres">
      <dgm:prSet presAssocID="{363FD2F2-EF0B-48E2-B531-5880BB919CC3}" presName="hierChild2" presStyleCnt="0"/>
      <dgm:spPr/>
    </dgm:pt>
    <dgm:pt modelId="{41C2D0E7-269F-4FE1-84FE-14113C3C2554}" type="pres">
      <dgm:prSet presAssocID="{F695F387-A4C0-42F2-A131-7A2212DD20E7}" presName="Name19" presStyleLbl="parChTrans1D2" presStyleIdx="0" presStyleCnt="2"/>
      <dgm:spPr/>
      <dgm:t>
        <a:bodyPr/>
        <a:lstStyle/>
        <a:p>
          <a:endParaRPr lang="tr-TR"/>
        </a:p>
      </dgm:t>
    </dgm:pt>
    <dgm:pt modelId="{C288F74B-BDBF-45B3-8434-F2EDD15A4BEF}" type="pres">
      <dgm:prSet presAssocID="{E4F47F76-50F6-43D1-89EF-7BECA4EC2EDE}" presName="Name21" presStyleCnt="0"/>
      <dgm:spPr/>
    </dgm:pt>
    <dgm:pt modelId="{BDDC8ABA-4A49-4794-AD03-EF3F671A18AF}" type="pres">
      <dgm:prSet presAssocID="{E4F47F76-50F6-43D1-89EF-7BECA4EC2EDE}" presName="level2Shape" presStyleLbl="node2" presStyleIdx="0" presStyleCnt="2"/>
      <dgm:spPr/>
      <dgm:t>
        <a:bodyPr/>
        <a:lstStyle/>
        <a:p>
          <a:endParaRPr lang="tr-TR"/>
        </a:p>
      </dgm:t>
    </dgm:pt>
    <dgm:pt modelId="{997A2097-CD67-4C6E-8C57-13E7BA36CBE5}" type="pres">
      <dgm:prSet presAssocID="{E4F47F76-50F6-43D1-89EF-7BECA4EC2EDE}" presName="hierChild3" presStyleCnt="0"/>
      <dgm:spPr/>
    </dgm:pt>
    <dgm:pt modelId="{304AC3DA-6105-4043-B7CF-B6ECFEC8F09A}" type="pres">
      <dgm:prSet presAssocID="{95B70959-4F36-43D5-890D-0882B22B5FF0}" presName="Name19" presStyleLbl="parChTrans1D2" presStyleIdx="1" presStyleCnt="2"/>
      <dgm:spPr/>
      <dgm:t>
        <a:bodyPr/>
        <a:lstStyle/>
        <a:p>
          <a:endParaRPr lang="tr-TR"/>
        </a:p>
      </dgm:t>
    </dgm:pt>
    <dgm:pt modelId="{EFD38E31-C374-4293-81E1-E444CA19B893}" type="pres">
      <dgm:prSet presAssocID="{C79E6A6E-0B94-464D-84FC-165522AD76D3}" presName="Name21" presStyleCnt="0"/>
      <dgm:spPr/>
    </dgm:pt>
    <dgm:pt modelId="{BA99848A-DD2A-46A5-9B5B-D11AF3E3B1A0}" type="pres">
      <dgm:prSet presAssocID="{C79E6A6E-0B94-464D-84FC-165522AD76D3}" presName="level2Shape" presStyleLbl="node2" presStyleIdx="1" presStyleCnt="2"/>
      <dgm:spPr/>
      <dgm:t>
        <a:bodyPr/>
        <a:lstStyle/>
        <a:p>
          <a:endParaRPr lang="tr-TR"/>
        </a:p>
      </dgm:t>
    </dgm:pt>
    <dgm:pt modelId="{2CF3C063-A117-4924-AE6F-540B7A83A105}" type="pres">
      <dgm:prSet presAssocID="{C79E6A6E-0B94-464D-84FC-165522AD76D3}" presName="hierChild3" presStyleCnt="0"/>
      <dgm:spPr/>
    </dgm:pt>
    <dgm:pt modelId="{E7E38128-F8D8-40A9-B782-1ED44444813E}" type="pres">
      <dgm:prSet presAssocID="{FE7405EF-7985-42D5-8279-7BA3D4EA3D4C}" presName="bgShapesFlow" presStyleCnt="0"/>
      <dgm:spPr/>
    </dgm:pt>
  </dgm:ptLst>
  <dgm:cxnLst>
    <dgm:cxn modelId="{5BD46A5E-2DF3-4927-BE71-7E56E0440553}" type="presOf" srcId="{F695F387-A4C0-42F2-A131-7A2212DD20E7}" destId="{41C2D0E7-269F-4FE1-84FE-14113C3C2554}" srcOrd="0" destOrd="0" presId="urn:microsoft.com/office/officeart/2005/8/layout/hierarchy6"/>
    <dgm:cxn modelId="{A333D212-92B8-4EC7-97EA-0F33E87BBBC9}" type="presOf" srcId="{FE7405EF-7985-42D5-8279-7BA3D4EA3D4C}" destId="{9CAB87E0-C052-4E06-BE0D-FEEB6201C221}" srcOrd="0" destOrd="0" presId="urn:microsoft.com/office/officeart/2005/8/layout/hierarchy6"/>
    <dgm:cxn modelId="{14631D89-87B2-474C-A118-DE686CD3ADC5}" type="presOf" srcId="{E4F47F76-50F6-43D1-89EF-7BECA4EC2EDE}" destId="{BDDC8ABA-4A49-4794-AD03-EF3F671A18AF}" srcOrd="0" destOrd="0" presId="urn:microsoft.com/office/officeart/2005/8/layout/hierarchy6"/>
    <dgm:cxn modelId="{A5C1791F-773C-44A1-9EF7-191176526690}" type="presOf" srcId="{95B70959-4F36-43D5-890D-0882B22B5FF0}" destId="{304AC3DA-6105-4043-B7CF-B6ECFEC8F09A}" srcOrd="0" destOrd="0" presId="urn:microsoft.com/office/officeart/2005/8/layout/hierarchy6"/>
    <dgm:cxn modelId="{EBE8A100-4717-472A-8281-17AFCFDE2707}" srcId="{FE7405EF-7985-42D5-8279-7BA3D4EA3D4C}" destId="{363FD2F2-EF0B-48E2-B531-5880BB919CC3}" srcOrd="0" destOrd="0" parTransId="{2ADBBC8F-C0AA-4873-977B-E23DC0525545}" sibTransId="{7E9A2620-EA8E-4C53-9CAD-8C59BBBD66C6}"/>
    <dgm:cxn modelId="{0B12D1A1-946A-442E-B37E-3CC874820AE4}" type="presOf" srcId="{363FD2F2-EF0B-48E2-B531-5880BB919CC3}" destId="{AA3E8C50-B9D7-4385-BD5E-AD7397458A88}" srcOrd="0" destOrd="0" presId="urn:microsoft.com/office/officeart/2005/8/layout/hierarchy6"/>
    <dgm:cxn modelId="{F4B6F13E-268D-4110-8D60-BD6AE4885FEF}" srcId="{363FD2F2-EF0B-48E2-B531-5880BB919CC3}" destId="{E4F47F76-50F6-43D1-89EF-7BECA4EC2EDE}" srcOrd="0" destOrd="0" parTransId="{F695F387-A4C0-42F2-A131-7A2212DD20E7}" sibTransId="{F1CAE109-3BE3-4FE5-829B-234358EBEA48}"/>
    <dgm:cxn modelId="{11C7F9D9-9B51-44C5-B7D1-25FB9FC9A884}" srcId="{363FD2F2-EF0B-48E2-B531-5880BB919CC3}" destId="{C79E6A6E-0B94-464D-84FC-165522AD76D3}" srcOrd="1" destOrd="0" parTransId="{95B70959-4F36-43D5-890D-0882B22B5FF0}" sibTransId="{2B09EEAA-FC10-487F-BF0C-4FEA3A51AF95}"/>
    <dgm:cxn modelId="{BC88B4C5-539F-46AF-AFC7-036EE2F9E1EC}" type="presOf" srcId="{C79E6A6E-0B94-464D-84FC-165522AD76D3}" destId="{BA99848A-DD2A-46A5-9B5B-D11AF3E3B1A0}" srcOrd="0" destOrd="0" presId="urn:microsoft.com/office/officeart/2005/8/layout/hierarchy6"/>
    <dgm:cxn modelId="{DCA8AF24-EE3D-4CE2-BF7F-2574CEB7A7FE}" type="presParOf" srcId="{9CAB87E0-C052-4E06-BE0D-FEEB6201C221}" destId="{F079FA1D-2571-4E4F-8232-2BADEAD9F776}" srcOrd="0" destOrd="0" presId="urn:microsoft.com/office/officeart/2005/8/layout/hierarchy6"/>
    <dgm:cxn modelId="{EBA759AF-9C26-43C7-B8A2-48D4EC90D74D}" type="presParOf" srcId="{F079FA1D-2571-4E4F-8232-2BADEAD9F776}" destId="{684FDA9F-40A0-48C0-835F-930FD356B391}" srcOrd="0" destOrd="0" presId="urn:microsoft.com/office/officeart/2005/8/layout/hierarchy6"/>
    <dgm:cxn modelId="{60D08420-9F25-4D3C-BCB0-8E70D36E3F8F}" type="presParOf" srcId="{684FDA9F-40A0-48C0-835F-930FD356B391}" destId="{081BB5BF-5B78-484D-8507-07F39E05C235}" srcOrd="0" destOrd="0" presId="urn:microsoft.com/office/officeart/2005/8/layout/hierarchy6"/>
    <dgm:cxn modelId="{861D1845-2C16-480E-BF05-E21979CF02AB}" type="presParOf" srcId="{081BB5BF-5B78-484D-8507-07F39E05C235}" destId="{AA3E8C50-B9D7-4385-BD5E-AD7397458A88}" srcOrd="0" destOrd="0" presId="urn:microsoft.com/office/officeart/2005/8/layout/hierarchy6"/>
    <dgm:cxn modelId="{2F21CD4F-2DB0-44ED-B21F-D6216E6E644D}" type="presParOf" srcId="{081BB5BF-5B78-484D-8507-07F39E05C235}" destId="{949D7F41-564A-412B-A674-6356F344F778}" srcOrd="1" destOrd="0" presId="urn:microsoft.com/office/officeart/2005/8/layout/hierarchy6"/>
    <dgm:cxn modelId="{A78978F7-5986-4EAA-BFD9-7948368A4DEA}" type="presParOf" srcId="{949D7F41-564A-412B-A674-6356F344F778}" destId="{41C2D0E7-269F-4FE1-84FE-14113C3C2554}" srcOrd="0" destOrd="0" presId="urn:microsoft.com/office/officeart/2005/8/layout/hierarchy6"/>
    <dgm:cxn modelId="{6F9CCB27-5292-48C9-8940-5C9A985F4F8D}" type="presParOf" srcId="{949D7F41-564A-412B-A674-6356F344F778}" destId="{C288F74B-BDBF-45B3-8434-F2EDD15A4BEF}" srcOrd="1" destOrd="0" presId="urn:microsoft.com/office/officeart/2005/8/layout/hierarchy6"/>
    <dgm:cxn modelId="{BFD0D4D2-FD35-45CB-8DDA-6D66A9B658E4}" type="presParOf" srcId="{C288F74B-BDBF-45B3-8434-F2EDD15A4BEF}" destId="{BDDC8ABA-4A49-4794-AD03-EF3F671A18AF}" srcOrd="0" destOrd="0" presId="urn:microsoft.com/office/officeart/2005/8/layout/hierarchy6"/>
    <dgm:cxn modelId="{9B718DAE-B578-492A-B4D4-9EBEB43A19AB}" type="presParOf" srcId="{C288F74B-BDBF-45B3-8434-F2EDD15A4BEF}" destId="{997A2097-CD67-4C6E-8C57-13E7BA36CBE5}" srcOrd="1" destOrd="0" presId="urn:microsoft.com/office/officeart/2005/8/layout/hierarchy6"/>
    <dgm:cxn modelId="{D6FDEDD1-46BA-4906-BAB7-5ABEF6B6A119}" type="presParOf" srcId="{949D7F41-564A-412B-A674-6356F344F778}" destId="{304AC3DA-6105-4043-B7CF-B6ECFEC8F09A}" srcOrd="2" destOrd="0" presId="urn:microsoft.com/office/officeart/2005/8/layout/hierarchy6"/>
    <dgm:cxn modelId="{516B8A80-129A-4DCF-8DE8-20D4A455C419}" type="presParOf" srcId="{949D7F41-564A-412B-A674-6356F344F778}" destId="{EFD38E31-C374-4293-81E1-E444CA19B893}" srcOrd="3" destOrd="0" presId="urn:microsoft.com/office/officeart/2005/8/layout/hierarchy6"/>
    <dgm:cxn modelId="{8E285D06-AB92-4EB3-85B8-3DD0200C1105}" type="presParOf" srcId="{EFD38E31-C374-4293-81E1-E444CA19B893}" destId="{BA99848A-DD2A-46A5-9B5B-D11AF3E3B1A0}" srcOrd="0" destOrd="0" presId="urn:microsoft.com/office/officeart/2005/8/layout/hierarchy6"/>
    <dgm:cxn modelId="{E2A43663-0786-4B23-BDBD-8BAD01BFAD0F}" type="presParOf" srcId="{EFD38E31-C374-4293-81E1-E444CA19B893}" destId="{2CF3C063-A117-4924-AE6F-540B7A83A105}" srcOrd="1" destOrd="0" presId="urn:microsoft.com/office/officeart/2005/8/layout/hierarchy6"/>
    <dgm:cxn modelId="{0BEB86CC-F89B-402C-ABF7-7D17F1745B95}" type="presParOf" srcId="{9CAB87E0-C052-4E06-BE0D-FEEB6201C221}" destId="{E7E38128-F8D8-40A9-B782-1ED44444813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4659E-2C19-4087-9F07-B685F3943B57}">
      <dsp:nvSpPr>
        <dsp:cNvPr id="0" name=""/>
        <dsp:cNvSpPr/>
      </dsp:nvSpPr>
      <dsp:spPr>
        <a:xfrm>
          <a:off x="5953129" y="2800508"/>
          <a:ext cx="1022791" cy="486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CD762-136E-4207-BE9A-65797F7ACCB0}">
      <dsp:nvSpPr>
        <dsp:cNvPr id="0" name=""/>
        <dsp:cNvSpPr/>
      </dsp:nvSpPr>
      <dsp:spPr>
        <a:xfrm>
          <a:off x="4930338" y="2800508"/>
          <a:ext cx="1022791" cy="486755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9C3D8-0B6B-4DE7-9CA7-161E75EB3090}">
      <dsp:nvSpPr>
        <dsp:cNvPr id="0" name=""/>
        <dsp:cNvSpPr/>
      </dsp:nvSpPr>
      <dsp:spPr>
        <a:xfrm>
          <a:off x="3907546" y="1250979"/>
          <a:ext cx="2045582" cy="486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2D64C-5CA3-4B5C-B531-0A4999398FBD}">
      <dsp:nvSpPr>
        <dsp:cNvPr id="0" name=""/>
        <dsp:cNvSpPr/>
      </dsp:nvSpPr>
      <dsp:spPr>
        <a:xfrm>
          <a:off x="1861964" y="2800508"/>
          <a:ext cx="1022791" cy="486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7AAED-5918-4E51-9E25-EF291655BD8A}">
      <dsp:nvSpPr>
        <dsp:cNvPr id="0" name=""/>
        <dsp:cNvSpPr/>
      </dsp:nvSpPr>
      <dsp:spPr>
        <a:xfrm>
          <a:off x="839173" y="2800508"/>
          <a:ext cx="1022791" cy="486755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3493F-E00F-4C8B-B57F-A5689353F4A8}">
      <dsp:nvSpPr>
        <dsp:cNvPr id="0" name=""/>
        <dsp:cNvSpPr/>
      </dsp:nvSpPr>
      <dsp:spPr>
        <a:xfrm>
          <a:off x="1861964" y="1250979"/>
          <a:ext cx="2045582" cy="486755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A0947-2C17-4150-B540-8B3DF947993C}">
      <dsp:nvSpPr>
        <dsp:cNvPr id="0" name=""/>
        <dsp:cNvSpPr/>
      </dsp:nvSpPr>
      <dsp:spPr>
        <a:xfrm>
          <a:off x="3070717" y="188206"/>
          <a:ext cx="1673658" cy="106277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20875-5718-4771-836B-6619382C864E}">
      <dsp:nvSpPr>
        <dsp:cNvPr id="0" name=""/>
        <dsp:cNvSpPr/>
      </dsp:nvSpPr>
      <dsp:spPr>
        <a:xfrm>
          <a:off x="3256679" y="364870"/>
          <a:ext cx="1673658" cy="106277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MADDE</a:t>
          </a:r>
        </a:p>
      </dsp:txBody>
      <dsp:txXfrm>
        <a:off x="3287807" y="395998"/>
        <a:ext cx="1611402" cy="1000517"/>
      </dsp:txXfrm>
    </dsp:sp>
    <dsp:sp modelId="{7BDD5726-DD7F-4DD0-92BE-2CB8A6A68722}">
      <dsp:nvSpPr>
        <dsp:cNvPr id="0" name=""/>
        <dsp:cNvSpPr/>
      </dsp:nvSpPr>
      <dsp:spPr>
        <a:xfrm>
          <a:off x="1025135" y="1737735"/>
          <a:ext cx="1673658" cy="1062773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7D9A9-DFF9-4C37-8855-2C9A8D367341}">
      <dsp:nvSpPr>
        <dsp:cNvPr id="0" name=""/>
        <dsp:cNvSpPr/>
      </dsp:nvSpPr>
      <dsp:spPr>
        <a:xfrm>
          <a:off x="1211097" y="1914399"/>
          <a:ext cx="1673658" cy="106277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SAF MADDDE</a:t>
          </a:r>
        </a:p>
      </dsp:txBody>
      <dsp:txXfrm>
        <a:off x="1242225" y="1945527"/>
        <a:ext cx="1611402" cy="1000517"/>
      </dsp:txXfrm>
    </dsp:sp>
    <dsp:sp modelId="{34FD8B6D-6A94-42FA-9950-516D4508F919}">
      <dsp:nvSpPr>
        <dsp:cNvPr id="0" name=""/>
        <dsp:cNvSpPr/>
      </dsp:nvSpPr>
      <dsp:spPr>
        <a:xfrm>
          <a:off x="2344" y="3287264"/>
          <a:ext cx="1673658" cy="106277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63460-F33F-40B7-B687-1CEE20E92D49}">
      <dsp:nvSpPr>
        <dsp:cNvPr id="0" name=""/>
        <dsp:cNvSpPr/>
      </dsp:nvSpPr>
      <dsp:spPr>
        <a:xfrm>
          <a:off x="188306" y="3463928"/>
          <a:ext cx="1673658" cy="106277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ELEMENT</a:t>
          </a:r>
        </a:p>
      </dsp:txBody>
      <dsp:txXfrm>
        <a:off x="219434" y="3495056"/>
        <a:ext cx="1611402" cy="1000517"/>
      </dsp:txXfrm>
    </dsp:sp>
    <dsp:sp modelId="{A6BCC7A6-AEDA-4985-99B2-4293A20CA2D3}">
      <dsp:nvSpPr>
        <dsp:cNvPr id="0" name=""/>
        <dsp:cNvSpPr/>
      </dsp:nvSpPr>
      <dsp:spPr>
        <a:xfrm>
          <a:off x="2047926" y="3287264"/>
          <a:ext cx="1673658" cy="106277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90911-116A-42E3-8A41-E83E8150CA29}">
      <dsp:nvSpPr>
        <dsp:cNvPr id="0" name=""/>
        <dsp:cNvSpPr/>
      </dsp:nvSpPr>
      <dsp:spPr>
        <a:xfrm>
          <a:off x="2233888" y="3463928"/>
          <a:ext cx="1673658" cy="106277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BİLEŞİK</a:t>
          </a:r>
        </a:p>
      </dsp:txBody>
      <dsp:txXfrm>
        <a:off x="2265016" y="3495056"/>
        <a:ext cx="1611402" cy="1000517"/>
      </dsp:txXfrm>
    </dsp:sp>
    <dsp:sp modelId="{725E3EE4-9985-4371-8D0A-FCC7D13B525B}">
      <dsp:nvSpPr>
        <dsp:cNvPr id="0" name=""/>
        <dsp:cNvSpPr/>
      </dsp:nvSpPr>
      <dsp:spPr>
        <a:xfrm>
          <a:off x="5116300" y="1737735"/>
          <a:ext cx="1673658" cy="1062773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EB950-DAF2-4BDB-B0AD-3191DC2F4DC0}">
      <dsp:nvSpPr>
        <dsp:cNvPr id="0" name=""/>
        <dsp:cNvSpPr/>
      </dsp:nvSpPr>
      <dsp:spPr>
        <a:xfrm>
          <a:off x="5302262" y="1914399"/>
          <a:ext cx="1673658" cy="106277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KARIŞIM</a:t>
          </a:r>
        </a:p>
      </dsp:txBody>
      <dsp:txXfrm>
        <a:off x="5333390" y="1945527"/>
        <a:ext cx="1611402" cy="1000517"/>
      </dsp:txXfrm>
    </dsp:sp>
    <dsp:sp modelId="{4172A3BB-D139-47BA-9019-F393FF4B532D}">
      <dsp:nvSpPr>
        <dsp:cNvPr id="0" name=""/>
        <dsp:cNvSpPr/>
      </dsp:nvSpPr>
      <dsp:spPr>
        <a:xfrm>
          <a:off x="4093509" y="3287264"/>
          <a:ext cx="1673658" cy="106277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BC954-FB4B-4E66-89E4-824D98879AD0}">
      <dsp:nvSpPr>
        <dsp:cNvPr id="0" name=""/>
        <dsp:cNvSpPr/>
      </dsp:nvSpPr>
      <dsp:spPr>
        <a:xfrm>
          <a:off x="4279471" y="3463928"/>
          <a:ext cx="1673658" cy="106277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HOMOJEN KARIŞIM</a:t>
          </a:r>
        </a:p>
      </dsp:txBody>
      <dsp:txXfrm>
        <a:off x="4310599" y="3495056"/>
        <a:ext cx="1611402" cy="1000517"/>
      </dsp:txXfrm>
    </dsp:sp>
    <dsp:sp modelId="{559D9153-FC26-4752-BE50-7655CF306D66}">
      <dsp:nvSpPr>
        <dsp:cNvPr id="0" name=""/>
        <dsp:cNvSpPr/>
      </dsp:nvSpPr>
      <dsp:spPr>
        <a:xfrm>
          <a:off x="6139091" y="3287264"/>
          <a:ext cx="1673658" cy="106277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95011-04AE-4255-AA48-574A0DD178AE}">
      <dsp:nvSpPr>
        <dsp:cNvPr id="0" name=""/>
        <dsp:cNvSpPr/>
      </dsp:nvSpPr>
      <dsp:spPr>
        <a:xfrm>
          <a:off x="6325053" y="3463928"/>
          <a:ext cx="1673658" cy="106277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HETEROJEN KARIŞIM</a:t>
          </a:r>
        </a:p>
      </dsp:txBody>
      <dsp:txXfrm>
        <a:off x="6356181" y="3495056"/>
        <a:ext cx="1611402" cy="1000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E8C50-B9D7-4385-BD5E-AD7397458A88}">
      <dsp:nvSpPr>
        <dsp:cNvPr id="0" name=""/>
        <dsp:cNvSpPr/>
      </dsp:nvSpPr>
      <dsp:spPr>
        <a:xfrm>
          <a:off x="2086212" y="1785"/>
          <a:ext cx="1828366" cy="121891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chemeClr val="bg1"/>
              </a:solidFill>
            </a:rPr>
            <a:t>MOLEKÜL</a:t>
          </a:r>
        </a:p>
      </dsp:txBody>
      <dsp:txXfrm>
        <a:off x="2121913" y="37486"/>
        <a:ext cx="1756964" cy="1147508"/>
      </dsp:txXfrm>
    </dsp:sp>
    <dsp:sp modelId="{41C2D0E7-269F-4FE1-84FE-14113C3C2554}">
      <dsp:nvSpPr>
        <dsp:cNvPr id="0" name=""/>
        <dsp:cNvSpPr/>
      </dsp:nvSpPr>
      <dsp:spPr>
        <a:xfrm>
          <a:off x="1811957" y="1220696"/>
          <a:ext cx="1188438" cy="487564"/>
        </a:xfrm>
        <a:custGeom>
          <a:avLst/>
          <a:gdLst/>
          <a:ahLst/>
          <a:cxnLst/>
          <a:rect l="0" t="0" r="0" b="0"/>
          <a:pathLst>
            <a:path>
              <a:moveTo>
                <a:pt x="1188438" y="0"/>
              </a:moveTo>
              <a:lnTo>
                <a:pt x="1188438" y="243782"/>
              </a:lnTo>
              <a:lnTo>
                <a:pt x="0" y="243782"/>
              </a:lnTo>
              <a:lnTo>
                <a:pt x="0" y="48756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C8ABA-4A49-4794-AD03-EF3F671A18AF}">
      <dsp:nvSpPr>
        <dsp:cNvPr id="0" name=""/>
        <dsp:cNvSpPr/>
      </dsp:nvSpPr>
      <dsp:spPr>
        <a:xfrm>
          <a:off x="897774" y="1708261"/>
          <a:ext cx="1828366" cy="121891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chemeClr val="bg1"/>
              </a:solidFill>
            </a:rPr>
            <a:t>ELEMENT MOLEKÜLÜ</a:t>
          </a:r>
        </a:p>
      </dsp:txBody>
      <dsp:txXfrm>
        <a:off x="933475" y="1743962"/>
        <a:ext cx="1756964" cy="1147508"/>
      </dsp:txXfrm>
    </dsp:sp>
    <dsp:sp modelId="{304AC3DA-6105-4043-B7CF-B6ECFEC8F09A}">
      <dsp:nvSpPr>
        <dsp:cNvPr id="0" name=""/>
        <dsp:cNvSpPr/>
      </dsp:nvSpPr>
      <dsp:spPr>
        <a:xfrm>
          <a:off x="3000396" y="1220696"/>
          <a:ext cx="1188438" cy="48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782"/>
              </a:lnTo>
              <a:lnTo>
                <a:pt x="1188438" y="243782"/>
              </a:lnTo>
              <a:lnTo>
                <a:pt x="1188438" y="48756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9848A-DD2A-46A5-9B5B-D11AF3E3B1A0}">
      <dsp:nvSpPr>
        <dsp:cNvPr id="0" name=""/>
        <dsp:cNvSpPr/>
      </dsp:nvSpPr>
      <dsp:spPr>
        <a:xfrm>
          <a:off x="3274650" y="1708261"/>
          <a:ext cx="1828366" cy="121891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chemeClr val="bg1"/>
              </a:solidFill>
            </a:rPr>
            <a:t>BİLEŞİK MOLEKÜLÜ</a:t>
          </a:r>
        </a:p>
      </dsp:txBody>
      <dsp:txXfrm>
        <a:off x="3310351" y="1743962"/>
        <a:ext cx="1756964" cy="1147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03753-E5D9-4812-914B-74FAB0F14226}" type="datetimeFigureOut">
              <a:rPr lang="tr-TR" smtClean="0"/>
              <a:pPr/>
              <a:t>9.01.2017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49D15-EB9E-4EFA-84D3-F95D8BDE0B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25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55CB-7B04-48DC-95C1-3224DDCAA78A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2BCA-C858-47B8-B65F-BC1E87BCF7AD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A7C3-E04C-406B-932A-7D84157E89D9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C65E-A385-4DEE-86D3-4560C4883226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0601-9F15-46FD-95CE-6384DB372085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5DD4-7DE8-43FF-87DD-6A07B7762FE1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68DF-EB0C-41C7-A588-28AB7E5FC6C6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E7F2-0B29-4006-95F7-843CFF422E52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35CC-52BB-42A1-A770-F8B76E4A100A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5F09-ADA8-42E0-942F-A07879150DC8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CEAE-31C6-4122-B92B-8AFC94FCD529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2DE96-4DE4-4B2E-A8B3-A253EE431ECD}" type="datetime1">
              <a:rPr lang="tr-TR" smtClean="0"/>
              <a:pPr/>
              <a:t>9.01.2017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5361-5C31-4672-B388-4E453616B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wf.ilimvefen.com/oyna/7.sinif-element-eslestirm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wf.ilimvefen.com/" TargetMode="External"/><Relationship Id="rId2" Type="http://schemas.openxmlformats.org/officeDocument/2006/relationships/hyperlink" Target="http://www.fenokulu.net/yen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714348" y="642918"/>
            <a:ext cx="46549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785786" y="1857364"/>
            <a:ext cx="49292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NAZAN GÜLER</a:t>
            </a:r>
          </a:p>
          <a:p>
            <a:r>
              <a:rPr lang="tr-TR" sz="3200" dirty="0" smtClean="0"/>
              <a:t>20120905056</a:t>
            </a:r>
          </a:p>
          <a:p>
            <a:r>
              <a:rPr lang="tr-TR" sz="3200" dirty="0" smtClean="0"/>
              <a:t>FEN BİLGİSİ ÖĞRETMENLİĞİ</a:t>
            </a:r>
          </a:p>
          <a:p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28596" y="1285860"/>
            <a:ext cx="79296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>Örnek :  </a:t>
            </a:r>
            <a:r>
              <a:rPr lang="tr-TR" sz="2400" dirty="0" smtClean="0"/>
              <a:t>Şeker bileşiği moleküler yapıdadır ve her molekül 24 atomdan oluşur.</a:t>
            </a:r>
            <a:endParaRPr lang="tr-TR" sz="2400" dirty="0"/>
          </a:p>
        </p:txBody>
      </p:sp>
      <p:pic>
        <p:nvPicPr>
          <p:cNvPr id="8" name="7 İçerik Yer Tutucusu" descr="gliko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643182"/>
            <a:ext cx="3143272" cy="3845026"/>
          </a:xfrm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Moleküler Yapıda Olmayan Bileşikler:</a:t>
            </a:r>
          </a:p>
          <a:p>
            <a:r>
              <a:rPr lang="tr-TR" sz="2400" dirty="0" smtClean="0"/>
              <a:t>Bileşiği oluşturan atomlar bir yığın oluşturacak şekilde dizilmişlerse böyle bileşiklere </a:t>
            </a:r>
            <a:r>
              <a:rPr lang="tr-TR" sz="2400" b="1" dirty="0" smtClean="0">
                <a:solidFill>
                  <a:srgbClr val="C00000"/>
                </a:solidFill>
              </a:rPr>
              <a:t>moleküler yapılı olmayan bileşikler </a:t>
            </a:r>
            <a:r>
              <a:rPr lang="tr-TR" sz="2400" dirty="0" smtClean="0"/>
              <a:t>denir.</a:t>
            </a:r>
          </a:p>
          <a:p>
            <a:r>
              <a:rPr lang="tr-TR" sz="2400" dirty="0"/>
              <a:t>Y</a:t>
            </a:r>
            <a:r>
              <a:rPr lang="tr-TR" sz="2400" dirty="0" smtClean="0"/>
              <a:t>ığındaki atomun sayısı yığının büyüklüğüne göre değişir.</a:t>
            </a:r>
          </a:p>
          <a:p>
            <a:pPr>
              <a:buNone/>
            </a:pP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Örnek :  </a:t>
            </a:r>
            <a:r>
              <a:rPr lang="tr-TR" sz="2400" dirty="0" smtClean="0"/>
              <a:t>Tuz bileşiği moleküler yapıda değildir, yığın görünümündedir.</a:t>
            </a:r>
          </a:p>
          <a:p>
            <a:pPr>
              <a:buNone/>
            </a:pPr>
            <a:endParaRPr lang="tr-TR" sz="2800" dirty="0" smtClean="0"/>
          </a:p>
        </p:txBody>
      </p:sp>
      <p:pic>
        <p:nvPicPr>
          <p:cNvPr id="4" name="3 Resim" descr="Adsı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2000240"/>
            <a:ext cx="3571900" cy="4045647"/>
          </a:xfrm>
          <a:prstGeom prst="rect">
            <a:avLst/>
          </a:prstGeo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5286412"/>
          </a:xfrm>
        </p:spPr>
        <p:txBody>
          <a:bodyPr/>
          <a:lstStyle/>
          <a:p>
            <a:pPr>
              <a:buNone/>
            </a:pPr>
            <a:r>
              <a:rPr lang="tr-TR" sz="2400" dirty="0" smtClean="0"/>
              <a:t>Şimdi de periyodik sistemde kullanılan ilk 18 elementi öğrenelim.</a:t>
            </a: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785786" y="1928797"/>
          <a:ext cx="6715172" cy="450060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111783"/>
                <a:gridCol w="3269467"/>
                <a:gridCol w="2333922"/>
              </a:tblGrid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No</a:t>
                      </a:r>
                      <a:endParaRPr lang="tr-TR" sz="10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Elementin Adı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Sembolü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Hidrojen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H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2-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Helyum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He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3-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Lityum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Li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4-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Berilyum</a:t>
                      </a:r>
                      <a:endParaRPr lang="tr-TR" sz="10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Be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5-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/>
                        <a:t>Bor</a:t>
                      </a:r>
                      <a:endParaRPr lang="tr-TR" sz="10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B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6-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Karbon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C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7-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Azot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N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8-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Oksijen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O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9-</a:t>
                      </a:r>
                      <a:endParaRPr lang="tr-TR" sz="10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Flor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Fl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10-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Neon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Ne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11-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Sodyum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Na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12-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Magnezyum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Mg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13-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Alüminyum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Al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14-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Silisyum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Si</a:t>
                      </a:r>
                      <a:endParaRPr lang="tr-TR" sz="10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15-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Fosfor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P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16-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Kükürt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S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17-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Klor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Cl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  <a:tr h="23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/>
                        <a:t>18-</a:t>
                      </a:r>
                      <a:endParaRPr lang="tr-TR" sz="10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Argon</a:t>
                      </a:r>
                      <a:endParaRPr lang="tr-TR" sz="10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/>
                        <a:t>Ar</a:t>
                      </a:r>
                      <a:endParaRPr lang="tr-TR" sz="10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4" marR="59784" marT="0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Yaygın olarak kullandığımız elementler</a:t>
            </a:r>
          </a:p>
          <a:p>
            <a:pPr>
              <a:buNone/>
            </a:pPr>
            <a:endParaRPr lang="tr-TR" sz="24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42911" y="2143116"/>
          <a:ext cx="6000792" cy="438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00264"/>
                <a:gridCol w="2000264"/>
                <a:gridCol w="2000264"/>
              </a:tblGrid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Elementin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Sembolü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Demir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Fe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Bakır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Cu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Altın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Au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Gümüş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Ag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Krom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Cr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İyot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Çinko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Zn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Sn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Kurşun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Pb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Civa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Hg</a:t>
                      </a:r>
                      <a:endParaRPr lang="tr-T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Nikel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/>
              <a:t>Şimdi öğrendiğimiz elementleri </a:t>
            </a:r>
            <a:r>
              <a:rPr lang="tr-TR" sz="2400" dirty="0" smtClean="0">
                <a:solidFill>
                  <a:srgbClr val="C00000"/>
                </a:solidFill>
                <a:hlinkClick r:id="rId2"/>
              </a:rPr>
              <a:t>element eşleştirme oyununu </a:t>
            </a:r>
            <a:r>
              <a:rPr lang="tr-TR" sz="2400" dirty="0" smtClean="0"/>
              <a:t>oynayarak pekiştirelim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Bilgilerimizi ölçelim.</a:t>
            </a:r>
          </a:p>
          <a:p>
            <a:pPr marL="514350" indent="-514350">
              <a:buNone/>
            </a:pPr>
            <a:r>
              <a:rPr lang="tr-TR" sz="2400" dirty="0" smtClean="0"/>
              <a:t>Aşağıdaki boşlukları uygun kelimelerle doldurunuz.</a:t>
            </a:r>
          </a:p>
          <a:p>
            <a:pPr marL="514350" indent="-51435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1-) </a:t>
            </a:r>
            <a:r>
              <a:rPr lang="tr-TR" sz="2400" dirty="0" smtClean="0"/>
              <a:t>Farklı atomlar içeren saf maddelere ................ denir.</a:t>
            </a:r>
          </a:p>
          <a:p>
            <a:pPr marL="514350" lvl="0" indent="-51435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2-) </a:t>
            </a:r>
            <a:r>
              <a:rPr lang="tr-TR" sz="2400" dirty="0"/>
              <a:t>Bileşikler </a:t>
            </a:r>
            <a:r>
              <a:rPr lang="tr-TR" sz="2400" dirty="0" smtClean="0"/>
              <a:t>………………….. </a:t>
            </a:r>
            <a:r>
              <a:rPr lang="tr-TR" sz="2400" dirty="0"/>
              <a:t>gösterilir</a:t>
            </a:r>
            <a:r>
              <a:rPr lang="tr-TR" sz="2400" dirty="0" smtClean="0"/>
              <a:t>.</a:t>
            </a:r>
          </a:p>
          <a:p>
            <a:pPr marL="514350" lvl="0" indent="-51435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3-) </a:t>
            </a:r>
            <a:r>
              <a:rPr lang="tr-TR" sz="2400" dirty="0" smtClean="0"/>
              <a:t>Sembolü </a:t>
            </a:r>
            <a:r>
              <a:rPr lang="tr-TR" sz="2400" dirty="0"/>
              <a:t>H olan </a:t>
            </a:r>
            <a:r>
              <a:rPr lang="tr-TR" sz="2400" dirty="0" smtClean="0"/>
              <a:t>…………… elementi suyun bileşenidir</a:t>
            </a:r>
            <a:r>
              <a:rPr lang="tr-TR" sz="2800" dirty="0" smtClean="0"/>
              <a:t>.</a:t>
            </a:r>
          </a:p>
          <a:p>
            <a:pPr marL="514350" lvl="0" indent="-514350">
              <a:buNone/>
            </a:pP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5429256" y="242886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element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071670" y="285749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sembollerle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857488" y="335756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hidrojen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3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Doğru mudur yanlış mıdır?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1-) </a:t>
            </a:r>
            <a:r>
              <a:rPr lang="tr-TR" sz="2400" dirty="0"/>
              <a:t>Bütün elementlerin sembolü tek harflidir</a:t>
            </a:r>
            <a:r>
              <a:rPr lang="tr-TR" sz="2400" dirty="0" smtClean="0"/>
              <a:t>.  </a:t>
            </a:r>
            <a:r>
              <a:rPr lang="tr-TR" sz="24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2-) </a:t>
            </a:r>
            <a:r>
              <a:rPr lang="tr-TR" sz="2400" dirty="0"/>
              <a:t>Karbon elementin sembolü </a:t>
            </a:r>
            <a:r>
              <a:rPr lang="tr-TR" sz="2400" dirty="0" err="1"/>
              <a:t>K’dır</a:t>
            </a:r>
            <a:r>
              <a:rPr lang="tr-TR" sz="2400" dirty="0" smtClean="0"/>
              <a:t>.                  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3-) </a:t>
            </a:r>
            <a:r>
              <a:rPr lang="tr-TR" sz="2400" dirty="0"/>
              <a:t>Elementler semboller ile gösterilir</a:t>
            </a:r>
            <a:r>
              <a:rPr lang="tr-TR" sz="2400" dirty="0" smtClean="0"/>
              <a:t>.                </a:t>
            </a:r>
            <a:endParaRPr lang="tr-TR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2800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7358082" y="200024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YANLIŞ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7429520" y="292893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DOĞRU</a:t>
            </a:r>
            <a:endParaRPr lang="tr-TR" sz="2400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7429520" y="250030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YANLIŞ</a:t>
            </a:r>
            <a:endParaRPr lang="tr-TR" sz="2400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Doğru seçeneği işaretleyiniz.</a:t>
            </a:r>
          </a:p>
          <a:p>
            <a:pPr lvl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1-) </a:t>
            </a:r>
            <a:r>
              <a:rPr lang="tr-TR" sz="2400" dirty="0" smtClean="0"/>
              <a:t>I.Elementler </a:t>
            </a:r>
            <a:r>
              <a:rPr lang="tr-TR" sz="2400" dirty="0"/>
              <a:t>sembollerle gösterilir.</a:t>
            </a:r>
            <a:br>
              <a:rPr lang="tr-TR" sz="2400" dirty="0"/>
            </a:br>
            <a:r>
              <a:rPr lang="tr-TR" sz="2400" dirty="0" smtClean="0"/>
              <a:t> II</a:t>
            </a:r>
            <a:r>
              <a:rPr lang="tr-TR" sz="2400" dirty="0"/>
              <a:t>. Elementler formülle gösterilir.                           </a:t>
            </a:r>
            <a:br>
              <a:rPr lang="tr-TR" sz="2400" dirty="0"/>
            </a:br>
            <a:r>
              <a:rPr lang="tr-TR" sz="2400" dirty="0" smtClean="0"/>
              <a:t> III</a:t>
            </a:r>
            <a:r>
              <a:rPr lang="tr-TR" sz="2400" dirty="0"/>
              <a:t>. Bileşikler formüllerle gösterilir.</a:t>
            </a:r>
            <a:br>
              <a:rPr lang="tr-TR" sz="2400" dirty="0"/>
            </a:br>
            <a:r>
              <a:rPr lang="tr-TR" sz="2400" dirty="0"/>
              <a:t>Yukarıda verilenlerden hangileri doğrudur? </a:t>
            </a:r>
            <a:br>
              <a:rPr lang="tr-TR" sz="2400" dirty="0"/>
            </a:br>
            <a:r>
              <a:rPr lang="tr-TR" sz="2400" b="1" dirty="0"/>
              <a:t>A)</a:t>
            </a:r>
            <a:r>
              <a:rPr lang="tr-TR" sz="2400" dirty="0"/>
              <a:t> Yalnız I </a:t>
            </a:r>
            <a:br>
              <a:rPr lang="tr-TR" sz="2400" dirty="0"/>
            </a:br>
            <a:r>
              <a:rPr lang="tr-TR" sz="2400" b="1" dirty="0"/>
              <a:t>B)</a:t>
            </a:r>
            <a:r>
              <a:rPr lang="tr-TR" sz="2400" dirty="0"/>
              <a:t> Yalnız III</a:t>
            </a:r>
            <a:br>
              <a:rPr lang="tr-TR" sz="2400" dirty="0"/>
            </a:br>
            <a:r>
              <a:rPr lang="tr-TR" sz="2400" b="1" dirty="0"/>
              <a:t>C)</a:t>
            </a:r>
            <a:r>
              <a:rPr lang="tr-TR" sz="2400" dirty="0"/>
              <a:t> I, II </a:t>
            </a:r>
            <a:br>
              <a:rPr lang="tr-TR" sz="2400" dirty="0"/>
            </a:br>
            <a:r>
              <a:rPr lang="tr-TR" sz="2400" b="1" dirty="0"/>
              <a:t>D)</a:t>
            </a:r>
            <a:r>
              <a:rPr lang="tr-TR" sz="2400" dirty="0"/>
              <a:t> I, III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kış Çizelgesi: Bağlayıcı"/>
          <p:cNvSpPr/>
          <p:nvPr/>
        </p:nvSpPr>
        <p:spPr>
          <a:xfrm>
            <a:off x="714348" y="4643446"/>
            <a:ext cx="457200" cy="45720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KAYNAKÇA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http://www.</a:t>
            </a:r>
            <a:r>
              <a:rPr lang="tr-T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fenokulu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.net/yeni/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(bilgilerinden resimlerinden)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http://swf.ilimvefen.com/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(eğitsel içerikli oyunundan)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1428736"/>
          <a:ext cx="80010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2400" dirty="0">
                <a:ea typeface="Times New Roman"/>
                <a:cs typeface="Times New Roman"/>
              </a:rPr>
              <a:t>Kendisinden başka maddelere ayrışmayan maddelere </a:t>
            </a:r>
            <a:r>
              <a:rPr lang="tr-TR" sz="2400" b="1" dirty="0">
                <a:solidFill>
                  <a:srgbClr val="C00000"/>
                </a:solidFill>
                <a:ea typeface="Times New Roman"/>
                <a:cs typeface="Times New Roman"/>
              </a:rPr>
              <a:t>saf madde</a:t>
            </a:r>
            <a:r>
              <a:rPr lang="tr-TR" sz="2400" dirty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tr-TR" sz="2400" dirty="0">
                <a:ea typeface="Times New Roman"/>
                <a:cs typeface="Times New Roman"/>
              </a:rPr>
              <a:t>denir</a:t>
            </a:r>
            <a:r>
              <a:rPr lang="tr-TR" sz="2400" dirty="0" smtClean="0">
                <a:ea typeface="Times New Roman"/>
                <a:cs typeface="Times New Roman"/>
              </a:rPr>
              <a:t>.</a:t>
            </a:r>
          </a:p>
          <a:p>
            <a:pPr algn="just">
              <a:buNone/>
            </a:pPr>
            <a:r>
              <a:rPr lang="tr-TR" sz="2400" dirty="0" smtClean="0">
                <a:cs typeface="Times New Roman"/>
              </a:rPr>
              <a:t>Saf </a:t>
            </a:r>
            <a:r>
              <a:rPr lang="tr-TR" sz="2400" dirty="0">
                <a:cs typeface="Times New Roman"/>
              </a:rPr>
              <a:t>m</a:t>
            </a:r>
            <a:r>
              <a:rPr lang="tr-TR" sz="2400" dirty="0" smtClean="0">
                <a:cs typeface="Times New Roman"/>
              </a:rPr>
              <a:t>addeler ikiye ayrılırlar.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 smtClean="0">
                <a:cs typeface="Times New Roman"/>
              </a:rPr>
              <a:t>Element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 smtClean="0">
                <a:cs typeface="Times New Roman"/>
              </a:rPr>
              <a:t>Bileşik</a:t>
            </a:r>
          </a:p>
          <a:p>
            <a:pPr algn="just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Aynı cins atomlardan oluşan saf maddelere </a:t>
            </a:r>
            <a:r>
              <a:rPr lang="tr-TR" sz="24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element</a:t>
            </a:r>
            <a:r>
              <a:rPr lang="tr-TR" sz="240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denir.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/>
              <a:t>İki </a:t>
            </a:r>
            <a:r>
              <a:rPr lang="tr-TR" sz="2400" dirty="0"/>
              <a:t>ya da daha fazla cinste atomun bir araya gelerek oluşturduğu saf maddelere </a:t>
            </a:r>
            <a:r>
              <a:rPr lang="tr-TR" sz="2400" b="1" dirty="0">
                <a:solidFill>
                  <a:srgbClr val="C00000"/>
                </a:solidFill>
              </a:rPr>
              <a:t>bileşik</a:t>
            </a:r>
            <a:r>
              <a:rPr lang="tr-TR" sz="2400" dirty="0"/>
              <a:t> denir.</a:t>
            </a:r>
            <a:r>
              <a:rPr lang="tr-TR" b="1" dirty="0"/>
              <a:t/>
            </a:r>
            <a:br>
              <a:rPr lang="tr-TR" b="1" dirty="0"/>
            </a:br>
            <a:endParaRPr lang="tr-TR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solidFill>
                  <a:srgbClr val="000000"/>
                </a:solidFill>
                <a:ea typeface="Times New Roman"/>
                <a:cs typeface="Times New Roman"/>
              </a:rPr>
              <a:t>İki veya daha çok atomun bir araya gelerek oluşturduğu atom gruplarına</a:t>
            </a:r>
            <a:r>
              <a:rPr lang="tr-TR" sz="2400" i="1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tr-TR" sz="2400" b="1" dirty="0">
                <a:solidFill>
                  <a:srgbClr val="C00000"/>
                </a:solidFill>
                <a:ea typeface="Times New Roman"/>
                <a:cs typeface="Times New Roman"/>
              </a:rPr>
              <a:t>molekül </a:t>
            </a:r>
            <a:r>
              <a:rPr lang="tr-TR" sz="2400" dirty="0">
                <a:solidFill>
                  <a:srgbClr val="000000"/>
                </a:solidFill>
                <a:ea typeface="Times New Roman"/>
                <a:cs typeface="Times New Roman"/>
              </a:rPr>
              <a:t>denir</a:t>
            </a:r>
            <a:r>
              <a:rPr lang="tr-TR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lang="tr-TR" sz="2400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1357290" y="3143248"/>
          <a:ext cx="6000792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ELEMENTLER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600" dirty="0" smtClean="0"/>
              <a:t> Saf maddelerdir.</a:t>
            </a:r>
          </a:p>
          <a:p>
            <a:r>
              <a:rPr lang="tr-TR" sz="2600" dirty="0" smtClean="0"/>
              <a:t> Kendine özgü öz kütlesi vardır.</a:t>
            </a:r>
          </a:p>
          <a:p>
            <a:r>
              <a:rPr lang="tr-TR" sz="2600" dirty="0" smtClean="0"/>
              <a:t> Homojendir.</a:t>
            </a:r>
          </a:p>
          <a:p>
            <a:r>
              <a:rPr lang="tr-TR" sz="2600" dirty="0" smtClean="0"/>
              <a:t> Kendilerine özgü E.N, K.N vardır.</a:t>
            </a:r>
          </a:p>
          <a:p>
            <a:r>
              <a:rPr lang="tr-TR" sz="2600" dirty="0" smtClean="0"/>
              <a:t> Yapıtaşı atomdur.</a:t>
            </a:r>
          </a:p>
          <a:p>
            <a:r>
              <a:rPr lang="tr-TR" sz="2600" dirty="0" smtClean="0"/>
              <a:t> Aynı cins atomlardan oluşur.</a:t>
            </a:r>
          </a:p>
          <a:p>
            <a:r>
              <a:rPr lang="tr-TR" sz="2600" dirty="0" smtClean="0"/>
              <a:t> Sembolle gösterilir.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BİLEŞİKLER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43116"/>
            <a:ext cx="4141817" cy="3983047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Saf maddelerdir. </a:t>
            </a:r>
          </a:p>
          <a:p>
            <a:r>
              <a:rPr lang="tr-TR" dirty="0" smtClean="0"/>
              <a:t> Kendine özgü öz kütlesi vardır.  </a:t>
            </a:r>
          </a:p>
          <a:p>
            <a:r>
              <a:rPr lang="tr-TR" dirty="0" smtClean="0"/>
              <a:t>Homojendir.</a:t>
            </a:r>
          </a:p>
          <a:p>
            <a:r>
              <a:rPr lang="tr-TR" dirty="0" smtClean="0"/>
              <a:t> Kendilerine özgü E.N, K.N vardır.</a:t>
            </a:r>
          </a:p>
          <a:p>
            <a:r>
              <a:rPr lang="tr-TR" dirty="0" smtClean="0"/>
              <a:t>  Yapıtaşı moleküldür. </a:t>
            </a:r>
          </a:p>
          <a:p>
            <a:r>
              <a:rPr lang="tr-TR" dirty="0" smtClean="0"/>
              <a:t> Farklı cins atom, aynı cins moleküllerden oluşur. </a:t>
            </a:r>
          </a:p>
          <a:p>
            <a:r>
              <a:rPr lang="tr-TR" dirty="0" smtClean="0"/>
              <a:t> Formüllerle gösterilir.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 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ELEMENT ÇEŞİTLERİ</a:t>
            </a:r>
          </a:p>
          <a:p>
            <a:pPr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Atomik Yapıdaki Elementler:</a:t>
            </a:r>
            <a:endParaRPr lang="tr-TR" sz="24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2400" dirty="0" smtClean="0"/>
              <a:t>Bazı elementleri oluşturan aynı cins atomlar doğada tek başlarına bulunurlar. Böyle atomlara sahip elementlere atomik yapılı elementler denir. Atomik yapılı elementlerin en küçük taneciği atomlardır.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http://www.fenokulu.net/kavramresim1/elementmolekl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14818"/>
            <a:ext cx="6786610" cy="200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Moleküler Yapıdaki Elementler:</a:t>
            </a:r>
          </a:p>
          <a:p>
            <a:pPr>
              <a:buNone/>
            </a:pPr>
            <a:r>
              <a:rPr lang="tr-TR" sz="2400" dirty="0" smtClean="0"/>
              <a:t>Bazı </a:t>
            </a:r>
            <a:r>
              <a:rPr lang="tr-TR" sz="2400" dirty="0"/>
              <a:t>elementleri oluşturan aynı cins atomlar doğada ikili gruplar halinde bulunurlar. Böyle atomlara sahip elementlere moleküler yapılı elementler denir</a:t>
            </a:r>
            <a:r>
              <a:rPr lang="tr-TR" sz="2400" dirty="0" smtClean="0"/>
              <a:t>.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http://www.fenokulu.net/kavramresim1/elementmolekl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72152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 MADDELER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BİLEŞİK ÇEŞİTLERİ</a:t>
            </a:r>
          </a:p>
          <a:p>
            <a:pPr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Moleküler Yapıdaki Bileşikler:</a:t>
            </a:r>
          </a:p>
          <a:p>
            <a:r>
              <a:rPr lang="tr-TR" sz="2400" dirty="0" smtClean="0"/>
              <a:t>Bileşikler iki ya da daha fazla atomdan oluşan moleküllerden  oluşmuşsa böyle bileşiklere </a:t>
            </a:r>
            <a:r>
              <a:rPr lang="tr-TR" sz="2400" b="1" dirty="0" smtClean="0">
                <a:solidFill>
                  <a:srgbClr val="C00000"/>
                </a:solidFill>
              </a:rPr>
              <a:t>moleküler yapılı bileşikler </a:t>
            </a:r>
            <a:r>
              <a:rPr lang="tr-TR" sz="2400" dirty="0" smtClean="0"/>
              <a:t>denir. </a:t>
            </a: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tr-TR" sz="2400" dirty="0" smtClean="0"/>
              <a:t>Moleküler yapılı bileşikler moleküllerden oluşurlar.</a:t>
            </a:r>
          </a:p>
          <a:p>
            <a:pPr>
              <a:buNone/>
            </a:pPr>
            <a:endParaRPr lang="tr-TR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5361-5C31-4672-B388-4E453616BBA9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444</Words>
  <Application>Microsoft Office PowerPoint</Application>
  <PresentationFormat>Ekran Gösterisi (4:3)</PresentationFormat>
  <Paragraphs>204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SAF MADDELER</vt:lpstr>
      <vt:lpstr>SAF MADDELER</vt:lpstr>
      <vt:lpstr>SAF MADDELER</vt:lpstr>
      <vt:lpstr>SAF MADDELER</vt:lpstr>
      <vt:lpstr>SAF MADDELER</vt:lpstr>
      <vt:lpstr>SAF MADDELER</vt:lpstr>
      <vt:lpstr>SAF MADDELER</vt:lpstr>
      <vt:lpstr>SAF MADDELER</vt:lpstr>
      <vt:lpstr>SAF MADDELER </vt:lpstr>
      <vt:lpstr>SAF MADDELER</vt:lpstr>
      <vt:lpstr>SAF MADDELER</vt:lpstr>
      <vt:lpstr>SAF MADDELER</vt:lpstr>
      <vt:lpstr>SAF MADDELER</vt:lpstr>
      <vt:lpstr>SAF MADDELER</vt:lpstr>
      <vt:lpstr>SAF MADDELER</vt:lpstr>
      <vt:lpstr>SAF MADDELER</vt:lpstr>
      <vt:lpstr>SAF MADDELER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sedef</dc:creator>
  <cp:lastModifiedBy>mehmet genç</cp:lastModifiedBy>
  <cp:revision>27</cp:revision>
  <dcterms:created xsi:type="dcterms:W3CDTF">2014-12-04T23:22:04Z</dcterms:created>
  <dcterms:modified xsi:type="dcterms:W3CDTF">2017-01-09T08:11:49Z</dcterms:modified>
</cp:coreProperties>
</file>