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FBFC4-C460-4271-8DD2-2E223BC73F73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5A82-8A5A-4375-B5E2-FA831608564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73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C0871-AFDA-4DF1-99D8-2EF7AF08478C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9272B-5670-4B29-B965-CE9D6A72622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412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3B22-3D98-46E9-8208-9D787BE5E63A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CA7B1-B84A-4C1E-97AF-02E4545E405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419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204C-375F-4AF5-ABB3-31FD1B18A17C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FB654-EC56-4473-B836-9601F275736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13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BE55D-DCDE-4E31-B85E-6284353DA8DA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A9FC6-E004-4D4C-BF8B-0DECAC97B3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432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857E-305D-429D-9314-1CE31FC236D4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C289-14BA-4730-A838-3E2A2AFF1CE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6449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6684F-F19B-453F-BFAB-E76DC794C5FF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8F78-287A-4FAC-A120-4AFB0F891DC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016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A8741-4715-49C1-B90D-D5B752E6CB31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4D54F-7DEC-4B3A-86E1-8B044E44EE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267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2023-C1F1-498A-9218-81BE11949167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64B4F-FD83-4BED-B866-628F55AF1E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454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ADB2-B980-40A9-89E1-0A0BC38B1C56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E4E5-5781-418F-A842-0121C8A9C4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27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20DF-C5F0-4439-8410-6992B67615AC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E9720-F2A4-4006-85E4-883C6F370BB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925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AEDDDA-3CFF-49C2-B793-43CC15409D46}" type="datetimeFigureOut">
              <a:rPr lang="tr-TR"/>
              <a:pPr>
                <a:defRPr/>
              </a:pPr>
              <a:t>23.01.2017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8D01B7-DF57-4AE3-9503-4A81CC44DA2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YÖN BULMA YÖNTEMLERİ</a:t>
            </a:r>
          </a:p>
        </p:txBody>
      </p:sp>
      <p:sp>
        <p:nvSpPr>
          <p:cNvPr id="2051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chemeClr val="tx1"/>
                </a:solidFill>
              </a:rPr>
              <a:t>BENİM EŞSİZ YUVAM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SAATE GÖRE YÖN BULMA</a:t>
            </a:r>
          </a:p>
        </p:txBody>
      </p:sp>
      <p:pic>
        <p:nvPicPr>
          <p:cNvPr id="11267" name="Picture 2" descr="saatyontem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49149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AutoShape 3"/>
          <p:cNvSpPr>
            <a:spLocks noChangeArrowheads="1"/>
          </p:cNvSpPr>
          <p:nvPr/>
        </p:nvSpPr>
        <p:spPr bwMode="auto">
          <a:xfrm>
            <a:off x="4214813" y="4572000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500688" y="2571750"/>
          <a:ext cx="3370262" cy="3025775"/>
        </p:xfrm>
        <a:graphic>
          <a:graphicData uri="http://schemas.openxmlformats.org/drawingml/2006/table">
            <a:tbl>
              <a:tblPr/>
              <a:tblGrid>
                <a:gridCol w="3370262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SAAT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SAATİN AKREBİNİ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GÜNEŞE TUTARSAK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GÜNEŞ İLE 12 SAYISI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ARASINDA KALAN YÖN GÜNEYDİR.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PUSULA</a:t>
            </a:r>
          </a:p>
        </p:txBody>
      </p:sp>
      <p:pic>
        <p:nvPicPr>
          <p:cNvPr id="3075" name="Picture 2" descr="7068comp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0"/>
            <a:ext cx="39290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4 Tablo"/>
          <p:cNvGraphicFramePr>
            <a:graphicFrameLocks noGrp="1"/>
          </p:cNvGraphicFramePr>
          <p:nvPr/>
        </p:nvGraphicFramePr>
        <p:xfrm>
          <a:off x="5715000" y="2857500"/>
          <a:ext cx="3013075" cy="1928813"/>
        </p:xfrm>
        <a:graphic>
          <a:graphicData uri="http://schemas.openxmlformats.org/drawingml/2006/table">
            <a:tbl>
              <a:tblPr/>
              <a:tblGrid>
                <a:gridCol w="3013075"/>
              </a:tblGrid>
              <a:tr h="1928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PUSULA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PUSULANIN     RENKLİ UCU DAİMA KUZEYİ GÖSTERİR</a:t>
                      </a:r>
                      <a:r>
                        <a:rPr kumimoji="0" lang="tr-T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2" name="AutoShape 3"/>
          <p:cNvSpPr>
            <a:spLocks noChangeArrowheads="1"/>
          </p:cNvSpPr>
          <p:nvPr/>
        </p:nvSpPr>
        <p:spPr bwMode="auto">
          <a:xfrm>
            <a:off x="4357688" y="3429000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>
                <a:solidFill>
                  <a:srgbClr val="FF0000"/>
                </a:solidFill>
              </a:rPr>
              <a:t>YÖNLER</a:t>
            </a:r>
          </a:p>
        </p:txBody>
      </p:sp>
      <p:pic>
        <p:nvPicPr>
          <p:cNvPr id="4099" name="Picture 2" descr="yönl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57188"/>
            <a:ext cx="8429625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KARINCALARA GÖRE YÖN BULMA</a:t>
            </a:r>
          </a:p>
        </p:txBody>
      </p:sp>
      <p:pic>
        <p:nvPicPr>
          <p:cNvPr id="5123" name="Picture 2" descr="karinc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25003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357438"/>
            <a:ext cx="2463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572125" y="2357438"/>
          <a:ext cx="3370263" cy="3025775"/>
        </p:xfrm>
        <a:graphic>
          <a:graphicData uri="http://schemas.openxmlformats.org/drawingml/2006/table">
            <a:tbl>
              <a:tblPr/>
              <a:tblGrid>
                <a:gridCol w="3370263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KARINCA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YUVALARININ AĞZI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GÜNEYE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BAKAR.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TOPRAK YIĞILI OLAN KISIM 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KUZEYDİR</a:t>
                      </a: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.ÇÜNKÜ SOĞUK RÜZGARLAR KUZEYDEN ESER.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31" name="AutoShape 4"/>
          <p:cNvSpPr>
            <a:spLocks noChangeArrowheads="1"/>
          </p:cNvSpPr>
          <p:nvPr/>
        </p:nvSpPr>
        <p:spPr bwMode="auto">
          <a:xfrm>
            <a:off x="4286250" y="4071938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GÜNEŞE GÖRE YÖN BULMA</a:t>
            </a:r>
          </a:p>
        </p:txBody>
      </p:sp>
      <p:pic>
        <p:nvPicPr>
          <p:cNvPr id="6147" name="Picture 2" descr="yon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75"/>
            <a:ext cx="4929188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4357688" y="5072063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643563" y="2786063"/>
          <a:ext cx="3370262" cy="3124200"/>
        </p:xfrm>
        <a:graphic>
          <a:graphicData uri="http://schemas.openxmlformats.org/drawingml/2006/table">
            <a:tbl>
              <a:tblPr/>
              <a:tblGrid>
                <a:gridCol w="3370262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GÜNEŞ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DOĞARKEN SAĞ KOLUMUZU  GÜNEŞE UZATIRSAK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SAĞ KOL -    DOĞU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SOL KOL -    BATI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YÜZÜMÜZ -  KUZEY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ARKAMIZ-    GÜNEYİ</a:t>
                      </a:r>
                      <a:endParaRPr kumimoji="0" lang="tr-TR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GÖSTERİR.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</a:rPr>
              <a:t>KUTUP YILDIZINA GÖRE YÖN BULMA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7171" name="Picture 2" descr="kutupyildiz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643438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4500563" y="5286375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773738" y="3143250"/>
          <a:ext cx="3370262" cy="3025775"/>
        </p:xfrm>
        <a:graphic>
          <a:graphicData uri="http://schemas.openxmlformats.org/drawingml/2006/table">
            <a:tbl>
              <a:tblPr/>
              <a:tblGrid>
                <a:gridCol w="3370262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KUTUP YILDIZI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KUTUP YILDIZI GÖKYÜZÜNDEKİ EN PARLAK YILDIZDIR VE KUTUP YILDIZI KUZEYİ GÖSTERİR.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FF0000"/>
                </a:solidFill>
              </a:rPr>
              <a:t>YOSUNLARA GÖRE YÖN BULMA</a:t>
            </a:r>
          </a:p>
        </p:txBody>
      </p:sp>
      <p:pic>
        <p:nvPicPr>
          <p:cNvPr id="8195" name="Picture 2" descr="yosu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47148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4357688" y="5143500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773738" y="3214688"/>
          <a:ext cx="3370262" cy="3025775"/>
        </p:xfrm>
        <a:graphic>
          <a:graphicData uri="http://schemas.openxmlformats.org/drawingml/2006/table">
            <a:tbl>
              <a:tblPr/>
              <a:tblGrid>
                <a:gridCol w="3370262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YOSUN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AĞAÇ VE TAŞTAKİ YOSUNLAR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KUZEY TARAFTA OLUŞUR. O HALDE YOSUNLAR OLAN TARAF KUZEY YÖNDÜR.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</a:rPr>
              <a:t>CAMİ MİNARESİNE GÖRE YÖN BULMA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9219" name="Picture 2" descr="-minare-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38"/>
            <a:ext cx="421481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3"/>
          <p:cNvSpPr>
            <a:spLocks noChangeArrowheads="1"/>
          </p:cNvSpPr>
          <p:nvPr/>
        </p:nvSpPr>
        <p:spPr bwMode="auto">
          <a:xfrm>
            <a:off x="4071938" y="5214938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357813" y="3571875"/>
          <a:ext cx="3370262" cy="3025775"/>
        </p:xfrm>
        <a:graphic>
          <a:graphicData uri="http://schemas.openxmlformats.org/drawingml/2006/table">
            <a:tbl>
              <a:tblPr/>
              <a:tblGrid>
                <a:gridCol w="3370262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CAMİ MİNARESİ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CAMİ MİNARESİNİN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KAPISI GÜNEYİ GÖSTERİR.ÇÜNKÜ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KIBLE GÜNEYDEDİR.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b="1" dirty="0" smtClean="0">
                <a:solidFill>
                  <a:srgbClr val="FF0000"/>
                </a:solidFill>
              </a:rPr>
              <a:t>ÇUBUĞUN GÖLGESİNE GÖRE YÖN BULMA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43" name="Picture 2" descr="gunes_cub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000250"/>
            <a:ext cx="4500562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4357688" y="5000625"/>
            <a:ext cx="1257300" cy="914400"/>
          </a:xfrm>
          <a:prstGeom prst="rightArrow">
            <a:avLst>
              <a:gd name="adj1" fmla="val 50000"/>
              <a:gd name="adj2" fmla="val 34375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altLang="tr-TR">
              <a:latin typeface="Calibri" pitchFamily="34" charset="0"/>
            </a:endParaRPr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5773738" y="3071813"/>
          <a:ext cx="3370262" cy="3025775"/>
        </p:xfrm>
        <a:graphic>
          <a:graphicData uri="http://schemas.openxmlformats.org/drawingml/2006/table">
            <a:tbl>
              <a:tblPr/>
              <a:tblGrid>
                <a:gridCol w="3370262"/>
              </a:tblGrid>
              <a:tr h="302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ÇUBUK GÖLGE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UZUNLUĞUNDA BİR ÇUBUĞU YERE DİKER, GÖLGENİN EN KISA OLDUĞU (ÖĞLE VAKİTLERİNDE) ANDAKİ YÖNÜ KUZEY'İ GÖSTERİR.</a:t>
                      </a:r>
                      <a:endParaRPr kumimoji="0" 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dbl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162</Words>
  <Application>Microsoft Office PowerPoint</Application>
  <PresentationFormat>Ekran Gösterisi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Ofis Teması</vt:lpstr>
      <vt:lpstr>YÖN BULMA YÖNTEMLERİ</vt:lpstr>
      <vt:lpstr>PUSULA</vt:lpstr>
      <vt:lpstr>YÖNLER</vt:lpstr>
      <vt:lpstr>KARINCALARA GÖRE YÖN BULMA</vt:lpstr>
      <vt:lpstr>GÜNEŞE GÖRE YÖN BULMA</vt:lpstr>
      <vt:lpstr>KUTUP YILDIZINA GÖRE YÖN BULMA</vt:lpstr>
      <vt:lpstr>YOSUNLARA GÖRE YÖN BULMA</vt:lpstr>
      <vt:lpstr>CAMİ MİNARESİNE GÖRE YÖN BULMA</vt:lpstr>
      <vt:lpstr>ÇUBUĞUN GÖLGESİNE GÖRE YÖN BULMA</vt:lpstr>
      <vt:lpstr>SAATE GÖRE YÖN BULMA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Döş</dc:creator>
  <cp:lastModifiedBy>mehmet genç</cp:lastModifiedBy>
  <cp:revision>3</cp:revision>
  <dcterms:modified xsi:type="dcterms:W3CDTF">2017-01-23T06:16:23Z</dcterms:modified>
</cp:coreProperties>
</file>