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7" r:id="rId3"/>
    <p:sldId id="258" r:id="rId4"/>
    <p:sldId id="265" r:id="rId5"/>
    <p:sldId id="259" r:id="rId6"/>
    <p:sldId id="271" r:id="rId7"/>
    <p:sldId id="260" r:id="rId8"/>
    <p:sldId id="261" r:id="rId9"/>
    <p:sldId id="263" r:id="rId10"/>
    <p:sldId id="266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 Dikdörtgen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1 Dikdörtgen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0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FD1653A-6207-4865-9A30-D55C9142D900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11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7BCF-BE63-4BB6-96C8-7C7046454B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069581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97EC-9FC6-4744-BE64-C9D661B34E53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C14C-27B2-4CBF-8370-6741DA4F62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771927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Düz Bağlayıcı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C84B-37C8-4ABD-8321-17A9DEFA1D1C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9698-5A88-449A-AC60-2D81A12190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742415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D7B7-D11D-4257-8D15-2F5552ACFCA6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5523-430F-4ED3-BD0B-54442CDAB8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51602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Dikdörtgen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7A0E-BB9E-4585-83B3-CFF002F00427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4482-E0FC-4EF9-A5EA-2C0B715BC7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936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8C1A-4CF1-464C-B037-447E8F143532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86DD-E860-49EC-A2BC-CC987D7486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065393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7BE5-259E-45E9-86C4-9F3B76CC22F9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7F25-31D9-4492-B5ED-441A19B05D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405419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2E354-D2A8-492D-8D21-C8C56E312FE0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A23CB-17AF-440F-B490-43EEA706CD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371924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508A-901A-41A9-AE65-29A3B4804F19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D91C-3401-4D5B-A44C-7159A28449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54449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9 Düz Bağlayıcı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9418-1359-4D4A-A9B4-6C7C1B830831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89EF-51F6-44A0-8B0D-99CE988293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88307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Dikdörtgen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20AA-DD77-46CF-B29D-6576A357D526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03FE-3F9E-4318-A512-5064F87287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187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7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F3D7B3-2EC4-40BD-B1B3-6363457117E2}" type="datetimeFigureOut">
              <a:rPr lang="tr-TR"/>
              <a:pPr>
                <a:defRPr/>
              </a:pPr>
              <a:t>23.01.2017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9DB01-EE72-40C4-B6F0-9E11CB1F4D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ransition spd="slow">
    <p:split orient="vert"/>
  </p:transition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971550" y="404813"/>
            <a:ext cx="7345363" cy="563245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srgbClr val="92D050"/>
                </a:solidFill>
                <a:latin typeface="Comic Sans MS" pitchFamily="66" charset="0"/>
                <a:cs typeface="+mn-cs"/>
              </a:rPr>
              <a:t>4.SINIF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rgbClr val="FF0000"/>
                </a:solidFill>
                <a:latin typeface="Comic Sans MS" pitchFamily="66" charset="0"/>
                <a:cs typeface="+mn-cs"/>
              </a:rPr>
              <a:t>DERSİN ADI	:  SOSYAL BİLGİLER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	 	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A)YÖNLER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1- Ana Yönler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2- Ara yönler	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	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B) YÖNÜMÜZÜ NASIL BULURUZ?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1- Pusula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2-Kutup Yıldızı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3-Saat ile Yön bulma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    4- Diğer Yön Bulma Şekilleri</a:t>
            </a:r>
            <a:endParaRPr lang="tr-TR" sz="240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61118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ÇUBUK İLE YÖN BULMA</a:t>
            </a:r>
            <a:endParaRPr lang="tr-TR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543050"/>
            <a:ext cx="2303463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6 Metin kutusu"/>
          <p:cNvSpPr txBox="1">
            <a:spLocks noChangeArrowheads="1"/>
          </p:cNvSpPr>
          <p:nvPr/>
        </p:nvSpPr>
        <p:spPr bwMode="auto">
          <a:xfrm>
            <a:off x="250825" y="4965700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400">
                <a:latin typeface="Comic Sans MS" pitchFamily="66" charset="0"/>
              </a:rPr>
              <a:t>Güneşli bir günde yere dikilen bir çubuğun gölgesini inceleyelim. Gölgenin en kısa olduğu öğle saatinde gölgenin yönü kuzeyi gösterir.</a:t>
            </a:r>
          </a:p>
        </p:txBody>
      </p:sp>
      <p:pic>
        <p:nvPicPr>
          <p:cNvPr id="22532" name="Picture 4" descr="http://t3.gstatic.com/images?q=tbn:ANd9GcSHCro0c9HTgyQ4-ygsthTeXV9xRki1fLYaZjWo-0_HhVZbYXH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908050"/>
            <a:ext cx="863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9 Düz Ok Bağlayıcısı"/>
          <p:cNvCxnSpPr/>
          <p:nvPr/>
        </p:nvCxnSpPr>
        <p:spPr>
          <a:xfrm flipH="1">
            <a:off x="1979613" y="3644900"/>
            <a:ext cx="1223962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4" name="10 Metin kutusu"/>
          <p:cNvSpPr txBox="1">
            <a:spLocks noChangeArrowheads="1"/>
          </p:cNvSpPr>
          <p:nvPr/>
        </p:nvSpPr>
        <p:spPr bwMode="auto">
          <a:xfrm>
            <a:off x="611188" y="3500438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/>
              <a:t>KUZEY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www.bilgimanya.com/resimler/2011/12/yon-bulma-yontemleri-ag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196975"/>
            <a:ext cx="48498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6127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AĞAÇLARA BAKARAK YÖN BULMA</a:t>
            </a:r>
            <a:endParaRPr lang="tr-TR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555" name="5 Metin kutusu"/>
          <p:cNvSpPr txBox="1">
            <a:spLocks noChangeArrowheads="1"/>
          </p:cNvSpPr>
          <p:nvPr/>
        </p:nvSpPr>
        <p:spPr bwMode="auto">
          <a:xfrm>
            <a:off x="468313" y="4821238"/>
            <a:ext cx="7920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400"/>
              <a:t>Ormanda ağaçların kuzey yönü güneş ışıklarını tam alamadığı için yosun tutar. Bu durumda  ormanda ağaçların yosunlu taraflarına bakarak yönümüzü bulabiliriz.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468313" y="404813"/>
            <a:ext cx="8229600" cy="612775"/>
          </a:xfrm>
          <a:prstGeom prst="rect">
            <a:avLst/>
          </a:prstGeom>
          <a:solidFill>
            <a:srgbClr val="FF0000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ea typeface="+mj-ea"/>
                <a:cs typeface="+mj-cs"/>
              </a:rPr>
              <a:t>KARINCA YUVALARINA BAKARAK YÖN BULMA</a:t>
            </a:r>
            <a:endParaRPr lang="tr-TR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4578" name="Picture 2" descr="Karımca yuvas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5 Metin kutusu"/>
          <p:cNvSpPr txBox="1">
            <a:spLocks noChangeArrowheads="1"/>
          </p:cNvSpPr>
          <p:nvPr/>
        </p:nvSpPr>
        <p:spPr bwMode="auto">
          <a:xfrm>
            <a:off x="827088" y="5516563"/>
            <a:ext cx="7921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000">
                <a:latin typeface="Comic Sans MS" pitchFamily="66" charset="0"/>
              </a:rPr>
              <a:t>Karınca yuvalarının ağzı güneye bakar. Çünkü  karıncalar soğuk kuzey rüzgarlarından yuvalarını korumak için kuzey yönüne daha çok malzeme yığarlar. Yuvanın ağzı güneye dönük olur.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428531_108871442591173_1250692957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7921625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268538" y="558958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HAZIRLAYAN : FATİH BUĞRA YILDIZ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altuntop.org/resim/polaris1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981075"/>
            <a:ext cx="58959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79388" y="223838"/>
            <a:ext cx="8713787" cy="6127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BÜYÜKAYI VE </a:t>
            </a:r>
            <a:r>
              <a:rPr lang="tr-TR" sz="2400" b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KÜÇÜKAYI TAKIMYILDIZLARI</a:t>
            </a:r>
            <a:endParaRPr lang="tr-TR" sz="24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5 Metin kutusu"/>
          <p:cNvSpPr txBox="1">
            <a:spLocks noChangeArrowheads="1"/>
          </p:cNvSpPr>
          <p:nvPr/>
        </p:nvSpPr>
        <p:spPr bwMode="auto">
          <a:xfrm>
            <a:off x="215900" y="4868863"/>
            <a:ext cx="87487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tr-TR" altLang="tr-TR"/>
              <a:t>Bulutsuz bir gecede gökyüzüne baktığımızda Büyükayı ve Küçükayı Takımyıldızlarını yukarıdaki resimdeki gibi görürüz. Her iki takımyıldızı da yedişer yıldızdan oluşur. Ancak Küçükayı Takımyıldızı’nın birinci yıldızı çok daha parlaktır. Buna </a:t>
            </a:r>
            <a:r>
              <a:rPr lang="tr-TR" altLang="tr-TR">
                <a:solidFill>
                  <a:srgbClr val="FF0000"/>
                </a:solidFill>
              </a:rPr>
              <a:t>Kutup Yıldızı  </a:t>
            </a:r>
            <a:r>
              <a:rPr lang="tr-TR" altLang="tr-TR"/>
              <a:t>denir. Kutup Yıldızı her zaman kuzeyde bulunur.  Kutup Yıldızı’na  </a:t>
            </a:r>
            <a:r>
              <a:rPr lang="tr-TR" altLang="tr-TR">
                <a:solidFill>
                  <a:srgbClr val="FF0000"/>
                </a:solidFill>
              </a:rPr>
              <a:t>Demirkazık Yıldızı</a:t>
            </a:r>
            <a:r>
              <a:rPr lang="tr-TR" altLang="tr-TR"/>
              <a:t> da derler.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cathynagle.com/wp-content/gallery/bible-study/bigdi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96975"/>
            <a:ext cx="5843588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61118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BÜYÜKAYI TAKIMYILDIZI</a:t>
            </a:r>
            <a:endParaRPr lang="tr-TR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363" name="5 Metin kutusu"/>
          <p:cNvSpPr txBox="1">
            <a:spLocks noChangeArrowheads="1"/>
          </p:cNvSpPr>
          <p:nvPr/>
        </p:nvSpPr>
        <p:spPr bwMode="auto">
          <a:xfrm>
            <a:off x="323850" y="5084763"/>
            <a:ext cx="86407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tr-TR" altLang="tr-TR">
                <a:latin typeface="Comic Sans MS" pitchFamily="66" charset="0"/>
              </a:rPr>
              <a:t>Bulutsuz bir gecede gökyüzüne baktığımızda </a:t>
            </a:r>
            <a:r>
              <a:rPr lang="tr-TR" altLang="tr-TR">
                <a:solidFill>
                  <a:srgbClr val="FF0000"/>
                </a:solidFill>
                <a:latin typeface="Comic Sans MS" pitchFamily="66" charset="0"/>
              </a:rPr>
              <a:t>BÜYÜKAYI TAKIMYILDIZI </a:t>
            </a:r>
            <a:r>
              <a:rPr lang="tr-TR" altLang="tr-TR">
                <a:latin typeface="Comic Sans MS" pitchFamily="66" charset="0"/>
              </a:rPr>
              <a:t>‘ nı gökyüzünde düz konumdaki bir büyük cezve şeklinde görürüz.  Büyükayı Takımyıldızı yedi yıldızdan oluşur.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nkfu.com/wp-content/uploads/2011/10/buyukayi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052513"/>
            <a:ext cx="5548313" cy="3816350"/>
          </a:xfrm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565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BÜYÜKAYI TAKIMYILDIZI</a:t>
            </a:r>
            <a:endParaRPr lang="tr-TR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387" name="6 Metin kutusu"/>
          <p:cNvSpPr txBox="1">
            <a:spLocks noChangeArrowheads="1"/>
          </p:cNvSpPr>
          <p:nvPr/>
        </p:nvSpPr>
        <p:spPr bwMode="auto">
          <a:xfrm>
            <a:off x="539750" y="5157788"/>
            <a:ext cx="79200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000"/>
              <a:t>Büyükayı Takımyıldızı’nın yedi yıldızı arasına birer çizgi çizdiğimizi varsayarsak yukarıdaki gibi düz duran bir cezve gibi durduğu görülür. Bu şekli ile gökyüzünde diğer takımyıldızlarından  daha kolay bir şekilde ayırt edilir.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derscalisalim.site90.com/resimler/yonler/kutupyildiz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196975"/>
            <a:ext cx="4608512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6842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  <a:latin typeface="Futura Hv BT" pitchFamily="34" charset="0"/>
              </a:rPr>
              <a:t>ANA VE ARA YÖNLER</a:t>
            </a:r>
            <a:endParaRPr lang="tr-TR" b="1" dirty="0">
              <a:solidFill>
                <a:schemeClr val="bg1">
                  <a:lumMod val="95000"/>
                </a:schemeClr>
              </a:solidFill>
              <a:latin typeface="Futura Hv BT" pitchFamily="34" charset="0"/>
            </a:endParaRPr>
          </a:p>
        </p:txBody>
      </p:sp>
      <p:sp>
        <p:nvSpPr>
          <p:cNvPr id="17411" name="5 Metin kutusu"/>
          <p:cNvSpPr txBox="1">
            <a:spLocks noChangeArrowheads="1"/>
          </p:cNvSpPr>
          <p:nvPr/>
        </p:nvSpPr>
        <p:spPr bwMode="auto">
          <a:xfrm>
            <a:off x="468313" y="5229225"/>
            <a:ext cx="83518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400"/>
              <a:t>Büyükayı takımyıldızının 5 ve 6. yıldız arasındaki uzaklık kadar bir uzunluk çizdiğimizde Küçükayı takımyıldızının 1. yıldızı olan Kutup yıldızını buluruz. Bu yıldız diğerlerine göre daha parlaktır.  Her zaman KUZEY yönünü gösterir.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  <a:latin typeface="Futura Hv BT" pitchFamily="34" charset="0"/>
              </a:rPr>
              <a:t>Büyük ve Küçükayı Takımyıldızlarını çizebilme</a:t>
            </a:r>
            <a:endParaRPr lang="tr-TR" sz="2400" b="1" dirty="0">
              <a:solidFill>
                <a:schemeClr val="bg1">
                  <a:lumMod val="95000"/>
                </a:schemeClr>
              </a:solidFill>
              <a:latin typeface="Futura Hv BT" pitchFamily="34" charset="0"/>
            </a:endParaRPr>
          </a:p>
        </p:txBody>
      </p:sp>
      <p:sp>
        <p:nvSpPr>
          <p:cNvPr id="5" name="4 5-Nokta Yıldız"/>
          <p:cNvSpPr/>
          <p:nvPr/>
        </p:nvSpPr>
        <p:spPr>
          <a:xfrm flipH="1" flipV="1">
            <a:off x="1258888" y="4775200"/>
            <a:ext cx="144462" cy="16668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" name="5 5-Nokta Yıldız"/>
          <p:cNvSpPr/>
          <p:nvPr/>
        </p:nvSpPr>
        <p:spPr>
          <a:xfrm flipH="1" flipV="1">
            <a:off x="2124075" y="4848225"/>
            <a:ext cx="144463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" name="6 5-Nokta Yıldız"/>
          <p:cNvSpPr/>
          <p:nvPr/>
        </p:nvSpPr>
        <p:spPr>
          <a:xfrm flipH="1" flipV="1">
            <a:off x="2987675" y="5084763"/>
            <a:ext cx="144463" cy="16668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5-Nokta Yıldız"/>
          <p:cNvSpPr/>
          <p:nvPr/>
        </p:nvSpPr>
        <p:spPr>
          <a:xfrm flipH="1" flipV="1">
            <a:off x="3708400" y="5445125"/>
            <a:ext cx="142875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" name="8 5-Nokta Yıldız"/>
          <p:cNvSpPr/>
          <p:nvPr/>
        </p:nvSpPr>
        <p:spPr>
          <a:xfrm flipH="1" flipV="1">
            <a:off x="4787900" y="6143625"/>
            <a:ext cx="144463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5-Nokta Yıldız"/>
          <p:cNvSpPr/>
          <p:nvPr/>
        </p:nvSpPr>
        <p:spPr>
          <a:xfrm flipH="1" flipV="1">
            <a:off x="3851275" y="6215063"/>
            <a:ext cx="144463" cy="16668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1" name="10 5-Nokta Yıldız"/>
          <p:cNvSpPr/>
          <p:nvPr/>
        </p:nvSpPr>
        <p:spPr>
          <a:xfrm flipH="1" flipV="1">
            <a:off x="4932363" y="5445125"/>
            <a:ext cx="144462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3" name="12 Düz Bağlayıcı"/>
          <p:cNvCxnSpPr/>
          <p:nvPr/>
        </p:nvCxnSpPr>
        <p:spPr>
          <a:xfrm>
            <a:off x="1476375" y="4868863"/>
            <a:ext cx="503238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2339975" y="5013325"/>
            <a:ext cx="576263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>
            <a:off x="3203575" y="5229225"/>
            <a:ext cx="504825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3779838" y="5589588"/>
            <a:ext cx="144462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140200" y="6308725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/>
          <p:nvPr/>
        </p:nvCxnSpPr>
        <p:spPr>
          <a:xfrm flipV="1">
            <a:off x="4859338" y="5661025"/>
            <a:ext cx="144462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/>
          <p:nvPr/>
        </p:nvCxnSpPr>
        <p:spPr>
          <a:xfrm>
            <a:off x="3924300" y="5516563"/>
            <a:ext cx="935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5-Nokta Yıldız"/>
          <p:cNvSpPr/>
          <p:nvPr/>
        </p:nvSpPr>
        <p:spPr>
          <a:xfrm flipH="1" flipV="1">
            <a:off x="2852738" y="1412875"/>
            <a:ext cx="142875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5" name="124 5-Nokta Yıldız"/>
          <p:cNvSpPr/>
          <p:nvPr/>
        </p:nvSpPr>
        <p:spPr>
          <a:xfrm flipH="1" flipV="1">
            <a:off x="3500438" y="1196975"/>
            <a:ext cx="144462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6" name="125 5-Nokta Yıldız"/>
          <p:cNvSpPr/>
          <p:nvPr/>
        </p:nvSpPr>
        <p:spPr>
          <a:xfrm flipH="1" flipV="1">
            <a:off x="2995613" y="1989138"/>
            <a:ext cx="144462" cy="1651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8" name="127 5-Nokta Yıldız"/>
          <p:cNvSpPr/>
          <p:nvPr/>
        </p:nvSpPr>
        <p:spPr>
          <a:xfrm flipH="1" flipV="1">
            <a:off x="3644900" y="1700213"/>
            <a:ext cx="142875" cy="16668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9" name="128 5-Nokta Yıldız"/>
          <p:cNvSpPr/>
          <p:nvPr/>
        </p:nvSpPr>
        <p:spPr>
          <a:xfrm flipH="1" flipV="1">
            <a:off x="4292600" y="1484313"/>
            <a:ext cx="144463" cy="16668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30" name="129 5-Nokta Yıldız"/>
          <p:cNvSpPr/>
          <p:nvPr/>
        </p:nvSpPr>
        <p:spPr>
          <a:xfrm flipH="1" flipV="1">
            <a:off x="5084763" y="1484313"/>
            <a:ext cx="144462" cy="16668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31" name="130 5-Nokta Yıldız"/>
          <p:cNvSpPr/>
          <p:nvPr/>
        </p:nvSpPr>
        <p:spPr>
          <a:xfrm>
            <a:off x="6019800" y="1620838"/>
            <a:ext cx="352425" cy="223837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32" name="131 Düz Bağlayıcı"/>
          <p:cNvCxnSpPr/>
          <p:nvPr/>
        </p:nvCxnSpPr>
        <p:spPr>
          <a:xfrm>
            <a:off x="5372100" y="1557338"/>
            <a:ext cx="571500" cy="79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Düz Bağlayıcı"/>
          <p:cNvCxnSpPr/>
          <p:nvPr/>
        </p:nvCxnSpPr>
        <p:spPr>
          <a:xfrm flipV="1">
            <a:off x="4508500" y="1484313"/>
            <a:ext cx="503238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Düz Bağlayıcı"/>
          <p:cNvCxnSpPr/>
          <p:nvPr/>
        </p:nvCxnSpPr>
        <p:spPr>
          <a:xfrm flipV="1">
            <a:off x="3787775" y="1700213"/>
            <a:ext cx="4318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Düz Bağlayıcı"/>
          <p:cNvCxnSpPr/>
          <p:nvPr/>
        </p:nvCxnSpPr>
        <p:spPr>
          <a:xfrm flipV="1">
            <a:off x="3211513" y="1916113"/>
            <a:ext cx="360362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Düz Bağlayıcı"/>
          <p:cNvCxnSpPr/>
          <p:nvPr/>
        </p:nvCxnSpPr>
        <p:spPr>
          <a:xfrm flipH="1" flipV="1">
            <a:off x="2852738" y="1628775"/>
            <a:ext cx="142875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Düz Bağlayıcı"/>
          <p:cNvCxnSpPr/>
          <p:nvPr/>
        </p:nvCxnSpPr>
        <p:spPr>
          <a:xfrm flipV="1">
            <a:off x="2995613" y="1268413"/>
            <a:ext cx="433387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Düz Bağlayıcı"/>
          <p:cNvCxnSpPr/>
          <p:nvPr/>
        </p:nvCxnSpPr>
        <p:spPr>
          <a:xfrm>
            <a:off x="3644900" y="1341438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Düz Bağlayıcı"/>
          <p:cNvCxnSpPr/>
          <p:nvPr/>
        </p:nvCxnSpPr>
        <p:spPr>
          <a:xfrm flipV="1">
            <a:off x="5003800" y="4797425"/>
            <a:ext cx="215900" cy="6477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Düz Bağlayıcı"/>
          <p:cNvCxnSpPr/>
          <p:nvPr/>
        </p:nvCxnSpPr>
        <p:spPr>
          <a:xfrm flipV="1">
            <a:off x="5292725" y="4149725"/>
            <a:ext cx="215900" cy="57467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Düz Bağlayıcı"/>
          <p:cNvCxnSpPr/>
          <p:nvPr/>
        </p:nvCxnSpPr>
        <p:spPr>
          <a:xfrm flipV="1">
            <a:off x="5580063" y="3429000"/>
            <a:ext cx="215900" cy="57626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Düz Bağlayıcı"/>
          <p:cNvCxnSpPr/>
          <p:nvPr/>
        </p:nvCxnSpPr>
        <p:spPr>
          <a:xfrm flipV="1">
            <a:off x="5867400" y="2708275"/>
            <a:ext cx="217488" cy="57626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Düz Bağlayıcı"/>
          <p:cNvCxnSpPr/>
          <p:nvPr/>
        </p:nvCxnSpPr>
        <p:spPr>
          <a:xfrm flipV="1">
            <a:off x="6156325" y="1989138"/>
            <a:ext cx="144463" cy="57626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171 Metin kutusu"/>
          <p:cNvSpPr txBox="1">
            <a:spLocks noChangeArrowheads="1"/>
          </p:cNvSpPr>
          <p:nvPr/>
        </p:nvSpPr>
        <p:spPr bwMode="auto">
          <a:xfrm>
            <a:off x="6443663" y="1557338"/>
            <a:ext cx="129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>
                <a:solidFill>
                  <a:schemeClr val="bg1"/>
                </a:solidFill>
              </a:rPr>
              <a:t>Kutup Yıldızı</a:t>
            </a:r>
          </a:p>
        </p:txBody>
      </p:sp>
      <p:sp>
        <p:nvSpPr>
          <p:cNvPr id="174" name="173 Dikdörtgen"/>
          <p:cNvSpPr/>
          <p:nvPr/>
        </p:nvSpPr>
        <p:spPr>
          <a:xfrm rot="1423242">
            <a:off x="511175" y="5264150"/>
            <a:ext cx="1727200" cy="57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Büyükayı Takımyıldızı</a:t>
            </a:r>
            <a:endParaRPr lang="tr-TR" dirty="0"/>
          </a:p>
        </p:txBody>
      </p:sp>
      <p:sp>
        <p:nvSpPr>
          <p:cNvPr id="175" name="174 Dikdörtgen"/>
          <p:cNvSpPr/>
          <p:nvPr/>
        </p:nvSpPr>
        <p:spPr>
          <a:xfrm rot="19946078">
            <a:off x="2590800" y="2211388"/>
            <a:ext cx="1728788" cy="576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Küçükayı Takımyıldızı</a:t>
            </a:r>
            <a:endParaRPr lang="tr-TR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5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8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8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9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9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10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0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0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1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21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12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id="12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8500"/>
                            </p:stCondLst>
                            <p:childTnLst>
                              <p:par>
                                <p:cTn id="133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id="137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75500"/>
                            </p:stCondLst>
                            <p:childTnLst>
                              <p:par>
                                <p:cTn id="1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78500"/>
                            </p:stCondLst>
                            <p:childTnLst>
                              <p:par>
                                <p:cTn id="1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7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172" grpId="0"/>
      <p:bldP spid="174" grpId="0" animBg="1"/>
      <p:bldP spid="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blog.idealsohbet.com/wp-content/uploads/2009/12/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268413"/>
            <a:ext cx="2736850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21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  <a:latin typeface="Futura Hv BT" pitchFamily="34" charset="0"/>
              </a:rPr>
              <a:t>PUSULA İLE YÖN BULMA</a:t>
            </a:r>
            <a:endParaRPr lang="tr-TR" b="1" dirty="0">
              <a:solidFill>
                <a:schemeClr val="bg1">
                  <a:lumMod val="95000"/>
                </a:schemeClr>
              </a:solidFill>
              <a:latin typeface="Futura Hv BT" pitchFamily="34" charset="0"/>
            </a:endParaRPr>
          </a:p>
        </p:txBody>
      </p:sp>
      <p:sp>
        <p:nvSpPr>
          <p:cNvPr id="19459" name="5 Metin kutusu"/>
          <p:cNvSpPr txBox="1">
            <a:spLocks noChangeArrowheads="1"/>
          </p:cNvSpPr>
          <p:nvPr/>
        </p:nvSpPr>
        <p:spPr bwMode="auto">
          <a:xfrm>
            <a:off x="684213" y="1484313"/>
            <a:ext cx="3600450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600">
                <a:latin typeface="Comic Sans MS" pitchFamily="66" charset="0"/>
              </a:rPr>
              <a:t>Yönler en kolay pusula ile bulunur. Pusulanın renkli ucu her zaman kuzey yönünü gösterir. </a:t>
            </a:r>
          </a:p>
          <a:p>
            <a:r>
              <a:rPr lang="tr-TR" altLang="tr-TR" sz="2600">
                <a:latin typeface="Comic Sans MS" pitchFamily="66" charset="0"/>
              </a:rPr>
              <a:t>Pusula ile doğru bir ölçüm yapmak için pusula düz bir zemine konulmalı ve çevresinde mıknatıs bulunmamalıdır.</a:t>
            </a:r>
          </a:p>
        </p:txBody>
      </p:sp>
      <p:sp>
        <p:nvSpPr>
          <p:cNvPr id="19460" name="6 Metin kutusu"/>
          <p:cNvSpPr txBox="1">
            <a:spLocks noChangeArrowheads="1"/>
          </p:cNvSpPr>
          <p:nvPr/>
        </p:nvSpPr>
        <p:spPr bwMode="auto">
          <a:xfrm>
            <a:off x="4716463" y="4149725"/>
            <a:ext cx="36718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200">
                <a:solidFill>
                  <a:srgbClr val="0070C0"/>
                </a:solidFill>
                <a:latin typeface="Futura Hv BT"/>
              </a:rPr>
              <a:t>Pusuladaki;</a:t>
            </a:r>
          </a:p>
          <a:p>
            <a:r>
              <a:rPr lang="tr-TR" altLang="tr-TR" sz="2200">
                <a:solidFill>
                  <a:srgbClr val="0070C0"/>
                </a:solidFill>
                <a:latin typeface="Futura Hv BT"/>
              </a:rPr>
              <a:t>N harfi Kuzey;</a:t>
            </a:r>
          </a:p>
          <a:p>
            <a:r>
              <a:rPr lang="tr-TR" altLang="tr-TR" sz="2200">
                <a:solidFill>
                  <a:srgbClr val="0070C0"/>
                </a:solidFill>
                <a:latin typeface="Futura Hv BT"/>
              </a:rPr>
              <a:t>S harfi Güney; </a:t>
            </a:r>
          </a:p>
          <a:p>
            <a:r>
              <a:rPr lang="tr-TR" altLang="tr-TR" sz="2200">
                <a:solidFill>
                  <a:srgbClr val="0070C0"/>
                </a:solidFill>
                <a:latin typeface="Futura Hv BT"/>
              </a:rPr>
              <a:t>W harfi Batı ve E harfi Doğu yönünü ifade eder.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 descr="data:image/jpeg;base64,/9j/4AAQSkZJRgABAQAAAQABAAD/2wCEAAkGBhQSEBITExEVFRAVFRoYFRQVFxYVGBUVFBgXGBgXFxgXHSYeFxojGRUYHy8gIygpLS0tGh89NTAqNSYrLDUBCQoKDgwOGg8PGiwkHyIsNCwwKiwsLCwsLC8sKiwxLC8pLCwsLCwsLzQrLSwsNCwsKSwsLzQsMCosKS8sNCwsLP/AABEIAM0A9gMBIgACEQEDEQH/xAAcAAEAAwEBAQEBAAAAAAAAAAAABQYHBAMIAgH/xABMEAACAQMDAgMDBgcNCAEFAAABAgMABBEFEiEGMQcTQRQiUSMyQmFxgTNSVJGSk7IWNUNiY3JzgoShsdLTFRckJVOio8GDCCZkw/H/xAAaAQEAAwEBAQAAAAAAAAAAAAAAAQMEBQIG/8QAMhEAAgECAwUGBgEFAAAAAAAAAAECAxEEIUEFEjGh8BNRYXGR0RUiMoGxweEUNEJSov/aAAwDAQACEQMRAD8A3GlKUApSlAKUpQClKUApSlAKUqI6u1T2awu584McDsv87adv/diobsiVmVqPxbgNq8/kuXNw8FrAh3y3TJtG5FA4XLcnnH1kgG2afqZZIROqQXEoJEBkV2GOSARjeQO+0ED4nvWKaZ0k+k2em6urSSOhVrmM8hLW5HZB6Fd+frZ88Yqxa51XDHr3tMgdo4dNL2oRHfzmky7OhUYA8skFjgDByeKnh14EcevE0uTXLdVLNcRBQ5QsZEAEg5KEk4DD4d6/dtq0MiM8c0bovzmV1ZV9feIOBx8axGbVobPQrOOaGCW+vWknVriMSxw+c3Nw4Kt2QpgAHPPfGD+tY0SCHSLAWcgl083W+9naOYxyOgwGljTD+SGUrgcDC9zzQG1jWIfK83z4vJzjzN6bM5xjdnGc8d69pLxFdEaRRI+diFgGbbydoJy2B8KxWDQhLpGtzRNH5EyI6RwQS28Aa1G9nhWU8hgo5HqD9VWrw4ia/uH1eZSAUEFmrfRiTiWT7Xk3c98bh2IoDRqUpQClKUApSlAKUpQClKUApSlAKUpQClKyvrTxT9h1Z42kJtobTcbdQuZrmRvcXcVJUBGDE5wMdieCBqlKotprlxY2Euo6lOZd21lt7cRGOJZGUIkbcGRveGWLEfDPczVx1ii3QtBDM0/spuiqhDtQEgIfe/CFhgAcZI5oCwUql6b4oRS3nsj2l1BKsbSSGZYgsUaqW3yFZCUBwByPUfGv1pXijbzzQxiG5SK4Zlt7mSPZDMy+iHduGcHGQM4oC5UqoP4mW4s5LoxzAJcG28nCGV5wwXYihsE8579gagtQ8R5YdWu1MNzLaW1rGZIII45CkrgSNJI+Rjah243YOOAcE0BplKrF31/CIraSGC5ufaU3xpbxbmCYyS5JCpjtgnOQagOoPFrFjbz2dtLJLcymGMOgxHMGC7JFDZZzztVTg45IoDRqVBaH1YlzcXFusUqyWyxGUuEwGnTeE91j7wGQfTIOM1O0ApSlAc8t8iyRxFgJJAxRfVhHt3Y+zcPz10VlXVWvH90dqFb3LOHMg9P+Kkjjkz9kUiP/AFa1Wpaa4gheqelkv4hFJPPHFn31gkEfmqeCknuncv1cVJ2NkkMaRRqEijUKijsqqMAD7q96VAFKqvid1M9hpk08TBZ8okRIBG53A7Hg4XcefhUJoXVV1qc6paTKlnbbVurvajPcShRuWFGGEQ8neR68dsEgaLSqxN4h2qw30x8zyrKXypW2jmQEKVj597lgPTvXN1B4mw2Q3TW155e1GMq25MQ8wAhTISF3c4Iz34oC4Uqpal4l2sIiylw8skIn8mKFpJY4WGd8qjiMD1ya7rbre2kmtIo2ZvbInlgcL7jLGMsCScqw+GKAn6VUpfE6zWKaUmQxxT+zqQm4zzjukABzJ9vA571DReJgm1JER2gs7e1kmvVni8t0YNsVHDDcpGVbC99w70Bo1KqmheJNrdTpCqzxvKC0BmheJbhV5LRMfnDHPpxUDrfihGk0pS5dbOMhHlFq8iebESzxQzZ2M7r7vvjAxkE5FAaTSoG06ygkuUtgHErWoujlQFSJiAA5zw3I45+2urprqKO+tkuYQ4ictt3gKTsYqTgE8ZU0BKUpSgFUPSPD/wAy71W4vYo2N2xiiIIZltthTg49xmXb2/FFXylAZTP0PqLaTBZN5Mj2l2jJukIW4tYixRGOPcIJAx+Ko9RUnadPaklxqd6Vt2vZooorRVc+Wir8/JYZIBweQNxU8LnA0OlAZp0h0TdLa3ttdQxpJdxSedeifzpZZZAVGV2DCAMxAz/iTXN010HLbvbteRW6W9kpczG7vJNzRA7ZUidxFCAAS2VI54A9NUr8ugIIIBBGCDyCD3BHrQGPdA6H7Zqt3cK4fTLe8mntyAdkl1OFywJ+cIwuQfiRjvUhH0nqqHU/LW1/5jK+XeRt1vGdyKfdU+Z8m3A9CPWtQhgVFCqoVR2CgAD7AK4dS16K3kiWZtiynakjcJ5ncRs3ZWIzjOAcEd+KeAM91Lw8vYzFDAyT2SWYhRJbie3RJhndK8cPE24k8E45xwADX4tPDy8ht9EVEhc2csklxG0hUGSRsq4YKd23JPx7Vq1KAqvQ3Tkts9/LOF826u3lG07sQ8CME/EDdxVqpSgFKVAde6x7Lpt3MDhliYIf5ST3E/7mFSk27IGO9K3I1DXL9ifcuIblVPwjYxxxn7kC1uHTuoGe0glb57RrvHwkAw6/c4YfdWA+DA/5nj/8eT9qKtv6Vfa13B+JOZFH8ncjzc/Z5pmH9WuhtCmqdXdWiS/5RXBlgpSlc4sKV4kdMS6g1hAI91oLkSXR3quI0GAuMhju3sPd7fVXlb9KzWWsLPZwr7BcwiO5jQoghkhGI5FQkZGMDC57ufUVeqUBi9r0PqbWiWMtrGsT6gJruYTozTRs+5nVOMKAo4J3HC+6OalOpdN1G41QSS6b7RYWzf8ADQi5giRpB/DyhiSx+CkDAx/GzqlR7a7F7SLZW3z7d7qvPlJ6NIeyZJAA7n0GASAM86o6LvBqdxdW8Uky3Mca/JXrWZhaNQhEmOZYzgNgc9+1RPW2nG1/2Pa2LxjUIjLCsKSGRo/a4/ffJ94IpYsGYDjBxwa2muRdJhExnEMYuGGDKEUSFcAYL43EYA4z6CngCg6z0JNappDWMK3A09n3QM6xGUyqAZQze6G3Bm59SMdqjbnw+vb1NakuI44Lm78hYFEgkTZblW2ll5w2xASQORnGK1ulAZwmlXlzdWt1e28djbafFIyosqzM8jR7S48sYWNVXIHfj1zxnkN/LJplpo8YtnSa6VPOhnWV5ozK0hfyQN8QGBkyYOAOO+Poqo+z6etoZDJFawRynOXSKNGOe+WUAnNNQZ5rPTupJeatJbWscgu7dIoJjMieUiR7GQIeS5JyMlVBGcntV86S0f2SxtbcjDRQorY/HwN5/SJNS9KAUpSgFKUoBSlKAUpSgFcGu6JFeW8tvMu6KRdrD1HqGHwYEAg/ECu+lAZF0t1Dd6ZOdPuSZ1QhYtxwzoc7PJdjjcVBxG5w21lVlZNh1LTdUjuE3xPuXJB4IZWHdXVsMjD1VgCKrviF0iLyDeiBriIHC9vNjOC0JPoTgMp9HVeQCap3TGulpI1eYx3TALb3hGRcAdre7Q4DyDkDOGODtKtkG5U96O9HTiUSqbkrS4M16lQumdRbnENwghuTnaM5jmxyTC5xu45KEBx6jHvGaqkuTTzQrK/H/Vtlpb24PM0pdv5kI/zuh+6tUr528b9W87VTGD7tvEkf1b3+UY/mdB/Vrfs6l2mJiu7P0Im7I8vBn99P7PL+1FWzwP5eoRH6M8LxH63hPmx/9j3H5qxjwZ/fT+zy/tRVsPUD7Iln/J5Y5if4ittl/wDC8tadqK+In9vwiqLs0W2lKVxy8V5z3CorO7KqKCWZiFVQO5JPAH11F9RdVQ2ajzCWlb8HCmDI+PUDsFHqzEKPjWa399danOsZ254ZYRkwW654llPBmfI93OMke6FwzC+nRlNb3BLUpqVowy17iT6o8RZZ90NgGVSBuuNvvkO21fKQ9t7e6hblj80AAyC1dBdHrp9ttJ3XMreZcSElmeRvQseWC5wD68njcajuienY8iZcmBCfIZsFriUjbJdufXIykeOAmSOHGLtVc2r2jwPcL2vIUpSvB7FKUoBSlKAUpSgFKUoBSlKAUpSgFKUoBSlKAVl/iH0usUjThc2tw2Jl9I5mIxJx2WRsAn0fae7kjUK8b2zSWN45FDRupV1PZlYYIP3VbSqOnLeRXUpqpHdZmfT+viQCyvsSByBBM/8ACkcqkh+jOMZVxjdjIwwObVBqM1pxJvuLUdpAN08I/lFAzOg/HUbx6huWrPNa0MwSyWs2XXGY3b+FhzwxI+mpwrY5BCtxuFWDpLq1gyWt0+XPEE7fwvwjkPpMPQ/TA/GyDtr0IuPaQ+l8jn06soScJcVzNEhvY3jEqOrRFdwdSCpX4hhwRXyXrWpm5uZ7g/w0ryfYHYlR9y4H3VuPiF/wljdzwSGIyrskjAzHK058svtyNkoDFt64zt94NxjAa6OxaNpTqPy65GxzU1kXrwZ/fT+zy/tRVuFxbrIjI3KOpVh/FYFT/cTWH+DP76f2eX9qKt0rNtL+5l9vwiD06Uu2ks4C5zIq+XIf5WEmKT/vRqrfUfiIPeistrt2a4PMSH1EY/hnH1e6PUkgrVc6mllW4uLXzCLVyJ/LX3fM84FXDtnJTzInOwYB3HduBxUfaWbzSLBAo8zAJJHuQx9t749OMBRyxGBgAkZ6GEju9rVfylFfFNPs6azP5a2cs85SMmS5kw0s0hLbV7eZKRjjuFQYyeFCgEi52WgoP+AhJ2kCS9mJ99lbjYWHaSXBGBjZGDjblK6ILNLC3EcKmSeV9q7j79xOw+c5HZQqljgYREOBwBVj0PSRbxbS2+RiXlkIwZJWxuYj0HAAH0VVQOBVWIr7+SyWiJw9HPeefj3ndHGFAVQAoGAAMAAcAADsK/VKViN4pSlAKUpQClKUApSlAKUpQClc+oajHBG0s0ixxLjc7kKoyQBkngckD764NM6us7l/LgvIJZMZ2JIjNgdzgHJoCXpSvyXGQMjJ7D1IGM/4j89AfqlKUApSvC8vo4l3yyJGg+k7BB+diBQHvSoFusoW/AJNcfXDGdh+yWTbEf0q8X1W8k+bFBAPjIzTv96R7EB/+Q1Ki2Q2ke/WHTYvIMKQtxGd8LnsHxgq2OdjD3W+3PcCsiup4ypSbCEkq8TkB1dTgrgHO4MO6/UR6GtPbSnk/DXc8n8VGFun5oArkfUztXtY6RDDkxQxoT3ZVAZv5zfOY/aTW7DVp0U1xT0MdelGq0+DRjPXet3b2MEM0UphWbK3UiOnm4RgiPuUZcbm97s2Ae+aoVfU2oafHPE8UqB4nGGVuxH/AKOeQRyCARzWA9d9CyadLkZe0c4ilPcHv5cmOz47HswHxBA6+zMVCN6Usru69j2o2RJeDP76f2eX9qKt0rC/Bn99P7PL+1FWl9d9dx6fFgYe6cfJRegHbzJMchAfvY8D1IyY+LlipRis3b8IkhPE/UooZ7QmVFlZXRshm2RMyFZWVAWKqysAO53HHqRYek9R09ICtvdxPwXldnUSOQPekkU4IwB2wAoGBgCvnu/v5J5XllcvK5yzHuT/AIAAcADgDtXOyg9xn7a3fCpOmk5592hXKEW7n1R07ZtK5vJVKll228bDBigODuYHtJIQGIPIARe6tmw18qaR11f22PJvJgo7Izean6Mu4D7sVddJ8frpMC4toph+MhaFvtOdyk/cK5dXZWJhmlfy/mxpjKKVjdqVnuk+OOny8SGW3b+UQsuf50e4Y+s4q6aZrkFyu6CeKUfGN1fH27Tx99c6dOdN2mmvM93ud1KUqskUpSgFKUoBSlKAUpSgM98Z2eS1tbOIAy3d3GgViQCqZc7iOQoYJk1CSpIuu6aL6C2ttkc8kJtOQzKhL+ezBWVFRSRxjk88nGgdS9GW980LT+Zuh3GMxyPEVL7dxyhHPuivDSfD2zt5HlEbSSuhjMk8kkzeW3BQGQnAPPb4mgM/uetrw3FnJDeSyx3N4saJ7GIbVoWbBCvL8q5A53jjv2xiuefUZ4p9e1L2uRvZAbWDKx43ucbRxwI5WQgDvgbs1ftO8K7CCWGWOOQPA5aLdNK4TP0VVmIC+uMV+5vDGxb2gGOTbcyCWVBLJtZw2/IXOBlsE4+A9KddcwdkOsNa2EElyJpZfKTzDFC8rGTYC5KxLhRnPJwKps3jnbsSsYEWPW4WYsP/AIoY2/MXWtRxUdqvTttcjFxbxS/0iKxH2EjI+6vcXG/zLIjQzh/Ey0k/DarLg90t7eW3X9LY8v5pBS2660VG3hwZP+o8NxLJ+skRn/vqT1fwLsJcmIy27emx965/my7jj6gRVK1fwDu48mCeGdfg26Fz9x3Kf0hXRpRwcuMnHzXsVtSLkfFnTfylv1Nx/p1/P97Gm/lJ/Uz/AOnWM6v0Xe2ufPs5kUd3C70/Tj3L/fUKDntz9ldOns6hU+ipfysVvI+gP97Gm/lJ/Uz/AOnT/expv5Sf1M/+nWAUq34RD/Zi5v8A/vY038pP6mf/AE659Q8SNJnieKWbfE4wytBcYI/Q4OeQRyCARzWEVK9M9MzX04hhH1u5+bGn4zf+h3J+8iupsylTi5Tm7IXJjQ9WjsNSc2Ja8DxOluNkitvkKkLIpVSxUIx9352B2JOOHUOntSnleWW0u3lc5ZjDJyf0cAAcADgDtVq8UOnIrGzsIoARiWRmc/Pd9ie+xHr8MduMVYPDbxIFyFtbpgLocRyHgTgeh+Ev7X25FZqdSrTi8RBJ6XfFW8mS7GW/uOvvyG5/Uyf5afuOvvyG5/Uyf5a+l8UxU/Fq/dH0fuRZHzR+46+/Ibn9TJ/lp+46+/Ibn9TJ/lr6XxX5dgAWJAUdyeAPtJ4FPi1fuj6P3FkfNX7jr78huf1Mn+Wv6nSN8GDCyugw7MIZQR9hAyK+gh1HCxIiLTsPS3Rphn4F0BRf6zCvZBeSfMtkhH41xIC32+VBuB++QV4lteo1aSj6P3PSizHtJ13X7fG1L11H0ZoHmH2Zdd4+5hVwsvFy+hUG+0iUJ6yoskQ/RlGD+mKvCdMSv+GvJD/EgVbdf0vel/NIK7LLpa1ibesCGT/qvmST9ZIS/wDfXNq4iFT/AAivK6/duRYkzm6X6xiv13RxXCDGfloXjB+x8GNvsDGqrrWnrqGvm2kaT2a1sgzrHJJHmaWT3cmMg/MIP3VpFUSToK9W9vLq31NITdFdwNqspVY1KoAzSegPw5PpWTU96Ff0jrE6W2rws0tzBazwpaIzl3MlwrfIB2ycAr9eNp7k4qx2PXk8N17PqNtHAWt3uEeGQyqFiGZEcFQQwUE5GQccV/G8KIfYGtlmkE7Ti5a7bDSNcqciRgeCOSNv1nnOTXnN0K6i7uruaS/untXgRI0SDbE4O5YkyRvbJ5J9e3NOuXuCr6j1lciOPUvYW8i5mT2aM3T4MvzI5Jogv0o0JAVtuVUlScNVxl6/ZZtWHlr5GnQq2/JzJM0ZfZ8AAQV/NVC6c0O7uZ9Lt39sNnZuJWFzai1SMRDMaZyTO+fdzxgenJNWjVPCSWUX8a6kyW95P5zR+ShO4sGKs+7cyYGABt9M55BAu3TOpPcWdvPKgSSWJZCi5IXeNwHPPYilSEMIRVVRhVAAHwAGAPzV/KlkI9KUpUEilKUApSlAKUpQCoTWOirK6yZ7SJ2P09oV/wBNcN/fU3SpTazQMu1nwEtGBaCeWA98MRMgH9bD/wDfWdP4UXrR+bAI54iT5ZDeW8iA+7IEkwArDke9nBB9a3HX5/aZTZr+BUA3bD1Vhlbf7XHLfBOP4QGuDqbqYWqhEAe5ce5GfmqvbzJMdkB4wOWPA9SOlh8ZiY5KTfg8/wAmWtNRyRhOm9D3ct4toYWilK7280EBIgcGT+MueBt7nit76a6ahsYBDCOO7ufnSP6sx+PwHYDgVRdHnMd7bzO5eSSXZNI3d/PHljOOABJ5WFHAAAFafV2NrVpyUammi4HilUVSN0Zd47fgrL+kl/YSsjBwQQcEcgjggjsQR2Na547fgrL+kl/YSsirsbLSeHafeyxmxdDeLCPH5N65E6jCSBWfzx2wVQE+b92G7981OXniFwfItJHOODK6Qgn0wBvbn6wtUfwa6eS4ku3lQPEIhFtPYmVtxx8CBGORyNwxip3WNHe0kCOS8LnEMx7k/wDTkxwJAOx7OBkcgiuVOjQ/qJU80tPYzVqk4r5S8aPZy3kKTe27YpFyFt4lQj0Ks83mMGBBBwFIIPwqTh6OtQQzxec47PcM1wQfiPNLBf6uKonR3UPslxsc4tZ2AbPaKY4VZPqV+Fb4HafVjWq1yq9KVKbjI2Uakakd5H8VQBgDgdhX9pSqC4UpSgFKUoBSlKAUpSgFKUoBSlKAUpSgFKUoBSlKAVF9QauYY1EYDXMp2QoexfGSzY5EaKCzH4DA5IFd93dLFG8kjBY0UszHgKqjJJ+wCs+1XqMxMZ2TN7OuLe3fj2e2zw0uOV3MAz+rMFQfM3D3CDm7IrqTUI3OjVNXXT4Vhj+Vu5Mv73dmY+/cTY7KWzwO+Aq4AyKUWO/LF5biVucDdJM+OyqvoBwFHCgegGa69I0me8lcRfKSFvl7mT5it8Dt+cwHAiT5owCVHNaZ030jDZglcvOww8743sO+0Y4RM/RXj45PNdPtIYVWWc+SOdGjKu7vKPNlStPDaWSCR7hts2wmCFG4jlAzG8rj8IwcKdo9wY+nwas+nXomhilHaRFcD4b1DY+7OKsVVPRU2efB/wBG4dQP5OXE8ePqCzBf6tYe1lUleTN3ZxhG0UUDx2/BWX9JL+wlZFWu+O34Ky/pJf2ErJI4mdgqjLsQqj4sxwo/ORX1GzJKOHbejZ5ZuXhX0nImmR3EMpS4mZ5Cj5aKVM7UV17qdqZDpyN3O4e7Vo8+O5D21xFslK/KW8nquR78bDiRM4IdeVOM7W4qw6Rpy29vDAvzYo0jH2IoX/1X51XR47hAsi5wco6kq8bejRuOUb6x/gcV8rKq5Tcnq7nudJS8zJdb0RrV/Kl+UgkysUrc78g/JS+nmYzz2cZI5yKunh71KZFNrMxM8S5jdjkywjABJ9XQkK3xyp+lx/dUhaKN4r5RNZsMe04xtHp7Qq48sgjPnJhcjJ8vAqlapps1lNEyyZw261uTyGbB+Slx9IoSDjh1JIwQQNu+sTDcl9S4P9MxRTw876Pj7o2elRnTmvJeW6zINp+bIhOTHIvzkb7D2PqCCOCKk65rVsmdNO4pSlQBSlKAUpSgFKUoBSlKAUpSgFKUoBSlKAUpVf6v1OdIvJs033s2VjJ4SEfSmlbsqr6Dks2AAeaArHXnWaCXyl2usTA7SfdknUjb5mOfKibBIHLybVXlHrw6d6CmuWM94zojkMyn3Z5z/KEfgI8cCNfeA49zkGd6L8N4rILJK3tF53MrjhD6+Wp7dyNxyxyeRnFXGrlVcFaHqUukpO8vQ8bOzSJFjjRUjUYVFAVVHwAHavalKpLhVZvk8vUf4txb/wDktn/xKXA+6P6qs1QHV67Ugn/6Nwhb+jmzA/3ATbv6leouzIkrozPx2/BWX9JL+wlU3ws0n2jVrVSMrGxmb6hCNy/+TZ+erl47fgrL+kl/YSv3/wDT5pGXu7kjsFhQ/b8pJ/8Aqrvxq9ns+Xi7ev8ABTFXaNopSlfPF4xVU1fpHbG6wIr27g+ZZOdsZ9cwN/APnkAe5kA+4ffq10qU7ENJqzMd0bWzpl2WZnNq5Ec29dsicEqZk+jMgzyPdljyVyVAGwI4IBBBBGQRyCD6iofqXpKG9QrICsm3asq8OoznB9GXIB2nIyARggEQnQ0VzYn/AGfd/KRrn2S5UHY8Y58l8/MkUchT3XOCdle5z383xPEIbmWhdaUpVZYKUpQClKUApSlAKUpQHDrWsR2lvLcTNiKJSzH147AD1JOAB8SKpw6n1gwrdrp0BtiAwtvNkN2Y27HhfLDYIO3v6d6l/Ezp+W90u4ghwZjtZVJwHMbq+zJ45C4GeM4qi9YQS6qI1i0u/gvfcRppWaGGGNXy+35TZL3YZ25I+4UBoN71IxubS3h8sSyqJpYpg6yJbYOSoUYD7vdwx4weDXHovXsJsobi7ngQyTNCGj8zyvMDNhQzjPzV5Y4XOeaqusC7t9U1GaKwuJm9hSGykjUNGFChn3MTnd5nZFBY47c5rzsejJP/ALetJLdzbwJJcXJZCUEzLvVHJGN3mFhg066+yHXX3NB0jrSzukmeC6jdIPwrZ2hBgncxbHu4U+924PPFeOmdfWNwszQ3UbiBS8u3dlUXktgjLKPiufT41nms9IXd3Dr0qQustxcxJHGw8tpoLQjlN2MhhyD6lak+kNBe4uXnnS9RY7VrdDdQ2tsCkndBFCoO1RyCeO/bFQC8S9W2qxW0pnHl3TKsBAcmVpPmhVA3fnHHrVZ0nxXt2vLuG5mghWO5MFvktufZw7OeQq7iACcDv3xVU8JbKW4jju5kLQ6bDJBaovveZNlmkkUDudpWMYznj1FcdhoV5LpR0w6ZMl3dzCaW6kVREqNIsnmO+ciRQNvlkZ7/ABxU6jQ1jXuubKydY7m6jikYZCnJbB4BIUHaO/Jx2NR2ueJtpb3FrbiQSS3DR425KrHL82QsoO7PG0DOcjsOaoXWEeos+pxpaXWWURRG2t7cpNbjagaa4ZWlkYqfwa9vqwal4tMmttUsD7LPJb2ul+XE8cZZROFO7efokqpXHckrxzQGjaVrcNyJTDIHEUrRSEBhtkTG5eQM4yORkV3VUPCjR5LfS4RMjJcSNJLKrAqweR2PvA8g7dtW+gFcesaeJ7eaEnAljZM/DepGfuzmuylAYR4u3pmstMkPDOXLj4PsQOPucMPurQ/B/SPI0i3JGGm3TN9fmnKf+MJWfeK1gzSw2a/ON/II/wCberG4P2ebJKP6tbfaWqxxpGgwiKFUfBVAAH5hW6rVvh4U/Fv9L9niKsz2pSlYT2VnqLrTyLhbS2tnu71k8wxIyxrHHnG+WR+EBPbg5+8ZdO9ZNM88V1avZ3EC73EjK8ZjP00mXCsB69sfnxVLq+Sw1TVmvDPDFexw+z3cUbvtCRsjKrIrbJFJyMj6OfhUE014NL1uYPfzW7rHFai73GQxMds0u3A93DnkDsPqNRoTqaLY9ZSO9oGtkSO5kmVX9qhb3IhmN1C/hTJ+KmdvqamH6itQcG6gB8wxYMsY+VXGY+/zxke735FZpo13HNqVh5aSiy0zTWkV5I3j8xmVYyVVwCfdGckclTjIwTXH6YV9DhdoA2oanfKPMZMyRiSZj7rEZRdqZOMfPOa9dc7Hk3O/1iCDb508UW44XzJETcfgu4jP3V6e3x+aIvMTzim8R7l3lM437c5254zjFYp1basmp6j7Uit50aR2nmWc94zxbMYtSjqscgY87vpc55Oevqrz9Lk0hot01y1lJZodu1jKQnk7lJOMNIDjJ+bUEmtNrtuFkc3EOyJtkreYm2Nx3VznCN9RwaiYetEk1FbOJVkjNr7S1wsgKBS+xQAAQ2e+d3as+1rpyPT30aG6RpdPQyyXTiN5UkvHUYeVVBLDcfdyDwCORmoT/Yjy22uXFpbSxRSXMcIhRGSQW8bbpwkeAV3blJXHAyPjQG52GtQTlhDcRSlfnCORHK/ztpOPvqIvOs1juZIdsREZQySm5gVYozje0ylvMjZScBdpDZX3hk4oenQRz6jFPo9sYoLazmV5RE0CzSuhEUWHUGRlbaxJz9vaqjLbWs2nadZrbSDUpbxUuJnhdHV2dvMV5WUbyQw93JwBk4IoD6EXVIi5jE0ZkCeYUDruEZ+ntznb/G7V6Wd7HMiyRSJJG3zXRg6nBwcMpIPII+6sX1rXzBc9QuYZvaXjS3t1WJyEh2eX5m/G1VJZWHPJxjOa1bpDSPZbC1gxgxworfz9oLn9ImgJilKUApilKAUpSgFcGtaHDdwtBOm+Fsblyy52kMOUIPcD1rvpQHNpumx28SQwxrHEgwqKMAD/APvJPqTXTSlAMUpSgFKVB9ZdUCwtWm2GSQsscMQ4Ms0hwiZ9PUn6gaAnKVQZb3WIDHK8llOxZfNskAhZEY8+VNJJ7zAfjcHnvxXfrHU7m7nignRBZ20ktyJI2YBnj3QneOwHziByRQH46h6UM2sadc4JiiWUy/DdGPkPv3Suf6tXKqZa+I1vFa6e1zMxku4yUZYn99kA3ERqCwDEgKMEnIrstfEeye1mujKY4oZPLlEiOjpJx7mzG4sc9gD6/A1LBZ6VVYPEq0aC5mzKvsoVponidJUV8bW2MASDnORUjL1bAJ7WDLNNdIXiVVziMDcXf8Rcep74NQCZpSlAKUpQCoD9xUBv/bnaWWZc+UskhaOHICkxR9kJA/vPrU/SgFKUoDnv7FJopIpBujkRkcZIyrDBGRyOD3FVvRfDW2t5opvMuJmgBEC3EzSpACMHylPC8cevYVbKUApSlAKUpQClKUApSlAKUpQClKUApSlAKqniL05Nd28Jt9puLa5juY0c7VkMWfcLemQ3f6vTOatdKAyrVOlrjUr22ll0iO0CTxy3FxJNFLJKsXHlKI88YA747DtXJq/Tmqf87SKzV2vpRtuPOjANuPcVFQnO4IxzuKjv3IAOwUoCiWfSMi6vaOYv+CsrARQvleZyQpwudw+T9ceneqxN4d3kmnF2jIvW1Nr6SASojsuSoRJRuRXA95SeBk/ZWxUp1zuOuVjKB06Y7LU7i+DwSz2zwIbq7Sd2UIzLu2qFB3DIAJJHoMc93g5o0jQjUbkfLzQxwwg59y1gVVXGe3mMu8/Hg+tX3U9HguVCTwRzIG3BZUVwGAIyAwIzgkZ+uutVAAAGAOAB6CgP7SlKAUpSgFKUoBSlKAUpSgFKUoBSlKA//9k="/>
          <p:cNvSpPr>
            <a:spLocks noChangeAspect="1" noChangeArrowheads="1"/>
          </p:cNvSpPr>
          <p:nvPr/>
        </p:nvSpPr>
        <p:spPr bwMode="auto">
          <a:xfrm>
            <a:off x="63500" y="-744538"/>
            <a:ext cx="1847850" cy="15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endParaRPr lang="tr-TR" altLang="tr-TR"/>
          </a:p>
        </p:txBody>
      </p:sp>
      <p:pic>
        <p:nvPicPr>
          <p:cNvPr id="20482" name="Picture 4" descr="http://www.toplumdusmani.net/v2/images/stories/yon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844675"/>
            <a:ext cx="302418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6842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  <a:latin typeface="Futura Hv BT" pitchFamily="34" charset="0"/>
              </a:rPr>
              <a:t>ANA VE ARA YÖNLER</a:t>
            </a:r>
            <a:endParaRPr lang="tr-TR" b="1" dirty="0">
              <a:solidFill>
                <a:schemeClr val="bg1">
                  <a:lumMod val="95000"/>
                </a:schemeClr>
              </a:solidFill>
              <a:latin typeface="Futura Hv BT" pitchFamily="34" charset="0"/>
            </a:endParaRPr>
          </a:p>
        </p:txBody>
      </p:sp>
      <p:sp>
        <p:nvSpPr>
          <p:cNvPr id="20484" name="6 Metin kutusu"/>
          <p:cNvSpPr txBox="1">
            <a:spLocks noChangeArrowheads="1"/>
          </p:cNvSpPr>
          <p:nvPr/>
        </p:nvSpPr>
        <p:spPr bwMode="auto">
          <a:xfrm>
            <a:off x="539750" y="1700213"/>
            <a:ext cx="22320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000">
                <a:solidFill>
                  <a:srgbClr val="7030A0"/>
                </a:solidFill>
              </a:rPr>
              <a:t>ANAYÖNLER</a:t>
            </a:r>
          </a:p>
          <a:p>
            <a:endParaRPr lang="tr-TR" altLang="tr-TR" sz="2000">
              <a:solidFill>
                <a:srgbClr val="7030A0"/>
              </a:solidFill>
            </a:endParaRPr>
          </a:p>
          <a:p>
            <a:r>
              <a:rPr lang="tr-TR" altLang="tr-TR" sz="2000">
                <a:solidFill>
                  <a:srgbClr val="FF0000"/>
                </a:solidFill>
              </a:rPr>
              <a:t>DOĞU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BATI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GÜNEY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KUZEY</a:t>
            </a:r>
          </a:p>
        </p:txBody>
      </p:sp>
      <p:sp>
        <p:nvSpPr>
          <p:cNvPr id="20485" name="8 Metin kutusu"/>
          <p:cNvSpPr txBox="1">
            <a:spLocks noChangeArrowheads="1"/>
          </p:cNvSpPr>
          <p:nvPr/>
        </p:nvSpPr>
        <p:spPr bwMode="auto">
          <a:xfrm>
            <a:off x="6443663" y="1700213"/>
            <a:ext cx="22320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000">
                <a:solidFill>
                  <a:srgbClr val="7030A0"/>
                </a:solidFill>
              </a:rPr>
              <a:t>ARAYÖNLER</a:t>
            </a:r>
          </a:p>
          <a:p>
            <a:endParaRPr lang="tr-TR" altLang="tr-TR" sz="2000">
              <a:solidFill>
                <a:srgbClr val="7030A0"/>
              </a:solidFill>
            </a:endParaRPr>
          </a:p>
          <a:p>
            <a:r>
              <a:rPr lang="tr-TR" altLang="tr-TR" sz="2000">
                <a:solidFill>
                  <a:srgbClr val="FF0000"/>
                </a:solidFill>
              </a:rPr>
              <a:t>KUZEYDOĞU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KUZEYBATI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GÜNEYDOĞU</a:t>
            </a:r>
          </a:p>
          <a:p>
            <a:r>
              <a:rPr lang="tr-TR" altLang="tr-TR" sz="2000">
                <a:solidFill>
                  <a:srgbClr val="FF0000"/>
                </a:solidFill>
              </a:rPr>
              <a:t>GÜNEYBATI</a:t>
            </a:r>
          </a:p>
        </p:txBody>
      </p:sp>
      <p:sp>
        <p:nvSpPr>
          <p:cNvPr id="20486" name="9 Metin kutusu"/>
          <p:cNvSpPr txBox="1">
            <a:spLocks noChangeArrowheads="1"/>
          </p:cNvSpPr>
          <p:nvPr/>
        </p:nvSpPr>
        <p:spPr bwMode="auto">
          <a:xfrm>
            <a:off x="468313" y="4941888"/>
            <a:ext cx="81359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000" b="1">
                <a:solidFill>
                  <a:srgbClr val="0070C0"/>
                </a:solidFill>
                <a:latin typeface="Comic Sans MS" pitchFamily="66" charset="0"/>
              </a:rPr>
              <a:t>Yönlerin  adları güneşe göre belirlenmiştir. Güneşin doğduğu yere </a:t>
            </a:r>
            <a:r>
              <a:rPr lang="tr-TR" altLang="tr-TR" sz="2000" b="1">
                <a:solidFill>
                  <a:srgbClr val="FF0000"/>
                </a:solidFill>
                <a:latin typeface="Comic Sans MS" pitchFamily="66" charset="0"/>
              </a:rPr>
              <a:t>DOĞU</a:t>
            </a:r>
            <a:r>
              <a:rPr lang="tr-TR" altLang="tr-TR" sz="2000" b="1">
                <a:solidFill>
                  <a:srgbClr val="0070C0"/>
                </a:solidFill>
                <a:latin typeface="Comic Sans MS" pitchFamily="66" charset="0"/>
              </a:rPr>
              <a:t>, battığı yere </a:t>
            </a:r>
            <a:r>
              <a:rPr lang="tr-TR" altLang="tr-TR" sz="2000" b="1">
                <a:solidFill>
                  <a:srgbClr val="FF0000"/>
                </a:solidFill>
                <a:latin typeface="Comic Sans MS" pitchFamily="66" charset="0"/>
              </a:rPr>
              <a:t>BATI</a:t>
            </a:r>
            <a:r>
              <a:rPr lang="tr-TR" altLang="tr-TR" sz="2000" b="1">
                <a:solidFill>
                  <a:srgbClr val="0070C0"/>
                </a:solidFill>
                <a:latin typeface="Comic Sans MS" pitchFamily="66" charset="0"/>
              </a:rPr>
              <a:t> denir.  Diğer yönler buna göre belirlenir.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7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>
                    <a:lumMod val="95000"/>
                  </a:schemeClr>
                </a:solidFill>
                <a:latin typeface="Futura Hv BT" pitchFamily="34" charset="0"/>
              </a:rPr>
              <a:t>SAATLE YÖN BULMA</a:t>
            </a:r>
            <a:endParaRPr lang="tr-TR" b="1" dirty="0">
              <a:solidFill>
                <a:schemeClr val="bg1">
                  <a:lumMod val="95000"/>
                </a:schemeClr>
              </a:solidFill>
              <a:latin typeface="Futura Hv BT" pitchFamily="34" charset="0"/>
            </a:endParaRPr>
          </a:p>
        </p:txBody>
      </p:sp>
      <p:sp>
        <p:nvSpPr>
          <p:cNvPr id="21506" name="AutoShape 2" descr="data:image/jpeg;base64,/9j/4AAQSkZJRgABAQAAAQABAAD/2wCEAAkGBhQSEBITExEVFRAVFRoYFRQVFxYVGBUVFBgXGBgXFxgXHSYeFxojGRUYHy8gIygpLS0tGh89NTAqNSYrLDUBCQoKDgwOGg8PGiwkHyIsNCwwKiwsLCwsLC8sKiwxLC8pLCwsLCwsLzQrLSwsNCwsKSwsLzQsMCosKS8sNCwsLP/AABEIAM0A9gMBIgACEQEDEQH/xAAcAAEAAwEBAQEBAAAAAAAAAAAABQYHBAMIAgH/xABMEAACAQMDAgMDBgcNCAEFAAABAgMABBEFEiEGMQcTQRQiUSMyQmFxgTNSVJGSk7IWNUNiY3JzgoShsdLTFRckJVOio8GDCCZkw/H/xAAaAQEAAwEBAQAAAAAAAAAAAAAAAQMEBQIG/8QAMhEAAgECAwUGBgEFAAAAAAAAAAECAxEEIUEFEjGh8BNRYXGR0RUiMoGxweEUNEJSov/aAAwDAQACEQMRAD8A3GlKUApSlAKUpQClKUApSlAKUqI6u1T2awu584McDsv87adv/diobsiVmVqPxbgNq8/kuXNw8FrAh3y3TJtG5FA4XLcnnH1kgG2afqZZIROqQXEoJEBkV2GOSARjeQO+0ED4nvWKaZ0k+k2em6urSSOhVrmM8hLW5HZB6Fd+frZ88Yqxa51XDHr3tMgdo4dNL2oRHfzmky7OhUYA8skFjgDByeKnh14EcevE0uTXLdVLNcRBQ5QsZEAEg5KEk4DD4d6/dtq0MiM8c0bovzmV1ZV9feIOBx8axGbVobPQrOOaGCW+vWknVriMSxw+c3Nw4Kt2QpgAHPPfGD+tY0SCHSLAWcgl083W+9naOYxyOgwGljTD+SGUrgcDC9zzQG1jWIfK83z4vJzjzN6bM5xjdnGc8d69pLxFdEaRRI+diFgGbbydoJy2B8KxWDQhLpGtzRNH5EyI6RwQS28Aa1G9nhWU8hgo5HqD9VWrw4ia/uH1eZSAUEFmrfRiTiWT7Xk3c98bh2IoDRqUpQClKUApSlAKUpQClKUApSlAKUpQClKyvrTxT9h1Z42kJtobTcbdQuZrmRvcXcVJUBGDE5wMdieCBqlKotprlxY2Euo6lOZd21lt7cRGOJZGUIkbcGRveGWLEfDPczVx1ii3QtBDM0/spuiqhDtQEgIfe/CFhgAcZI5oCwUql6b4oRS3nsj2l1BKsbSSGZYgsUaqW3yFZCUBwByPUfGv1pXijbzzQxiG5SK4Zlt7mSPZDMy+iHduGcHGQM4oC5UqoP4mW4s5LoxzAJcG28nCGV5wwXYihsE8579gagtQ8R5YdWu1MNzLaW1rGZIII45CkrgSNJI+Rjah243YOOAcE0BplKrF31/CIraSGC5ufaU3xpbxbmCYyS5JCpjtgnOQagOoPFrFjbz2dtLJLcymGMOgxHMGC7JFDZZzztVTg45IoDRqVBaH1YlzcXFusUqyWyxGUuEwGnTeE91j7wGQfTIOM1O0ApSlAc8t8iyRxFgJJAxRfVhHt3Y+zcPz10VlXVWvH90dqFb3LOHMg9P+Kkjjkz9kUiP/AFa1Wpaa4gheqelkv4hFJPPHFn31gkEfmqeCknuncv1cVJ2NkkMaRRqEijUKijsqqMAD7q96VAFKqvid1M9hpk08TBZ8okRIBG53A7Hg4XcefhUJoXVV1qc6paTKlnbbVurvajPcShRuWFGGEQ8neR68dsEgaLSqxN4h2qw30x8zyrKXypW2jmQEKVj597lgPTvXN1B4mw2Q3TW155e1GMq25MQ8wAhTISF3c4Iz34oC4Uqpal4l2sIiylw8skIn8mKFpJY4WGd8qjiMD1ya7rbre2kmtIo2ZvbInlgcL7jLGMsCScqw+GKAn6VUpfE6zWKaUmQxxT+zqQm4zzjukABzJ9vA571DReJgm1JER2gs7e1kmvVni8t0YNsVHDDcpGVbC99w70Bo1KqmheJNrdTpCqzxvKC0BmheJbhV5LRMfnDHPpxUDrfihGk0pS5dbOMhHlFq8iebESzxQzZ2M7r7vvjAxkE5FAaTSoG06ygkuUtgHErWoujlQFSJiAA5zw3I45+2urprqKO+tkuYQ4ictt3gKTsYqTgE8ZU0BKUpSgFUPSPD/wAy71W4vYo2N2xiiIIZltthTg49xmXb2/FFXylAZTP0PqLaTBZN5Mj2l2jJukIW4tYixRGOPcIJAx+Ko9RUnadPaklxqd6Vt2vZooorRVc+Wir8/JYZIBweQNxU8LnA0OlAZp0h0TdLa3ttdQxpJdxSedeifzpZZZAVGV2DCAMxAz/iTXN010HLbvbteRW6W9kpczG7vJNzRA7ZUidxFCAAS2VI54A9NUr8ugIIIBBGCDyCD3BHrQGPdA6H7Zqt3cK4fTLe8mntyAdkl1OFywJ+cIwuQfiRjvUhH0nqqHU/LW1/5jK+XeRt1vGdyKfdU+Z8m3A9CPWtQhgVFCqoVR2CgAD7AK4dS16K3kiWZtiynakjcJ5ncRs3ZWIzjOAcEd+KeAM91Lw8vYzFDAyT2SWYhRJbie3RJhndK8cPE24k8E45xwADX4tPDy8ht9EVEhc2csklxG0hUGSRsq4YKd23JPx7Vq1KAqvQ3Tkts9/LOF826u3lG07sQ8CME/EDdxVqpSgFKVAde6x7Lpt3MDhliYIf5ST3E/7mFSk27IGO9K3I1DXL9ifcuIblVPwjYxxxn7kC1uHTuoGe0glb57RrvHwkAw6/c4YfdWA+DA/5nj/8eT9qKtv6Vfa13B+JOZFH8ncjzc/Z5pmH9WuhtCmqdXdWiS/5RXBlgpSlc4sKV4kdMS6g1hAI91oLkSXR3quI0GAuMhju3sPd7fVXlb9KzWWsLPZwr7BcwiO5jQoghkhGI5FQkZGMDC57ufUVeqUBi9r0PqbWiWMtrGsT6gJruYTozTRs+5nVOMKAo4J3HC+6OalOpdN1G41QSS6b7RYWzf8ADQi5giRpB/DyhiSx+CkDAx/GzqlR7a7F7SLZW3z7d7qvPlJ6NIeyZJAA7n0GASAM86o6LvBqdxdW8Uky3Mca/JXrWZhaNQhEmOZYzgNgc9+1RPW2nG1/2Pa2LxjUIjLCsKSGRo/a4/ffJ94IpYsGYDjBxwa2muRdJhExnEMYuGGDKEUSFcAYL43EYA4z6CngCg6z0JNappDWMK3A09n3QM6xGUyqAZQze6G3Bm59SMdqjbnw+vb1NakuI44Lm78hYFEgkTZblW2ll5w2xASQORnGK1ulAZwmlXlzdWt1e28djbafFIyosqzM8jR7S48sYWNVXIHfj1zxnkN/LJplpo8YtnSa6VPOhnWV5ozK0hfyQN8QGBkyYOAOO+Poqo+z6etoZDJFawRynOXSKNGOe+WUAnNNQZ5rPTupJeatJbWscgu7dIoJjMieUiR7GQIeS5JyMlVBGcntV86S0f2SxtbcjDRQorY/HwN5/SJNS9KAUpSgFKUoBSlKAUpSgFcGu6JFeW8tvMu6KRdrD1HqGHwYEAg/ECu+lAZF0t1Dd6ZOdPuSZ1QhYtxwzoc7PJdjjcVBxG5w21lVlZNh1LTdUjuE3xPuXJB4IZWHdXVsMjD1VgCKrviF0iLyDeiBriIHC9vNjOC0JPoTgMp9HVeQCap3TGulpI1eYx3TALb3hGRcAdre7Q4DyDkDOGODtKtkG5U96O9HTiUSqbkrS4M16lQumdRbnENwghuTnaM5jmxyTC5xu45KEBx6jHvGaqkuTTzQrK/H/Vtlpb24PM0pdv5kI/zuh+6tUr528b9W87VTGD7tvEkf1b3+UY/mdB/Vrfs6l2mJiu7P0Im7I8vBn99P7PL+1FWzwP5eoRH6M8LxH63hPmx/9j3H5qxjwZ/fT+zy/tRVsPUD7Iln/J5Y5if4ittl/wDC8tadqK+In9vwiqLs0W2lKVxy8V5z3CorO7KqKCWZiFVQO5JPAH11F9RdVQ2ajzCWlb8HCmDI+PUDsFHqzEKPjWa399danOsZ254ZYRkwW654llPBmfI93OMke6FwzC+nRlNb3BLUpqVowy17iT6o8RZZ90NgGVSBuuNvvkO21fKQ9t7e6hblj80AAyC1dBdHrp9ttJ3XMreZcSElmeRvQseWC5wD68njcajuienY8iZcmBCfIZsFriUjbJdufXIykeOAmSOHGLtVc2r2jwPcL2vIUpSvB7FKUoBSlKAUpSgFKUoBSlKAUpSgFKUoBSlKAVl/iH0usUjThc2tw2Jl9I5mIxJx2WRsAn0fae7kjUK8b2zSWN45FDRupV1PZlYYIP3VbSqOnLeRXUpqpHdZmfT+viQCyvsSByBBM/8ACkcqkh+jOMZVxjdjIwwObVBqM1pxJvuLUdpAN08I/lFAzOg/HUbx6huWrPNa0MwSyWs2XXGY3b+FhzwxI+mpwrY5BCtxuFWDpLq1gyWt0+XPEE7fwvwjkPpMPQ/TA/GyDtr0IuPaQ+l8jn06soScJcVzNEhvY3jEqOrRFdwdSCpX4hhwRXyXrWpm5uZ7g/w0ryfYHYlR9y4H3VuPiF/wljdzwSGIyrskjAzHK058svtyNkoDFt64zt94NxjAa6OxaNpTqPy65GxzU1kXrwZ/fT+zy/tRVuFxbrIjI3KOpVh/FYFT/cTWH+DP76f2eX9qKt0rNtL+5l9vwiD06Uu2ks4C5zIq+XIf5WEmKT/vRqrfUfiIPeistrt2a4PMSH1EY/hnH1e6PUkgrVc6mllW4uLXzCLVyJ/LX3fM84FXDtnJTzInOwYB3HduBxUfaWbzSLBAo8zAJJHuQx9t749OMBRyxGBgAkZ6GEju9rVfylFfFNPs6azP5a2cs85SMmS5kw0s0hLbV7eZKRjjuFQYyeFCgEi52WgoP+AhJ2kCS9mJ99lbjYWHaSXBGBjZGDjblK6ILNLC3EcKmSeV9q7j79xOw+c5HZQqljgYREOBwBVj0PSRbxbS2+RiXlkIwZJWxuYj0HAAH0VVQOBVWIr7+SyWiJw9HPeefj3ndHGFAVQAoGAAMAAcAADsK/VKViN4pSlAKUpQClKUApSlAKUpQClc+oajHBG0s0ixxLjc7kKoyQBkngckD764NM6us7l/LgvIJZMZ2JIjNgdzgHJoCXpSvyXGQMjJ7D1IGM/4j89AfqlKUApSvC8vo4l3yyJGg+k7BB+diBQHvSoFusoW/AJNcfXDGdh+yWTbEf0q8X1W8k+bFBAPjIzTv96R7EB/+Q1Ki2Q2ke/WHTYvIMKQtxGd8LnsHxgq2OdjD3W+3PcCsiup4ypSbCEkq8TkB1dTgrgHO4MO6/UR6GtPbSnk/DXc8n8VGFun5oArkfUztXtY6RDDkxQxoT3ZVAZv5zfOY/aTW7DVp0U1xT0MdelGq0+DRjPXet3b2MEM0UphWbK3UiOnm4RgiPuUZcbm97s2Ae+aoVfU2oafHPE8UqB4nGGVuxH/AKOeQRyCARzWA9d9CyadLkZe0c4ilPcHv5cmOz47HswHxBA6+zMVCN6Usru69j2o2RJeDP76f2eX9qKt0rC/Bn99P7PL+1FWl9d9dx6fFgYe6cfJRegHbzJMchAfvY8D1IyY+LlipRis3b8IkhPE/UooZ7QmVFlZXRshm2RMyFZWVAWKqysAO53HHqRYek9R09ICtvdxPwXldnUSOQPekkU4IwB2wAoGBgCvnu/v5J5XllcvK5yzHuT/AIAAcADgDtXOyg9xn7a3fCpOmk5592hXKEW7n1R07ZtK5vJVKll228bDBigODuYHtJIQGIPIARe6tmw18qaR11f22PJvJgo7Izean6Mu4D7sVddJ8frpMC4toph+MhaFvtOdyk/cK5dXZWJhmlfy/mxpjKKVjdqVnuk+OOny8SGW3b+UQsuf50e4Y+s4q6aZrkFyu6CeKUfGN1fH27Tx99c6dOdN2mmvM93ud1KUqskUpSgFKUoBSlKAUpSgM98Z2eS1tbOIAy3d3GgViQCqZc7iOQoYJk1CSpIuu6aL6C2ttkc8kJtOQzKhL+ezBWVFRSRxjk88nGgdS9GW980LT+Zuh3GMxyPEVL7dxyhHPuivDSfD2zt5HlEbSSuhjMk8kkzeW3BQGQnAPPb4mgM/uetrw3FnJDeSyx3N4saJ7GIbVoWbBCvL8q5A53jjv2xiuefUZ4p9e1L2uRvZAbWDKx43ucbRxwI5WQgDvgbs1ftO8K7CCWGWOOQPA5aLdNK4TP0VVmIC+uMV+5vDGxb2gGOTbcyCWVBLJtZw2/IXOBlsE4+A9KddcwdkOsNa2EElyJpZfKTzDFC8rGTYC5KxLhRnPJwKps3jnbsSsYEWPW4WYsP/AIoY2/MXWtRxUdqvTttcjFxbxS/0iKxH2EjI+6vcXG/zLIjQzh/Ey0k/DarLg90t7eW3X9LY8v5pBS2660VG3hwZP+o8NxLJ+skRn/vqT1fwLsJcmIy27emx965/my7jj6gRVK1fwDu48mCeGdfg26Fz9x3Kf0hXRpRwcuMnHzXsVtSLkfFnTfylv1Nx/p1/P97Gm/lJ/Uz/AOnWM6v0Xe2ufPs5kUd3C70/Tj3L/fUKDntz9ldOns6hU+ipfysVvI+gP97Gm/lJ/Uz/AOnT/expv5Sf1M/+nWAUq34RD/Zi5v8A/vY038pP6mf/AE659Q8SNJnieKWbfE4wytBcYI/Q4OeQRyCARzWEVK9M9MzX04hhH1u5+bGn4zf+h3J+8iupsylTi5Tm7IXJjQ9WjsNSc2Ja8DxOluNkitvkKkLIpVSxUIx9352B2JOOHUOntSnleWW0u3lc5ZjDJyf0cAAcADgDtVq8UOnIrGzsIoARiWRmc/Pd9ie+xHr8MduMVYPDbxIFyFtbpgLocRyHgTgeh+Ev7X25FZqdSrTi8RBJ6XfFW8mS7GW/uOvvyG5/Uyf5afuOvvyG5/Uyf5a+l8UxU/Fq/dH0fuRZHzR+46+/Ibn9TJ/lp+46+/Ibn9TJ/lr6XxX5dgAWJAUdyeAPtJ4FPi1fuj6P3FkfNX7jr78huf1Mn+Wv6nSN8GDCyugw7MIZQR9hAyK+gh1HCxIiLTsPS3Rphn4F0BRf6zCvZBeSfMtkhH41xIC32+VBuB++QV4lteo1aSj6P3PSizHtJ13X7fG1L11H0ZoHmH2Zdd4+5hVwsvFy+hUG+0iUJ6yoskQ/RlGD+mKvCdMSv+GvJD/EgVbdf0vel/NIK7LLpa1ibesCGT/qvmST9ZIS/wDfXNq4iFT/AAivK6/duRYkzm6X6xiv13RxXCDGfloXjB+x8GNvsDGqrrWnrqGvm2kaT2a1sgzrHJJHmaWT3cmMg/MIP3VpFUSToK9W9vLq31NITdFdwNqspVY1KoAzSegPw5PpWTU96Ff0jrE6W2rws0tzBazwpaIzl3MlwrfIB2ycAr9eNp7k4qx2PXk8N17PqNtHAWt3uEeGQyqFiGZEcFQQwUE5GQccV/G8KIfYGtlmkE7Ti5a7bDSNcqciRgeCOSNv1nnOTXnN0K6i7uruaS/untXgRI0SDbE4O5YkyRvbJ5J9e3NOuXuCr6j1lciOPUvYW8i5mT2aM3T4MvzI5Jogv0o0JAVtuVUlScNVxl6/ZZtWHlr5GnQq2/JzJM0ZfZ8AAQV/NVC6c0O7uZ9Lt39sNnZuJWFzai1SMRDMaZyTO+fdzxgenJNWjVPCSWUX8a6kyW95P5zR+ShO4sGKs+7cyYGABt9M55BAu3TOpPcWdvPKgSSWJZCi5IXeNwHPPYilSEMIRVVRhVAAHwAGAPzV/KlkI9KUpUEilKUApSlAKUpQCoTWOirK6yZ7SJ2P09oV/wBNcN/fU3SpTazQMu1nwEtGBaCeWA98MRMgH9bD/wDfWdP4UXrR+bAI54iT5ZDeW8iA+7IEkwArDke9nBB9a3HX5/aZTZr+BUA3bD1Vhlbf7XHLfBOP4QGuDqbqYWqhEAe5ce5GfmqvbzJMdkB4wOWPA9SOlh8ZiY5KTfg8/wAmWtNRyRhOm9D3ct4toYWilK7280EBIgcGT+MueBt7nit76a6ahsYBDCOO7ufnSP6sx+PwHYDgVRdHnMd7bzO5eSSXZNI3d/PHljOOABJ5WFHAAAFafV2NrVpyUammi4HilUVSN0Zd47fgrL+kl/YSsjBwQQcEcgjggjsQR2Na547fgrL+kl/YSsirsbLSeHafeyxmxdDeLCPH5N65E6jCSBWfzx2wVQE+b92G7981OXniFwfItJHOODK6Qgn0wBvbn6wtUfwa6eS4ku3lQPEIhFtPYmVtxx8CBGORyNwxip3WNHe0kCOS8LnEMx7k/wDTkxwJAOx7OBkcgiuVOjQ/qJU80tPYzVqk4r5S8aPZy3kKTe27YpFyFt4lQj0Ks83mMGBBBwFIIPwqTh6OtQQzxec47PcM1wQfiPNLBf6uKonR3UPslxsc4tZ2AbPaKY4VZPqV+Fb4HafVjWq1yq9KVKbjI2Uakakd5H8VQBgDgdhX9pSqC4UpSgFKUoBSlKAUpSgFKUoBSlKAUpSgFKUoBSlKAVF9QauYY1EYDXMp2QoexfGSzY5EaKCzH4DA5IFd93dLFG8kjBY0UszHgKqjJJ+wCs+1XqMxMZ2TN7OuLe3fj2e2zw0uOV3MAz+rMFQfM3D3CDm7IrqTUI3OjVNXXT4Vhj+Vu5Mv73dmY+/cTY7KWzwO+Aq4AyKUWO/LF5biVucDdJM+OyqvoBwFHCgegGa69I0me8lcRfKSFvl7mT5it8Dt+cwHAiT5owCVHNaZ030jDZglcvOww8743sO+0Y4RM/RXj45PNdPtIYVWWc+SOdGjKu7vKPNlStPDaWSCR7hts2wmCFG4jlAzG8rj8IwcKdo9wY+nwas+nXomhilHaRFcD4b1DY+7OKsVVPRU2efB/wBG4dQP5OXE8ePqCzBf6tYe1lUleTN3ZxhG0UUDx2/BWX9JL+wlZFWu+O34Ky/pJf2ErJI4mdgqjLsQqj4sxwo/ORX1GzJKOHbejZ5ZuXhX0nImmR3EMpS4mZ5Cj5aKVM7UV17qdqZDpyN3O4e7Vo8+O5D21xFslK/KW8nquR78bDiRM4IdeVOM7W4qw6Rpy29vDAvzYo0jH2IoX/1X51XR47hAsi5wco6kq8bejRuOUb6x/gcV8rKq5Tcnq7nudJS8zJdb0RrV/Kl+UgkysUrc78g/JS+nmYzz2cZI5yKunh71KZFNrMxM8S5jdjkywjABJ9XQkK3xyp+lx/dUhaKN4r5RNZsMe04xtHp7Qq48sgjPnJhcjJ8vAqlapps1lNEyyZw261uTyGbB+Slx9IoSDjh1JIwQQNu+sTDcl9S4P9MxRTw876Pj7o2elRnTmvJeW6zINp+bIhOTHIvzkb7D2PqCCOCKk65rVsmdNO4pSlQBSlKAUpSgFKUoBSlKAUpSgFKUoBSlKAUpVf6v1OdIvJs033s2VjJ4SEfSmlbsqr6Dks2AAeaArHXnWaCXyl2usTA7SfdknUjb5mOfKibBIHLybVXlHrw6d6CmuWM94zojkMyn3Z5z/KEfgI8cCNfeA49zkGd6L8N4rILJK3tF53MrjhD6+Wp7dyNxyxyeRnFXGrlVcFaHqUukpO8vQ8bOzSJFjjRUjUYVFAVVHwAHavalKpLhVZvk8vUf4txb/wDktn/xKXA+6P6qs1QHV67Ugn/6Nwhb+jmzA/3ATbv6leouzIkrozPx2/BWX9JL+wlU3ws0n2jVrVSMrGxmb6hCNy/+TZ+erl47fgrL+kl/YSv3/wDT5pGXu7kjsFhQ/b8pJ/8Aqrvxq9ns+Xi7ev8ABTFXaNopSlfPF4xVU1fpHbG6wIr27g+ZZOdsZ9cwN/APnkAe5kA+4ffq10qU7ENJqzMd0bWzpl2WZnNq5Ec29dsicEqZk+jMgzyPdljyVyVAGwI4IBBBBGQRyCD6iofqXpKG9QrICsm3asq8OoznB9GXIB2nIyARggEQnQ0VzYn/AGfd/KRrn2S5UHY8Y58l8/MkUchT3XOCdle5z383xPEIbmWhdaUpVZYKUpQClKUApSlAKUpQHDrWsR2lvLcTNiKJSzH147AD1JOAB8SKpw6n1gwrdrp0BtiAwtvNkN2Y27HhfLDYIO3v6d6l/Ezp+W90u4ghwZjtZVJwHMbq+zJ45C4GeM4qi9YQS6qI1i0u/gvfcRppWaGGGNXy+35TZL3YZ25I+4UBoN71IxubS3h8sSyqJpYpg6yJbYOSoUYD7vdwx4weDXHovXsJsobi7ngQyTNCGj8zyvMDNhQzjPzV5Y4XOeaqusC7t9U1GaKwuJm9hSGykjUNGFChn3MTnd5nZFBY47c5rzsejJP/ALetJLdzbwJJcXJZCUEzLvVHJGN3mFhg066+yHXX3NB0jrSzukmeC6jdIPwrZ2hBgncxbHu4U+924PPFeOmdfWNwszQ3UbiBS8u3dlUXktgjLKPiufT41nms9IXd3Dr0qQustxcxJHGw8tpoLQjlN2MhhyD6lak+kNBe4uXnnS9RY7VrdDdQ2tsCkndBFCoO1RyCeO/bFQC8S9W2qxW0pnHl3TKsBAcmVpPmhVA3fnHHrVZ0nxXt2vLuG5mghWO5MFvktufZw7OeQq7iACcDv3xVU8JbKW4jju5kLQ6bDJBaovveZNlmkkUDudpWMYznj1FcdhoV5LpR0w6ZMl3dzCaW6kVREqNIsnmO+ciRQNvlkZ7/ABxU6jQ1jXuubKydY7m6jikYZCnJbB4BIUHaO/Jx2NR2ueJtpb3FrbiQSS3DR425KrHL82QsoO7PG0DOcjsOaoXWEeos+pxpaXWWURRG2t7cpNbjagaa4ZWlkYqfwa9vqwal4tMmttUsD7LPJb2ul+XE8cZZROFO7efokqpXHckrxzQGjaVrcNyJTDIHEUrRSEBhtkTG5eQM4yORkV3VUPCjR5LfS4RMjJcSNJLKrAqweR2PvA8g7dtW+gFcesaeJ7eaEnAljZM/DepGfuzmuylAYR4u3pmstMkPDOXLj4PsQOPucMPurQ/B/SPI0i3JGGm3TN9fmnKf+MJWfeK1gzSw2a/ON/II/wCberG4P2ebJKP6tbfaWqxxpGgwiKFUfBVAAH5hW6rVvh4U/Fv9L9niKsz2pSlYT2VnqLrTyLhbS2tnu71k8wxIyxrHHnG+WR+EBPbg5+8ZdO9ZNM88V1avZ3EC73EjK8ZjP00mXCsB69sfnxVLq+Sw1TVmvDPDFexw+z3cUbvtCRsjKrIrbJFJyMj6OfhUE014NL1uYPfzW7rHFai73GQxMds0u3A93DnkDsPqNRoTqaLY9ZSO9oGtkSO5kmVX9qhb3IhmN1C/hTJ+KmdvqamH6itQcG6gB8wxYMsY+VXGY+/zxke735FZpo13HNqVh5aSiy0zTWkV5I3j8xmVYyVVwCfdGckclTjIwTXH6YV9DhdoA2oanfKPMZMyRiSZj7rEZRdqZOMfPOa9dc7Hk3O/1iCDb508UW44XzJETcfgu4jP3V6e3x+aIvMTzim8R7l3lM437c5254zjFYp1basmp6j7Uit50aR2nmWc94zxbMYtSjqscgY87vpc55Oevqrz9Lk0hot01y1lJZodu1jKQnk7lJOMNIDjJ+bUEmtNrtuFkc3EOyJtkreYm2Nx3VznCN9RwaiYetEk1FbOJVkjNr7S1wsgKBS+xQAAQ2e+d3as+1rpyPT30aG6RpdPQyyXTiN5UkvHUYeVVBLDcfdyDwCORmoT/Yjy22uXFpbSxRSXMcIhRGSQW8bbpwkeAV3blJXHAyPjQG52GtQTlhDcRSlfnCORHK/ztpOPvqIvOs1juZIdsREZQySm5gVYozje0ylvMjZScBdpDZX3hk4oenQRz6jFPo9sYoLazmV5RE0CzSuhEUWHUGRlbaxJz9vaqjLbWs2nadZrbSDUpbxUuJnhdHV2dvMV5WUbyQw93JwBk4IoD6EXVIi5jE0ZkCeYUDruEZ+ntznb/G7V6Wd7HMiyRSJJG3zXRg6nBwcMpIPII+6sX1rXzBc9QuYZvaXjS3t1WJyEh2eX5m/G1VJZWHPJxjOa1bpDSPZbC1gxgxworfz9oLn9ImgJilKUApilKAUpSgFcGtaHDdwtBOm+Fsblyy52kMOUIPcD1rvpQHNpumx28SQwxrHEgwqKMAD/APvJPqTXTSlAMUpSgFKVB9ZdUCwtWm2GSQsscMQ4Ms0hwiZ9PUn6gaAnKVQZb3WIDHK8llOxZfNskAhZEY8+VNJJ7zAfjcHnvxXfrHU7m7nignRBZ20ktyJI2YBnj3QneOwHziByRQH46h6UM2sadc4JiiWUy/DdGPkPv3Suf6tXKqZa+I1vFa6e1zMxku4yUZYn99kA3ERqCwDEgKMEnIrstfEeye1mujKY4oZPLlEiOjpJx7mzG4sc9gD6/A1LBZ6VVYPEq0aC5mzKvsoVponidJUV8bW2MASDnORUjL1bAJ7WDLNNdIXiVVziMDcXf8Rcep74NQCZpSlAKUpQCoD9xUBv/bnaWWZc+UskhaOHICkxR9kJA/vPrU/SgFKUoDnv7FJopIpBujkRkcZIyrDBGRyOD3FVvRfDW2t5opvMuJmgBEC3EzSpACMHylPC8cevYVbKUApSlAKUpQClKUApSlAKUpQClKUApSlAKqniL05Nd28Jt9puLa5juY0c7VkMWfcLemQ3f6vTOatdKAyrVOlrjUr22ll0iO0CTxy3FxJNFLJKsXHlKI88YA747DtXJq/Tmqf87SKzV2vpRtuPOjANuPcVFQnO4IxzuKjv3IAOwUoCiWfSMi6vaOYv+CsrARQvleZyQpwudw+T9ceneqxN4d3kmnF2jIvW1Nr6SASojsuSoRJRuRXA95SeBk/ZWxUp1zuOuVjKB06Y7LU7i+DwSz2zwIbq7Sd2UIzLu2qFB3DIAJJHoMc93g5o0jQjUbkfLzQxwwg59y1gVVXGe3mMu8/Hg+tX3U9HguVCTwRzIG3BZUVwGAIyAwIzgkZ+uutVAAAGAOAB6CgP7SlKAUpSgFKUoBSlKAUpSgFKUoBSlKA//9k="/>
          <p:cNvSpPr>
            <a:spLocks noChangeAspect="1" noChangeArrowheads="1"/>
          </p:cNvSpPr>
          <p:nvPr/>
        </p:nvSpPr>
        <p:spPr bwMode="auto">
          <a:xfrm>
            <a:off x="63500" y="-744538"/>
            <a:ext cx="1847850" cy="15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endParaRPr lang="tr-TR" altLang="tr-TR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484313"/>
            <a:ext cx="3722687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8 Metin kutusu"/>
          <p:cNvSpPr txBox="1">
            <a:spLocks noChangeArrowheads="1"/>
          </p:cNvSpPr>
          <p:nvPr/>
        </p:nvSpPr>
        <p:spPr bwMode="auto">
          <a:xfrm>
            <a:off x="684213" y="4724400"/>
            <a:ext cx="81359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pitchFamily="34" charset="0"/>
              </a:defRPr>
            </a:lvl9pPr>
          </a:lstStyle>
          <a:p>
            <a:r>
              <a:rPr lang="tr-TR" altLang="tr-TR" sz="2400"/>
              <a:t>Saatin akrebini güneşin bulunduğu yöne tutalım. 12 rakamı ile saatin akrebinin  tam arasına bir çizgi çizdiğimizi varsayalım. Bu çizgi güney yönünü gösterir.  Diğer ucu ise kuzeydir. </a:t>
            </a:r>
          </a:p>
          <a:p>
            <a:r>
              <a:rPr lang="tr-TR" altLang="tr-TR" sz="2400"/>
              <a:t>Buna göre diğer yönleri bulmamız kolay olur.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255</TotalTime>
  <Words>392</Words>
  <Application>Microsoft Office PowerPoint</Application>
  <PresentationFormat>Ekran Gösterisi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Gill Sans MT</vt:lpstr>
      <vt:lpstr>Arial</vt:lpstr>
      <vt:lpstr>Bookman Old Style</vt:lpstr>
      <vt:lpstr>Wingdings 3</vt:lpstr>
      <vt:lpstr>Wingdings</vt:lpstr>
      <vt:lpstr>Calibri</vt:lpstr>
      <vt:lpstr>Comic Sans MS</vt:lpstr>
      <vt:lpstr>Futura Hv BT</vt:lpstr>
      <vt:lpstr>Kaynak</vt:lpstr>
      <vt:lpstr>PowerPoint Sunusu</vt:lpstr>
      <vt:lpstr>BÜYÜKAYI VE KÜÇÜKAYI TAKIMYILDIZLARI</vt:lpstr>
      <vt:lpstr>BÜYÜKAYI TAKIMYILDIZI</vt:lpstr>
      <vt:lpstr>BÜYÜKAYI TAKIMYILDIZI</vt:lpstr>
      <vt:lpstr>ANA VE ARA YÖNLER</vt:lpstr>
      <vt:lpstr>Büyük ve Küçükayı Takımyıldızlarını çizebilme</vt:lpstr>
      <vt:lpstr>PUSULA İLE YÖN BULMA</vt:lpstr>
      <vt:lpstr>ANA VE ARA YÖNLER</vt:lpstr>
      <vt:lpstr>SAATLE YÖN BULMA</vt:lpstr>
      <vt:lpstr>ÇUBUK İLE YÖN BULMA</vt:lpstr>
      <vt:lpstr>AĞAÇLARA BAKARAK YÖN BULMA</vt:lpstr>
      <vt:lpstr>PowerPoint Sunusu</vt:lpstr>
      <vt:lpstr>PowerPoint Sunusu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SALİH</dc:creator>
  <cp:lastModifiedBy>mehmet genç</cp:lastModifiedBy>
  <cp:revision>64</cp:revision>
  <dcterms:created xsi:type="dcterms:W3CDTF">2011-12-13T07:03:07Z</dcterms:created>
  <dcterms:modified xsi:type="dcterms:W3CDTF">2017-01-23T06:18:02Z</dcterms:modified>
</cp:coreProperties>
</file>