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85" d="100"/>
          <a:sy n="85" d="100"/>
        </p:scale>
        <p:origin x="1560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Dikdörtgen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Dikdörtgen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Dikdörtgen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39C0-7E30-415A-AA83-8EC181BF7CEC}" type="datetimeFigureOut">
              <a:rPr lang="tr-TR" smtClean="0"/>
              <a:pPr/>
              <a:t>29.05.2018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Dikdörtgen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Oval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4CD66D8-EB0E-4474-97EE-2C3403F2BC5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Düz Bağlayıcı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Dikdörtgen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Dikdörtgen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Dikdörtgen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Dikdörtgen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Oval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Oval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4CD66D8-EB0E-4474-97EE-2C3403F2BC5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22" name="21 Dikdörtgen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2F739C0-7E30-415A-AA83-8EC181BF7CEC}" type="datetimeFigureOut">
              <a:rPr lang="tr-TR" smtClean="0"/>
              <a:pPr/>
              <a:t>29.05.2018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39C0-7E30-415A-AA83-8EC181BF7CEC}" type="datetimeFigureOut">
              <a:rPr lang="tr-TR" smtClean="0"/>
              <a:pPr/>
              <a:t>29.05.2018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66D8-EB0E-4474-97EE-2C3403F2BC5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Dikdörtgen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Dikdörtgen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Dikdörtgen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Dikdörtgen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Oval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4CD66D8-EB0E-4474-97EE-2C3403F2BC5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39C0-7E30-415A-AA83-8EC181BF7CEC}" type="datetimeFigureOut">
              <a:rPr lang="tr-TR" smtClean="0"/>
              <a:pPr/>
              <a:t>29.05.2018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 u="none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tr-TR" dirty="0"/>
              <a:t>Asıl başlık stili için tıklatın</a:t>
            </a:r>
            <a:endParaRPr kumimoji="0" lang="en-US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39C0-7E30-415A-AA83-8EC181BF7CEC}" type="datetimeFigureOut">
              <a:rPr lang="tr-TR" smtClean="0"/>
              <a:pPr/>
              <a:t>29.05.2018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4CD66D8-EB0E-4474-97EE-2C3403F2BC5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301752" y="3789040"/>
            <a:ext cx="8503920" cy="2310008"/>
          </a:xfrm>
        </p:spPr>
        <p:txBody>
          <a:bodyPr/>
          <a:lstStyle/>
          <a:p>
            <a:pPr lvl="0" eaLnBrk="1" latinLnBrk="0" hangingPunct="1"/>
            <a:r>
              <a:rPr lang="tr-TR" dirty="0"/>
              <a:t>Asıl metin stillerini düzenlemek için tıklatın</a:t>
            </a:r>
          </a:p>
          <a:p>
            <a:pPr lvl="1" eaLnBrk="1" latinLnBrk="0" hangingPunct="1"/>
            <a:r>
              <a:rPr lang="tr-TR" dirty="0"/>
              <a:t>İkinci düzey</a:t>
            </a:r>
          </a:p>
          <a:p>
            <a:pPr lvl="2" eaLnBrk="1" latinLnBrk="0" hangingPunct="1"/>
            <a:r>
              <a:rPr lang="tr-TR" dirty="0"/>
              <a:t>Üçüncü düzey</a:t>
            </a:r>
          </a:p>
          <a:p>
            <a:pPr lvl="3" eaLnBrk="1" latinLnBrk="0" hangingPunct="1"/>
            <a:r>
              <a:rPr lang="tr-TR" dirty="0"/>
              <a:t>Dördüncü düzey</a:t>
            </a:r>
          </a:p>
          <a:p>
            <a:pPr lvl="4" eaLnBrk="1" latinLnBrk="0" hangingPunct="1"/>
            <a:r>
              <a:rPr lang="tr-TR" dirty="0"/>
              <a:t>Beşinci düzey</a:t>
            </a:r>
            <a:endParaRPr kumimoji="0" lang="en-US" dirty="0"/>
          </a:p>
        </p:txBody>
      </p:sp>
      <p:pic>
        <p:nvPicPr>
          <p:cNvPr id="10" name="Picture 6" descr="C:\Users\Gökben\AppData\Local\Microsoft\Windows\Temporary Internet Files\Content.IE5\LQB7RLUI\MC900440496[1].wm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340768"/>
            <a:ext cx="1812701" cy="2088232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Başlık ve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 u="none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tr-TR" dirty="0"/>
              <a:t>Asıl başlık stili için tıklatın</a:t>
            </a:r>
            <a:endParaRPr kumimoji="0" lang="en-US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39C0-7E30-415A-AA83-8EC181BF7CEC}" type="datetimeFigureOut">
              <a:rPr lang="tr-TR" smtClean="0"/>
              <a:pPr/>
              <a:t>29.05.2018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4CD66D8-EB0E-4474-97EE-2C3403F2BC5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tr-TR" dirty="0"/>
              <a:t>Asıl metin stillerini düzenlemek için tıklatın</a:t>
            </a:r>
          </a:p>
          <a:p>
            <a:pPr lvl="1" eaLnBrk="1" latinLnBrk="0" hangingPunct="1"/>
            <a:r>
              <a:rPr lang="tr-TR" dirty="0"/>
              <a:t>İkinci düzey</a:t>
            </a:r>
          </a:p>
          <a:p>
            <a:pPr lvl="2" eaLnBrk="1" latinLnBrk="0" hangingPunct="1"/>
            <a:r>
              <a:rPr lang="tr-TR" dirty="0"/>
              <a:t>Üçüncü düzey</a:t>
            </a:r>
          </a:p>
          <a:p>
            <a:pPr lvl="3" eaLnBrk="1" latinLnBrk="0" hangingPunct="1"/>
            <a:r>
              <a:rPr lang="tr-TR" dirty="0"/>
              <a:t>Dördüncü düzey</a:t>
            </a:r>
          </a:p>
          <a:p>
            <a:pPr lvl="4" eaLnBrk="1" latinLnBrk="0" hangingPunct="1"/>
            <a:r>
              <a:rPr lang="tr-TR" dirty="0"/>
              <a:t>Beşinci düzey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Dikdörtgen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Dikdörtgen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Dikdörtgen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13" name="12 Dikdörtgen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Dikdörtgen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39C0-7E30-415A-AA83-8EC181BF7CEC}" type="datetimeFigureOut">
              <a:rPr lang="tr-TR" smtClean="0"/>
              <a:pPr/>
              <a:t>29.05.2018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Oval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Oval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4CD66D8-EB0E-4474-97EE-2C3403F2BC5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2F739C0-7E30-415A-AA83-8EC181BF7CEC}" type="datetimeFigureOut">
              <a:rPr lang="tr-TR" smtClean="0"/>
              <a:pPr/>
              <a:t>29.05.2018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66D8-EB0E-4474-97EE-2C3403F2BC5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İçerik Yer Tutucusu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Dikdörtgen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Dikdörtgen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ikdörtgen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39C0-7E30-415A-AA83-8EC181BF7CEC}" type="datetimeFigureOut">
              <a:rPr lang="tr-TR" smtClean="0"/>
              <a:pPr/>
              <a:t>29.05.2018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İçerik Yer Tutucusu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26" name="25 İçerik Yer Tutucusu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25" name="24 Oval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Oval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4CD66D8-EB0E-4474-97EE-2C3403F2BC5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Başlık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39C0-7E30-415A-AA83-8EC181BF7CEC}" type="datetimeFigureOut">
              <a:rPr lang="tr-TR" smtClean="0"/>
              <a:pPr/>
              <a:t>29.05.2018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4CD66D8-EB0E-4474-97EE-2C3403F2BC5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Dikdörtgen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Dikdörtgen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Dikdörtgen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Dikdörtgen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39C0-7E30-415A-AA83-8EC181BF7CEC}" type="datetimeFigureOut">
              <a:rPr lang="tr-TR" smtClean="0"/>
              <a:pPr/>
              <a:t>29.05.2018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4CD66D8-EB0E-4474-97EE-2C3403F2BC5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Dikdörtgen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Dikdörtgen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Dikdörtgen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8" name="7 Dikdörtgen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İçerik Yer Tutucusu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0" name="9 Oval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Oval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4CD66D8-EB0E-4474-97EE-2C3403F2BC5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Dikdörtgen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39C0-7E30-415A-AA83-8EC181BF7CEC}" type="datetimeFigureOut">
              <a:rPr lang="tr-TR" smtClean="0"/>
              <a:pPr/>
              <a:t>29.05.2018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Dikdörtgen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Dikdörtgen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Dikdörtgen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2F739C0-7E30-415A-AA83-8EC181BF7CEC}" type="datetimeFigureOut">
              <a:rPr lang="tr-TR" smtClean="0"/>
              <a:pPr/>
              <a:t>29.05.2018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8" name="7 Dikdörtgen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Oval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Oval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4CD66D8-EB0E-4474-97EE-2C3403F2BC5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5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</p:sldLayoutIdLst>
  <p:transition>
    <p:wipe dir="d"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/>
              <a:t>ELEŞTİRİ </a:t>
            </a:r>
            <a:r>
              <a:rPr lang="tr-TR" b="1" dirty="0"/>
              <a:t>CÜMLELERİ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01752" y="3645024"/>
            <a:ext cx="8230688" cy="2736304"/>
          </a:xfrm>
        </p:spPr>
        <p:txBody>
          <a:bodyPr>
            <a:normAutofit fontScale="77500" lnSpcReduction="20000"/>
          </a:bodyPr>
          <a:lstStyle/>
          <a:p>
            <a:endParaRPr lang="tr-TR" sz="3300" dirty="0"/>
          </a:p>
          <a:p>
            <a:pPr>
              <a:buNone/>
            </a:pPr>
            <a:r>
              <a:rPr lang="tr-TR" sz="3300" b="1" u="sng" dirty="0"/>
              <a:t>Örnek</a:t>
            </a:r>
            <a:endParaRPr lang="tr-TR" sz="3300" u="sng" dirty="0"/>
          </a:p>
          <a:p>
            <a:r>
              <a:rPr lang="tr-TR" sz="3300" dirty="0"/>
              <a:t>Konuları açık ve anlaşılır bir dille ele almış.</a:t>
            </a:r>
          </a:p>
          <a:p>
            <a:r>
              <a:rPr lang="tr-TR" sz="3300" dirty="0"/>
              <a:t>Hakem, son maçı çok iyi yönetti.</a:t>
            </a:r>
            <a:br>
              <a:rPr lang="tr-TR" sz="3300" dirty="0"/>
            </a:br>
            <a:endParaRPr lang="tr-TR" sz="3300" dirty="0"/>
          </a:p>
          <a:p>
            <a:r>
              <a:rPr lang="tr-TR" sz="3300" dirty="0"/>
              <a:t>Yukarıdaki cümlelerde hoşa giden yönler belirtildiğinden </a:t>
            </a:r>
            <a:r>
              <a:rPr lang="tr-TR" sz="3300" b="1" dirty="0"/>
              <a:t>olumlu eleştiri</a:t>
            </a:r>
            <a:r>
              <a:rPr lang="tr-TR" sz="3300" dirty="0"/>
              <a:t> yapılmıştır.</a:t>
            </a:r>
          </a:p>
          <a:p>
            <a:endParaRPr lang="tr-TR" dirty="0"/>
          </a:p>
        </p:txBody>
      </p:sp>
      <p:sp>
        <p:nvSpPr>
          <p:cNvPr id="5" name="4 Köşeleri Yuvarlanmış Dikdörtgen Belirtme Çizgisi"/>
          <p:cNvSpPr/>
          <p:nvPr/>
        </p:nvSpPr>
        <p:spPr>
          <a:xfrm>
            <a:off x="2483768" y="1556792"/>
            <a:ext cx="6192688" cy="2376264"/>
          </a:xfrm>
          <a:prstGeom prst="wedgeRoundRectCallout">
            <a:avLst>
              <a:gd name="adj1" fmla="val -66273"/>
              <a:gd name="adj2" fmla="val 289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/>
              <a:t>Bir yapıtın, bir insanın veya bir durumun doğru ya da yanlış yönlerini belirten cümlelerdir. Eleştiri, olumlu eleştiri ve olumsuz eleştiri olmak üzere ikiye ayrılır.</a:t>
            </a:r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tr-TR" dirty="0"/>
          </a:p>
          <a:p>
            <a:r>
              <a:rPr lang="tr-TR" dirty="0"/>
              <a:t>Bu firmanın ürünleri eskisi kadar kaliteli değil.</a:t>
            </a:r>
          </a:p>
          <a:p>
            <a:endParaRPr lang="tr-TR" dirty="0"/>
          </a:p>
          <a:p>
            <a:r>
              <a:rPr lang="tr-TR" dirty="0"/>
              <a:t>Kimi öyküleri, öykü olmaktan çok köşe yazısıdır.</a:t>
            </a:r>
          </a:p>
          <a:p>
            <a:pPr>
              <a:buNone/>
            </a:pPr>
            <a:br>
              <a:rPr lang="tr-TR" dirty="0"/>
            </a:br>
            <a:r>
              <a:rPr lang="tr-TR" dirty="0"/>
              <a:t>Yukarıdaki cümlelerde de hoşa gitmeyen, eksik görülen yönler belirtildiğinden </a:t>
            </a:r>
            <a:r>
              <a:rPr lang="tr-TR" b="1" dirty="0"/>
              <a:t>olumsuz eleştiri </a:t>
            </a:r>
            <a:r>
              <a:rPr lang="tr-TR" dirty="0"/>
              <a:t>yapılmıştır.</a:t>
            </a:r>
          </a:p>
          <a:p>
            <a:endParaRPr lang="tr-TR" dirty="0"/>
          </a:p>
        </p:txBody>
      </p:sp>
      <p:pic>
        <p:nvPicPr>
          <p:cNvPr id="3074" name="Picture 2" descr="C:\Users\Gökben\AppData\Local\Microsoft\Windows\Temporary Internet Files\Content.IE5\LQB7RLUI\MC900432586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332656"/>
            <a:ext cx="1828572" cy="182857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ÖZ ELEŞTİRİ CÜMLELERİ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01752" y="3573016"/>
            <a:ext cx="8503920" cy="252603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tr-TR" dirty="0"/>
          </a:p>
          <a:p>
            <a:pPr>
              <a:buNone/>
            </a:pPr>
            <a:r>
              <a:rPr lang="tr-TR" b="1" u="sng" dirty="0"/>
              <a:t>Örnek</a:t>
            </a:r>
            <a:endParaRPr lang="tr-TR" dirty="0"/>
          </a:p>
          <a:p>
            <a:r>
              <a:rPr lang="tr-TR" dirty="0"/>
              <a:t>Zamanı iyi kullanmadığım için sınavda başarısız oldum.</a:t>
            </a:r>
          </a:p>
          <a:p>
            <a:r>
              <a:rPr lang="tr-TR" dirty="0"/>
              <a:t>On dört yaşına geldim ama hâlâ güzel yazmayı öğrenemedim.</a:t>
            </a:r>
          </a:p>
          <a:p>
            <a:r>
              <a:rPr lang="tr-TR" dirty="0"/>
              <a:t>Düşünmeden konuşarak arkadaşımın kalbini kırdım.</a:t>
            </a:r>
          </a:p>
          <a:p>
            <a:endParaRPr lang="tr-TR" dirty="0"/>
          </a:p>
        </p:txBody>
      </p:sp>
      <p:sp>
        <p:nvSpPr>
          <p:cNvPr id="5" name="4 Köşeleri Yuvarlanmış Dikdörtgen Belirtme Çizgisi"/>
          <p:cNvSpPr/>
          <p:nvPr/>
        </p:nvSpPr>
        <p:spPr>
          <a:xfrm>
            <a:off x="2447256" y="1556792"/>
            <a:ext cx="6157192" cy="1872208"/>
          </a:xfrm>
          <a:prstGeom prst="wedgeRoundRectCallout">
            <a:avLst>
              <a:gd name="adj1" fmla="val -61471"/>
              <a:gd name="adj2" fmla="val 1312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dirty="0"/>
              <a:t>Bir kişinin kendi davranışları üzerinde yürüttüğü yargıları içeren cümlelerdir.</a:t>
            </a:r>
          </a:p>
        </p:txBody>
      </p:sp>
    </p:spTree>
  </p:cSld>
  <p:clrMapOvr>
    <a:masterClrMapping/>
  </p:clrMapOvr>
  <p:transition>
    <p:wipe dir="d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ent">
  <a:themeElements>
    <a:clrScheme name="Özel 9">
      <a:dk1>
        <a:sysClr val="windowText" lastClr="000000"/>
      </a:dk1>
      <a:lt1>
        <a:sysClr val="window" lastClr="FFFFFF"/>
      </a:lt1>
      <a:dk2>
        <a:srgbClr val="666666"/>
      </a:dk2>
      <a:lt2>
        <a:srgbClr val="FFFFCC"/>
      </a:lt2>
      <a:accent1>
        <a:srgbClr val="FF5597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Özel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Kent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167</TotalTime>
  <Words>103</Words>
  <Application>Microsoft Office PowerPoint</Application>
  <PresentationFormat>Ekran Gösterisi (4:3)</PresentationFormat>
  <Paragraphs>19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7" baseType="lpstr">
      <vt:lpstr>Comic Sans MS</vt:lpstr>
      <vt:lpstr>Wingdings</vt:lpstr>
      <vt:lpstr>Wingdings 2</vt:lpstr>
      <vt:lpstr>Kent</vt:lpstr>
      <vt:lpstr>ELEŞTİRİ CÜMLELERİ</vt:lpstr>
      <vt:lpstr>PowerPoint Sunusu</vt:lpstr>
      <vt:lpstr>ÖZ ELEŞTİRİ CÜMLELERİ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Eleştiri ve Özeleştiri Cümleleri</dc:title>
  <dc:creator>Zeus</dc:creator>
  <cp:keywords>eleştiri</cp:keywords>
  <cp:lastModifiedBy>mehmet genç</cp:lastModifiedBy>
  <cp:revision>28</cp:revision>
  <dcterms:created xsi:type="dcterms:W3CDTF">2014-11-23T11:20:59Z</dcterms:created>
  <dcterms:modified xsi:type="dcterms:W3CDTF">2018-05-29T12:32:48Z</dcterms:modified>
</cp:coreProperties>
</file>