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05E95-4EF9-42E1-8A2A-51EC3BEB3BE0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C402-3529-49E0-9BA8-93219D1A31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06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848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04EF6D-D2B9-4B2D-8714-157D44F7D3FB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7F1088-E85C-4068-8FBC-2C0DEE799FC7}" type="datetimeFigureOut">
              <a:rPr lang="tr-TR" smtClean="0"/>
              <a:pPr/>
              <a:t>29.04.2019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2928926" y="3000372"/>
            <a:ext cx="3097213" cy="1143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Algerian" pitchFamily="82" charset="0"/>
              </a:rPr>
              <a:t>SORUMLUYUM?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6143636" y="1285860"/>
            <a:ext cx="2714644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AİLEME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 rot="-3386960">
            <a:off x="6566831" y="4180468"/>
            <a:ext cx="2417173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ÇEVREME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14282" y="1285860"/>
            <a:ext cx="2520950" cy="696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KENDİME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3428992" y="5357826"/>
            <a:ext cx="2449513" cy="747712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ALLAH’ A</a:t>
            </a:r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auto">
          <a:xfrm>
            <a:off x="3143240" y="0"/>
            <a:ext cx="2660650" cy="1143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Algerian" pitchFamily="82" charset="0"/>
              </a:rPr>
              <a:t>KİME KARŞI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 rot="-3418022">
            <a:off x="-37435" y="4204268"/>
            <a:ext cx="2070125" cy="720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TOPLUMA</a:t>
            </a:r>
          </a:p>
        </p:txBody>
      </p:sp>
      <p:cxnSp>
        <p:nvCxnSpPr>
          <p:cNvPr id="21" name="20 Düz Ok Bağlayıcısı"/>
          <p:cNvCxnSpPr/>
          <p:nvPr/>
        </p:nvCxnSpPr>
        <p:spPr>
          <a:xfrm rot="16200000" flipH="1">
            <a:off x="3621094" y="2093889"/>
            <a:ext cx="1643056" cy="2699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 rot="10800000" flipV="1">
            <a:off x="1357290" y="4286256"/>
            <a:ext cx="1357322" cy="54625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 rot="5400000">
            <a:off x="4001290" y="4642652"/>
            <a:ext cx="999339" cy="79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 rot="10800000">
            <a:off x="1428728" y="2143116"/>
            <a:ext cx="1357322" cy="92869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>
            <a:off x="6143636" y="4000504"/>
            <a:ext cx="1214446" cy="2857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/>
          <p:nvPr/>
        </p:nvCxnSpPr>
        <p:spPr>
          <a:xfrm flipV="1">
            <a:off x="6143636" y="2143116"/>
            <a:ext cx="1214446" cy="85725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568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/>
      <p:bldP spid="62468" grpId="0" animBg="1"/>
      <p:bldP spid="62469" grpId="0" animBg="1"/>
      <p:bldP spid="62470" grpId="0" animBg="1"/>
      <p:bldP spid="62483" grpId="0" animBg="1"/>
      <p:bldP spid="624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12</Words>
  <Application>Microsoft Office PowerPoint</Application>
  <PresentationFormat>Ekran Gösterisi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10" baseType="lpstr">
      <vt:lpstr>Algerian</vt:lpstr>
      <vt:lpstr>Book Antiqua</vt:lpstr>
      <vt:lpstr>Calibri</vt:lpstr>
      <vt:lpstr>Lucida Sans</vt:lpstr>
      <vt:lpstr>Tahoma</vt:lpstr>
      <vt:lpstr>Wingdings</vt:lpstr>
      <vt:lpstr>Wingdings 2</vt:lpstr>
      <vt:lpstr>Wingdings 3</vt:lpstr>
      <vt:lpstr>Güven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Kime Karşı Sorumluyum</dc:title>
  <dc:creator>http://www.nedir.org</dc:creator>
  <cp:lastModifiedBy>mehmet genç</cp:lastModifiedBy>
  <cp:revision>6</cp:revision>
  <dcterms:created xsi:type="dcterms:W3CDTF">2011-12-09T20:56:26Z</dcterms:created>
  <dcterms:modified xsi:type="dcterms:W3CDTF">2019-04-29T14:53:34Z</dcterms:modified>
</cp:coreProperties>
</file>