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85" d="100"/>
          <a:sy n="85" d="100"/>
        </p:scale>
        <p:origin x="156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8000"/>
            <a:lum/>
          </a:blip>
          <a:srcRect/>
          <a:stretch>
            <a:fillRect l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512168"/>
          </a:xfrm>
        </p:spPr>
        <p:txBody>
          <a:bodyPr>
            <a:noAutofit/>
          </a:bodyPr>
          <a:lstStyle/>
          <a:p>
            <a:r>
              <a:rPr lang="tr-TR" sz="8000" dirty="0">
                <a:solidFill>
                  <a:srgbClr val="FF0000"/>
                </a:solidFill>
              </a:rPr>
              <a:t>Vatandaşlık Sorumluluklarımız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Hazırlayan: Ozan Doruk YAVUZ</a:t>
            </a:r>
          </a:p>
          <a:p>
            <a:r>
              <a:rPr lang="tr-TR" dirty="0">
                <a:solidFill>
                  <a:schemeClr val="tx1"/>
                </a:solidFill>
              </a:rPr>
              <a:t>6/B              513</a:t>
            </a:r>
          </a:p>
        </p:txBody>
      </p:sp>
    </p:spTree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ha.com.tr/newpics/news/030920131055101557499_2.jpg"/>
          <p:cNvPicPr>
            <a:picLocks noChangeAspect="1" noChangeArrowheads="1"/>
          </p:cNvPicPr>
          <p:nvPr/>
        </p:nvPicPr>
        <p:blipFill>
          <a:blip r:embed="rId2" cstate="print">
            <a:lum bright="80000"/>
          </a:blip>
          <a:srcRect/>
          <a:stretch>
            <a:fillRect/>
          </a:stretch>
        </p:blipFill>
        <p:spPr bwMode="auto">
          <a:xfrm>
            <a:off x="251520" y="0"/>
            <a:ext cx="8640960" cy="6669361"/>
          </a:xfrm>
          <a:prstGeom prst="rect">
            <a:avLst/>
          </a:prstGeom>
          <a:noFill/>
        </p:spPr>
      </p:pic>
      <p:sp>
        <p:nvSpPr>
          <p:cNvPr id="4" name="3 Dikdörtgen"/>
          <p:cNvSpPr/>
          <p:nvPr/>
        </p:nvSpPr>
        <p:spPr>
          <a:xfrm>
            <a:off x="467544" y="1196752"/>
            <a:ext cx="81369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b="1" dirty="0">
                <a:solidFill>
                  <a:srgbClr val="FF0000"/>
                </a:solidFill>
              </a:rPr>
              <a:t>Vatandaş Olma Bilinci: </a:t>
            </a:r>
          </a:p>
          <a:p>
            <a:r>
              <a:rPr lang="tr-TR" sz="3200" b="1" dirty="0"/>
              <a:t>          Bir vatandaşın haklarının ve görevlerinin farkında olmasıdır. Demokratik yönetimin varlığı ve sürekliliği; vatandaş olma bilincine sahip ve bu bilinç çerçevesinde uygun davranışlar sergileyen insanların çoklukta olmasıyla sağlanabilir. </a:t>
            </a:r>
            <a:br>
              <a:rPr lang="tr-TR" sz="3200" b="1" dirty="0"/>
            </a:br>
            <a:endParaRPr lang="tr-TR" sz="3200" b="1" dirty="0"/>
          </a:p>
        </p:txBody>
      </p:sp>
    </p:spTree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251520" y="476673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>
                <a:solidFill>
                  <a:srgbClr val="FF0000"/>
                </a:solidFill>
              </a:rPr>
              <a:t>Vatandaş Olma Bilincinin Gerektirdikleri:</a:t>
            </a:r>
            <a:br>
              <a:rPr lang="tr-TR" sz="2800" b="1" dirty="0">
                <a:solidFill>
                  <a:srgbClr val="FF0000"/>
                </a:solidFill>
              </a:rPr>
            </a:b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539552" y="1340768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1. Demokrasi, eşitlik ve özgürlük gibi değerleri benimsemek ve demokrasinin gereğine inanmış olmak. </a:t>
            </a:r>
            <a:br>
              <a:rPr lang="tr-TR" sz="2800" dirty="0"/>
            </a:br>
            <a:r>
              <a:rPr lang="tr-TR" sz="2800" dirty="0"/>
              <a:t>2. Vatandaş olarak haklarının ve sorumluluklarının bilincinde olmak. </a:t>
            </a:r>
            <a:br>
              <a:rPr lang="tr-TR" sz="2800" dirty="0"/>
            </a:br>
            <a:r>
              <a:rPr lang="tr-TR" sz="2800" dirty="0"/>
              <a:t>3. Yasalara titizlikle uymak. </a:t>
            </a:r>
            <a:br>
              <a:rPr lang="tr-TR" sz="2800" dirty="0"/>
            </a:br>
            <a:r>
              <a:rPr lang="tr-TR" sz="2800" dirty="0"/>
              <a:t>4. Diğer insanlara karşı saygılı ve hoşgörülü davranmak, şiddetten yana değil, barıştan yana olmak. </a:t>
            </a:r>
            <a:br>
              <a:rPr lang="tr-TR" sz="2800" dirty="0"/>
            </a:br>
            <a:r>
              <a:rPr lang="tr-TR" sz="2800" dirty="0"/>
              <a:t>5. Her türlü ayrımcılığa karşı olmak. </a:t>
            </a:r>
          </a:p>
        </p:txBody>
      </p:sp>
    </p:spTree>
  </p:cSld>
  <p:clrMapOvr>
    <a:masterClrMapping/>
  </p:clrMapOvr>
  <p:transition spd="slow">
    <p:wheel spokes="2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755576" y="620688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dirty="0">
                <a:solidFill>
                  <a:srgbClr val="FF0000"/>
                </a:solidFill>
              </a:rPr>
              <a:t>Vatandaş Olma Sorumluluğunu Taşıma Yolları:</a:t>
            </a:r>
          </a:p>
        </p:txBody>
      </p:sp>
      <p:sp>
        <p:nvSpPr>
          <p:cNvPr id="7" name="6 Dikdörtgen"/>
          <p:cNvSpPr/>
          <p:nvPr/>
        </p:nvSpPr>
        <p:spPr>
          <a:xfrm>
            <a:off x="899592" y="1628800"/>
            <a:ext cx="6840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dirty="0"/>
              <a:t>Seçme ve seçilme hakkı</a:t>
            </a:r>
          </a:p>
        </p:txBody>
      </p:sp>
      <p:pic>
        <p:nvPicPr>
          <p:cNvPr id="8" name="7 Resim" descr="4008e91_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708920"/>
            <a:ext cx="6048375" cy="333375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173941" y="692696"/>
            <a:ext cx="20899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dirty="0"/>
              <a:t>Vergi vermek</a:t>
            </a:r>
          </a:p>
        </p:txBody>
      </p:sp>
      <p:pic>
        <p:nvPicPr>
          <p:cNvPr id="5" name="4 Resim" descr="vergi485917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348880"/>
            <a:ext cx="5976664" cy="3486150"/>
          </a:xfrm>
          <a:prstGeom prst="rect">
            <a:avLst/>
          </a:prstGeom>
        </p:spPr>
      </p:pic>
    </p:spTree>
  </p:cSld>
  <p:clrMapOvr>
    <a:masterClrMapping/>
  </p:clrMapOvr>
  <p:transition spd="slow">
    <p:whee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059832" y="836712"/>
            <a:ext cx="25369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Askerlik yapmak</a:t>
            </a:r>
          </a:p>
        </p:txBody>
      </p:sp>
      <p:pic>
        <p:nvPicPr>
          <p:cNvPr id="5" name="4 Resim" descr="tsk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556792"/>
            <a:ext cx="7620000" cy="4420145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411760" y="908720"/>
            <a:ext cx="4851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Kanun ve kurallara saygılı olmak</a:t>
            </a:r>
            <a:r>
              <a:rPr lang="tr-TR" dirty="0"/>
              <a:t> </a:t>
            </a:r>
          </a:p>
        </p:txBody>
      </p:sp>
      <p:pic>
        <p:nvPicPr>
          <p:cNvPr id="5" name="4 Resim" descr="adalet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43075" y="1556792"/>
            <a:ext cx="5657850" cy="4158208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dissolve/>
  </p:transition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86</Words>
  <Application>Microsoft Office PowerPoint</Application>
  <PresentationFormat>Ekran Gösterisi (4:3)</PresentationFormat>
  <Paragraphs>12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Ofis Teması</vt:lpstr>
      <vt:lpstr>Vatandaşlık Sorumluluklarımız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Vatandaşlık Sorumluluklarımız</dc:title>
  <dc:creator>http://www.nedir.org</dc:creator>
  <cp:lastModifiedBy>mehmet genç</cp:lastModifiedBy>
  <cp:revision>5</cp:revision>
  <dcterms:created xsi:type="dcterms:W3CDTF">2013-12-12T20:46:25Z</dcterms:created>
  <dcterms:modified xsi:type="dcterms:W3CDTF">2019-04-26T09:50:39Z</dcterms:modified>
</cp:coreProperties>
</file>