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
  </p:notesMasterIdLst>
  <p:sldIdLst>
    <p:sldId id="258" r:id="rId2"/>
    <p:sldId id="259" r:id="rId3"/>
    <p:sldId id="260" r:id="rId4"/>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Garamond" panose="02020404030301010803" pitchFamily="18" charset="0"/>
        <a:ea typeface="+mn-ea"/>
        <a:cs typeface="+mn-cs"/>
      </a:defRPr>
    </a:lvl1pPr>
    <a:lvl2pPr marL="457200" algn="l" rtl="0" fontAlgn="base">
      <a:spcBef>
        <a:spcPct val="0"/>
      </a:spcBef>
      <a:spcAft>
        <a:spcPct val="0"/>
      </a:spcAft>
      <a:defRPr kern="1200">
        <a:solidFill>
          <a:schemeClr val="tx1"/>
        </a:solidFill>
        <a:latin typeface="Garamond" panose="02020404030301010803" pitchFamily="18" charset="0"/>
        <a:ea typeface="+mn-ea"/>
        <a:cs typeface="+mn-cs"/>
      </a:defRPr>
    </a:lvl2pPr>
    <a:lvl3pPr marL="914400" algn="l" rtl="0" fontAlgn="base">
      <a:spcBef>
        <a:spcPct val="0"/>
      </a:spcBef>
      <a:spcAft>
        <a:spcPct val="0"/>
      </a:spcAft>
      <a:defRPr kern="1200">
        <a:solidFill>
          <a:schemeClr val="tx1"/>
        </a:solidFill>
        <a:latin typeface="Garamond" panose="02020404030301010803" pitchFamily="18" charset="0"/>
        <a:ea typeface="+mn-ea"/>
        <a:cs typeface="+mn-cs"/>
      </a:defRPr>
    </a:lvl3pPr>
    <a:lvl4pPr marL="1371600" algn="l" rtl="0" fontAlgn="base">
      <a:spcBef>
        <a:spcPct val="0"/>
      </a:spcBef>
      <a:spcAft>
        <a:spcPct val="0"/>
      </a:spcAft>
      <a:defRPr kern="1200">
        <a:solidFill>
          <a:schemeClr val="tx1"/>
        </a:solidFill>
        <a:latin typeface="Garamond" panose="02020404030301010803" pitchFamily="18" charset="0"/>
        <a:ea typeface="+mn-ea"/>
        <a:cs typeface="+mn-cs"/>
      </a:defRPr>
    </a:lvl4pPr>
    <a:lvl5pPr marL="1828800" algn="l" rtl="0" fontAlgn="base">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ECA925C-D31D-4818-A41E-39FB2788A40A}"/>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tr-TR" altLang="tr-TR"/>
          </a:p>
        </p:txBody>
      </p:sp>
      <p:sp>
        <p:nvSpPr>
          <p:cNvPr id="32771" name="Rectangle 3">
            <a:extLst>
              <a:ext uri="{FF2B5EF4-FFF2-40B4-BE49-F238E27FC236}">
                <a16:creationId xmlns:a16="http://schemas.microsoft.com/office/drawing/2014/main" id="{813E045A-E3A6-41C3-BE8D-4D0EAD2904E2}"/>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tr-TR" altLang="tr-TR"/>
          </a:p>
        </p:txBody>
      </p:sp>
      <p:sp>
        <p:nvSpPr>
          <p:cNvPr id="32772" name="Rectangle 4">
            <a:extLst>
              <a:ext uri="{FF2B5EF4-FFF2-40B4-BE49-F238E27FC236}">
                <a16:creationId xmlns:a16="http://schemas.microsoft.com/office/drawing/2014/main" id="{4129AA7D-A985-4F43-A722-2CD5602B75BC}"/>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2773" name="Rectangle 5">
            <a:extLst>
              <a:ext uri="{FF2B5EF4-FFF2-40B4-BE49-F238E27FC236}">
                <a16:creationId xmlns:a16="http://schemas.microsoft.com/office/drawing/2014/main" id="{17A417E9-E1B5-4663-969D-00E3C3E6D29E}"/>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32774" name="Rectangle 6">
            <a:extLst>
              <a:ext uri="{FF2B5EF4-FFF2-40B4-BE49-F238E27FC236}">
                <a16:creationId xmlns:a16="http://schemas.microsoft.com/office/drawing/2014/main" id="{E8E5BCC1-EDCB-4555-9972-391508801D4F}"/>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tr-TR" altLang="tr-TR"/>
          </a:p>
        </p:txBody>
      </p:sp>
      <p:sp>
        <p:nvSpPr>
          <p:cNvPr id="32775" name="Rectangle 7">
            <a:extLst>
              <a:ext uri="{FF2B5EF4-FFF2-40B4-BE49-F238E27FC236}">
                <a16:creationId xmlns:a16="http://schemas.microsoft.com/office/drawing/2014/main" id="{51A7F28A-3D9D-4121-9ADC-7CC589EC204A}"/>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4C02D2A2-554E-4FC8-A205-1024C6EADCB5}" type="slidenum">
              <a:rPr lang="tr-TR" altLang="tr-TR"/>
              <a:pPr/>
              <a:t>‹#›</a:t>
            </a:fld>
            <a:endParaRPr lang="tr-TR" altLang="tr-T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170" name="Group 2">
            <a:extLst>
              <a:ext uri="{FF2B5EF4-FFF2-40B4-BE49-F238E27FC236}">
                <a16:creationId xmlns:a16="http://schemas.microsoft.com/office/drawing/2014/main" id="{9539D9A0-96D1-4A2D-8F73-6DB4DACD39E7}"/>
              </a:ext>
            </a:extLst>
          </p:cNvPr>
          <p:cNvGrpSpPr>
            <a:grpSpLocks/>
          </p:cNvGrpSpPr>
          <p:nvPr/>
        </p:nvGrpSpPr>
        <p:grpSpPr bwMode="auto">
          <a:xfrm>
            <a:off x="0" y="0"/>
            <a:ext cx="9140825" cy="6850063"/>
            <a:chOff x="0" y="0"/>
            <a:chExt cx="5758" cy="4315"/>
          </a:xfrm>
        </p:grpSpPr>
        <p:grpSp>
          <p:nvGrpSpPr>
            <p:cNvPr id="7171" name="Group 3">
              <a:extLst>
                <a:ext uri="{FF2B5EF4-FFF2-40B4-BE49-F238E27FC236}">
                  <a16:creationId xmlns:a16="http://schemas.microsoft.com/office/drawing/2014/main" id="{F508813F-B798-4924-A0F6-2F57BF04D7DB}"/>
                </a:ext>
              </a:extLst>
            </p:cNvPr>
            <p:cNvGrpSpPr>
              <a:grpSpLocks/>
            </p:cNvGrpSpPr>
            <p:nvPr userDrawn="1"/>
          </p:nvGrpSpPr>
          <p:grpSpPr bwMode="auto">
            <a:xfrm>
              <a:off x="1728" y="2230"/>
              <a:ext cx="4027" cy="2085"/>
              <a:chOff x="1728" y="2230"/>
              <a:chExt cx="4027" cy="2085"/>
            </a:xfrm>
          </p:grpSpPr>
          <p:sp>
            <p:nvSpPr>
              <p:cNvPr id="7172" name="Freeform 4">
                <a:extLst>
                  <a:ext uri="{FF2B5EF4-FFF2-40B4-BE49-F238E27FC236}">
                    <a16:creationId xmlns:a16="http://schemas.microsoft.com/office/drawing/2014/main" id="{8740495E-CB9D-4DF1-A6C0-5233FEF7B234}"/>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173" name="Freeform 5">
                <a:extLst>
                  <a:ext uri="{FF2B5EF4-FFF2-40B4-BE49-F238E27FC236}">
                    <a16:creationId xmlns:a16="http://schemas.microsoft.com/office/drawing/2014/main" id="{421A8705-FDBA-4C9E-9A23-56B984B83B85}"/>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174" name="Freeform 6">
                <a:extLst>
                  <a:ext uri="{FF2B5EF4-FFF2-40B4-BE49-F238E27FC236}">
                    <a16:creationId xmlns:a16="http://schemas.microsoft.com/office/drawing/2014/main" id="{19243592-DE4E-4450-95EC-2E83F12C4A05}"/>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175" name="Freeform 7">
                <a:extLst>
                  <a:ext uri="{FF2B5EF4-FFF2-40B4-BE49-F238E27FC236}">
                    <a16:creationId xmlns:a16="http://schemas.microsoft.com/office/drawing/2014/main" id="{226F2FF5-7A64-413D-BB08-B55DC6516716}"/>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176" name="Freeform 8">
                <a:extLst>
                  <a:ext uri="{FF2B5EF4-FFF2-40B4-BE49-F238E27FC236}">
                    <a16:creationId xmlns:a16="http://schemas.microsoft.com/office/drawing/2014/main" id="{D4A3AA66-518C-4ED0-A697-09807EEFC337}"/>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7177" name="Freeform 9">
              <a:extLst>
                <a:ext uri="{FF2B5EF4-FFF2-40B4-BE49-F238E27FC236}">
                  <a16:creationId xmlns:a16="http://schemas.microsoft.com/office/drawing/2014/main" id="{F6680E37-8EBB-454F-87BC-07B03451C993}"/>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178" name="Freeform 10">
              <a:extLst>
                <a:ext uri="{FF2B5EF4-FFF2-40B4-BE49-F238E27FC236}">
                  <a16:creationId xmlns:a16="http://schemas.microsoft.com/office/drawing/2014/main" id="{9CC9C03E-B3CF-4F1C-AF28-983A7CFA54C4}"/>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7179" name="Rectangle 11">
            <a:extLst>
              <a:ext uri="{FF2B5EF4-FFF2-40B4-BE49-F238E27FC236}">
                <a16:creationId xmlns:a16="http://schemas.microsoft.com/office/drawing/2014/main" id="{F8C097A2-00C0-4A69-B119-F86A49FC15CC}"/>
              </a:ext>
            </a:extLst>
          </p:cNvPr>
          <p:cNvSpPr>
            <a:spLocks noGrp="1" noChangeArrowheads="1"/>
          </p:cNvSpPr>
          <p:nvPr>
            <p:ph type="ctrTitle" sz="quarter"/>
          </p:nvPr>
        </p:nvSpPr>
        <p:spPr>
          <a:xfrm>
            <a:off x="685800" y="1736725"/>
            <a:ext cx="7772400" cy="1920875"/>
          </a:xfrm>
        </p:spPr>
        <p:txBody>
          <a:bodyPr/>
          <a:lstStyle>
            <a:lvl1pPr>
              <a:defRPr sz="6000"/>
            </a:lvl1pPr>
          </a:lstStyle>
          <a:p>
            <a:pPr lvl="0"/>
            <a:r>
              <a:rPr lang="tr-TR" altLang="tr-TR" noProof="0"/>
              <a:t>Asıl başlık stili için tıklatın</a:t>
            </a:r>
          </a:p>
        </p:txBody>
      </p:sp>
      <p:sp>
        <p:nvSpPr>
          <p:cNvPr id="7180" name="Rectangle 12">
            <a:extLst>
              <a:ext uri="{FF2B5EF4-FFF2-40B4-BE49-F238E27FC236}">
                <a16:creationId xmlns:a16="http://schemas.microsoft.com/office/drawing/2014/main" id="{7C382A82-B94F-4ECC-88D2-A40A6BEF289D}"/>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tr-TR" altLang="tr-TR" noProof="0"/>
              <a:t>Asıl alt başlık stilini düzenlemek için tıklatın</a:t>
            </a:r>
          </a:p>
        </p:txBody>
      </p:sp>
      <p:sp>
        <p:nvSpPr>
          <p:cNvPr id="7181" name="Rectangle 13">
            <a:extLst>
              <a:ext uri="{FF2B5EF4-FFF2-40B4-BE49-F238E27FC236}">
                <a16:creationId xmlns:a16="http://schemas.microsoft.com/office/drawing/2014/main" id="{D3CBF088-230E-4406-A5EB-E6A2D27068B4}"/>
              </a:ext>
            </a:extLst>
          </p:cNvPr>
          <p:cNvSpPr>
            <a:spLocks noGrp="1" noChangeArrowheads="1"/>
          </p:cNvSpPr>
          <p:nvPr>
            <p:ph type="dt" sz="quarter" idx="2"/>
          </p:nvPr>
        </p:nvSpPr>
        <p:spPr>
          <a:xfrm>
            <a:off x="457200" y="6248400"/>
            <a:ext cx="2133600" cy="476250"/>
          </a:xfrm>
        </p:spPr>
        <p:txBody>
          <a:bodyPr/>
          <a:lstStyle>
            <a:lvl1pPr>
              <a:defRPr/>
            </a:lvl1pPr>
          </a:lstStyle>
          <a:p>
            <a:r>
              <a:rPr lang="tr-TR" altLang="tr-TR"/>
              <a:t>HAŞİM</a:t>
            </a:r>
          </a:p>
        </p:txBody>
      </p:sp>
      <p:sp>
        <p:nvSpPr>
          <p:cNvPr id="7182" name="Rectangle 14">
            <a:extLst>
              <a:ext uri="{FF2B5EF4-FFF2-40B4-BE49-F238E27FC236}">
                <a16:creationId xmlns:a16="http://schemas.microsoft.com/office/drawing/2014/main" id="{12A1F242-4BB0-4C6F-8E86-168CEB7F4DA5}"/>
              </a:ext>
            </a:extLst>
          </p:cNvPr>
          <p:cNvSpPr>
            <a:spLocks noGrp="1" noChangeArrowheads="1"/>
          </p:cNvSpPr>
          <p:nvPr>
            <p:ph type="ftr" sz="quarter" idx="3"/>
          </p:nvPr>
        </p:nvSpPr>
        <p:spPr>
          <a:xfrm>
            <a:off x="3124200" y="6251575"/>
            <a:ext cx="2895600" cy="476250"/>
          </a:xfrm>
        </p:spPr>
        <p:txBody>
          <a:bodyPr/>
          <a:lstStyle>
            <a:lvl1pPr>
              <a:defRPr/>
            </a:lvl1pPr>
          </a:lstStyle>
          <a:p>
            <a:endParaRPr lang="tr-TR" altLang="tr-TR"/>
          </a:p>
        </p:txBody>
      </p:sp>
      <p:sp>
        <p:nvSpPr>
          <p:cNvPr id="7183" name="Rectangle 15">
            <a:extLst>
              <a:ext uri="{FF2B5EF4-FFF2-40B4-BE49-F238E27FC236}">
                <a16:creationId xmlns:a16="http://schemas.microsoft.com/office/drawing/2014/main" id="{AAD59682-A729-497D-8B63-D3ED29032987}"/>
              </a:ext>
            </a:extLst>
          </p:cNvPr>
          <p:cNvSpPr>
            <a:spLocks noGrp="1" noChangeArrowheads="1"/>
          </p:cNvSpPr>
          <p:nvPr>
            <p:ph type="sldNum" sz="quarter" idx="4"/>
          </p:nvPr>
        </p:nvSpPr>
        <p:spPr>
          <a:xfrm>
            <a:off x="6553200" y="6254750"/>
            <a:ext cx="2133600" cy="476250"/>
          </a:xfrm>
        </p:spPr>
        <p:txBody>
          <a:bodyPr/>
          <a:lstStyle>
            <a:lvl1pPr>
              <a:defRPr/>
            </a:lvl1pPr>
          </a:lstStyle>
          <a:p>
            <a:fld id="{D8F0906B-2F4F-4200-A387-802FCC43F50C}" type="slidenum">
              <a:rPr lang="tr-TR" altLang="tr-TR"/>
              <a:pPr/>
              <a:t>‹#›</a:t>
            </a:fld>
            <a:endParaRPr lang="tr-TR" alt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02CCEBE-6678-4197-9092-9767F650878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CAB2AD75-C53A-4F5E-A946-491C107BCED4}"/>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4E38E18-6B02-4FC4-99E3-DEDE263F264A}"/>
              </a:ext>
            </a:extLst>
          </p:cNvPr>
          <p:cNvSpPr>
            <a:spLocks noGrp="1"/>
          </p:cNvSpPr>
          <p:nvPr>
            <p:ph type="dt" sz="half" idx="10"/>
          </p:nvPr>
        </p:nvSpPr>
        <p:spPr/>
        <p:txBody>
          <a:bodyPr/>
          <a:lstStyle>
            <a:lvl1pPr>
              <a:defRPr/>
            </a:lvl1pPr>
          </a:lstStyle>
          <a:p>
            <a:r>
              <a:rPr lang="tr-TR" altLang="tr-TR"/>
              <a:t>HAŞİM</a:t>
            </a:r>
          </a:p>
        </p:txBody>
      </p:sp>
      <p:sp>
        <p:nvSpPr>
          <p:cNvPr id="5" name="Slayt Numarası Yer Tutucusu 4">
            <a:extLst>
              <a:ext uri="{FF2B5EF4-FFF2-40B4-BE49-F238E27FC236}">
                <a16:creationId xmlns:a16="http://schemas.microsoft.com/office/drawing/2014/main" id="{8B75D42C-3550-467D-AE1A-28F13AD5B064}"/>
              </a:ext>
            </a:extLst>
          </p:cNvPr>
          <p:cNvSpPr>
            <a:spLocks noGrp="1"/>
          </p:cNvSpPr>
          <p:nvPr>
            <p:ph type="sldNum" sz="quarter" idx="11"/>
          </p:nvPr>
        </p:nvSpPr>
        <p:spPr/>
        <p:txBody>
          <a:bodyPr/>
          <a:lstStyle>
            <a:lvl1pPr>
              <a:defRPr/>
            </a:lvl1pPr>
          </a:lstStyle>
          <a:p>
            <a:fld id="{47A6D0D8-6C26-46E5-ADBB-B5D247A129CD}" type="slidenum">
              <a:rPr lang="tr-TR" altLang="tr-TR"/>
              <a:pPr/>
              <a:t>‹#›</a:t>
            </a:fld>
            <a:endParaRPr lang="tr-TR" altLang="tr-TR"/>
          </a:p>
        </p:txBody>
      </p:sp>
      <p:sp>
        <p:nvSpPr>
          <p:cNvPr id="6" name="Alt Bilgi Yer Tutucusu 5">
            <a:extLst>
              <a:ext uri="{FF2B5EF4-FFF2-40B4-BE49-F238E27FC236}">
                <a16:creationId xmlns:a16="http://schemas.microsoft.com/office/drawing/2014/main" id="{FD497280-575F-41EC-9F6B-E7C5673191F3}"/>
              </a:ext>
            </a:extLst>
          </p:cNvPr>
          <p:cNvSpPr>
            <a:spLocks noGrp="1"/>
          </p:cNvSpPr>
          <p:nvPr>
            <p:ph type="ftr" sz="quarter" idx="12"/>
          </p:nvPr>
        </p:nvSpPr>
        <p:spPr/>
        <p:txBody>
          <a:bodyPr/>
          <a:lstStyle>
            <a:lvl1pPr>
              <a:defRPr/>
            </a:lvl1pPr>
          </a:lstStyle>
          <a:p>
            <a:endParaRPr lang="tr-TR" altLang="tr-TR"/>
          </a:p>
        </p:txBody>
      </p:sp>
    </p:spTree>
    <p:extLst>
      <p:ext uri="{BB962C8B-B14F-4D97-AF65-F5344CB8AC3E}">
        <p14:creationId xmlns:p14="http://schemas.microsoft.com/office/powerpoint/2010/main" val="1572918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64203753-E46E-400F-B01E-E2FB4D406CDE}"/>
              </a:ext>
            </a:extLst>
          </p:cNvPr>
          <p:cNvSpPr>
            <a:spLocks noGrp="1"/>
          </p:cNvSpPr>
          <p:nvPr>
            <p:ph type="title" orient="vert"/>
          </p:nvPr>
        </p:nvSpPr>
        <p:spPr>
          <a:xfrm>
            <a:off x="6629400" y="274638"/>
            <a:ext cx="2057400" cy="5851525"/>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A87FCEA-8C14-4357-997A-E24675EBDBE2}"/>
              </a:ext>
            </a:extLst>
          </p:cNvPr>
          <p:cNvSpPr>
            <a:spLocks noGrp="1"/>
          </p:cNvSpPr>
          <p:nvPr>
            <p:ph type="body" orient="vert" idx="1"/>
          </p:nvPr>
        </p:nvSpPr>
        <p:spPr>
          <a:xfrm>
            <a:off x="457200" y="274638"/>
            <a:ext cx="6019800" cy="5851525"/>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2B7C5AA-B850-48FE-8D8D-2CC977A28E54}"/>
              </a:ext>
            </a:extLst>
          </p:cNvPr>
          <p:cNvSpPr>
            <a:spLocks noGrp="1"/>
          </p:cNvSpPr>
          <p:nvPr>
            <p:ph type="dt" sz="half" idx="10"/>
          </p:nvPr>
        </p:nvSpPr>
        <p:spPr/>
        <p:txBody>
          <a:bodyPr/>
          <a:lstStyle>
            <a:lvl1pPr>
              <a:defRPr/>
            </a:lvl1pPr>
          </a:lstStyle>
          <a:p>
            <a:r>
              <a:rPr lang="tr-TR" altLang="tr-TR"/>
              <a:t>HAŞİM</a:t>
            </a:r>
          </a:p>
        </p:txBody>
      </p:sp>
      <p:sp>
        <p:nvSpPr>
          <p:cNvPr id="5" name="Slayt Numarası Yer Tutucusu 4">
            <a:extLst>
              <a:ext uri="{FF2B5EF4-FFF2-40B4-BE49-F238E27FC236}">
                <a16:creationId xmlns:a16="http://schemas.microsoft.com/office/drawing/2014/main" id="{266169D8-3ED1-4E6E-82FE-F8B4EE446025}"/>
              </a:ext>
            </a:extLst>
          </p:cNvPr>
          <p:cNvSpPr>
            <a:spLocks noGrp="1"/>
          </p:cNvSpPr>
          <p:nvPr>
            <p:ph type="sldNum" sz="quarter" idx="11"/>
          </p:nvPr>
        </p:nvSpPr>
        <p:spPr/>
        <p:txBody>
          <a:bodyPr/>
          <a:lstStyle>
            <a:lvl1pPr>
              <a:defRPr/>
            </a:lvl1pPr>
          </a:lstStyle>
          <a:p>
            <a:fld id="{7245E25B-04A8-4C8D-AC21-ED9D8E8F1C48}" type="slidenum">
              <a:rPr lang="tr-TR" altLang="tr-TR"/>
              <a:pPr/>
              <a:t>‹#›</a:t>
            </a:fld>
            <a:endParaRPr lang="tr-TR" altLang="tr-TR"/>
          </a:p>
        </p:txBody>
      </p:sp>
      <p:sp>
        <p:nvSpPr>
          <p:cNvPr id="6" name="Alt Bilgi Yer Tutucusu 5">
            <a:extLst>
              <a:ext uri="{FF2B5EF4-FFF2-40B4-BE49-F238E27FC236}">
                <a16:creationId xmlns:a16="http://schemas.microsoft.com/office/drawing/2014/main" id="{F4B2A4E4-BA9A-450F-9ABD-F99289577B17}"/>
              </a:ext>
            </a:extLst>
          </p:cNvPr>
          <p:cNvSpPr>
            <a:spLocks noGrp="1"/>
          </p:cNvSpPr>
          <p:nvPr>
            <p:ph type="ftr" sz="quarter" idx="12"/>
          </p:nvPr>
        </p:nvSpPr>
        <p:spPr/>
        <p:txBody>
          <a:bodyPr/>
          <a:lstStyle>
            <a:lvl1pPr>
              <a:defRPr/>
            </a:lvl1pPr>
          </a:lstStyle>
          <a:p>
            <a:endParaRPr lang="tr-TR" altLang="tr-TR"/>
          </a:p>
        </p:txBody>
      </p:sp>
    </p:spTree>
    <p:extLst>
      <p:ext uri="{BB962C8B-B14F-4D97-AF65-F5344CB8AC3E}">
        <p14:creationId xmlns:p14="http://schemas.microsoft.com/office/powerpoint/2010/main" val="2536901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3EE949B-08F4-40E0-BA72-B486F0A6966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33158E0-ADE7-4E07-A0C6-FD96616B7F16}"/>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538FEEB-1198-4FA2-84D3-6AE4DDD04915}"/>
              </a:ext>
            </a:extLst>
          </p:cNvPr>
          <p:cNvSpPr>
            <a:spLocks noGrp="1"/>
          </p:cNvSpPr>
          <p:nvPr>
            <p:ph type="dt" sz="half" idx="10"/>
          </p:nvPr>
        </p:nvSpPr>
        <p:spPr/>
        <p:txBody>
          <a:bodyPr/>
          <a:lstStyle>
            <a:lvl1pPr>
              <a:defRPr/>
            </a:lvl1pPr>
          </a:lstStyle>
          <a:p>
            <a:r>
              <a:rPr lang="tr-TR" altLang="tr-TR"/>
              <a:t>HAŞİM</a:t>
            </a:r>
          </a:p>
        </p:txBody>
      </p:sp>
      <p:sp>
        <p:nvSpPr>
          <p:cNvPr id="5" name="Slayt Numarası Yer Tutucusu 4">
            <a:extLst>
              <a:ext uri="{FF2B5EF4-FFF2-40B4-BE49-F238E27FC236}">
                <a16:creationId xmlns:a16="http://schemas.microsoft.com/office/drawing/2014/main" id="{AD68E6D6-F07C-468C-B69A-2ABCC84FAAC7}"/>
              </a:ext>
            </a:extLst>
          </p:cNvPr>
          <p:cNvSpPr>
            <a:spLocks noGrp="1"/>
          </p:cNvSpPr>
          <p:nvPr>
            <p:ph type="sldNum" sz="quarter" idx="11"/>
          </p:nvPr>
        </p:nvSpPr>
        <p:spPr/>
        <p:txBody>
          <a:bodyPr/>
          <a:lstStyle>
            <a:lvl1pPr>
              <a:defRPr/>
            </a:lvl1pPr>
          </a:lstStyle>
          <a:p>
            <a:fld id="{69FDF0CB-A03B-4B01-94E0-5621EB6F7888}" type="slidenum">
              <a:rPr lang="tr-TR" altLang="tr-TR"/>
              <a:pPr/>
              <a:t>‹#›</a:t>
            </a:fld>
            <a:endParaRPr lang="tr-TR" altLang="tr-TR"/>
          </a:p>
        </p:txBody>
      </p:sp>
      <p:sp>
        <p:nvSpPr>
          <p:cNvPr id="6" name="Alt Bilgi Yer Tutucusu 5">
            <a:extLst>
              <a:ext uri="{FF2B5EF4-FFF2-40B4-BE49-F238E27FC236}">
                <a16:creationId xmlns:a16="http://schemas.microsoft.com/office/drawing/2014/main" id="{314C0E30-D01C-4F86-9F46-CAA691FCDC2E}"/>
              </a:ext>
            </a:extLst>
          </p:cNvPr>
          <p:cNvSpPr>
            <a:spLocks noGrp="1"/>
          </p:cNvSpPr>
          <p:nvPr>
            <p:ph type="ftr" sz="quarter" idx="12"/>
          </p:nvPr>
        </p:nvSpPr>
        <p:spPr/>
        <p:txBody>
          <a:bodyPr/>
          <a:lstStyle>
            <a:lvl1pPr>
              <a:defRPr/>
            </a:lvl1pPr>
          </a:lstStyle>
          <a:p>
            <a:endParaRPr lang="tr-TR" altLang="tr-TR"/>
          </a:p>
        </p:txBody>
      </p:sp>
    </p:spTree>
    <p:extLst>
      <p:ext uri="{BB962C8B-B14F-4D97-AF65-F5344CB8AC3E}">
        <p14:creationId xmlns:p14="http://schemas.microsoft.com/office/powerpoint/2010/main" val="4062683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14045C6-3EC5-48A2-A094-E42F599D8786}"/>
              </a:ext>
            </a:extLst>
          </p:cNvPr>
          <p:cNvSpPr>
            <a:spLocks noGrp="1"/>
          </p:cNvSpPr>
          <p:nvPr>
            <p:ph type="title"/>
          </p:nvPr>
        </p:nvSpPr>
        <p:spPr>
          <a:xfrm>
            <a:off x="623888" y="1709738"/>
            <a:ext cx="78867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D662C29F-E1B4-4E57-81F1-E029EA20399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a:t>Asıl metin stillerini düzenle</a:t>
            </a:r>
          </a:p>
        </p:txBody>
      </p:sp>
      <p:sp>
        <p:nvSpPr>
          <p:cNvPr id="4" name="Veri Yer Tutucusu 3">
            <a:extLst>
              <a:ext uri="{FF2B5EF4-FFF2-40B4-BE49-F238E27FC236}">
                <a16:creationId xmlns:a16="http://schemas.microsoft.com/office/drawing/2014/main" id="{22DC7F87-D59A-45A9-B3AB-737FBA3AA0DA}"/>
              </a:ext>
            </a:extLst>
          </p:cNvPr>
          <p:cNvSpPr>
            <a:spLocks noGrp="1"/>
          </p:cNvSpPr>
          <p:nvPr>
            <p:ph type="dt" sz="half" idx="10"/>
          </p:nvPr>
        </p:nvSpPr>
        <p:spPr/>
        <p:txBody>
          <a:bodyPr/>
          <a:lstStyle>
            <a:lvl1pPr>
              <a:defRPr/>
            </a:lvl1pPr>
          </a:lstStyle>
          <a:p>
            <a:r>
              <a:rPr lang="tr-TR" altLang="tr-TR"/>
              <a:t>HAŞİM</a:t>
            </a:r>
          </a:p>
        </p:txBody>
      </p:sp>
      <p:sp>
        <p:nvSpPr>
          <p:cNvPr id="5" name="Slayt Numarası Yer Tutucusu 4">
            <a:extLst>
              <a:ext uri="{FF2B5EF4-FFF2-40B4-BE49-F238E27FC236}">
                <a16:creationId xmlns:a16="http://schemas.microsoft.com/office/drawing/2014/main" id="{66A941DA-CD8C-4F0B-8538-4D64DF9A9EA4}"/>
              </a:ext>
            </a:extLst>
          </p:cNvPr>
          <p:cNvSpPr>
            <a:spLocks noGrp="1"/>
          </p:cNvSpPr>
          <p:nvPr>
            <p:ph type="sldNum" sz="quarter" idx="11"/>
          </p:nvPr>
        </p:nvSpPr>
        <p:spPr/>
        <p:txBody>
          <a:bodyPr/>
          <a:lstStyle>
            <a:lvl1pPr>
              <a:defRPr/>
            </a:lvl1pPr>
          </a:lstStyle>
          <a:p>
            <a:fld id="{4AF3D864-BCE8-4A21-A96B-D1301CA14CB2}" type="slidenum">
              <a:rPr lang="tr-TR" altLang="tr-TR"/>
              <a:pPr/>
              <a:t>‹#›</a:t>
            </a:fld>
            <a:endParaRPr lang="tr-TR" altLang="tr-TR"/>
          </a:p>
        </p:txBody>
      </p:sp>
      <p:sp>
        <p:nvSpPr>
          <p:cNvPr id="6" name="Alt Bilgi Yer Tutucusu 5">
            <a:extLst>
              <a:ext uri="{FF2B5EF4-FFF2-40B4-BE49-F238E27FC236}">
                <a16:creationId xmlns:a16="http://schemas.microsoft.com/office/drawing/2014/main" id="{FF96A5EF-7821-4B2A-B8A3-EDAEC9A2D13C}"/>
              </a:ext>
            </a:extLst>
          </p:cNvPr>
          <p:cNvSpPr>
            <a:spLocks noGrp="1"/>
          </p:cNvSpPr>
          <p:nvPr>
            <p:ph type="ftr" sz="quarter" idx="12"/>
          </p:nvPr>
        </p:nvSpPr>
        <p:spPr/>
        <p:txBody>
          <a:bodyPr/>
          <a:lstStyle>
            <a:lvl1pPr>
              <a:defRPr/>
            </a:lvl1pPr>
          </a:lstStyle>
          <a:p>
            <a:endParaRPr lang="tr-TR" altLang="tr-TR"/>
          </a:p>
        </p:txBody>
      </p:sp>
    </p:spTree>
    <p:extLst>
      <p:ext uri="{BB962C8B-B14F-4D97-AF65-F5344CB8AC3E}">
        <p14:creationId xmlns:p14="http://schemas.microsoft.com/office/powerpoint/2010/main" val="3986690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EE0C5A1-3C99-4490-8AA6-3C32463BBEA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E051356-21C6-432E-B83A-0EE18D35A500}"/>
              </a:ext>
            </a:extLst>
          </p:cNvPr>
          <p:cNvSpPr>
            <a:spLocks noGrp="1"/>
          </p:cNvSpPr>
          <p:nvPr>
            <p:ph sz="half" idx="1"/>
          </p:nvPr>
        </p:nvSpPr>
        <p:spPr>
          <a:xfrm>
            <a:off x="457200" y="1600200"/>
            <a:ext cx="4038600" cy="45259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48C4D2E2-EB3C-47F9-988D-53F822080DC6}"/>
              </a:ext>
            </a:extLst>
          </p:cNvPr>
          <p:cNvSpPr>
            <a:spLocks noGrp="1"/>
          </p:cNvSpPr>
          <p:nvPr>
            <p:ph sz="half" idx="2"/>
          </p:nvPr>
        </p:nvSpPr>
        <p:spPr>
          <a:xfrm>
            <a:off x="4648200" y="1600200"/>
            <a:ext cx="4038600" cy="45259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21690B6E-3FDA-4FED-BA9E-336C49B5F064}"/>
              </a:ext>
            </a:extLst>
          </p:cNvPr>
          <p:cNvSpPr>
            <a:spLocks noGrp="1"/>
          </p:cNvSpPr>
          <p:nvPr>
            <p:ph type="dt" sz="half" idx="10"/>
          </p:nvPr>
        </p:nvSpPr>
        <p:spPr/>
        <p:txBody>
          <a:bodyPr/>
          <a:lstStyle>
            <a:lvl1pPr>
              <a:defRPr/>
            </a:lvl1pPr>
          </a:lstStyle>
          <a:p>
            <a:r>
              <a:rPr lang="tr-TR" altLang="tr-TR"/>
              <a:t>HAŞİM</a:t>
            </a:r>
          </a:p>
        </p:txBody>
      </p:sp>
      <p:sp>
        <p:nvSpPr>
          <p:cNvPr id="6" name="Slayt Numarası Yer Tutucusu 5">
            <a:extLst>
              <a:ext uri="{FF2B5EF4-FFF2-40B4-BE49-F238E27FC236}">
                <a16:creationId xmlns:a16="http://schemas.microsoft.com/office/drawing/2014/main" id="{964296C9-0554-4496-B91E-561A456C804D}"/>
              </a:ext>
            </a:extLst>
          </p:cNvPr>
          <p:cNvSpPr>
            <a:spLocks noGrp="1"/>
          </p:cNvSpPr>
          <p:nvPr>
            <p:ph type="sldNum" sz="quarter" idx="11"/>
          </p:nvPr>
        </p:nvSpPr>
        <p:spPr/>
        <p:txBody>
          <a:bodyPr/>
          <a:lstStyle>
            <a:lvl1pPr>
              <a:defRPr/>
            </a:lvl1pPr>
          </a:lstStyle>
          <a:p>
            <a:fld id="{63E139C6-8C86-4026-AB67-E70C5179C3DC}" type="slidenum">
              <a:rPr lang="tr-TR" altLang="tr-TR"/>
              <a:pPr/>
              <a:t>‹#›</a:t>
            </a:fld>
            <a:endParaRPr lang="tr-TR" altLang="tr-TR"/>
          </a:p>
        </p:txBody>
      </p:sp>
      <p:sp>
        <p:nvSpPr>
          <p:cNvPr id="7" name="Alt Bilgi Yer Tutucusu 6">
            <a:extLst>
              <a:ext uri="{FF2B5EF4-FFF2-40B4-BE49-F238E27FC236}">
                <a16:creationId xmlns:a16="http://schemas.microsoft.com/office/drawing/2014/main" id="{B032418A-6F90-429D-87E6-8D3C7E6E4238}"/>
              </a:ext>
            </a:extLst>
          </p:cNvPr>
          <p:cNvSpPr>
            <a:spLocks noGrp="1"/>
          </p:cNvSpPr>
          <p:nvPr>
            <p:ph type="ftr" sz="quarter" idx="12"/>
          </p:nvPr>
        </p:nvSpPr>
        <p:spPr/>
        <p:txBody>
          <a:bodyPr/>
          <a:lstStyle>
            <a:lvl1pPr>
              <a:defRPr/>
            </a:lvl1pPr>
          </a:lstStyle>
          <a:p>
            <a:endParaRPr lang="tr-TR" altLang="tr-TR"/>
          </a:p>
        </p:txBody>
      </p:sp>
    </p:spTree>
    <p:extLst>
      <p:ext uri="{BB962C8B-B14F-4D97-AF65-F5344CB8AC3E}">
        <p14:creationId xmlns:p14="http://schemas.microsoft.com/office/powerpoint/2010/main" val="4060581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7AED0F8-C86A-4373-BE03-04646B147FF0}"/>
              </a:ext>
            </a:extLst>
          </p:cNvPr>
          <p:cNvSpPr>
            <a:spLocks noGrp="1"/>
          </p:cNvSpPr>
          <p:nvPr>
            <p:ph type="title"/>
          </p:nvPr>
        </p:nvSpPr>
        <p:spPr>
          <a:xfrm>
            <a:off x="630238" y="365125"/>
            <a:ext cx="78867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CEBF34B-53E8-440C-AD58-54184BF0A6A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DC7219C4-01B0-4C3C-8A41-933BE43441D7}"/>
              </a:ext>
            </a:extLst>
          </p:cNvPr>
          <p:cNvSpPr>
            <a:spLocks noGrp="1"/>
          </p:cNvSpPr>
          <p:nvPr>
            <p:ph sz="half" idx="2"/>
          </p:nvPr>
        </p:nvSpPr>
        <p:spPr>
          <a:xfrm>
            <a:off x="630238" y="2505075"/>
            <a:ext cx="386873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7046E0F6-C9F7-4EB2-9B89-318A1CFA8C4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4243F656-90B0-4D8B-9182-51C49E448562}"/>
              </a:ext>
            </a:extLst>
          </p:cNvPr>
          <p:cNvSpPr>
            <a:spLocks noGrp="1"/>
          </p:cNvSpPr>
          <p:nvPr>
            <p:ph sz="quarter" idx="4"/>
          </p:nvPr>
        </p:nvSpPr>
        <p:spPr>
          <a:xfrm>
            <a:off x="4629150" y="2505075"/>
            <a:ext cx="38877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8530ABF0-09FE-4DFF-8384-6B517490353E}"/>
              </a:ext>
            </a:extLst>
          </p:cNvPr>
          <p:cNvSpPr>
            <a:spLocks noGrp="1"/>
          </p:cNvSpPr>
          <p:nvPr>
            <p:ph type="dt" sz="half" idx="10"/>
          </p:nvPr>
        </p:nvSpPr>
        <p:spPr/>
        <p:txBody>
          <a:bodyPr/>
          <a:lstStyle>
            <a:lvl1pPr>
              <a:defRPr/>
            </a:lvl1pPr>
          </a:lstStyle>
          <a:p>
            <a:r>
              <a:rPr lang="tr-TR" altLang="tr-TR"/>
              <a:t>HAŞİM</a:t>
            </a:r>
          </a:p>
        </p:txBody>
      </p:sp>
      <p:sp>
        <p:nvSpPr>
          <p:cNvPr id="8" name="Slayt Numarası Yer Tutucusu 7">
            <a:extLst>
              <a:ext uri="{FF2B5EF4-FFF2-40B4-BE49-F238E27FC236}">
                <a16:creationId xmlns:a16="http://schemas.microsoft.com/office/drawing/2014/main" id="{14CBFD39-06CA-4B98-91ED-B1421E11F15B}"/>
              </a:ext>
            </a:extLst>
          </p:cNvPr>
          <p:cNvSpPr>
            <a:spLocks noGrp="1"/>
          </p:cNvSpPr>
          <p:nvPr>
            <p:ph type="sldNum" sz="quarter" idx="11"/>
          </p:nvPr>
        </p:nvSpPr>
        <p:spPr/>
        <p:txBody>
          <a:bodyPr/>
          <a:lstStyle>
            <a:lvl1pPr>
              <a:defRPr/>
            </a:lvl1pPr>
          </a:lstStyle>
          <a:p>
            <a:fld id="{CEF8A528-C172-4291-ADF6-553779FF0643}" type="slidenum">
              <a:rPr lang="tr-TR" altLang="tr-TR"/>
              <a:pPr/>
              <a:t>‹#›</a:t>
            </a:fld>
            <a:endParaRPr lang="tr-TR" altLang="tr-TR"/>
          </a:p>
        </p:txBody>
      </p:sp>
      <p:sp>
        <p:nvSpPr>
          <p:cNvPr id="9" name="Alt Bilgi Yer Tutucusu 8">
            <a:extLst>
              <a:ext uri="{FF2B5EF4-FFF2-40B4-BE49-F238E27FC236}">
                <a16:creationId xmlns:a16="http://schemas.microsoft.com/office/drawing/2014/main" id="{8A8C0882-BEA6-452F-8080-0773C2886D9C}"/>
              </a:ext>
            </a:extLst>
          </p:cNvPr>
          <p:cNvSpPr>
            <a:spLocks noGrp="1"/>
          </p:cNvSpPr>
          <p:nvPr>
            <p:ph type="ftr" sz="quarter" idx="12"/>
          </p:nvPr>
        </p:nvSpPr>
        <p:spPr/>
        <p:txBody>
          <a:bodyPr/>
          <a:lstStyle>
            <a:lvl1pPr>
              <a:defRPr/>
            </a:lvl1pPr>
          </a:lstStyle>
          <a:p>
            <a:endParaRPr lang="tr-TR" altLang="tr-TR"/>
          </a:p>
        </p:txBody>
      </p:sp>
    </p:spTree>
    <p:extLst>
      <p:ext uri="{BB962C8B-B14F-4D97-AF65-F5344CB8AC3E}">
        <p14:creationId xmlns:p14="http://schemas.microsoft.com/office/powerpoint/2010/main" val="2660588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691848F-F572-404A-A880-6878823DE7B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D4BC35A0-CEC1-4E0A-B64E-C85799D4C223}"/>
              </a:ext>
            </a:extLst>
          </p:cNvPr>
          <p:cNvSpPr>
            <a:spLocks noGrp="1"/>
          </p:cNvSpPr>
          <p:nvPr>
            <p:ph type="dt" sz="half" idx="10"/>
          </p:nvPr>
        </p:nvSpPr>
        <p:spPr/>
        <p:txBody>
          <a:bodyPr/>
          <a:lstStyle>
            <a:lvl1pPr>
              <a:defRPr/>
            </a:lvl1pPr>
          </a:lstStyle>
          <a:p>
            <a:r>
              <a:rPr lang="tr-TR" altLang="tr-TR"/>
              <a:t>HAŞİM</a:t>
            </a:r>
          </a:p>
        </p:txBody>
      </p:sp>
      <p:sp>
        <p:nvSpPr>
          <p:cNvPr id="4" name="Slayt Numarası Yer Tutucusu 3">
            <a:extLst>
              <a:ext uri="{FF2B5EF4-FFF2-40B4-BE49-F238E27FC236}">
                <a16:creationId xmlns:a16="http://schemas.microsoft.com/office/drawing/2014/main" id="{DDF8D13C-32D9-459F-B9BC-3ABAE04B0784}"/>
              </a:ext>
            </a:extLst>
          </p:cNvPr>
          <p:cNvSpPr>
            <a:spLocks noGrp="1"/>
          </p:cNvSpPr>
          <p:nvPr>
            <p:ph type="sldNum" sz="quarter" idx="11"/>
          </p:nvPr>
        </p:nvSpPr>
        <p:spPr/>
        <p:txBody>
          <a:bodyPr/>
          <a:lstStyle>
            <a:lvl1pPr>
              <a:defRPr/>
            </a:lvl1pPr>
          </a:lstStyle>
          <a:p>
            <a:fld id="{3B956E71-A484-4524-A502-5FC999B9CDB9}" type="slidenum">
              <a:rPr lang="tr-TR" altLang="tr-TR"/>
              <a:pPr/>
              <a:t>‹#›</a:t>
            </a:fld>
            <a:endParaRPr lang="tr-TR" altLang="tr-TR"/>
          </a:p>
        </p:txBody>
      </p:sp>
      <p:sp>
        <p:nvSpPr>
          <p:cNvPr id="5" name="Alt Bilgi Yer Tutucusu 4">
            <a:extLst>
              <a:ext uri="{FF2B5EF4-FFF2-40B4-BE49-F238E27FC236}">
                <a16:creationId xmlns:a16="http://schemas.microsoft.com/office/drawing/2014/main" id="{B787CCF8-7001-4A6A-AF25-0F437CE9C03A}"/>
              </a:ext>
            </a:extLst>
          </p:cNvPr>
          <p:cNvSpPr>
            <a:spLocks noGrp="1"/>
          </p:cNvSpPr>
          <p:nvPr>
            <p:ph type="ftr" sz="quarter" idx="12"/>
          </p:nvPr>
        </p:nvSpPr>
        <p:spPr/>
        <p:txBody>
          <a:bodyPr/>
          <a:lstStyle>
            <a:lvl1pPr>
              <a:defRPr/>
            </a:lvl1pPr>
          </a:lstStyle>
          <a:p>
            <a:endParaRPr lang="tr-TR" altLang="tr-TR"/>
          </a:p>
        </p:txBody>
      </p:sp>
    </p:spTree>
    <p:extLst>
      <p:ext uri="{BB962C8B-B14F-4D97-AF65-F5344CB8AC3E}">
        <p14:creationId xmlns:p14="http://schemas.microsoft.com/office/powerpoint/2010/main" val="2427695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EBDABA0-5573-40C9-9C65-1AAA0DE6EBB1}"/>
              </a:ext>
            </a:extLst>
          </p:cNvPr>
          <p:cNvSpPr>
            <a:spLocks noGrp="1"/>
          </p:cNvSpPr>
          <p:nvPr>
            <p:ph type="dt" sz="half" idx="10"/>
          </p:nvPr>
        </p:nvSpPr>
        <p:spPr/>
        <p:txBody>
          <a:bodyPr/>
          <a:lstStyle>
            <a:lvl1pPr>
              <a:defRPr/>
            </a:lvl1pPr>
          </a:lstStyle>
          <a:p>
            <a:r>
              <a:rPr lang="tr-TR" altLang="tr-TR"/>
              <a:t>HAŞİM</a:t>
            </a:r>
          </a:p>
        </p:txBody>
      </p:sp>
      <p:sp>
        <p:nvSpPr>
          <p:cNvPr id="3" name="Slayt Numarası Yer Tutucusu 2">
            <a:extLst>
              <a:ext uri="{FF2B5EF4-FFF2-40B4-BE49-F238E27FC236}">
                <a16:creationId xmlns:a16="http://schemas.microsoft.com/office/drawing/2014/main" id="{1F19A9B1-D8FF-4C60-8995-FD443D864305}"/>
              </a:ext>
            </a:extLst>
          </p:cNvPr>
          <p:cNvSpPr>
            <a:spLocks noGrp="1"/>
          </p:cNvSpPr>
          <p:nvPr>
            <p:ph type="sldNum" sz="quarter" idx="11"/>
          </p:nvPr>
        </p:nvSpPr>
        <p:spPr/>
        <p:txBody>
          <a:bodyPr/>
          <a:lstStyle>
            <a:lvl1pPr>
              <a:defRPr/>
            </a:lvl1pPr>
          </a:lstStyle>
          <a:p>
            <a:fld id="{FD0DD2E3-7813-4EBB-B22E-9B07D1D5ED3E}" type="slidenum">
              <a:rPr lang="tr-TR" altLang="tr-TR"/>
              <a:pPr/>
              <a:t>‹#›</a:t>
            </a:fld>
            <a:endParaRPr lang="tr-TR" altLang="tr-TR"/>
          </a:p>
        </p:txBody>
      </p:sp>
      <p:sp>
        <p:nvSpPr>
          <p:cNvPr id="4" name="Alt Bilgi Yer Tutucusu 3">
            <a:extLst>
              <a:ext uri="{FF2B5EF4-FFF2-40B4-BE49-F238E27FC236}">
                <a16:creationId xmlns:a16="http://schemas.microsoft.com/office/drawing/2014/main" id="{63BEEBDA-35BF-4D83-9432-86EBBA7924FC}"/>
              </a:ext>
            </a:extLst>
          </p:cNvPr>
          <p:cNvSpPr>
            <a:spLocks noGrp="1"/>
          </p:cNvSpPr>
          <p:nvPr>
            <p:ph type="ftr" sz="quarter" idx="12"/>
          </p:nvPr>
        </p:nvSpPr>
        <p:spPr/>
        <p:txBody>
          <a:bodyPr/>
          <a:lstStyle>
            <a:lvl1pPr>
              <a:defRPr/>
            </a:lvl1pPr>
          </a:lstStyle>
          <a:p>
            <a:endParaRPr lang="tr-TR" altLang="tr-TR"/>
          </a:p>
        </p:txBody>
      </p:sp>
    </p:spTree>
    <p:extLst>
      <p:ext uri="{BB962C8B-B14F-4D97-AF65-F5344CB8AC3E}">
        <p14:creationId xmlns:p14="http://schemas.microsoft.com/office/powerpoint/2010/main" val="3070676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843A641-C62A-4359-A5BA-2F3A88F2088A}"/>
              </a:ext>
            </a:extLst>
          </p:cNvPr>
          <p:cNvSpPr>
            <a:spLocks noGrp="1"/>
          </p:cNvSpPr>
          <p:nvPr>
            <p:ph type="title"/>
          </p:nvPr>
        </p:nvSpPr>
        <p:spPr>
          <a:xfrm>
            <a:off x="630238" y="457200"/>
            <a:ext cx="2949575"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64FB2DA4-8DC6-4868-B121-8CF8A9A2F1C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26FB6C9A-D334-475C-9A05-777F5FE60C6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47191272-C879-4532-96E2-F539B92A0A2F}"/>
              </a:ext>
            </a:extLst>
          </p:cNvPr>
          <p:cNvSpPr>
            <a:spLocks noGrp="1"/>
          </p:cNvSpPr>
          <p:nvPr>
            <p:ph type="dt" sz="half" idx="10"/>
          </p:nvPr>
        </p:nvSpPr>
        <p:spPr/>
        <p:txBody>
          <a:bodyPr/>
          <a:lstStyle>
            <a:lvl1pPr>
              <a:defRPr/>
            </a:lvl1pPr>
          </a:lstStyle>
          <a:p>
            <a:r>
              <a:rPr lang="tr-TR" altLang="tr-TR"/>
              <a:t>HAŞİM</a:t>
            </a:r>
          </a:p>
        </p:txBody>
      </p:sp>
      <p:sp>
        <p:nvSpPr>
          <p:cNvPr id="6" name="Slayt Numarası Yer Tutucusu 5">
            <a:extLst>
              <a:ext uri="{FF2B5EF4-FFF2-40B4-BE49-F238E27FC236}">
                <a16:creationId xmlns:a16="http://schemas.microsoft.com/office/drawing/2014/main" id="{33AAFC99-D4C9-4B0A-8C88-FC4A6372F781}"/>
              </a:ext>
            </a:extLst>
          </p:cNvPr>
          <p:cNvSpPr>
            <a:spLocks noGrp="1"/>
          </p:cNvSpPr>
          <p:nvPr>
            <p:ph type="sldNum" sz="quarter" idx="11"/>
          </p:nvPr>
        </p:nvSpPr>
        <p:spPr/>
        <p:txBody>
          <a:bodyPr/>
          <a:lstStyle>
            <a:lvl1pPr>
              <a:defRPr/>
            </a:lvl1pPr>
          </a:lstStyle>
          <a:p>
            <a:fld id="{4759B55B-21B3-4CD5-9948-3256F2ECA501}" type="slidenum">
              <a:rPr lang="tr-TR" altLang="tr-TR"/>
              <a:pPr/>
              <a:t>‹#›</a:t>
            </a:fld>
            <a:endParaRPr lang="tr-TR" altLang="tr-TR"/>
          </a:p>
        </p:txBody>
      </p:sp>
      <p:sp>
        <p:nvSpPr>
          <p:cNvPr id="7" name="Alt Bilgi Yer Tutucusu 6">
            <a:extLst>
              <a:ext uri="{FF2B5EF4-FFF2-40B4-BE49-F238E27FC236}">
                <a16:creationId xmlns:a16="http://schemas.microsoft.com/office/drawing/2014/main" id="{5D31D136-FD7F-4F06-8A7A-A98C63729678}"/>
              </a:ext>
            </a:extLst>
          </p:cNvPr>
          <p:cNvSpPr>
            <a:spLocks noGrp="1"/>
          </p:cNvSpPr>
          <p:nvPr>
            <p:ph type="ftr" sz="quarter" idx="12"/>
          </p:nvPr>
        </p:nvSpPr>
        <p:spPr/>
        <p:txBody>
          <a:bodyPr/>
          <a:lstStyle>
            <a:lvl1pPr>
              <a:defRPr/>
            </a:lvl1pPr>
          </a:lstStyle>
          <a:p>
            <a:endParaRPr lang="tr-TR" altLang="tr-TR"/>
          </a:p>
        </p:txBody>
      </p:sp>
    </p:spTree>
    <p:extLst>
      <p:ext uri="{BB962C8B-B14F-4D97-AF65-F5344CB8AC3E}">
        <p14:creationId xmlns:p14="http://schemas.microsoft.com/office/powerpoint/2010/main" val="3188282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BD88BC6-AB8A-44D9-B280-4617C07DB18B}"/>
              </a:ext>
            </a:extLst>
          </p:cNvPr>
          <p:cNvSpPr>
            <a:spLocks noGrp="1"/>
          </p:cNvSpPr>
          <p:nvPr>
            <p:ph type="title"/>
          </p:nvPr>
        </p:nvSpPr>
        <p:spPr>
          <a:xfrm>
            <a:off x="630238" y="457200"/>
            <a:ext cx="2949575"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68BB9140-7073-4F9A-8194-DC3CA7ADC60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9663383D-1C8C-4BE6-B5A6-A1A1E0AEFF4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27055077-FBF0-4E5E-85A3-74612A467B25}"/>
              </a:ext>
            </a:extLst>
          </p:cNvPr>
          <p:cNvSpPr>
            <a:spLocks noGrp="1"/>
          </p:cNvSpPr>
          <p:nvPr>
            <p:ph type="dt" sz="half" idx="10"/>
          </p:nvPr>
        </p:nvSpPr>
        <p:spPr/>
        <p:txBody>
          <a:bodyPr/>
          <a:lstStyle>
            <a:lvl1pPr>
              <a:defRPr/>
            </a:lvl1pPr>
          </a:lstStyle>
          <a:p>
            <a:r>
              <a:rPr lang="tr-TR" altLang="tr-TR"/>
              <a:t>HAŞİM</a:t>
            </a:r>
          </a:p>
        </p:txBody>
      </p:sp>
      <p:sp>
        <p:nvSpPr>
          <p:cNvPr id="6" name="Slayt Numarası Yer Tutucusu 5">
            <a:extLst>
              <a:ext uri="{FF2B5EF4-FFF2-40B4-BE49-F238E27FC236}">
                <a16:creationId xmlns:a16="http://schemas.microsoft.com/office/drawing/2014/main" id="{23AF4EE9-BC7E-4E07-8C92-1DC442F85DF6}"/>
              </a:ext>
            </a:extLst>
          </p:cNvPr>
          <p:cNvSpPr>
            <a:spLocks noGrp="1"/>
          </p:cNvSpPr>
          <p:nvPr>
            <p:ph type="sldNum" sz="quarter" idx="11"/>
          </p:nvPr>
        </p:nvSpPr>
        <p:spPr/>
        <p:txBody>
          <a:bodyPr/>
          <a:lstStyle>
            <a:lvl1pPr>
              <a:defRPr/>
            </a:lvl1pPr>
          </a:lstStyle>
          <a:p>
            <a:fld id="{B5EA2FC2-22BF-413D-A6AB-A42C150D7522}" type="slidenum">
              <a:rPr lang="tr-TR" altLang="tr-TR"/>
              <a:pPr/>
              <a:t>‹#›</a:t>
            </a:fld>
            <a:endParaRPr lang="tr-TR" altLang="tr-TR"/>
          </a:p>
        </p:txBody>
      </p:sp>
      <p:sp>
        <p:nvSpPr>
          <p:cNvPr id="7" name="Alt Bilgi Yer Tutucusu 6">
            <a:extLst>
              <a:ext uri="{FF2B5EF4-FFF2-40B4-BE49-F238E27FC236}">
                <a16:creationId xmlns:a16="http://schemas.microsoft.com/office/drawing/2014/main" id="{E4BCC9EB-D7BC-483C-8392-1D2690DD8B4B}"/>
              </a:ext>
            </a:extLst>
          </p:cNvPr>
          <p:cNvSpPr>
            <a:spLocks noGrp="1"/>
          </p:cNvSpPr>
          <p:nvPr>
            <p:ph type="ftr" sz="quarter" idx="12"/>
          </p:nvPr>
        </p:nvSpPr>
        <p:spPr/>
        <p:txBody>
          <a:bodyPr/>
          <a:lstStyle>
            <a:lvl1pPr>
              <a:defRPr/>
            </a:lvl1pPr>
          </a:lstStyle>
          <a:p>
            <a:endParaRPr lang="tr-TR" altLang="tr-TR"/>
          </a:p>
        </p:txBody>
      </p:sp>
    </p:spTree>
    <p:extLst>
      <p:ext uri="{BB962C8B-B14F-4D97-AF65-F5344CB8AC3E}">
        <p14:creationId xmlns:p14="http://schemas.microsoft.com/office/powerpoint/2010/main" val="503087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5685628-EA29-489C-B483-6893199330AF}"/>
              </a:ext>
            </a:extLst>
          </p:cNvPr>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r>
              <a:rPr lang="tr-TR" altLang="tr-TR"/>
              <a:t>HAŞİM</a:t>
            </a:r>
          </a:p>
        </p:txBody>
      </p:sp>
      <p:sp>
        <p:nvSpPr>
          <p:cNvPr id="6147" name="Rectangle 3">
            <a:extLst>
              <a:ext uri="{FF2B5EF4-FFF2-40B4-BE49-F238E27FC236}">
                <a16:creationId xmlns:a16="http://schemas.microsoft.com/office/drawing/2014/main" id="{29365B29-62D3-480A-BF56-9FF98A11A05E}"/>
              </a:ext>
            </a:extLst>
          </p:cNvPr>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1A0ED48E-89B2-4833-86BB-7862D0E7D7A4}" type="slidenum">
              <a:rPr lang="tr-TR" altLang="tr-TR"/>
              <a:pPr/>
              <a:t>‹#›</a:t>
            </a:fld>
            <a:endParaRPr lang="tr-TR" altLang="tr-TR"/>
          </a:p>
        </p:txBody>
      </p:sp>
      <p:grpSp>
        <p:nvGrpSpPr>
          <p:cNvPr id="6148" name="Group 4">
            <a:extLst>
              <a:ext uri="{FF2B5EF4-FFF2-40B4-BE49-F238E27FC236}">
                <a16:creationId xmlns:a16="http://schemas.microsoft.com/office/drawing/2014/main" id="{F8EFF6C4-18B3-4402-9717-EC705B320247}"/>
              </a:ext>
            </a:extLst>
          </p:cNvPr>
          <p:cNvGrpSpPr>
            <a:grpSpLocks/>
          </p:cNvGrpSpPr>
          <p:nvPr/>
        </p:nvGrpSpPr>
        <p:grpSpPr bwMode="auto">
          <a:xfrm>
            <a:off x="0" y="0"/>
            <a:ext cx="9140825" cy="6850063"/>
            <a:chOff x="0" y="0"/>
            <a:chExt cx="5758" cy="4315"/>
          </a:xfrm>
        </p:grpSpPr>
        <p:grpSp>
          <p:nvGrpSpPr>
            <p:cNvPr id="6149" name="Group 5">
              <a:extLst>
                <a:ext uri="{FF2B5EF4-FFF2-40B4-BE49-F238E27FC236}">
                  <a16:creationId xmlns:a16="http://schemas.microsoft.com/office/drawing/2014/main" id="{1ABD1127-05CF-4D94-AD53-B9E2F444645B}"/>
                </a:ext>
              </a:extLst>
            </p:cNvPr>
            <p:cNvGrpSpPr>
              <a:grpSpLocks/>
            </p:cNvGrpSpPr>
            <p:nvPr userDrawn="1"/>
          </p:nvGrpSpPr>
          <p:grpSpPr bwMode="auto">
            <a:xfrm>
              <a:off x="1728" y="2230"/>
              <a:ext cx="4027" cy="2085"/>
              <a:chOff x="1728" y="2230"/>
              <a:chExt cx="4027" cy="2085"/>
            </a:xfrm>
          </p:grpSpPr>
          <p:sp>
            <p:nvSpPr>
              <p:cNvPr id="6150" name="Freeform 6">
                <a:extLst>
                  <a:ext uri="{FF2B5EF4-FFF2-40B4-BE49-F238E27FC236}">
                    <a16:creationId xmlns:a16="http://schemas.microsoft.com/office/drawing/2014/main" id="{66866E89-D397-4F7B-B7D4-6BB23F82526B}"/>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151" name="Freeform 7">
                <a:extLst>
                  <a:ext uri="{FF2B5EF4-FFF2-40B4-BE49-F238E27FC236}">
                    <a16:creationId xmlns:a16="http://schemas.microsoft.com/office/drawing/2014/main" id="{3125C7C3-AA68-4245-8814-39D56AC07F83}"/>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152" name="Freeform 8">
                <a:extLst>
                  <a:ext uri="{FF2B5EF4-FFF2-40B4-BE49-F238E27FC236}">
                    <a16:creationId xmlns:a16="http://schemas.microsoft.com/office/drawing/2014/main" id="{1DEBCF56-394E-49B6-9008-2B9AC0289537}"/>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153" name="Freeform 9">
                <a:extLst>
                  <a:ext uri="{FF2B5EF4-FFF2-40B4-BE49-F238E27FC236}">
                    <a16:creationId xmlns:a16="http://schemas.microsoft.com/office/drawing/2014/main" id="{B26DED49-8163-4AFD-A9A1-3C1174CB102B}"/>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154" name="Freeform 10">
                <a:extLst>
                  <a:ext uri="{FF2B5EF4-FFF2-40B4-BE49-F238E27FC236}">
                    <a16:creationId xmlns:a16="http://schemas.microsoft.com/office/drawing/2014/main" id="{B2EAFEE5-DEB4-43C5-A0C2-692C0C26DBEE}"/>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6155" name="Freeform 11">
              <a:extLst>
                <a:ext uri="{FF2B5EF4-FFF2-40B4-BE49-F238E27FC236}">
                  <a16:creationId xmlns:a16="http://schemas.microsoft.com/office/drawing/2014/main" id="{63C1421C-FF51-4C7A-B6EA-B49BF1AEF18C}"/>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156" name="Freeform 12">
              <a:extLst>
                <a:ext uri="{FF2B5EF4-FFF2-40B4-BE49-F238E27FC236}">
                  <a16:creationId xmlns:a16="http://schemas.microsoft.com/office/drawing/2014/main" id="{5F606BBC-2143-47BA-9A34-26A28303C37E}"/>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6157" name="Rectangle 13">
            <a:extLst>
              <a:ext uri="{FF2B5EF4-FFF2-40B4-BE49-F238E27FC236}">
                <a16:creationId xmlns:a16="http://schemas.microsoft.com/office/drawing/2014/main" id="{246499C3-8A9C-4781-8221-2E48983E7589}"/>
              </a:ext>
            </a:extLst>
          </p:cNvPr>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6158" name="Rectangle 14">
            <a:extLst>
              <a:ext uri="{FF2B5EF4-FFF2-40B4-BE49-F238E27FC236}">
                <a16:creationId xmlns:a16="http://schemas.microsoft.com/office/drawing/2014/main" id="{8CCF6474-C045-483A-B90E-C44DB6D3BD7E}"/>
              </a:ext>
            </a:extLst>
          </p:cNvPr>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Arial" panose="020B0604020202020204" pitchFamily="34" charset="0"/>
              </a:defRPr>
            </a:lvl1pPr>
          </a:lstStyle>
          <a:p>
            <a:endParaRPr lang="tr-TR" altLang="tr-TR"/>
          </a:p>
        </p:txBody>
      </p:sp>
      <p:sp>
        <p:nvSpPr>
          <p:cNvPr id="6159" name="Rectangle 15">
            <a:extLst>
              <a:ext uri="{FF2B5EF4-FFF2-40B4-BE49-F238E27FC236}">
                <a16:creationId xmlns:a16="http://schemas.microsoft.com/office/drawing/2014/main" id="{639F8E79-421C-40B9-A6AC-83467C81A998}"/>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p:txStyles>
    <p:titleStyle>
      <a:lvl1pPr algn="ctr"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Veri Yer Tutucusu 3">
            <a:extLst>
              <a:ext uri="{FF2B5EF4-FFF2-40B4-BE49-F238E27FC236}">
                <a16:creationId xmlns:a16="http://schemas.microsoft.com/office/drawing/2014/main" id="{DD72F4E3-00AB-429C-BE96-FA74AC4F6E02}"/>
              </a:ext>
            </a:extLst>
          </p:cNvPr>
          <p:cNvSpPr>
            <a:spLocks noGrp="1"/>
          </p:cNvSpPr>
          <p:nvPr>
            <p:ph type="dt" sz="half" idx="10"/>
          </p:nvPr>
        </p:nvSpPr>
        <p:spPr/>
        <p:txBody>
          <a:bodyPr/>
          <a:lstStyle/>
          <a:p>
            <a:r>
              <a:rPr lang="tr-TR" altLang="tr-TR"/>
              <a:t>HAŞİM</a:t>
            </a:r>
          </a:p>
        </p:txBody>
      </p:sp>
      <p:sp>
        <p:nvSpPr>
          <p:cNvPr id="7" name="Slayt Numarası Yer Tutucusu 4">
            <a:extLst>
              <a:ext uri="{FF2B5EF4-FFF2-40B4-BE49-F238E27FC236}">
                <a16:creationId xmlns:a16="http://schemas.microsoft.com/office/drawing/2014/main" id="{A1178169-76A2-4066-A520-3F88867113DC}"/>
              </a:ext>
            </a:extLst>
          </p:cNvPr>
          <p:cNvSpPr>
            <a:spLocks noGrp="1"/>
          </p:cNvSpPr>
          <p:nvPr>
            <p:ph type="sldNum" sz="quarter" idx="11"/>
          </p:nvPr>
        </p:nvSpPr>
        <p:spPr/>
        <p:txBody>
          <a:bodyPr/>
          <a:lstStyle/>
          <a:p>
            <a:fld id="{15EF5AFC-F373-4EBB-8DC4-48256A7DE9D7}" type="slidenum">
              <a:rPr lang="tr-TR" altLang="tr-TR"/>
              <a:pPr/>
              <a:t>1</a:t>
            </a:fld>
            <a:endParaRPr lang="tr-TR" altLang="tr-TR"/>
          </a:p>
        </p:txBody>
      </p:sp>
      <p:sp>
        <p:nvSpPr>
          <p:cNvPr id="10242" name="Rectangle 2">
            <a:extLst>
              <a:ext uri="{FF2B5EF4-FFF2-40B4-BE49-F238E27FC236}">
                <a16:creationId xmlns:a16="http://schemas.microsoft.com/office/drawing/2014/main" id="{B2D59086-8C89-42FB-9D2C-F464EFDDB99D}"/>
              </a:ext>
            </a:extLst>
          </p:cNvPr>
          <p:cNvSpPr>
            <a:spLocks noGrp="1" noRot="1" noChangeArrowheads="1"/>
          </p:cNvSpPr>
          <p:nvPr>
            <p:ph type="title"/>
          </p:nvPr>
        </p:nvSpPr>
        <p:spPr/>
        <p:txBody>
          <a:bodyPr/>
          <a:lstStyle/>
          <a:p>
            <a:r>
              <a:rPr lang="tr-TR" altLang="tr-TR"/>
              <a:t>Küçük Ünlü Uyumu </a:t>
            </a:r>
          </a:p>
        </p:txBody>
      </p:sp>
      <p:sp>
        <p:nvSpPr>
          <p:cNvPr id="10243" name="Rectangle 3">
            <a:extLst>
              <a:ext uri="{FF2B5EF4-FFF2-40B4-BE49-F238E27FC236}">
                <a16:creationId xmlns:a16="http://schemas.microsoft.com/office/drawing/2014/main" id="{B4DC2D64-28C6-42E0-B99B-4BB174896318}"/>
              </a:ext>
            </a:extLst>
          </p:cNvPr>
          <p:cNvSpPr>
            <a:spLocks noGrp="1" noChangeArrowheads="1"/>
          </p:cNvSpPr>
          <p:nvPr>
            <p:ph type="body" idx="1"/>
          </p:nvPr>
        </p:nvSpPr>
        <p:spPr/>
        <p:txBody>
          <a:bodyPr/>
          <a:lstStyle/>
          <a:p>
            <a:pPr>
              <a:lnSpc>
                <a:spcPct val="90000"/>
              </a:lnSpc>
            </a:pPr>
            <a:r>
              <a:rPr lang="tr-TR" altLang="tr-TR" sz="2800"/>
              <a:t>	Bir kelimenin ilk hecesinde düz sesli harf (a,e,ı,i) varsa, diğer hecelerinde de düz sesli harf olması gerekir. Kelimenin ilk hecesinde yuvarlak sesli harf (o,ö,u,ü) varsa, diğer hecelerinde ya düz-geniş (a,e), ya da dar-yuvarlak (u,ü) sesli harf bulunması gerekir. Buna küçük ünlü uyumu kuralı denir. </a:t>
            </a:r>
          </a:p>
          <a:p>
            <a:pPr>
              <a:lnSpc>
                <a:spcPct val="90000"/>
              </a:lnSpc>
            </a:pPr>
            <a:r>
              <a:rPr lang="tr-TR" altLang="tr-TR" sz="2800"/>
              <a:t>***  (Kelimenin ilk hecesinde)     (Diğer Hecelerde)</a:t>
            </a:r>
          </a:p>
          <a:p>
            <a:pPr>
              <a:lnSpc>
                <a:spcPct val="90000"/>
              </a:lnSpc>
              <a:buFont typeface="Wingdings" panose="05000000000000000000" pitchFamily="2" charset="2"/>
              <a:buNone/>
            </a:pPr>
            <a:r>
              <a:rPr lang="tr-TR" altLang="tr-TR" sz="2800"/>
              <a:t>       Düz  ( a-e-ı-i) </a:t>
            </a:r>
            <a:r>
              <a:rPr lang="tr-TR" altLang="tr-TR" sz="2800">
                <a:cs typeface="Arial" panose="020B0604020202020204" pitchFamily="34" charset="0"/>
              </a:rPr>
              <a:t>→ Düz(a-e-ı-i)</a:t>
            </a:r>
          </a:p>
          <a:p>
            <a:pPr>
              <a:lnSpc>
                <a:spcPct val="90000"/>
              </a:lnSpc>
              <a:buFont typeface="Wingdings" panose="05000000000000000000" pitchFamily="2" charset="2"/>
              <a:buNone/>
            </a:pPr>
            <a:r>
              <a:rPr lang="tr-TR" altLang="tr-TR" sz="2800">
                <a:cs typeface="Arial" panose="020B0604020202020204" pitchFamily="34" charset="0"/>
              </a:rPr>
              <a:t>       Yuvarlak(o-ö-u-ü)           Düz-geniş(a-e)</a:t>
            </a:r>
          </a:p>
          <a:p>
            <a:pPr>
              <a:lnSpc>
                <a:spcPct val="90000"/>
              </a:lnSpc>
              <a:buFont typeface="Wingdings" panose="05000000000000000000" pitchFamily="2" charset="2"/>
              <a:buNone/>
            </a:pPr>
            <a:r>
              <a:rPr lang="tr-TR" altLang="tr-TR" sz="2800">
                <a:cs typeface="Arial" panose="020B0604020202020204" pitchFamily="34" charset="0"/>
              </a:rPr>
              <a:t>                                              Dar-yuvarlak(u-ü)</a:t>
            </a:r>
          </a:p>
        </p:txBody>
      </p:sp>
      <p:sp>
        <p:nvSpPr>
          <p:cNvPr id="10256" name="AutoShape 16">
            <a:extLst>
              <a:ext uri="{FF2B5EF4-FFF2-40B4-BE49-F238E27FC236}">
                <a16:creationId xmlns:a16="http://schemas.microsoft.com/office/drawing/2014/main" id="{51B37BA3-5E56-4B23-B633-F4DFDE83BF7D}"/>
              </a:ext>
            </a:extLst>
          </p:cNvPr>
          <p:cNvSpPr>
            <a:spLocks noChangeArrowheads="1"/>
          </p:cNvSpPr>
          <p:nvPr/>
        </p:nvSpPr>
        <p:spPr bwMode="auto">
          <a:xfrm rot="363045">
            <a:off x="3657600" y="5029200"/>
            <a:ext cx="655638" cy="193675"/>
          </a:xfrm>
          <a:prstGeom prst="rightArrow">
            <a:avLst>
              <a:gd name="adj1" fmla="val 50000"/>
              <a:gd name="adj2" fmla="val 84631"/>
            </a:avLst>
          </a:prstGeom>
          <a:solidFill>
            <a:srgbClr val="FFFFFF"/>
          </a:solidFill>
          <a:ln w="9525">
            <a:solidFill>
              <a:srgbClr val="000000"/>
            </a:solidFill>
            <a:miter lim="800000"/>
            <a:headEnd/>
            <a:tailEnd/>
          </a:ln>
        </p:spPr>
        <p:txBody>
          <a:bodyPr/>
          <a:lstStyle/>
          <a:p>
            <a:endParaRPr lang="tr-TR"/>
          </a:p>
        </p:txBody>
      </p:sp>
      <p:sp>
        <p:nvSpPr>
          <p:cNvPr id="10257" name="AutoShape 17">
            <a:extLst>
              <a:ext uri="{FF2B5EF4-FFF2-40B4-BE49-F238E27FC236}">
                <a16:creationId xmlns:a16="http://schemas.microsoft.com/office/drawing/2014/main" id="{1CFDD2F8-16E1-491A-BB67-533D4FF769C9}"/>
              </a:ext>
            </a:extLst>
          </p:cNvPr>
          <p:cNvSpPr>
            <a:spLocks noChangeArrowheads="1"/>
          </p:cNvSpPr>
          <p:nvPr/>
        </p:nvSpPr>
        <p:spPr bwMode="auto">
          <a:xfrm rot="1563045">
            <a:off x="3733800" y="5257800"/>
            <a:ext cx="579438" cy="152400"/>
          </a:xfrm>
          <a:prstGeom prst="rightArrow">
            <a:avLst>
              <a:gd name="adj1" fmla="val 50000"/>
              <a:gd name="adj2" fmla="val 95052"/>
            </a:avLst>
          </a:prstGeom>
          <a:solidFill>
            <a:srgbClr val="FFFFFF"/>
          </a:solidFill>
          <a:ln w="9525">
            <a:solidFill>
              <a:srgbClr val="000000"/>
            </a:solidFill>
            <a:miter lim="800000"/>
            <a:headEnd/>
            <a:tailEnd/>
          </a:ln>
        </p:spPr>
        <p:txBody>
          <a:bodyPr/>
          <a:lstStyle/>
          <a:p>
            <a:endParaRPr 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1"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wheel(4)">
                                      <p:cBhvr>
                                        <p:cTn id="7" dur="2000"/>
                                        <p:tgtEl>
                                          <p:spTgt spid="10242"/>
                                        </p:tgtEl>
                                      </p:cBhvr>
                                    </p:animEffect>
                                  </p:childTnLst>
                                </p:cTn>
                              </p:par>
                            </p:childTnLst>
                          </p:cTn>
                        </p:par>
                        <p:par>
                          <p:cTn id="8" fill="hold" nodeType="afterGroup">
                            <p:stCondLst>
                              <p:cond delay="2000"/>
                            </p:stCondLst>
                            <p:childTnLst>
                              <p:par>
                                <p:cTn id="9" presetID="34" presetClass="entr" presetSubtype="0" fill="hold" grpId="0" nodeType="afterEffect">
                                  <p:stCondLst>
                                    <p:cond delay="0"/>
                                  </p:stCondLst>
                                  <p:childTnLst>
                                    <p:set>
                                      <p:cBhvr>
                                        <p:cTn id="10" dur="1" fill="hold">
                                          <p:stCondLst>
                                            <p:cond delay="0"/>
                                          </p:stCondLst>
                                        </p:cTn>
                                        <p:tgtEl>
                                          <p:spTgt spid="10243">
                                            <p:txEl>
                                              <p:pRg st="0" end="0"/>
                                            </p:txEl>
                                          </p:spTgt>
                                        </p:tgtEl>
                                        <p:attrNameLst>
                                          <p:attrName>style.visibility</p:attrName>
                                        </p:attrNameLst>
                                      </p:cBhvr>
                                      <p:to>
                                        <p:strVal val="visible"/>
                                      </p:to>
                                    </p:set>
                                    <p:anim from="(-#ppt_w/2)" to="(#ppt_x)" calcmode="lin" valueType="num">
                                      <p:cBhvr>
                                        <p:cTn id="11" dur="1200" fill="hold">
                                          <p:stCondLst>
                                            <p:cond delay="0"/>
                                          </p:stCondLst>
                                        </p:cTn>
                                        <p:tgtEl>
                                          <p:spTgt spid="10243">
                                            <p:txEl>
                                              <p:pRg st="0" end="0"/>
                                            </p:txEl>
                                          </p:spTgt>
                                        </p:tgtEl>
                                        <p:attrNameLst>
                                          <p:attrName>ppt_x</p:attrName>
                                        </p:attrNameLst>
                                      </p:cBhvr>
                                    </p:anim>
                                    <p:anim from="0" to="-1.0" calcmode="lin" valueType="num">
                                      <p:cBhvr>
                                        <p:cTn id="12" dur="400" decel="50000" autoRev="1" fill="hold">
                                          <p:stCondLst>
                                            <p:cond delay="1200"/>
                                          </p:stCondLst>
                                        </p:cTn>
                                        <p:tgtEl>
                                          <p:spTgt spid="10243">
                                            <p:txEl>
                                              <p:pRg st="0" end="0"/>
                                            </p:txEl>
                                          </p:spTgt>
                                        </p:tgtEl>
                                        <p:attrNameLst>
                                          <p:attrName>xshear</p:attrName>
                                        </p:attrNameLst>
                                      </p:cBhvr>
                                    </p:anim>
                                    <p:animScale>
                                      <p:cBhvr>
                                        <p:cTn id="13" dur="400" decel="100000" autoRev="1" fill="hold">
                                          <p:stCondLst>
                                            <p:cond delay="1200"/>
                                          </p:stCondLst>
                                        </p:cTn>
                                        <p:tgtEl>
                                          <p:spTgt spid="10243">
                                            <p:txEl>
                                              <p:pRg st="0" end="0"/>
                                            </p:txEl>
                                          </p:spTgt>
                                        </p:tgtEl>
                                      </p:cBhvr>
                                      <p:from x="100000" y="100000"/>
                                      <p:to x="80000" y="100000"/>
                                    </p:animScale>
                                    <p:anim by="(#ppt_h/3+#ppt_w*0.1)" calcmode="lin" valueType="num">
                                      <p:cBhvr additive="sum">
                                        <p:cTn id="14" dur="400" decel="100000" autoRev="1" fill="hold">
                                          <p:stCondLst>
                                            <p:cond delay="1200"/>
                                          </p:stCondLst>
                                        </p:cTn>
                                        <p:tgtEl>
                                          <p:spTgt spid="10243">
                                            <p:txEl>
                                              <p:pRg st="0" end="0"/>
                                            </p:txEl>
                                          </p:spTgt>
                                        </p:tgtEl>
                                        <p:attrNameLst>
                                          <p:attrName>ppt_x</p:attrName>
                                        </p:attrNameLst>
                                      </p:cBhvr>
                                    </p:anim>
                                  </p:childTnLst>
                                </p:cTn>
                              </p:par>
                            </p:childTnLst>
                          </p:cTn>
                        </p:par>
                        <p:par>
                          <p:cTn id="15" fill="hold" nodeType="afterGroup">
                            <p:stCondLst>
                              <p:cond delay="4000"/>
                            </p:stCondLst>
                            <p:childTnLst>
                              <p:par>
                                <p:cTn id="16" presetID="34" presetClass="entr" presetSubtype="0" fill="hold" grpId="0" nodeType="afterEffect">
                                  <p:stCondLst>
                                    <p:cond delay="0"/>
                                  </p:stCondLst>
                                  <p:childTnLst>
                                    <p:set>
                                      <p:cBhvr>
                                        <p:cTn id="17" dur="1" fill="hold">
                                          <p:stCondLst>
                                            <p:cond delay="0"/>
                                          </p:stCondLst>
                                        </p:cTn>
                                        <p:tgtEl>
                                          <p:spTgt spid="10243">
                                            <p:txEl>
                                              <p:pRg st="1" end="1"/>
                                            </p:txEl>
                                          </p:spTgt>
                                        </p:tgtEl>
                                        <p:attrNameLst>
                                          <p:attrName>style.visibility</p:attrName>
                                        </p:attrNameLst>
                                      </p:cBhvr>
                                      <p:to>
                                        <p:strVal val="visible"/>
                                      </p:to>
                                    </p:set>
                                    <p:anim from="(-#ppt_w/2)" to="(#ppt_x)" calcmode="lin" valueType="num">
                                      <p:cBhvr>
                                        <p:cTn id="18" dur="1200" fill="hold">
                                          <p:stCondLst>
                                            <p:cond delay="0"/>
                                          </p:stCondLst>
                                        </p:cTn>
                                        <p:tgtEl>
                                          <p:spTgt spid="10243">
                                            <p:txEl>
                                              <p:pRg st="1" end="1"/>
                                            </p:txEl>
                                          </p:spTgt>
                                        </p:tgtEl>
                                        <p:attrNameLst>
                                          <p:attrName>ppt_x</p:attrName>
                                        </p:attrNameLst>
                                      </p:cBhvr>
                                    </p:anim>
                                    <p:anim from="0" to="-1.0" calcmode="lin" valueType="num">
                                      <p:cBhvr>
                                        <p:cTn id="19" dur="400" decel="50000" autoRev="1" fill="hold">
                                          <p:stCondLst>
                                            <p:cond delay="1200"/>
                                          </p:stCondLst>
                                        </p:cTn>
                                        <p:tgtEl>
                                          <p:spTgt spid="10243">
                                            <p:txEl>
                                              <p:pRg st="1" end="1"/>
                                            </p:txEl>
                                          </p:spTgt>
                                        </p:tgtEl>
                                        <p:attrNameLst>
                                          <p:attrName>xshear</p:attrName>
                                        </p:attrNameLst>
                                      </p:cBhvr>
                                    </p:anim>
                                    <p:animScale>
                                      <p:cBhvr>
                                        <p:cTn id="20" dur="400" decel="100000" autoRev="1" fill="hold">
                                          <p:stCondLst>
                                            <p:cond delay="1200"/>
                                          </p:stCondLst>
                                        </p:cTn>
                                        <p:tgtEl>
                                          <p:spTgt spid="10243">
                                            <p:txEl>
                                              <p:pRg st="1" end="1"/>
                                            </p:txEl>
                                          </p:spTgt>
                                        </p:tgtEl>
                                      </p:cBhvr>
                                      <p:from x="100000" y="100000"/>
                                      <p:to x="80000" y="100000"/>
                                    </p:animScale>
                                    <p:anim by="(#ppt_h/3+#ppt_w*0.1)" calcmode="lin" valueType="num">
                                      <p:cBhvr additive="sum">
                                        <p:cTn id="21" dur="400" decel="100000" autoRev="1" fill="hold">
                                          <p:stCondLst>
                                            <p:cond delay="1200"/>
                                          </p:stCondLst>
                                        </p:cTn>
                                        <p:tgtEl>
                                          <p:spTgt spid="10243">
                                            <p:txEl>
                                              <p:pRg st="1" end="1"/>
                                            </p:txEl>
                                          </p:spTgt>
                                        </p:tgtEl>
                                        <p:attrNameLst>
                                          <p:attrName>ppt_x</p:attrName>
                                        </p:attrNameLst>
                                      </p:cBhvr>
                                    </p:anim>
                                  </p:childTnLst>
                                </p:cTn>
                              </p:par>
                            </p:childTnLst>
                          </p:cTn>
                        </p:par>
                        <p:par>
                          <p:cTn id="22" fill="hold" nodeType="afterGroup">
                            <p:stCondLst>
                              <p:cond delay="6000"/>
                            </p:stCondLst>
                            <p:childTnLst>
                              <p:par>
                                <p:cTn id="23" presetID="34" presetClass="entr" presetSubtype="0" fill="hold" grpId="0" nodeType="afterEffect">
                                  <p:stCondLst>
                                    <p:cond delay="0"/>
                                  </p:stCondLst>
                                  <p:childTnLst>
                                    <p:set>
                                      <p:cBhvr>
                                        <p:cTn id="24" dur="1" fill="hold">
                                          <p:stCondLst>
                                            <p:cond delay="0"/>
                                          </p:stCondLst>
                                        </p:cTn>
                                        <p:tgtEl>
                                          <p:spTgt spid="10243">
                                            <p:txEl>
                                              <p:pRg st="2" end="2"/>
                                            </p:txEl>
                                          </p:spTgt>
                                        </p:tgtEl>
                                        <p:attrNameLst>
                                          <p:attrName>style.visibility</p:attrName>
                                        </p:attrNameLst>
                                      </p:cBhvr>
                                      <p:to>
                                        <p:strVal val="visible"/>
                                      </p:to>
                                    </p:set>
                                    <p:anim from="(-#ppt_w/2)" to="(#ppt_x)" calcmode="lin" valueType="num">
                                      <p:cBhvr>
                                        <p:cTn id="25" dur="1200" fill="hold">
                                          <p:stCondLst>
                                            <p:cond delay="0"/>
                                          </p:stCondLst>
                                        </p:cTn>
                                        <p:tgtEl>
                                          <p:spTgt spid="10243">
                                            <p:txEl>
                                              <p:pRg st="2" end="2"/>
                                            </p:txEl>
                                          </p:spTgt>
                                        </p:tgtEl>
                                        <p:attrNameLst>
                                          <p:attrName>ppt_x</p:attrName>
                                        </p:attrNameLst>
                                      </p:cBhvr>
                                    </p:anim>
                                    <p:anim from="0" to="-1.0" calcmode="lin" valueType="num">
                                      <p:cBhvr>
                                        <p:cTn id="26" dur="400" decel="50000" autoRev="1" fill="hold">
                                          <p:stCondLst>
                                            <p:cond delay="1200"/>
                                          </p:stCondLst>
                                        </p:cTn>
                                        <p:tgtEl>
                                          <p:spTgt spid="10243">
                                            <p:txEl>
                                              <p:pRg st="2" end="2"/>
                                            </p:txEl>
                                          </p:spTgt>
                                        </p:tgtEl>
                                        <p:attrNameLst>
                                          <p:attrName>xshear</p:attrName>
                                        </p:attrNameLst>
                                      </p:cBhvr>
                                    </p:anim>
                                    <p:animScale>
                                      <p:cBhvr>
                                        <p:cTn id="27" dur="400" decel="100000" autoRev="1" fill="hold">
                                          <p:stCondLst>
                                            <p:cond delay="1200"/>
                                          </p:stCondLst>
                                        </p:cTn>
                                        <p:tgtEl>
                                          <p:spTgt spid="10243">
                                            <p:txEl>
                                              <p:pRg st="2" end="2"/>
                                            </p:txEl>
                                          </p:spTgt>
                                        </p:tgtEl>
                                      </p:cBhvr>
                                      <p:from x="100000" y="100000"/>
                                      <p:to x="80000" y="100000"/>
                                    </p:animScale>
                                    <p:anim by="(#ppt_h/3+#ppt_w*0.1)" calcmode="lin" valueType="num">
                                      <p:cBhvr additive="sum">
                                        <p:cTn id="28" dur="400" decel="100000" autoRev="1" fill="hold">
                                          <p:stCondLst>
                                            <p:cond delay="1200"/>
                                          </p:stCondLst>
                                        </p:cTn>
                                        <p:tgtEl>
                                          <p:spTgt spid="10243">
                                            <p:txEl>
                                              <p:pRg st="2" end="2"/>
                                            </p:txEl>
                                          </p:spTgt>
                                        </p:tgtEl>
                                        <p:attrNameLst>
                                          <p:attrName>ppt_x</p:attrName>
                                        </p:attrNameLst>
                                      </p:cBhvr>
                                    </p:anim>
                                  </p:childTnLst>
                                </p:cTn>
                              </p:par>
                            </p:childTnLst>
                          </p:cTn>
                        </p:par>
                        <p:par>
                          <p:cTn id="29" fill="hold" nodeType="afterGroup">
                            <p:stCondLst>
                              <p:cond delay="8000"/>
                            </p:stCondLst>
                            <p:childTnLst>
                              <p:par>
                                <p:cTn id="30" presetID="34" presetClass="entr" presetSubtype="0" fill="hold" grpId="0" nodeType="afterEffect">
                                  <p:stCondLst>
                                    <p:cond delay="0"/>
                                  </p:stCondLst>
                                  <p:childTnLst>
                                    <p:set>
                                      <p:cBhvr>
                                        <p:cTn id="31" dur="1" fill="hold">
                                          <p:stCondLst>
                                            <p:cond delay="0"/>
                                          </p:stCondLst>
                                        </p:cTn>
                                        <p:tgtEl>
                                          <p:spTgt spid="10243">
                                            <p:txEl>
                                              <p:pRg st="3" end="3"/>
                                            </p:txEl>
                                          </p:spTgt>
                                        </p:tgtEl>
                                        <p:attrNameLst>
                                          <p:attrName>style.visibility</p:attrName>
                                        </p:attrNameLst>
                                      </p:cBhvr>
                                      <p:to>
                                        <p:strVal val="visible"/>
                                      </p:to>
                                    </p:set>
                                    <p:anim from="(-#ppt_w/2)" to="(#ppt_x)" calcmode="lin" valueType="num">
                                      <p:cBhvr>
                                        <p:cTn id="32" dur="1200" fill="hold">
                                          <p:stCondLst>
                                            <p:cond delay="0"/>
                                          </p:stCondLst>
                                        </p:cTn>
                                        <p:tgtEl>
                                          <p:spTgt spid="10243">
                                            <p:txEl>
                                              <p:pRg st="3" end="3"/>
                                            </p:txEl>
                                          </p:spTgt>
                                        </p:tgtEl>
                                        <p:attrNameLst>
                                          <p:attrName>ppt_x</p:attrName>
                                        </p:attrNameLst>
                                      </p:cBhvr>
                                    </p:anim>
                                    <p:anim from="0" to="-1.0" calcmode="lin" valueType="num">
                                      <p:cBhvr>
                                        <p:cTn id="33" dur="400" decel="50000" autoRev="1" fill="hold">
                                          <p:stCondLst>
                                            <p:cond delay="1200"/>
                                          </p:stCondLst>
                                        </p:cTn>
                                        <p:tgtEl>
                                          <p:spTgt spid="10243">
                                            <p:txEl>
                                              <p:pRg st="3" end="3"/>
                                            </p:txEl>
                                          </p:spTgt>
                                        </p:tgtEl>
                                        <p:attrNameLst>
                                          <p:attrName>xshear</p:attrName>
                                        </p:attrNameLst>
                                      </p:cBhvr>
                                    </p:anim>
                                    <p:animScale>
                                      <p:cBhvr>
                                        <p:cTn id="34" dur="400" decel="100000" autoRev="1" fill="hold">
                                          <p:stCondLst>
                                            <p:cond delay="1200"/>
                                          </p:stCondLst>
                                        </p:cTn>
                                        <p:tgtEl>
                                          <p:spTgt spid="10243">
                                            <p:txEl>
                                              <p:pRg st="3" end="3"/>
                                            </p:txEl>
                                          </p:spTgt>
                                        </p:tgtEl>
                                      </p:cBhvr>
                                      <p:from x="100000" y="100000"/>
                                      <p:to x="80000" y="100000"/>
                                    </p:animScale>
                                    <p:anim by="(#ppt_h/3+#ppt_w*0.1)" calcmode="lin" valueType="num">
                                      <p:cBhvr additive="sum">
                                        <p:cTn id="35" dur="400" decel="100000" autoRev="1" fill="hold">
                                          <p:stCondLst>
                                            <p:cond delay="1200"/>
                                          </p:stCondLst>
                                        </p:cTn>
                                        <p:tgtEl>
                                          <p:spTgt spid="10243">
                                            <p:txEl>
                                              <p:pRg st="3" end="3"/>
                                            </p:txEl>
                                          </p:spTgt>
                                        </p:tgtEl>
                                        <p:attrNameLst>
                                          <p:attrName>ppt_x</p:attrName>
                                        </p:attrNameLst>
                                      </p:cBhvr>
                                    </p:anim>
                                  </p:childTnLst>
                                </p:cTn>
                              </p:par>
                            </p:childTnLst>
                          </p:cTn>
                        </p:par>
                        <p:par>
                          <p:cTn id="36" fill="hold" nodeType="afterGroup">
                            <p:stCondLst>
                              <p:cond delay="10000"/>
                            </p:stCondLst>
                            <p:childTnLst>
                              <p:par>
                                <p:cTn id="37" presetID="34" presetClass="entr" presetSubtype="0" fill="hold" grpId="0" nodeType="afterEffect">
                                  <p:stCondLst>
                                    <p:cond delay="0"/>
                                  </p:stCondLst>
                                  <p:childTnLst>
                                    <p:set>
                                      <p:cBhvr>
                                        <p:cTn id="38" dur="1" fill="hold">
                                          <p:stCondLst>
                                            <p:cond delay="0"/>
                                          </p:stCondLst>
                                        </p:cTn>
                                        <p:tgtEl>
                                          <p:spTgt spid="10243">
                                            <p:txEl>
                                              <p:pRg st="4" end="4"/>
                                            </p:txEl>
                                          </p:spTgt>
                                        </p:tgtEl>
                                        <p:attrNameLst>
                                          <p:attrName>style.visibility</p:attrName>
                                        </p:attrNameLst>
                                      </p:cBhvr>
                                      <p:to>
                                        <p:strVal val="visible"/>
                                      </p:to>
                                    </p:set>
                                    <p:anim from="(-#ppt_w/2)" to="(#ppt_x)" calcmode="lin" valueType="num">
                                      <p:cBhvr>
                                        <p:cTn id="39" dur="1200" fill="hold">
                                          <p:stCondLst>
                                            <p:cond delay="0"/>
                                          </p:stCondLst>
                                        </p:cTn>
                                        <p:tgtEl>
                                          <p:spTgt spid="10243">
                                            <p:txEl>
                                              <p:pRg st="4" end="4"/>
                                            </p:txEl>
                                          </p:spTgt>
                                        </p:tgtEl>
                                        <p:attrNameLst>
                                          <p:attrName>ppt_x</p:attrName>
                                        </p:attrNameLst>
                                      </p:cBhvr>
                                    </p:anim>
                                    <p:anim from="0" to="-1.0" calcmode="lin" valueType="num">
                                      <p:cBhvr>
                                        <p:cTn id="40" dur="400" decel="50000" autoRev="1" fill="hold">
                                          <p:stCondLst>
                                            <p:cond delay="1200"/>
                                          </p:stCondLst>
                                        </p:cTn>
                                        <p:tgtEl>
                                          <p:spTgt spid="10243">
                                            <p:txEl>
                                              <p:pRg st="4" end="4"/>
                                            </p:txEl>
                                          </p:spTgt>
                                        </p:tgtEl>
                                        <p:attrNameLst>
                                          <p:attrName>xshear</p:attrName>
                                        </p:attrNameLst>
                                      </p:cBhvr>
                                    </p:anim>
                                    <p:animScale>
                                      <p:cBhvr>
                                        <p:cTn id="41" dur="400" decel="100000" autoRev="1" fill="hold">
                                          <p:stCondLst>
                                            <p:cond delay="1200"/>
                                          </p:stCondLst>
                                        </p:cTn>
                                        <p:tgtEl>
                                          <p:spTgt spid="10243">
                                            <p:txEl>
                                              <p:pRg st="4" end="4"/>
                                            </p:txEl>
                                          </p:spTgt>
                                        </p:tgtEl>
                                      </p:cBhvr>
                                      <p:from x="100000" y="100000"/>
                                      <p:to x="80000" y="100000"/>
                                    </p:animScale>
                                    <p:anim by="(#ppt_h/3+#ppt_w*0.1)" calcmode="lin" valueType="num">
                                      <p:cBhvr additive="sum">
                                        <p:cTn id="42" dur="400" decel="100000" autoRev="1" fill="hold">
                                          <p:stCondLst>
                                            <p:cond delay="1200"/>
                                          </p:stCondLst>
                                        </p:cTn>
                                        <p:tgtEl>
                                          <p:spTgt spid="10243">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1"/>
      <p:bldP spid="1024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i Yer Tutucusu 3">
            <a:extLst>
              <a:ext uri="{FF2B5EF4-FFF2-40B4-BE49-F238E27FC236}">
                <a16:creationId xmlns:a16="http://schemas.microsoft.com/office/drawing/2014/main" id="{E480E2CA-13AA-41EC-B4F5-4C3A42BAACAA}"/>
              </a:ext>
            </a:extLst>
          </p:cNvPr>
          <p:cNvSpPr>
            <a:spLocks noGrp="1"/>
          </p:cNvSpPr>
          <p:nvPr>
            <p:ph type="dt" sz="half" idx="10"/>
          </p:nvPr>
        </p:nvSpPr>
        <p:spPr/>
        <p:txBody>
          <a:bodyPr/>
          <a:lstStyle/>
          <a:p>
            <a:r>
              <a:rPr lang="tr-TR" altLang="tr-TR"/>
              <a:t>HAŞİM</a:t>
            </a:r>
          </a:p>
        </p:txBody>
      </p:sp>
      <p:sp>
        <p:nvSpPr>
          <p:cNvPr id="5" name="Slayt Numarası Yer Tutucusu 4">
            <a:extLst>
              <a:ext uri="{FF2B5EF4-FFF2-40B4-BE49-F238E27FC236}">
                <a16:creationId xmlns:a16="http://schemas.microsoft.com/office/drawing/2014/main" id="{917E1110-EBD4-41F5-87D4-44F9CDA7CE04}"/>
              </a:ext>
            </a:extLst>
          </p:cNvPr>
          <p:cNvSpPr>
            <a:spLocks noGrp="1"/>
          </p:cNvSpPr>
          <p:nvPr>
            <p:ph type="sldNum" sz="quarter" idx="11"/>
          </p:nvPr>
        </p:nvSpPr>
        <p:spPr/>
        <p:txBody>
          <a:bodyPr/>
          <a:lstStyle/>
          <a:p>
            <a:fld id="{FCC87B16-B627-4EB7-97D2-CB9569D5FB2C}" type="slidenum">
              <a:rPr lang="tr-TR" altLang="tr-TR"/>
              <a:pPr/>
              <a:t>2</a:t>
            </a:fld>
            <a:endParaRPr lang="tr-TR" altLang="tr-TR"/>
          </a:p>
        </p:txBody>
      </p:sp>
      <p:sp>
        <p:nvSpPr>
          <p:cNvPr id="11266" name="Rectangle 2">
            <a:extLst>
              <a:ext uri="{FF2B5EF4-FFF2-40B4-BE49-F238E27FC236}">
                <a16:creationId xmlns:a16="http://schemas.microsoft.com/office/drawing/2014/main" id="{A156F2C3-1867-4D4F-BA4B-97B80834B431}"/>
              </a:ext>
            </a:extLst>
          </p:cNvPr>
          <p:cNvSpPr>
            <a:spLocks noGrp="1" noRot="1" noChangeArrowheads="1"/>
          </p:cNvSpPr>
          <p:nvPr>
            <p:ph type="title"/>
          </p:nvPr>
        </p:nvSpPr>
        <p:spPr/>
        <p:txBody>
          <a:bodyPr/>
          <a:lstStyle/>
          <a:p>
            <a:r>
              <a:rPr lang="tr-TR" altLang="tr-TR"/>
              <a:t>Küçük Ünlü Uyumu </a:t>
            </a:r>
          </a:p>
        </p:txBody>
      </p:sp>
      <p:sp>
        <p:nvSpPr>
          <p:cNvPr id="11267" name="Rectangle 3">
            <a:extLst>
              <a:ext uri="{FF2B5EF4-FFF2-40B4-BE49-F238E27FC236}">
                <a16:creationId xmlns:a16="http://schemas.microsoft.com/office/drawing/2014/main" id="{C7EBEF26-F198-4987-8AF3-C3D329242EF9}"/>
              </a:ext>
            </a:extLst>
          </p:cNvPr>
          <p:cNvSpPr>
            <a:spLocks noGrp="1" noChangeArrowheads="1"/>
          </p:cNvSpPr>
          <p:nvPr>
            <p:ph type="body" idx="1"/>
          </p:nvPr>
        </p:nvSpPr>
        <p:spPr/>
        <p:txBody>
          <a:bodyPr/>
          <a:lstStyle/>
          <a:p>
            <a:pPr>
              <a:lnSpc>
                <a:spcPct val="90000"/>
              </a:lnSpc>
            </a:pPr>
            <a:r>
              <a:rPr lang="tr-TR" altLang="tr-TR" sz="2400"/>
              <a:t>B. Ünlü uyumu incelenirken kelimelerin tüm heceleri dikkate alınır. Yani dört heceli bir kelimede ilk üç hece büyük ünlü uyumuna uyarken, son hece uyumu bozuyorsa, bu kelimeler kurala uymamış olur.  Getiriyor, otururken...  Küçük ünlü uyumunda ise yan yana gelen her hece dikkate alınır. Örneğin,  “kolaylık” kelimesinin tüm hecelerine bakarsak ilk hecedeki yuvarlak sesli o’dan sonra ikinci hecede düz-geniş –a-, son hecede düz sesli –ı- yer almıştır. Birinci ve üçüncü heceyi dikkate aldığımızda yuvarlaktan sonra düz sesli geldiği için kelimenin k.ünlü uyumuna uymadığını sanabiliriz. Halbuki bu kelime k.ünlü uyumuna uymaktadır. Çünkü yuvarlaktan sonra düz-geniş, düzden sonra düz sesli harf kullanılmıştır.   Ko – lay – lık  (Yuv.-düz/geniş-düz)</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ox(in)">
                                      <p:cBhvr>
                                        <p:cTn id="7" dur="2000"/>
                                        <p:tgtEl>
                                          <p:spTgt spid="11266"/>
                                        </p:tgtEl>
                                      </p:cBhvr>
                                    </p:animEffect>
                                  </p:childTnLst>
                                </p:cTn>
                              </p:par>
                            </p:childTnLst>
                          </p:cTn>
                        </p:par>
                        <p:par>
                          <p:cTn id="8" fill="hold" nodeType="afterGroup">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11267">
                                            <p:txEl>
                                              <p:pRg st="0" end="0"/>
                                            </p:txEl>
                                          </p:spTgt>
                                        </p:tgtEl>
                                        <p:attrNameLst>
                                          <p:attrName>style.visibility</p:attrName>
                                        </p:attrNameLst>
                                      </p:cBhvr>
                                      <p:to>
                                        <p:strVal val="visible"/>
                                      </p:to>
                                    </p:set>
                                    <p:animEffect transition="in" filter="checkerboard(across)">
                                      <p:cBhvr>
                                        <p:cTn id="11" dur="2000"/>
                                        <p:tgtEl>
                                          <p:spTgt spid="11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Veri Yer Tutucusu 4">
            <a:extLst>
              <a:ext uri="{FF2B5EF4-FFF2-40B4-BE49-F238E27FC236}">
                <a16:creationId xmlns:a16="http://schemas.microsoft.com/office/drawing/2014/main" id="{7EA12857-0F00-48E2-BCA4-68E080615BD9}"/>
              </a:ext>
            </a:extLst>
          </p:cNvPr>
          <p:cNvSpPr>
            <a:spLocks noGrp="1"/>
          </p:cNvSpPr>
          <p:nvPr>
            <p:ph type="dt" sz="half" idx="10"/>
          </p:nvPr>
        </p:nvSpPr>
        <p:spPr/>
        <p:txBody>
          <a:bodyPr/>
          <a:lstStyle/>
          <a:p>
            <a:r>
              <a:rPr lang="tr-TR" altLang="tr-TR"/>
              <a:t>HAŞİM</a:t>
            </a:r>
          </a:p>
        </p:txBody>
      </p:sp>
      <p:sp>
        <p:nvSpPr>
          <p:cNvPr id="9" name="Slayt Numarası Yer Tutucusu 5">
            <a:extLst>
              <a:ext uri="{FF2B5EF4-FFF2-40B4-BE49-F238E27FC236}">
                <a16:creationId xmlns:a16="http://schemas.microsoft.com/office/drawing/2014/main" id="{3BD34A75-2D12-443E-9F3F-415D4D85E275}"/>
              </a:ext>
            </a:extLst>
          </p:cNvPr>
          <p:cNvSpPr>
            <a:spLocks noGrp="1"/>
          </p:cNvSpPr>
          <p:nvPr>
            <p:ph type="sldNum" sz="quarter" idx="11"/>
          </p:nvPr>
        </p:nvSpPr>
        <p:spPr/>
        <p:txBody>
          <a:bodyPr/>
          <a:lstStyle/>
          <a:p>
            <a:fld id="{A7BCE31D-EB35-420D-8423-AAE7376473C5}" type="slidenum">
              <a:rPr lang="tr-TR" altLang="tr-TR"/>
              <a:pPr/>
              <a:t>3</a:t>
            </a:fld>
            <a:endParaRPr lang="tr-TR" altLang="tr-TR"/>
          </a:p>
        </p:txBody>
      </p:sp>
      <p:sp>
        <p:nvSpPr>
          <p:cNvPr id="12290" name="Rectangle 2">
            <a:extLst>
              <a:ext uri="{FF2B5EF4-FFF2-40B4-BE49-F238E27FC236}">
                <a16:creationId xmlns:a16="http://schemas.microsoft.com/office/drawing/2014/main" id="{25BFF612-7CE9-4157-8259-09305B636608}"/>
              </a:ext>
            </a:extLst>
          </p:cNvPr>
          <p:cNvSpPr>
            <a:spLocks noGrp="1" noRot="1" noChangeArrowheads="1"/>
          </p:cNvSpPr>
          <p:nvPr>
            <p:ph type="title"/>
          </p:nvPr>
        </p:nvSpPr>
        <p:spPr/>
        <p:txBody>
          <a:bodyPr/>
          <a:lstStyle/>
          <a:p>
            <a:r>
              <a:rPr lang="tr-TR" altLang="tr-TR"/>
              <a:t>Örnekler</a:t>
            </a:r>
          </a:p>
        </p:txBody>
      </p:sp>
      <p:sp>
        <p:nvSpPr>
          <p:cNvPr id="12291" name="Rectangle 3">
            <a:extLst>
              <a:ext uri="{FF2B5EF4-FFF2-40B4-BE49-F238E27FC236}">
                <a16:creationId xmlns:a16="http://schemas.microsoft.com/office/drawing/2014/main" id="{AF6D6B11-3DF2-4CF2-B455-27105A53E368}"/>
              </a:ext>
            </a:extLst>
          </p:cNvPr>
          <p:cNvSpPr>
            <a:spLocks noGrp="1" noChangeArrowheads="1"/>
          </p:cNvSpPr>
          <p:nvPr>
            <p:ph type="body" sz="half" idx="1"/>
          </p:nvPr>
        </p:nvSpPr>
        <p:spPr/>
        <p:txBody>
          <a:bodyPr/>
          <a:lstStyle/>
          <a:p>
            <a:pPr>
              <a:lnSpc>
                <a:spcPct val="80000"/>
              </a:lnSpc>
            </a:pPr>
            <a:r>
              <a:rPr lang="tr-TR" altLang="tr-TR" sz="2400" b="1"/>
              <a:t>Öğretmen</a:t>
            </a:r>
          </a:p>
          <a:p>
            <a:pPr>
              <a:lnSpc>
                <a:spcPct val="80000"/>
              </a:lnSpc>
              <a:buFont typeface="Wingdings" panose="05000000000000000000" pitchFamily="2" charset="2"/>
              <a:buNone/>
            </a:pPr>
            <a:r>
              <a:rPr lang="tr-TR" altLang="tr-TR" sz="2400"/>
              <a:t>     ö: Yuvarlak      </a:t>
            </a:r>
          </a:p>
          <a:p>
            <a:pPr>
              <a:lnSpc>
                <a:spcPct val="80000"/>
              </a:lnSpc>
              <a:buFont typeface="Wingdings" panose="05000000000000000000" pitchFamily="2" charset="2"/>
              <a:buNone/>
            </a:pPr>
            <a:r>
              <a:rPr lang="tr-TR" altLang="tr-TR" sz="2400"/>
              <a:t>     e: Düz-Geniş</a:t>
            </a:r>
          </a:p>
          <a:p>
            <a:pPr>
              <a:lnSpc>
                <a:spcPct val="80000"/>
              </a:lnSpc>
              <a:buFont typeface="Wingdings" panose="05000000000000000000" pitchFamily="2" charset="2"/>
              <a:buNone/>
            </a:pPr>
            <a:r>
              <a:rPr lang="tr-TR" altLang="tr-TR" sz="2400"/>
              <a:t>     e:Düz</a:t>
            </a:r>
          </a:p>
          <a:p>
            <a:pPr>
              <a:lnSpc>
                <a:spcPct val="80000"/>
              </a:lnSpc>
              <a:buFont typeface="Wingdings" panose="05000000000000000000" pitchFamily="2" charset="2"/>
              <a:buNone/>
            </a:pPr>
            <a:r>
              <a:rPr lang="tr-TR" altLang="tr-TR" sz="2400"/>
              <a:t>     e:Düz</a:t>
            </a:r>
          </a:p>
          <a:p>
            <a:pPr>
              <a:lnSpc>
                <a:spcPct val="80000"/>
              </a:lnSpc>
              <a:buFont typeface="Wingdings" panose="05000000000000000000" pitchFamily="2" charset="2"/>
              <a:buNone/>
            </a:pPr>
            <a:r>
              <a:rPr lang="tr-TR" altLang="tr-TR" sz="2400"/>
              <a:t>Uyar</a:t>
            </a:r>
          </a:p>
          <a:p>
            <a:pPr>
              <a:lnSpc>
                <a:spcPct val="80000"/>
              </a:lnSpc>
              <a:buFont typeface="Wingdings" panose="05000000000000000000" pitchFamily="2" charset="2"/>
              <a:buNone/>
            </a:pPr>
            <a:r>
              <a:rPr lang="tr-TR" altLang="tr-TR" sz="2400" b="1"/>
              <a:t>Kolonya</a:t>
            </a:r>
          </a:p>
          <a:p>
            <a:pPr>
              <a:lnSpc>
                <a:spcPct val="80000"/>
              </a:lnSpc>
              <a:buFont typeface="Wingdings" panose="05000000000000000000" pitchFamily="2" charset="2"/>
              <a:buNone/>
            </a:pPr>
            <a:r>
              <a:rPr lang="tr-TR" altLang="tr-TR" sz="2400"/>
              <a:t>o: Yuvarlak</a:t>
            </a:r>
          </a:p>
          <a:p>
            <a:pPr>
              <a:lnSpc>
                <a:spcPct val="80000"/>
              </a:lnSpc>
              <a:buFont typeface="Wingdings" panose="05000000000000000000" pitchFamily="2" charset="2"/>
              <a:buNone/>
            </a:pPr>
            <a:r>
              <a:rPr lang="tr-TR" altLang="tr-TR" sz="2400"/>
              <a:t>o: Geniş-Yuvarlak</a:t>
            </a:r>
          </a:p>
          <a:p>
            <a:pPr>
              <a:lnSpc>
                <a:spcPct val="80000"/>
              </a:lnSpc>
              <a:buFont typeface="Wingdings" panose="05000000000000000000" pitchFamily="2" charset="2"/>
              <a:buNone/>
            </a:pPr>
            <a:r>
              <a:rPr lang="tr-TR" altLang="tr-TR" sz="2400"/>
              <a:t>Uymaz</a:t>
            </a:r>
          </a:p>
        </p:txBody>
      </p:sp>
      <p:sp>
        <p:nvSpPr>
          <p:cNvPr id="12292" name="Rectangle 4">
            <a:extLst>
              <a:ext uri="{FF2B5EF4-FFF2-40B4-BE49-F238E27FC236}">
                <a16:creationId xmlns:a16="http://schemas.microsoft.com/office/drawing/2014/main" id="{DE56CDEA-684A-4D9D-BBCD-5164E51882CB}"/>
              </a:ext>
            </a:extLst>
          </p:cNvPr>
          <p:cNvSpPr>
            <a:spLocks noGrp="1" noChangeArrowheads="1"/>
          </p:cNvSpPr>
          <p:nvPr>
            <p:ph type="body" sz="half" idx="2"/>
          </p:nvPr>
        </p:nvSpPr>
        <p:spPr/>
        <p:txBody>
          <a:bodyPr/>
          <a:lstStyle/>
          <a:p>
            <a:pPr>
              <a:lnSpc>
                <a:spcPct val="80000"/>
              </a:lnSpc>
            </a:pPr>
            <a:r>
              <a:rPr lang="tr-TR" altLang="tr-TR" sz="2400" b="1"/>
              <a:t>Arkadaşlık</a:t>
            </a:r>
          </a:p>
          <a:p>
            <a:pPr>
              <a:lnSpc>
                <a:spcPct val="80000"/>
              </a:lnSpc>
              <a:buFont typeface="Wingdings" panose="05000000000000000000" pitchFamily="2" charset="2"/>
              <a:buNone/>
            </a:pPr>
            <a:r>
              <a:rPr lang="tr-TR" altLang="tr-TR" sz="2400"/>
              <a:t>   a:Düz</a:t>
            </a:r>
          </a:p>
          <a:p>
            <a:pPr>
              <a:lnSpc>
                <a:spcPct val="80000"/>
              </a:lnSpc>
              <a:buFont typeface="Wingdings" panose="05000000000000000000" pitchFamily="2" charset="2"/>
              <a:buNone/>
            </a:pPr>
            <a:r>
              <a:rPr lang="tr-TR" altLang="tr-TR" sz="2400"/>
              <a:t>   a:Düz</a:t>
            </a:r>
          </a:p>
          <a:p>
            <a:pPr>
              <a:lnSpc>
                <a:spcPct val="80000"/>
              </a:lnSpc>
              <a:buFont typeface="Wingdings" panose="05000000000000000000" pitchFamily="2" charset="2"/>
              <a:buNone/>
            </a:pPr>
            <a:r>
              <a:rPr lang="tr-TR" altLang="tr-TR" sz="2400"/>
              <a:t>   a: Düz</a:t>
            </a:r>
          </a:p>
          <a:p>
            <a:pPr>
              <a:lnSpc>
                <a:spcPct val="80000"/>
              </a:lnSpc>
              <a:buFont typeface="Wingdings" panose="05000000000000000000" pitchFamily="2" charset="2"/>
              <a:buNone/>
            </a:pPr>
            <a:r>
              <a:rPr lang="tr-TR" altLang="tr-TR" sz="2400"/>
              <a:t>   a:Düz</a:t>
            </a:r>
          </a:p>
          <a:p>
            <a:pPr>
              <a:lnSpc>
                <a:spcPct val="80000"/>
              </a:lnSpc>
              <a:buFont typeface="Wingdings" panose="05000000000000000000" pitchFamily="2" charset="2"/>
              <a:buNone/>
            </a:pPr>
            <a:r>
              <a:rPr lang="tr-TR" altLang="tr-TR" sz="2400"/>
              <a:t>   a:Düz</a:t>
            </a:r>
          </a:p>
          <a:p>
            <a:pPr>
              <a:lnSpc>
                <a:spcPct val="80000"/>
              </a:lnSpc>
              <a:buFont typeface="Wingdings" panose="05000000000000000000" pitchFamily="2" charset="2"/>
              <a:buNone/>
            </a:pPr>
            <a:r>
              <a:rPr lang="tr-TR" altLang="tr-TR" sz="2400"/>
              <a:t>   ı:Düz </a:t>
            </a:r>
          </a:p>
          <a:p>
            <a:pPr>
              <a:lnSpc>
                <a:spcPct val="80000"/>
              </a:lnSpc>
              <a:buFont typeface="Wingdings" panose="05000000000000000000" pitchFamily="2" charset="2"/>
              <a:buNone/>
            </a:pPr>
            <a:r>
              <a:rPr lang="tr-TR" altLang="tr-TR" sz="2400"/>
              <a:t>Uyar.</a:t>
            </a:r>
          </a:p>
          <a:p>
            <a:pPr>
              <a:lnSpc>
                <a:spcPct val="80000"/>
              </a:lnSpc>
              <a:buFont typeface="Wingdings" panose="05000000000000000000" pitchFamily="2" charset="2"/>
              <a:buNone/>
            </a:pPr>
            <a:r>
              <a:rPr lang="tr-TR" altLang="tr-TR" sz="2400"/>
              <a:t>Uyarı : Yağmur, çamur, kavun gibi kelimeler Türkçe olduğu halde küçük ünlü uyumuna uymaz</a:t>
            </a:r>
          </a:p>
        </p:txBody>
      </p:sp>
      <p:sp>
        <p:nvSpPr>
          <p:cNvPr id="12293" name="Line 5">
            <a:extLst>
              <a:ext uri="{FF2B5EF4-FFF2-40B4-BE49-F238E27FC236}">
                <a16:creationId xmlns:a16="http://schemas.microsoft.com/office/drawing/2014/main" id="{99DC3C6C-6E56-4449-A7B5-C61048F7FE72}"/>
              </a:ext>
            </a:extLst>
          </p:cNvPr>
          <p:cNvSpPr>
            <a:spLocks noChangeShapeType="1"/>
          </p:cNvSpPr>
          <p:nvPr/>
        </p:nvSpPr>
        <p:spPr bwMode="auto">
          <a:xfrm>
            <a:off x="838200" y="2971800"/>
            <a:ext cx="1828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2294" name="Line 6">
            <a:extLst>
              <a:ext uri="{FF2B5EF4-FFF2-40B4-BE49-F238E27FC236}">
                <a16:creationId xmlns:a16="http://schemas.microsoft.com/office/drawing/2014/main" id="{689D9521-331F-4724-814F-EA3BAD6FE492}"/>
              </a:ext>
            </a:extLst>
          </p:cNvPr>
          <p:cNvSpPr>
            <a:spLocks noChangeShapeType="1"/>
          </p:cNvSpPr>
          <p:nvPr/>
        </p:nvSpPr>
        <p:spPr bwMode="auto">
          <a:xfrm>
            <a:off x="4876800" y="2971800"/>
            <a:ext cx="1600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2295" name="Line 7">
            <a:extLst>
              <a:ext uri="{FF2B5EF4-FFF2-40B4-BE49-F238E27FC236}">
                <a16:creationId xmlns:a16="http://schemas.microsoft.com/office/drawing/2014/main" id="{FF7A1FEF-5C10-40E2-A0F7-BF304AF1B3DB}"/>
              </a:ext>
            </a:extLst>
          </p:cNvPr>
          <p:cNvSpPr>
            <a:spLocks noChangeShapeType="1"/>
          </p:cNvSpPr>
          <p:nvPr/>
        </p:nvSpPr>
        <p:spPr bwMode="auto">
          <a:xfrm>
            <a:off x="4876800" y="4191000"/>
            <a:ext cx="1676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12290"/>
                                        </p:tgtEl>
                                        <p:attrNameLst>
                                          <p:attrName>style.visibility</p:attrName>
                                        </p:attrNameLst>
                                      </p:cBhvr>
                                      <p:to>
                                        <p:strVal val="visible"/>
                                      </p:to>
                                    </p:set>
                                    <p:anim by="(-#ppt_w*2)" calcmode="lin" valueType="num">
                                      <p:cBhvr rctx="PPT">
                                        <p:cTn id="7" dur="500" autoRev="1" fill="hold">
                                          <p:stCondLst>
                                            <p:cond delay="0"/>
                                          </p:stCondLst>
                                        </p:cTn>
                                        <p:tgtEl>
                                          <p:spTgt spid="12290"/>
                                        </p:tgtEl>
                                        <p:attrNameLst>
                                          <p:attrName>ppt_w</p:attrName>
                                        </p:attrNameLst>
                                      </p:cBhvr>
                                    </p:anim>
                                    <p:anim by="(#ppt_w*0.50)" calcmode="lin" valueType="num">
                                      <p:cBhvr>
                                        <p:cTn id="8" dur="500" decel="50000" autoRev="1" fill="hold">
                                          <p:stCondLst>
                                            <p:cond delay="0"/>
                                          </p:stCondLst>
                                        </p:cTn>
                                        <p:tgtEl>
                                          <p:spTgt spid="12290"/>
                                        </p:tgtEl>
                                        <p:attrNameLst>
                                          <p:attrName>ppt_x</p:attrName>
                                        </p:attrNameLst>
                                      </p:cBhvr>
                                    </p:anim>
                                    <p:anim from="(-#ppt_h/2)" to="(#ppt_y)" calcmode="lin" valueType="num">
                                      <p:cBhvr>
                                        <p:cTn id="9" dur="1000" fill="hold">
                                          <p:stCondLst>
                                            <p:cond delay="0"/>
                                          </p:stCondLst>
                                        </p:cTn>
                                        <p:tgtEl>
                                          <p:spTgt spid="12290"/>
                                        </p:tgtEl>
                                        <p:attrNameLst>
                                          <p:attrName>ppt_y</p:attrName>
                                        </p:attrNameLst>
                                      </p:cBhvr>
                                    </p:anim>
                                    <p:animRot by="21600000">
                                      <p:cBhvr>
                                        <p:cTn id="10" dur="1000" fill="hold">
                                          <p:stCondLst>
                                            <p:cond delay="0"/>
                                          </p:stCondLst>
                                        </p:cTn>
                                        <p:tgtEl>
                                          <p:spTgt spid="12290"/>
                                        </p:tgtEl>
                                        <p:attrNameLst>
                                          <p:attrName>r</p:attrName>
                                        </p:attrNameLst>
                                      </p:cBhvr>
                                    </p:animRot>
                                  </p:childTnLst>
                                </p:cTn>
                              </p:par>
                            </p:childTnLst>
                          </p:cTn>
                        </p:par>
                        <p:par>
                          <p:cTn id="11" fill="hold" nodeType="afterGroup">
                            <p:stCondLst>
                              <p:cond delay="1700"/>
                            </p:stCondLst>
                            <p:childTnLst>
                              <p:par>
                                <p:cTn id="12" presetID="5" presetClass="entr" presetSubtype="10" fill="hold" grpId="0" nodeType="afterEffect">
                                  <p:stCondLst>
                                    <p:cond delay="0"/>
                                  </p:stCondLst>
                                  <p:childTnLst>
                                    <p:set>
                                      <p:cBhvr>
                                        <p:cTn id="13" dur="1" fill="hold">
                                          <p:stCondLst>
                                            <p:cond delay="0"/>
                                          </p:stCondLst>
                                        </p:cTn>
                                        <p:tgtEl>
                                          <p:spTgt spid="12291">
                                            <p:txEl>
                                              <p:pRg st="0" end="0"/>
                                            </p:txEl>
                                          </p:spTgt>
                                        </p:tgtEl>
                                        <p:attrNameLst>
                                          <p:attrName>style.visibility</p:attrName>
                                        </p:attrNameLst>
                                      </p:cBhvr>
                                      <p:to>
                                        <p:strVal val="visible"/>
                                      </p:to>
                                    </p:set>
                                    <p:animEffect transition="in" filter="checkerboard(across)">
                                      <p:cBhvr>
                                        <p:cTn id="14" dur="500"/>
                                        <p:tgtEl>
                                          <p:spTgt spid="12291">
                                            <p:txEl>
                                              <p:pRg st="0" end="0"/>
                                            </p:txEl>
                                          </p:spTgt>
                                        </p:tgtEl>
                                      </p:cBhvr>
                                    </p:animEffect>
                                  </p:childTnLst>
                                </p:cTn>
                              </p:par>
                            </p:childTnLst>
                          </p:cTn>
                        </p:par>
                        <p:par>
                          <p:cTn id="15" fill="hold" nodeType="afterGroup">
                            <p:stCondLst>
                              <p:cond delay="2200"/>
                            </p:stCondLst>
                            <p:childTnLst>
                              <p:par>
                                <p:cTn id="16" presetID="5" presetClass="entr" presetSubtype="10" fill="hold" grpId="0" nodeType="afterEffect">
                                  <p:stCondLst>
                                    <p:cond delay="0"/>
                                  </p:stCondLst>
                                  <p:childTnLst>
                                    <p:set>
                                      <p:cBhvr>
                                        <p:cTn id="17" dur="1" fill="hold">
                                          <p:stCondLst>
                                            <p:cond delay="0"/>
                                          </p:stCondLst>
                                        </p:cTn>
                                        <p:tgtEl>
                                          <p:spTgt spid="12291">
                                            <p:txEl>
                                              <p:pRg st="1" end="1"/>
                                            </p:txEl>
                                          </p:spTgt>
                                        </p:tgtEl>
                                        <p:attrNameLst>
                                          <p:attrName>style.visibility</p:attrName>
                                        </p:attrNameLst>
                                      </p:cBhvr>
                                      <p:to>
                                        <p:strVal val="visible"/>
                                      </p:to>
                                    </p:set>
                                    <p:animEffect transition="in" filter="checkerboard(across)">
                                      <p:cBhvr>
                                        <p:cTn id="18" dur="500"/>
                                        <p:tgtEl>
                                          <p:spTgt spid="12291">
                                            <p:txEl>
                                              <p:pRg st="1" end="1"/>
                                            </p:txEl>
                                          </p:spTgt>
                                        </p:tgtEl>
                                      </p:cBhvr>
                                    </p:animEffect>
                                  </p:childTnLst>
                                </p:cTn>
                              </p:par>
                            </p:childTnLst>
                          </p:cTn>
                        </p:par>
                        <p:par>
                          <p:cTn id="19" fill="hold" nodeType="afterGroup">
                            <p:stCondLst>
                              <p:cond delay="2700"/>
                            </p:stCondLst>
                            <p:childTnLst>
                              <p:par>
                                <p:cTn id="20" presetID="5" presetClass="entr" presetSubtype="10" fill="hold" grpId="0" nodeType="afterEffect">
                                  <p:stCondLst>
                                    <p:cond delay="0"/>
                                  </p:stCondLst>
                                  <p:childTnLst>
                                    <p:set>
                                      <p:cBhvr>
                                        <p:cTn id="21" dur="1" fill="hold">
                                          <p:stCondLst>
                                            <p:cond delay="0"/>
                                          </p:stCondLst>
                                        </p:cTn>
                                        <p:tgtEl>
                                          <p:spTgt spid="12291">
                                            <p:txEl>
                                              <p:pRg st="2" end="2"/>
                                            </p:txEl>
                                          </p:spTgt>
                                        </p:tgtEl>
                                        <p:attrNameLst>
                                          <p:attrName>style.visibility</p:attrName>
                                        </p:attrNameLst>
                                      </p:cBhvr>
                                      <p:to>
                                        <p:strVal val="visible"/>
                                      </p:to>
                                    </p:set>
                                    <p:animEffect transition="in" filter="checkerboard(across)">
                                      <p:cBhvr>
                                        <p:cTn id="22" dur="500"/>
                                        <p:tgtEl>
                                          <p:spTgt spid="12291">
                                            <p:txEl>
                                              <p:pRg st="2" end="2"/>
                                            </p:txEl>
                                          </p:spTgt>
                                        </p:tgtEl>
                                      </p:cBhvr>
                                    </p:animEffect>
                                  </p:childTnLst>
                                </p:cTn>
                              </p:par>
                            </p:childTnLst>
                          </p:cTn>
                        </p:par>
                        <p:par>
                          <p:cTn id="23" fill="hold" nodeType="afterGroup">
                            <p:stCondLst>
                              <p:cond delay="3200"/>
                            </p:stCondLst>
                            <p:childTnLst>
                              <p:par>
                                <p:cTn id="24" presetID="5" presetClass="entr" presetSubtype="10" fill="hold" grpId="0" nodeType="afterEffect">
                                  <p:stCondLst>
                                    <p:cond delay="0"/>
                                  </p:stCondLst>
                                  <p:childTnLst>
                                    <p:set>
                                      <p:cBhvr>
                                        <p:cTn id="25" dur="1" fill="hold">
                                          <p:stCondLst>
                                            <p:cond delay="0"/>
                                          </p:stCondLst>
                                        </p:cTn>
                                        <p:tgtEl>
                                          <p:spTgt spid="12291">
                                            <p:txEl>
                                              <p:pRg st="3" end="3"/>
                                            </p:txEl>
                                          </p:spTgt>
                                        </p:tgtEl>
                                        <p:attrNameLst>
                                          <p:attrName>style.visibility</p:attrName>
                                        </p:attrNameLst>
                                      </p:cBhvr>
                                      <p:to>
                                        <p:strVal val="visible"/>
                                      </p:to>
                                    </p:set>
                                    <p:animEffect transition="in" filter="checkerboard(across)">
                                      <p:cBhvr>
                                        <p:cTn id="26" dur="500"/>
                                        <p:tgtEl>
                                          <p:spTgt spid="12291">
                                            <p:txEl>
                                              <p:pRg st="3" end="3"/>
                                            </p:txEl>
                                          </p:spTgt>
                                        </p:tgtEl>
                                      </p:cBhvr>
                                    </p:animEffect>
                                  </p:childTnLst>
                                </p:cTn>
                              </p:par>
                            </p:childTnLst>
                          </p:cTn>
                        </p:par>
                        <p:par>
                          <p:cTn id="27" fill="hold" nodeType="afterGroup">
                            <p:stCondLst>
                              <p:cond delay="3700"/>
                            </p:stCondLst>
                            <p:childTnLst>
                              <p:par>
                                <p:cTn id="28" presetID="5" presetClass="entr" presetSubtype="10" fill="hold" grpId="0" nodeType="afterEffect">
                                  <p:stCondLst>
                                    <p:cond delay="0"/>
                                  </p:stCondLst>
                                  <p:childTnLst>
                                    <p:set>
                                      <p:cBhvr>
                                        <p:cTn id="29" dur="1" fill="hold">
                                          <p:stCondLst>
                                            <p:cond delay="0"/>
                                          </p:stCondLst>
                                        </p:cTn>
                                        <p:tgtEl>
                                          <p:spTgt spid="12291">
                                            <p:txEl>
                                              <p:pRg st="4" end="4"/>
                                            </p:txEl>
                                          </p:spTgt>
                                        </p:tgtEl>
                                        <p:attrNameLst>
                                          <p:attrName>style.visibility</p:attrName>
                                        </p:attrNameLst>
                                      </p:cBhvr>
                                      <p:to>
                                        <p:strVal val="visible"/>
                                      </p:to>
                                    </p:set>
                                    <p:animEffect transition="in" filter="checkerboard(across)">
                                      <p:cBhvr>
                                        <p:cTn id="30" dur="500"/>
                                        <p:tgtEl>
                                          <p:spTgt spid="12291">
                                            <p:txEl>
                                              <p:pRg st="4" end="4"/>
                                            </p:txEl>
                                          </p:spTgt>
                                        </p:tgtEl>
                                      </p:cBhvr>
                                    </p:animEffect>
                                  </p:childTnLst>
                                </p:cTn>
                              </p:par>
                            </p:childTnLst>
                          </p:cTn>
                        </p:par>
                        <p:par>
                          <p:cTn id="31" fill="hold" nodeType="afterGroup">
                            <p:stCondLst>
                              <p:cond delay="4200"/>
                            </p:stCondLst>
                            <p:childTnLst>
                              <p:par>
                                <p:cTn id="32" presetID="5" presetClass="entr" presetSubtype="10" fill="hold" grpId="0" nodeType="afterEffect">
                                  <p:stCondLst>
                                    <p:cond delay="0"/>
                                  </p:stCondLst>
                                  <p:childTnLst>
                                    <p:set>
                                      <p:cBhvr>
                                        <p:cTn id="33" dur="1" fill="hold">
                                          <p:stCondLst>
                                            <p:cond delay="0"/>
                                          </p:stCondLst>
                                        </p:cTn>
                                        <p:tgtEl>
                                          <p:spTgt spid="12291">
                                            <p:txEl>
                                              <p:pRg st="5" end="5"/>
                                            </p:txEl>
                                          </p:spTgt>
                                        </p:tgtEl>
                                        <p:attrNameLst>
                                          <p:attrName>style.visibility</p:attrName>
                                        </p:attrNameLst>
                                      </p:cBhvr>
                                      <p:to>
                                        <p:strVal val="visible"/>
                                      </p:to>
                                    </p:set>
                                    <p:animEffect transition="in" filter="checkerboard(across)">
                                      <p:cBhvr>
                                        <p:cTn id="34" dur="500"/>
                                        <p:tgtEl>
                                          <p:spTgt spid="12291">
                                            <p:txEl>
                                              <p:pRg st="5" end="5"/>
                                            </p:txEl>
                                          </p:spTgt>
                                        </p:tgtEl>
                                      </p:cBhvr>
                                    </p:animEffect>
                                  </p:childTnLst>
                                </p:cTn>
                              </p:par>
                            </p:childTnLst>
                          </p:cTn>
                        </p:par>
                        <p:par>
                          <p:cTn id="35" fill="hold" nodeType="afterGroup">
                            <p:stCondLst>
                              <p:cond delay="4700"/>
                            </p:stCondLst>
                            <p:childTnLst>
                              <p:par>
                                <p:cTn id="36" presetID="5" presetClass="entr" presetSubtype="10" fill="hold" grpId="0" nodeType="afterEffect">
                                  <p:stCondLst>
                                    <p:cond delay="0"/>
                                  </p:stCondLst>
                                  <p:childTnLst>
                                    <p:set>
                                      <p:cBhvr>
                                        <p:cTn id="37" dur="1" fill="hold">
                                          <p:stCondLst>
                                            <p:cond delay="0"/>
                                          </p:stCondLst>
                                        </p:cTn>
                                        <p:tgtEl>
                                          <p:spTgt spid="12291">
                                            <p:txEl>
                                              <p:pRg st="6" end="6"/>
                                            </p:txEl>
                                          </p:spTgt>
                                        </p:tgtEl>
                                        <p:attrNameLst>
                                          <p:attrName>style.visibility</p:attrName>
                                        </p:attrNameLst>
                                      </p:cBhvr>
                                      <p:to>
                                        <p:strVal val="visible"/>
                                      </p:to>
                                    </p:set>
                                    <p:animEffect transition="in" filter="checkerboard(across)">
                                      <p:cBhvr>
                                        <p:cTn id="38" dur="500"/>
                                        <p:tgtEl>
                                          <p:spTgt spid="12291">
                                            <p:txEl>
                                              <p:pRg st="6" end="6"/>
                                            </p:txEl>
                                          </p:spTgt>
                                        </p:tgtEl>
                                      </p:cBhvr>
                                    </p:animEffect>
                                  </p:childTnLst>
                                </p:cTn>
                              </p:par>
                            </p:childTnLst>
                          </p:cTn>
                        </p:par>
                        <p:par>
                          <p:cTn id="39" fill="hold" nodeType="afterGroup">
                            <p:stCondLst>
                              <p:cond delay="5200"/>
                            </p:stCondLst>
                            <p:childTnLst>
                              <p:par>
                                <p:cTn id="40" presetID="5" presetClass="entr" presetSubtype="10" fill="hold" grpId="0" nodeType="afterEffect">
                                  <p:stCondLst>
                                    <p:cond delay="0"/>
                                  </p:stCondLst>
                                  <p:childTnLst>
                                    <p:set>
                                      <p:cBhvr>
                                        <p:cTn id="41" dur="1" fill="hold">
                                          <p:stCondLst>
                                            <p:cond delay="0"/>
                                          </p:stCondLst>
                                        </p:cTn>
                                        <p:tgtEl>
                                          <p:spTgt spid="12291">
                                            <p:txEl>
                                              <p:pRg st="7" end="7"/>
                                            </p:txEl>
                                          </p:spTgt>
                                        </p:tgtEl>
                                        <p:attrNameLst>
                                          <p:attrName>style.visibility</p:attrName>
                                        </p:attrNameLst>
                                      </p:cBhvr>
                                      <p:to>
                                        <p:strVal val="visible"/>
                                      </p:to>
                                    </p:set>
                                    <p:animEffect transition="in" filter="checkerboard(across)">
                                      <p:cBhvr>
                                        <p:cTn id="42" dur="500"/>
                                        <p:tgtEl>
                                          <p:spTgt spid="12291">
                                            <p:txEl>
                                              <p:pRg st="7" end="7"/>
                                            </p:txEl>
                                          </p:spTgt>
                                        </p:tgtEl>
                                      </p:cBhvr>
                                    </p:animEffect>
                                  </p:childTnLst>
                                </p:cTn>
                              </p:par>
                            </p:childTnLst>
                          </p:cTn>
                        </p:par>
                        <p:par>
                          <p:cTn id="43" fill="hold" nodeType="afterGroup">
                            <p:stCondLst>
                              <p:cond delay="5700"/>
                            </p:stCondLst>
                            <p:childTnLst>
                              <p:par>
                                <p:cTn id="44" presetID="5" presetClass="entr" presetSubtype="10" fill="hold" grpId="0" nodeType="afterEffect">
                                  <p:stCondLst>
                                    <p:cond delay="0"/>
                                  </p:stCondLst>
                                  <p:childTnLst>
                                    <p:set>
                                      <p:cBhvr>
                                        <p:cTn id="45" dur="1" fill="hold">
                                          <p:stCondLst>
                                            <p:cond delay="0"/>
                                          </p:stCondLst>
                                        </p:cTn>
                                        <p:tgtEl>
                                          <p:spTgt spid="12291">
                                            <p:txEl>
                                              <p:pRg st="8" end="8"/>
                                            </p:txEl>
                                          </p:spTgt>
                                        </p:tgtEl>
                                        <p:attrNameLst>
                                          <p:attrName>style.visibility</p:attrName>
                                        </p:attrNameLst>
                                      </p:cBhvr>
                                      <p:to>
                                        <p:strVal val="visible"/>
                                      </p:to>
                                    </p:set>
                                    <p:animEffect transition="in" filter="checkerboard(across)">
                                      <p:cBhvr>
                                        <p:cTn id="46" dur="500"/>
                                        <p:tgtEl>
                                          <p:spTgt spid="12291">
                                            <p:txEl>
                                              <p:pRg st="8" end="8"/>
                                            </p:txEl>
                                          </p:spTgt>
                                        </p:tgtEl>
                                      </p:cBhvr>
                                    </p:animEffect>
                                  </p:childTnLst>
                                </p:cTn>
                              </p:par>
                            </p:childTnLst>
                          </p:cTn>
                        </p:par>
                        <p:par>
                          <p:cTn id="47" fill="hold" nodeType="afterGroup">
                            <p:stCondLst>
                              <p:cond delay="6200"/>
                            </p:stCondLst>
                            <p:childTnLst>
                              <p:par>
                                <p:cTn id="48" presetID="5" presetClass="entr" presetSubtype="10" fill="hold" grpId="0" nodeType="afterEffect">
                                  <p:stCondLst>
                                    <p:cond delay="0"/>
                                  </p:stCondLst>
                                  <p:childTnLst>
                                    <p:set>
                                      <p:cBhvr>
                                        <p:cTn id="49" dur="1" fill="hold">
                                          <p:stCondLst>
                                            <p:cond delay="0"/>
                                          </p:stCondLst>
                                        </p:cTn>
                                        <p:tgtEl>
                                          <p:spTgt spid="12291">
                                            <p:txEl>
                                              <p:pRg st="9" end="9"/>
                                            </p:txEl>
                                          </p:spTgt>
                                        </p:tgtEl>
                                        <p:attrNameLst>
                                          <p:attrName>style.visibility</p:attrName>
                                        </p:attrNameLst>
                                      </p:cBhvr>
                                      <p:to>
                                        <p:strVal val="visible"/>
                                      </p:to>
                                    </p:set>
                                    <p:animEffect transition="in" filter="checkerboard(across)">
                                      <p:cBhvr>
                                        <p:cTn id="50" dur="500"/>
                                        <p:tgtEl>
                                          <p:spTgt spid="12291">
                                            <p:txEl>
                                              <p:pRg st="9" end="9"/>
                                            </p:txEl>
                                          </p:spTgt>
                                        </p:tgtEl>
                                      </p:cBhvr>
                                    </p:animEffect>
                                  </p:childTnLst>
                                </p:cTn>
                              </p:par>
                            </p:childTnLst>
                          </p:cTn>
                        </p:par>
                        <p:par>
                          <p:cTn id="51" fill="hold" nodeType="afterGroup">
                            <p:stCondLst>
                              <p:cond delay="6700"/>
                            </p:stCondLst>
                            <p:childTnLst>
                              <p:par>
                                <p:cTn id="52" presetID="5" presetClass="entr" presetSubtype="10" fill="hold" grpId="0" nodeType="afterEffect">
                                  <p:stCondLst>
                                    <p:cond delay="0"/>
                                  </p:stCondLst>
                                  <p:childTnLst>
                                    <p:set>
                                      <p:cBhvr>
                                        <p:cTn id="53" dur="1" fill="hold">
                                          <p:stCondLst>
                                            <p:cond delay="0"/>
                                          </p:stCondLst>
                                        </p:cTn>
                                        <p:tgtEl>
                                          <p:spTgt spid="12292">
                                            <p:txEl>
                                              <p:pRg st="0" end="0"/>
                                            </p:txEl>
                                          </p:spTgt>
                                        </p:tgtEl>
                                        <p:attrNameLst>
                                          <p:attrName>style.visibility</p:attrName>
                                        </p:attrNameLst>
                                      </p:cBhvr>
                                      <p:to>
                                        <p:strVal val="visible"/>
                                      </p:to>
                                    </p:set>
                                    <p:animEffect transition="in" filter="checkerboard(across)">
                                      <p:cBhvr>
                                        <p:cTn id="54" dur="500"/>
                                        <p:tgtEl>
                                          <p:spTgt spid="12292">
                                            <p:txEl>
                                              <p:pRg st="0" end="0"/>
                                            </p:txEl>
                                          </p:spTgt>
                                        </p:tgtEl>
                                      </p:cBhvr>
                                    </p:animEffect>
                                  </p:childTnLst>
                                </p:cTn>
                              </p:par>
                            </p:childTnLst>
                          </p:cTn>
                        </p:par>
                        <p:par>
                          <p:cTn id="55" fill="hold" nodeType="afterGroup">
                            <p:stCondLst>
                              <p:cond delay="7200"/>
                            </p:stCondLst>
                            <p:childTnLst>
                              <p:par>
                                <p:cTn id="56" presetID="5" presetClass="entr" presetSubtype="10" fill="hold" grpId="0" nodeType="afterEffect">
                                  <p:stCondLst>
                                    <p:cond delay="0"/>
                                  </p:stCondLst>
                                  <p:childTnLst>
                                    <p:set>
                                      <p:cBhvr>
                                        <p:cTn id="57" dur="1" fill="hold">
                                          <p:stCondLst>
                                            <p:cond delay="0"/>
                                          </p:stCondLst>
                                        </p:cTn>
                                        <p:tgtEl>
                                          <p:spTgt spid="12292">
                                            <p:txEl>
                                              <p:pRg st="1" end="1"/>
                                            </p:txEl>
                                          </p:spTgt>
                                        </p:tgtEl>
                                        <p:attrNameLst>
                                          <p:attrName>style.visibility</p:attrName>
                                        </p:attrNameLst>
                                      </p:cBhvr>
                                      <p:to>
                                        <p:strVal val="visible"/>
                                      </p:to>
                                    </p:set>
                                    <p:animEffect transition="in" filter="checkerboard(across)">
                                      <p:cBhvr>
                                        <p:cTn id="58" dur="500"/>
                                        <p:tgtEl>
                                          <p:spTgt spid="12292">
                                            <p:txEl>
                                              <p:pRg st="1" end="1"/>
                                            </p:txEl>
                                          </p:spTgt>
                                        </p:tgtEl>
                                      </p:cBhvr>
                                    </p:animEffect>
                                  </p:childTnLst>
                                </p:cTn>
                              </p:par>
                            </p:childTnLst>
                          </p:cTn>
                        </p:par>
                        <p:par>
                          <p:cTn id="59" fill="hold" nodeType="afterGroup">
                            <p:stCondLst>
                              <p:cond delay="7700"/>
                            </p:stCondLst>
                            <p:childTnLst>
                              <p:par>
                                <p:cTn id="60" presetID="5" presetClass="entr" presetSubtype="10" fill="hold" grpId="0" nodeType="afterEffect">
                                  <p:stCondLst>
                                    <p:cond delay="0"/>
                                  </p:stCondLst>
                                  <p:childTnLst>
                                    <p:set>
                                      <p:cBhvr>
                                        <p:cTn id="61" dur="1" fill="hold">
                                          <p:stCondLst>
                                            <p:cond delay="0"/>
                                          </p:stCondLst>
                                        </p:cTn>
                                        <p:tgtEl>
                                          <p:spTgt spid="12292">
                                            <p:txEl>
                                              <p:pRg st="2" end="2"/>
                                            </p:txEl>
                                          </p:spTgt>
                                        </p:tgtEl>
                                        <p:attrNameLst>
                                          <p:attrName>style.visibility</p:attrName>
                                        </p:attrNameLst>
                                      </p:cBhvr>
                                      <p:to>
                                        <p:strVal val="visible"/>
                                      </p:to>
                                    </p:set>
                                    <p:animEffect transition="in" filter="checkerboard(across)">
                                      <p:cBhvr>
                                        <p:cTn id="62" dur="500"/>
                                        <p:tgtEl>
                                          <p:spTgt spid="12292">
                                            <p:txEl>
                                              <p:pRg st="2" end="2"/>
                                            </p:txEl>
                                          </p:spTgt>
                                        </p:tgtEl>
                                      </p:cBhvr>
                                    </p:animEffect>
                                  </p:childTnLst>
                                </p:cTn>
                              </p:par>
                            </p:childTnLst>
                          </p:cTn>
                        </p:par>
                        <p:par>
                          <p:cTn id="63" fill="hold" nodeType="afterGroup">
                            <p:stCondLst>
                              <p:cond delay="8200"/>
                            </p:stCondLst>
                            <p:childTnLst>
                              <p:par>
                                <p:cTn id="64" presetID="5" presetClass="entr" presetSubtype="10" fill="hold" grpId="0" nodeType="afterEffect">
                                  <p:stCondLst>
                                    <p:cond delay="0"/>
                                  </p:stCondLst>
                                  <p:childTnLst>
                                    <p:set>
                                      <p:cBhvr>
                                        <p:cTn id="65" dur="1" fill="hold">
                                          <p:stCondLst>
                                            <p:cond delay="0"/>
                                          </p:stCondLst>
                                        </p:cTn>
                                        <p:tgtEl>
                                          <p:spTgt spid="12292">
                                            <p:txEl>
                                              <p:pRg st="3" end="3"/>
                                            </p:txEl>
                                          </p:spTgt>
                                        </p:tgtEl>
                                        <p:attrNameLst>
                                          <p:attrName>style.visibility</p:attrName>
                                        </p:attrNameLst>
                                      </p:cBhvr>
                                      <p:to>
                                        <p:strVal val="visible"/>
                                      </p:to>
                                    </p:set>
                                    <p:animEffect transition="in" filter="checkerboard(across)">
                                      <p:cBhvr>
                                        <p:cTn id="66" dur="500"/>
                                        <p:tgtEl>
                                          <p:spTgt spid="12292">
                                            <p:txEl>
                                              <p:pRg st="3" end="3"/>
                                            </p:txEl>
                                          </p:spTgt>
                                        </p:tgtEl>
                                      </p:cBhvr>
                                    </p:animEffect>
                                  </p:childTnLst>
                                </p:cTn>
                              </p:par>
                            </p:childTnLst>
                          </p:cTn>
                        </p:par>
                        <p:par>
                          <p:cTn id="67" fill="hold" nodeType="afterGroup">
                            <p:stCondLst>
                              <p:cond delay="8700"/>
                            </p:stCondLst>
                            <p:childTnLst>
                              <p:par>
                                <p:cTn id="68" presetID="5" presetClass="entr" presetSubtype="10" fill="hold" grpId="0" nodeType="afterEffect">
                                  <p:stCondLst>
                                    <p:cond delay="0"/>
                                  </p:stCondLst>
                                  <p:childTnLst>
                                    <p:set>
                                      <p:cBhvr>
                                        <p:cTn id="69" dur="1" fill="hold">
                                          <p:stCondLst>
                                            <p:cond delay="0"/>
                                          </p:stCondLst>
                                        </p:cTn>
                                        <p:tgtEl>
                                          <p:spTgt spid="12292">
                                            <p:txEl>
                                              <p:pRg st="4" end="4"/>
                                            </p:txEl>
                                          </p:spTgt>
                                        </p:tgtEl>
                                        <p:attrNameLst>
                                          <p:attrName>style.visibility</p:attrName>
                                        </p:attrNameLst>
                                      </p:cBhvr>
                                      <p:to>
                                        <p:strVal val="visible"/>
                                      </p:to>
                                    </p:set>
                                    <p:animEffect transition="in" filter="checkerboard(across)">
                                      <p:cBhvr>
                                        <p:cTn id="70" dur="500"/>
                                        <p:tgtEl>
                                          <p:spTgt spid="12292">
                                            <p:txEl>
                                              <p:pRg st="4" end="4"/>
                                            </p:txEl>
                                          </p:spTgt>
                                        </p:tgtEl>
                                      </p:cBhvr>
                                    </p:animEffect>
                                  </p:childTnLst>
                                </p:cTn>
                              </p:par>
                            </p:childTnLst>
                          </p:cTn>
                        </p:par>
                        <p:par>
                          <p:cTn id="71" fill="hold" nodeType="afterGroup">
                            <p:stCondLst>
                              <p:cond delay="9200"/>
                            </p:stCondLst>
                            <p:childTnLst>
                              <p:par>
                                <p:cTn id="72" presetID="5" presetClass="entr" presetSubtype="10" fill="hold" grpId="0" nodeType="afterEffect">
                                  <p:stCondLst>
                                    <p:cond delay="0"/>
                                  </p:stCondLst>
                                  <p:childTnLst>
                                    <p:set>
                                      <p:cBhvr>
                                        <p:cTn id="73" dur="1" fill="hold">
                                          <p:stCondLst>
                                            <p:cond delay="0"/>
                                          </p:stCondLst>
                                        </p:cTn>
                                        <p:tgtEl>
                                          <p:spTgt spid="12292">
                                            <p:txEl>
                                              <p:pRg st="5" end="5"/>
                                            </p:txEl>
                                          </p:spTgt>
                                        </p:tgtEl>
                                        <p:attrNameLst>
                                          <p:attrName>style.visibility</p:attrName>
                                        </p:attrNameLst>
                                      </p:cBhvr>
                                      <p:to>
                                        <p:strVal val="visible"/>
                                      </p:to>
                                    </p:set>
                                    <p:animEffect transition="in" filter="checkerboard(across)">
                                      <p:cBhvr>
                                        <p:cTn id="74" dur="500"/>
                                        <p:tgtEl>
                                          <p:spTgt spid="12292">
                                            <p:txEl>
                                              <p:pRg st="5" end="5"/>
                                            </p:txEl>
                                          </p:spTgt>
                                        </p:tgtEl>
                                      </p:cBhvr>
                                    </p:animEffect>
                                  </p:childTnLst>
                                </p:cTn>
                              </p:par>
                            </p:childTnLst>
                          </p:cTn>
                        </p:par>
                        <p:par>
                          <p:cTn id="75" fill="hold" nodeType="afterGroup">
                            <p:stCondLst>
                              <p:cond delay="9700"/>
                            </p:stCondLst>
                            <p:childTnLst>
                              <p:par>
                                <p:cTn id="76" presetID="5" presetClass="entr" presetSubtype="10" fill="hold" grpId="0" nodeType="afterEffect">
                                  <p:stCondLst>
                                    <p:cond delay="0"/>
                                  </p:stCondLst>
                                  <p:childTnLst>
                                    <p:set>
                                      <p:cBhvr>
                                        <p:cTn id="77" dur="1" fill="hold">
                                          <p:stCondLst>
                                            <p:cond delay="0"/>
                                          </p:stCondLst>
                                        </p:cTn>
                                        <p:tgtEl>
                                          <p:spTgt spid="12292">
                                            <p:txEl>
                                              <p:pRg st="6" end="6"/>
                                            </p:txEl>
                                          </p:spTgt>
                                        </p:tgtEl>
                                        <p:attrNameLst>
                                          <p:attrName>style.visibility</p:attrName>
                                        </p:attrNameLst>
                                      </p:cBhvr>
                                      <p:to>
                                        <p:strVal val="visible"/>
                                      </p:to>
                                    </p:set>
                                    <p:animEffect transition="in" filter="checkerboard(across)">
                                      <p:cBhvr>
                                        <p:cTn id="78" dur="500"/>
                                        <p:tgtEl>
                                          <p:spTgt spid="12292">
                                            <p:txEl>
                                              <p:pRg st="6" end="6"/>
                                            </p:txEl>
                                          </p:spTgt>
                                        </p:tgtEl>
                                      </p:cBhvr>
                                    </p:animEffect>
                                  </p:childTnLst>
                                </p:cTn>
                              </p:par>
                            </p:childTnLst>
                          </p:cTn>
                        </p:par>
                        <p:par>
                          <p:cTn id="79" fill="hold" nodeType="afterGroup">
                            <p:stCondLst>
                              <p:cond delay="10200"/>
                            </p:stCondLst>
                            <p:childTnLst>
                              <p:par>
                                <p:cTn id="80" presetID="5" presetClass="entr" presetSubtype="10" fill="hold" grpId="0" nodeType="afterEffect">
                                  <p:stCondLst>
                                    <p:cond delay="0"/>
                                  </p:stCondLst>
                                  <p:childTnLst>
                                    <p:set>
                                      <p:cBhvr>
                                        <p:cTn id="81" dur="1" fill="hold">
                                          <p:stCondLst>
                                            <p:cond delay="0"/>
                                          </p:stCondLst>
                                        </p:cTn>
                                        <p:tgtEl>
                                          <p:spTgt spid="12292">
                                            <p:txEl>
                                              <p:pRg st="7" end="7"/>
                                            </p:txEl>
                                          </p:spTgt>
                                        </p:tgtEl>
                                        <p:attrNameLst>
                                          <p:attrName>style.visibility</p:attrName>
                                        </p:attrNameLst>
                                      </p:cBhvr>
                                      <p:to>
                                        <p:strVal val="visible"/>
                                      </p:to>
                                    </p:set>
                                    <p:animEffect transition="in" filter="checkerboard(across)">
                                      <p:cBhvr>
                                        <p:cTn id="82" dur="500"/>
                                        <p:tgtEl>
                                          <p:spTgt spid="12292">
                                            <p:txEl>
                                              <p:pRg st="7" end="7"/>
                                            </p:txEl>
                                          </p:spTgt>
                                        </p:tgtEl>
                                      </p:cBhvr>
                                    </p:animEffect>
                                  </p:childTnLst>
                                </p:cTn>
                              </p:par>
                            </p:childTnLst>
                          </p:cTn>
                        </p:par>
                        <p:par>
                          <p:cTn id="83" fill="hold" nodeType="afterGroup">
                            <p:stCondLst>
                              <p:cond delay="10700"/>
                            </p:stCondLst>
                            <p:childTnLst>
                              <p:par>
                                <p:cTn id="84" presetID="5" presetClass="entr" presetSubtype="10" fill="hold" grpId="0" nodeType="afterEffect">
                                  <p:stCondLst>
                                    <p:cond delay="0"/>
                                  </p:stCondLst>
                                  <p:childTnLst>
                                    <p:set>
                                      <p:cBhvr>
                                        <p:cTn id="85" dur="1" fill="hold">
                                          <p:stCondLst>
                                            <p:cond delay="0"/>
                                          </p:stCondLst>
                                        </p:cTn>
                                        <p:tgtEl>
                                          <p:spTgt spid="12292">
                                            <p:txEl>
                                              <p:pRg st="8" end="8"/>
                                            </p:txEl>
                                          </p:spTgt>
                                        </p:tgtEl>
                                        <p:attrNameLst>
                                          <p:attrName>style.visibility</p:attrName>
                                        </p:attrNameLst>
                                      </p:cBhvr>
                                      <p:to>
                                        <p:strVal val="visible"/>
                                      </p:to>
                                    </p:set>
                                    <p:animEffect transition="in" filter="checkerboard(across)">
                                      <p:cBhvr>
                                        <p:cTn id="86" dur="500"/>
                                        <p:tgtEl>
                                          <p:spTgt spid="1229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P spid="12292" grpId="0" build="p"/>
    </p:bldLst>
  </p:timing>
</p:sld>
</file>

<file path=ppt/theme/theme1.xml><?xml version="1.0" encoding="utf-8"?>
<a:theme xmlns:a="http://schemas.openxmlformats.org/drawingml/2006/main" name="Dere">
  <a:themeElements>
    <a:clrScheme name="Der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Dere">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r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Dere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Dere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Dere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Dere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Dere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Dere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Dere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Dere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Stream</Template>
  <TotalTime>144</TotalTime>
  <Words>216</Words>
  <Application>Microsoft Office PowerPoint</Application>
  <PresentationFormat>Ekran Gösterisi (4:3)</PresentationFormat>
  <Paragraphs>34</Paragraphs>
  <Slides>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vt:i4>
      </vt:variant>
    </vt:vector>
  </HeadingPairs>
  <TitlesOfParts>
    <vt:vector size="9" baseType="lpstr">
      <vt:lpstr>Arial</vt:lpstr>
      <vt:lpstr>Garamond</vt:lpstr>
      <vt:lpstr>Times New Roman</vt:lpstr>
      <vt:lpstr>Wingdings</vt:lpstr>
      <vt:lpstr>Monotype Corsiva</vt:lpstr>
      <vt:lpstr>Dere</vt:lpstr>
      <vt:lpstr>Küçük Ünlü Uyumu </vt:lpstr>
      <vt:lpstr>Küçük Ünlü Uyumu </vt:lpstr>
      <vt:lpstr>Örnekler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Küçük Ünlü Uyumu</dc:title>
  <dc:creator>http://www.nedir.org</dc:creator>
  <cp:lastModifiedBy>mehmet genç</cp:lastModifiedBy>
  <cp:revision>9</cp:revision>
  <cp:lastPrinted>1601-01-01T00:00:00Z</cp:lastPrinted>
  <dcterms:created xsi:type="dcterms:W3CDTF">1601-01-01T00:00:00Z</dcterms:created>
  <dcterms:modified xsi:type="dcterms:W3CDTF">2018-11-21T09:08:50Z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