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99" r:id="rId2"/>
  </p:sldMasterIdLst>
  <p:notesMasterIdLst>
    <p:notesMasterId r:id="rId5"/>
  </p:notesMasterIdLst>
  <p:sldIdLst>
    <p:sldId id="263" r:id="rId3"/>
    <p:sldId id="268" r:id="rId4"/>
  </p:sldIdLst>
  <p:sldSz cx="9144000" cy="6858000" type="screen4x3"/>
  <p:notesSz cx="6858000" cy="9144000"/>
  <p:defaultTextStyle>
    <a:defPPr>
      <a:defRPr lang="tr-TR"/>
    </a:defPPr>
    <a:lvl1pPr algn="ctr" rtl="0" fontAlgn="base">
      <a:spcBef>
        <a:spcPct val="0"/>
      </a:spcBef>
      <a:spcAft>
        <a:spcPct val="0"/>
      </a:spcAft>
      <a:defRPr sz="72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ctr" rtl="0" fontAlgn="base">
      <a:spcBef>
        <a:spcPct val="0"/>
      </a:spcBef>
      <a:spcAft>
        <a:spcPct val="0"/>
      </a:spcAft>
      <a:defRPr sz="72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ctr" rtl="0" fontAlgn="base">
      <a:spcBef>
        <a:spcPct val="0"/>
      </a:spcBef>
      <a:spcAft>
        <a:spcPct val="0"/>
      </a:spcAft>
      <a:defRPr sz="72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ctr" rtl="0" fontAlgn="base">
      <a:spcBef>
        <a:spcPct val="0"/>
      </a:spcBef>
      <a:spcAft>
        <a:spcPct val="0"/>
      </a:spcAft>
      <a:defRPr sz="72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ctr" rtl="0" fontAlgn="base">
      <a:spcBef>
        <a:spcPct val="0"/>
      </a:spcBef>
      <a:spcAft>
        <a:spcPct val="0"/>
      </a:spcAft>
      <a:defRPr sz="72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72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72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72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72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>
            <a:extLst>
              <a:ext uri="{FF2B5EF4-FFF2-40B4-BE49-F238E27FC236}">
                <a16:creationId xmlns:a16="http://schemas.microsoft.com/office/drawing/2014/main" id="{27C11FB9-2139-40E0-8CB4-AFBD8079EB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>
            <a:extLst>
              <a:ext uri="{FF2B5EF4-FFF2-40B4-BE49-F238E27FC236}">
                <a16:creationId xmlns:a16="http://schemas.microsoft.com/office/drawing/2014/main" id="{60D4EA8B-B543-4CC9-98C3-0B57356D1A5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EC0DAC6-FF95-4BA2-9AF4-2AF83CE38F76}" type="datetimeFigureOut">
              <a:rPr lang="tr-TR"/>
              <a:pPr>
                <a:defRPr/>
              </a:pPr>
              <a:t>7.08.2018</a:t>
            </a:fld>
            <a:endParaRPr lang="tr-TR"/>
          </a:p>
        </p:txBody>
      </p:sp>
      <p:sp>
        <p:nvSpPr>
          <p:cNvPr id="4" name="3 Slayt Görüntüsü Yer Tutucusu">
            <a:extLst>
              <a:ext uri="{FF2B5EF4-FFF2-40B4-BE49-F238E27FC236}">
                <a16:creationId xmlns:a16="http://schemas.microsoft.com/office/drawing/2014/main" id="{5E22FBAE-ACD3-45DB-8C77-A9E678B1A02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>
            <a:extLst>
              <a:ext uri="{FF2B5EF4-FFF2-40B4-BE49-F238E27FC236}">
                <a16:creationId xmlns:a16="http://schemas.microsoft.com/office/drawing/2014/main" id="{BD1AAAD0-FD43-4F28-B459-E067485D72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6" name="5 Altbilgi Yer Tutucusu">
            <a:extLst>
              <a:ext uri="{FF2B5EF4-FFF2-40B4-BE49-F238E27FC236}">
                <a16:creationId xmlns:a16="http://schemas.microsoft.com/office/drawing/2014/main" id="{C9EBE11A-ADB1-4D93-93B7-33C01418BD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>
            <a:extLst>
              <a:ext uri="{FF2B5EF4-FFF2-40B4-BE49-F238E27FC236}">
                <a16:creationId xmlns:a16="http://schemas.microsoft.com/office/drawing/2014/main" id="{3EF9C682-26ED-47AF-83AA-883DD22A7A0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8E8C51-F5A2-4C12-AF22-3F80DFD1E43A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>
            <a:extLst>
              <a:ext uri="{FF2B5EF4-FFF2-40B4-BE49-F238E27FC236}">
                <a16:creationId xmlns:a16="http://schemas.microsoft.com/office/drawing/2014/main" id="{A9C556AE-CDE1-4018-8D0D-9CBE0CA2F9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A1D3359-2D4F-4DDB-BBA6-5AF600A2B7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289ADC5-FD23-46F3-A684-F132850AE5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BF5C02A-B2DE-4411-B176-3F890A8B08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C42FC08-1BFF-4E0B-A1FA-727BF3743AC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06315587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9B92319D-16FE-44A8-B1F9-63F4080025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9EA86909-3580-4664-8A1A-E18B25DC4E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131A445-1A06-4DB9-B6F7-135F0F148F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2D91AA-8C16-484B-A61A-AE3C935A5CA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99203841"/>
      </p:ext>
    </p:extLst>
  </p:cSld>
  <p:clrMapOvr>
    <a:masterClrMapping/>
  </p:clrMapOvr>
  <p:transition spd="slow"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E3833BB4-DBA4-493F-B6F5-85FC1DDD30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D3229AFB-1903-48E1-BA48-F26D47EAA3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07E3ACFA-1EBB-4FDF-9586-F17143233B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5B6101-2D20-4C0D-973A-554443A0230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36477653"/>
      </p:ext>
    </p:extLst>
  </p:cSld>
  <p:clrMapOvr>
    <a:masterClrMapping/>
  </p:clrMapOvr>
  <p:transition spd="slow"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FE44B183-ED37-4DE0-B11D-443FAE9B6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F14F8-0A48-43D8-8AB7-57CFFCF6141E}" type="datetimeFigureOut">
              <a:rPr lang="tr-TR"/>
              <a:pPr>
                <a:defRPr/>
              </a:pPr>
              <a:t>7.08.2018</a:t>
            </a:fld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E9E1CBA3-8AE3-4F9F-B10E-BA1B92549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862B6960-C6F7-494C-B27C-6EC875436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5EFDA-3209-4683-A004-361013C8D8A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9898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251F35B7-3F31-454F-BB72-E541AFFD6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EAF28-4228-4ADA-A5A3-3C09E0A472F9}" type="datetimeFigureOut">
              <a:rPr lang="tr-TR"/>
              <a:pPr>
                <a:defRPr/>
              </a:pPr>
              <a:t>7.08.2018</a:t>
            </a:fld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F08BB366-6BCF-41F8-BFE2-974B72922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4058FEB1-CA9E-448B-84A0-94A576F41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51C3A-05D6-4146-B729-AFB8C366831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57667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12102381-49F2-4860-99E9-308836063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F5994-0359-4DC6-9677-75CE5644B34A}" type="datetimeFigureOut">
              <a:rPr lang="tr-TR"/>
              <a:pPr>
                <a:defRPr/>
              </a:pPr>
              <a:t>7.08.2018</a:t>
            </a:fld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616C440E-4182-46CD-BA1C-94C56D800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04155E3D-7DFC-4029-B900-83C33777E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92CE4-41C1-4074-91BA-28019C97065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6339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3 Veri Yer Tutucusu">
            <a:extLst>
              <a:ext uri="{FF2B5EF4-FFF2-40B4-BE49-F238E27FC236}">
                <a16:creationId xmlns:a16="http://schemas.microsoft.com/office/drawing/2014/main" id="{178AF552-6C45-41C5-A0EC-6E382D04F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FCD00-0229-4ED3-9132-5E02A19541D4}" type="datetimeFigureOut">
              <a:rPr lang="tr-TR"/>
              <a:pPr>
                <a:defRPr/>
              </a:pPr>
              <a:t>7.08.2018</a:t>
            </a:fld>
            <a:endParaRPr lang="tr-TR"/>
          </a:p>
        </p:txBody>
      </p:sp>
      <p:sp>
        <p:nvSpPr>
          <p:cNvPr id="6" name="4 Altbilgi Yer Tutucusu">
            <a:extLst>
              <a:ext uri="{FF2B5EF4-FFF2-40B4-BE49-F238E27FC236}">
                <a16:creationId xmlns:a16="http://schemas.microsoft.com/office/drawing/2014/main" id="{13BD89D1-3248-4B1F-B06B-1C19AA474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>
            <a:extLst>
              <a:ext uri="{FF2B5EF4-FFF2-40B4-BE49-F238E27FC236}">
                <a16:creationId xmlns:a16="http://schemas.microsoft.com/office/drawing/2014/main" id="{9AD6BA9E-6E1C-4816-A08A-4EE0A370E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FDDC9-865A-4D8E-B334-20C8BC9BF3F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28622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3 Veri Yer Tutucusu">
            <a:extLst>
              <a:ext uri="{FF2B5EF4-FFF2-40B4-BE49-F238E27FC236}">
                <a16:creationId xmlns:a16="http://schemas.microsoft.com/office/drawing/2014/main" id="{D4F42A6D-780B-4011-BDD6-83523FF84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E9706-617A-41BC-9A43-507572212142}" type="datetimeFigureOut">
              <a:rPr lang="tr-TR"/>
              <a:pPr>
                <a:defRPr/>
              </a:pPr>
              <a:t>7.08.2018</a:t>
            </a:fld>
            <a:endParaRPr lang="tr-TR"/>
          </a:p>
        </p:txBody>
      </p:sp>
      <p:sp>
        <p:nvSpPr>
          <p:cNvPr id="8" name="4 Altbilgi Yer Tutucusu">
            <a:extLst>
              <a:ext uri="{FF2B5EF4-FFF2-40B4-BE49-F238E27FC236}">
                <a16:creationId xmlns:a16="http://schemas.microsoft.com/office/drawing/2014/main" id="{71C26012-4E66-471D-9CE6-A0A566A3A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>
            <a:extLst>
              <a:ext uri="{FF2B5EF4-FFF2-40B4-BE49-F238E27FC236}">
                <a16:creationId xmlns:a16="http://schemas.microsoft.com/office/drawing/2014/main" id="{2D500897-1E79-4796-9F62-3F064E9FD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F893F-034F-4AE1-B128-7AAC6C930D1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486170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3 Veri Yer Tutucusu">
            <a:extLst>
              <a:ext uri="{FF2B5EF4-FFF2-40B4-BE49-F238E27FC236}">
                <a16:creationId xmlns:a16="http://schemas.microsoft.com/office/drawing/2014/main" id="{B1C367DF-D595-4C97-8A79-6E1EE98B2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A366F-7AC4-47A0-95F6-0EC3DF8C89FF}" type="datetimeFigureOut">
              <a:rPr lang="tr-TR"/>
              <a:pPr>
                <a:defRPr/>
              </a:pPr>
              <a:t>7.08.2018</a:t>
            </a:fld>
            <a:endParaRPr lang="tr-TR"/>
          </a:p>
        </p:txBody>
      </p:sp>
      <p:sp>
        <p:nvSpPr>
          <p:cNvPr id="4" name="4 Altbilgi Yer Tutucusu">
            <a:extLst>
              <a:ext uri="{FF2B5EF4-FFF2-40B4-BE49-F238E27FC236}">
                <a16:creationId xmlns:a16="http://schemas.microsoft.com/office/drawing/2014/main" id="{305D67D5-1521-44E0-BB96-D38339A9C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>
            <a:extLst>
              <a:ext uri="{FF2B5EF4-FFF2-40B4-BE49-F238E27FC236}">
                <a16:creationId xmlns:a16="http://schemas.microsoft.com/office/drawing/2014/main" id="{1E49A7A6-73CD-444C-9D60-7CCE69EA6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D9DEE-4FCF-4CE1-97E2-5B67EE9C02A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790311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>
            <a:extLst>
              <a:ext uri="{FF2B5EF4-FFF2-40B4-BE49-F238E27FC236}">
                <a16:creationId xmlns:a16="http://schemas.microsoft.com/office/drawing/2014/main" id="{5914EA6A-4D5A-47B9-9C13-AB79E09D0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F4015-C791-4927-8408-318AB593C7E6}" type="datetimeFigureOut">
              <a:rPr lang="tr-TR"/>
              <a:pPr>
                <a:defRPr/>
              </a:pPr>
              <a:t>7.08.2018</a:t>
            </a:fld>
            <a:endParaRPr lang="tr-TR"/>
          </a:p>
        </p:txBody>
      </p:sp>
      <p:sp>
        <p:nvSpPr>
          <p:cNvPr id="3" name="4 Altbilgi Yer Tutucusu">
            <a:extLst>
              <a:ext uri="{FF2B5EF4-FFF2-40B4-BE49-F238E27FC236}">
                <a16:creationId xmlns:a16="http://schemas.microsoft.com/office/drawing/2014/main" id="{91084203-B73D-4425-83C4-46E879265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>
            <a:extLst>
              <a:ext uri="{FF2B5EF4-FFF2-40B4-BE49-F238E27FC236}">
                <a16:creationId xmlns:a16="http://schemas.microsoft.com/office/drawing/2014/main" id="{3B040F6E-30AB-4A54-B435-A43CC7B48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5C6A8-5939-49E2-B499-DFD8FB85124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250307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3 Veri Yer Tutucusu">
            <a:extLst>
              <a:ext uri="{FF2B5EF4-FFF2-40B4-BE49-F238E27FC236}">
                <a16:creationId xmlns:a16="http://schemas.microsoft.com/office/drawing/2014/main" id="{7040B300-CAAD-45DD-B797-C95E4499F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DDB53-6132-4EF7-A83A-81CC57ED04B4}" type="datetimeFigureOut">
              <a:rPr lang="tr-TR"/>
              <a:pPr>
                <a:defRPr/>
              </a:pPr>
              <a:t>7.08.2018</a:t>
            </a:fld>
            <a:endParaRPr lang="tr-TR"/>
          </a:p>
        </p:txBody>
      </p:sp>
      <p:sp>
        <p:nvSpPr>
          <p:cNvPr id="6" name="4 Altbilgi Yer Tutucusu">
            <a:extLst>
              <a:ext uri="{FF2B5EF4-FFF2-40B4-BE49-F238E27FC236}">
                <a16:creationId xmlns:a16="http://schemas.microsoft.com/office/drawing/2014/main" id="{0D6B6A25-7083-4420-A930-82A2B2A99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>
            <a:extLst>
              <a:ext uri="{FF2B5EF4-FFF2-40B4-BE49-F238E27FC236}">
                <a16:creationId xmlns:a16="http://schemas.microsoft.com/office/drawing/2014/main" id="{9370BC3C-5161-4EC7-BF1B-A7D9AFBE2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67D9E-BC13-48D1-BE40-3FCB3106032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18815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kilicaslan.k12.tr/images/fotolar/okul_logo.jpg">
            <a:extLst>
              <a:ext uri="{FF2B5EF4-FFF2-40B4-BE49-F238E27FC236}">
                <a16:creationId xmlns:a16="http://schemas.microsoft.com/office/drawing/2014/main" id="{9D51B2B7-5AB3-4548-B381-FADBD2ED6D1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073"/>
          <a:stretch>
            <a:fillRect/>
          </a:stretch>
        </p:blipFill>
        <p:spPr bwMode="auto">
          <a:xfrm>
            <a:off x="12700" y="0"/>
            <a:ext cx="2122488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51A59C3-5B44-4CBE-9793-D4BE03D113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79E8B8C2-B12F-4C72-842C-6F82E8E70D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333DC8B3-9F6F-4167-B68F-BBB5C50B12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27B48-7077-4EAB-8A33-2CD29ADBD55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77226060"/>
      </p:ext>
    </p:extLst>
  </p:cSld>
  <p:clrMapOvr>
    <a:masterClrMapping/>
  </p:clrMapOvr>
  <p:transition spd="slow">
    <p:blinds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3 Veri Yer Tutucusu">
            <a:extLst>
              <a:ext uri="{FF2B5EF4-FFF2-40B4-BE49-F238E27FC236}">
                <a16:creationId xmlns:a16="http://schemas.microsoft.com/office/drawing/2014/main" id="{26C46FE6-5AA0-4C52-84C5-50E90C21C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72285-EE9A-40C2-81BE-08D27CD4779D}" type="datetimeFigureOut">
              <a:rPr lang="tr-TR"/>
              <a:pPr>
                <a:defRPr/>
              </a:pPr>
              <a:t>7.08.2018</a:t>
            </a:fld>
            <a:endParaRPr lang="tr-TR"/>
          </a:p>
        </p:txBody>
      </p:sp>
      <p:sp>
        <p:nvSpPr>
          <p:cNvPr id="6" name="4 Altbilgi Yer Tutucusu">
            <a:extLst>
              <a:ext uri="{FF2B5EF4-FFF2-40B4-BE49-F238E27FC236}">
                <a16:creationId xmlns:a16="http://schemas.microsoft.com/office/drawing/2014/main" id="{6B7FEF3C-8E63-4C05-AB80-14D701DDC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>
            <a:extLst>
              <a:ext uri="{FF2B5EF4-FFF2-40B4-BE49-F238E27FC236}">
                <a16:creationId xmlns:a16="http://schemas.microsoft.com/office/drawing/2014/main" id="{6A68F6A8-0802-456F-81D8-8D991B570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C8645-BBB5-4998-BE42-455C352C273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271780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E32FA532-30D5-4062-A30E-6D0E51636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8F7B2-6EF5-4004-B1F7-04F98F0463A6}" type="datetimeFigureOut">
              <a:rPr lang="tr-TR"/>
              <a:pPr>
                <a:defRPr/>
              </a:pPr>
              <a:t>7.08.2018</a:t>
            </a:fld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C53101C3-BE0E-42D3-A1D0-ECECCBF1F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54CA946A-0B9F-473A-B38A-2D3C0866E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FC8D1-2D63-44FF-9F17-7D83DFEFADC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843120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872C30A3-4E60-42D1-8C97-B97A62E6C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735B7-35D6-4CD0-BB9C-CB1F11220228}" type="datetimeFigureOut">
              <a:rPr lang="tr-TR"/>
              <a:pPr>
                <a:defRPr/>
              </a:pPr>
              <a:t>7.08.2018</a:t>
            </a:fld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6AA281D4-272A-426F-BDA3-F60A29195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70C53A73-E12E-4027-A6C0-AF8CC64D4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9AA614-9E54-49FA-A68A-7584AB9FEE8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38163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kilicaslan.k12.tr/images/fotolar/okul_logo.jpg">
            <a:extLst>
              <a:ext uri="{FF2B5EF4-FFF2-40B4-BE49-F238E27FC236}">
                <a16:creationId xmlns:a16="http://schemas.microsoft.com/office/drawing/2014/main" id="{2645E537-2857-4BEB-86E8-65F3D5F65E7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073"/>
          <a:stretch>
            <a:fillRect/>
          </a:stretch>
        </p:blipFill>
        <p:spPr bwMode="auto">
          <a:xfrm>
            <a:off x="12700" y="0"/>
            <a:ext cx="2122488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894AE43-1F93-47A2-9E15-9D3902C9D8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8DEAF26-67E5-455D-9B0D-C4A4364FB4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7D631824-BB5E-4038-A209-86D8D9F206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CAC8B-81DC-4B54-ACE5-D979413175C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65054955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B0AE453-F859-4C4F-A0C7-25E99E47D3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3A233457-77FA-4080-9636-9077CDD406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0761E484-23D1-4EAE-9592-E3F1102933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C43ED1-AAF1-4565-9349-0EB561DF114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54501484"/>
      </p:ext>
    </p:extLst>
  </p:cSld>
  <p:clrMapOvr>
    <a:masterClrMapping/>
  </p:clrMapOvr>
  <p:transition spd="slow"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DDCF459-DF86-49C2-BD83-329C3C6422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F6AB3658-4A06-42A6-ACAD-6A6E53B7A1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3AF3AF23-DA98-4BEF-AAE8-16E80551B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B6B82-40AF-4068-87C7-27DDC4D8588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08203073"/>
      </p:ext>
    </p:extLst>
  </p:cSld>
  <p:clrMapOvr>
    <a:masterClrMapping/>
  </p:clrMapOvr>
  <p:transition spd="slow"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6BD4197F-4FB1-4554-82BE-C4DBFF1F6F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9F92BC32-D125-4207-B0EA-3F13AE07C3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A6A063AA-A8C0-4B9D-A384-C60CCA0D64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03DE44-7CCC-4263-8D9B-307C3BB2562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70270542"/>
      </p:ext>
    </p:extLst>
  </p:cSld>
  <p:clrMapOvr>
    <a:masterClrMapping/>
  </p:clrMapOvr>
  <p:transition spd="slow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3EF22A51-A7CA-4918-B894-072D572984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C1F26AF7-19C2-4607-9C4D-59588B6AF2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2949EDA6-8FDB-4F96-877F-C8FEC85463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09A6D1-870B-41E1-B6C0-0DF9DE925FD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70865955"/>
      </p:ext>
    </p:extLst>
  </p:cSld>
  <p:clrMapOvr>
    <a:masterClrMapping/>
  </p:clrMapOvr>
  <p:transition spd="slow"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92A96F3-61D7-47EA-A82E-B0357FDC47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39420D49-6E1F-46C4-AAA1-2A9703DA17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46D0B5D6-F534-4810-B860-D5BFED2832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743916-8225-45AF-97FD-77F8FB4B8EC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36991057"/>
      </p:ext>
    </p:extLst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DF96914-951F-4D7B-9559-9082DB245A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11D74012-5D77-4E63-B6F6-85DBBEC7F6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57586A00-E279-4C1A-ADD0-98D8B3B518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1E909E-ADC3-4DFF-902E-2BD7BD1466C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13383252"/>
      </p:ext>
    </p:extLst>
  </p:cSld>
  <p:clrMapOvr>
    <a:masterClrMapping/>
  </p:clrMapOvr>
  <p:transition spd="slow"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C1E2E56F-FF66-4CC1-83EB-B5B53E88A33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6147" name="Rectangle 3">
              <a:extLst>
                <a:ext uri="{FF2B5EF4-FFF2-40B4-BE49-F238E27FC236}">
                  <a16:creationId xmlns:a16="http://schemas.microsoft.com/office/drawing/2014/main" id="{4A39A4C8-09C7-4648-AF73-DB3BEC2849A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 sz="1800" b="0">
                <a:latin typeface="Arial" charset="0"/>
                <a:cs typeface="Arial" charset="0"/>
              </a:endParaRPr>
            </a:p>
          </p:txBody>
        </p:sp>
        <p:pic>
          <p:nvPicPr>
            <p:cNvPr id="1033" name="Picture 4" descr="slidemaster_med3">
              <a:extLst>
                <a:ext uri="{FF2B5EF4-FFF2-40B4-BE49-F238E27FC236}">
                  <a16:creationId xmlns:a16="http://schemas.microsoft.com/office/drawing/2014/main" id="{92B1FEB8-7F89-40B8-8A31-F5FACCC462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149" name="Rectangle 5">
            <a:extLst>
              <a:ext uri="{FF2B5EF4-FFF2-40B4-BE49-F238E27FC236}">
                <a16:creationId xmlns:a16="http://schemas.microsoft.com/office/drawing/2014/main" id="{94B8F398-CBEB-4808-952C-DE719CE765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başlık stili için tıklatın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5330DFB0-4B32-4B82-9E41-EB351FE165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F2E6850F-D787-46A5-8507-30334DEF7B6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152" name="Rectangle 8">
            <a:extLst>
              <a:ext uri="{FF2B5EF4-FFF2-40B4-BE49-F238E27FC236}">
                <a16:creationId xmlns:a16="http://schemas.microsoft.com/office/drawing/2014/main" id="{E62A8F04-F924-4FB3-ADFB-D3CDC00E122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153" name="Rectangle 9">
            <a:extLst>
              <a:ext uri="{FF2B5EF4-FFF2-40B4-BE49-F238E27FC236}">
                <a16:creationId xmlns:a16="http://schemas.microsoft.com/office/drawing/2014/main" id="{A1E96D30-5900-4ACE-BEB5-C23E72D5A58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CFA70FCC-2FE2-41BC-97A1-BFC2F5A7D1C3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</p:sldLayoutIdLst>
  <p:transition spd="slow">
    <p:blinds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Başlık Yer Tutucusu">
            <a:extLst>
              <a:ext uri="{FF2B5EF4-FFF2-40B4-BE49-F238E27FC236}">
                <a16:creationId xmlns:a16="http://schemas.microsoft.com/office/drawing/2014/main" id="{6B7A9ECC-7F11-4CE6-93A5-02CA79F6F29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2051" name="2 Metin Yer Tutucusu">
            <a:extLst>
              <a:ext uri="{FF2B5EF4-FFF2-40B4-BE49-F238E27FC236}">
                <a16:creationId xmlns:a16="http://schemas.microsoft.com/office/drawing/2014/main" id="{C5D63323-7BAD-4BD4-9A0B-B553C18B5F8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CD447D2F-7AD2-4CBF-A8C3-3702161CCD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BA87477-DBA6-4001-BE9C-CE3A0ED902E1}" type="datetimeFigureOut">
              <a:rPr lang="tr-TR"/>
              <a:pPr>
                <a:defRPr/>
              </a:pPr>
              <a:t>7.08.2018</a:t>
            </a:fld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F65A5D63-5A5C-4B46-8FFC-A41BD814AC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D8C20208-EB6E-44BE-9195-3584D44BAF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ADFDF30-D189-4377-A25A-8C46CEBF5C2E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rkceciler.com/dergiler.html" TargetMode="External"/><Relationship Id="rId2" Type="http://schemas.openxmlformats.org/officeDocument/2006/relationships/hyperlink" Target="http://www.turkceciler.com/genel/gazetele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urkceciler.com/yahya_kemal_beyatli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yuzturkedebiyatcisi.meb.gov.tr/##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:a16="http://schemas.microsoft.com/office/drawing/2014/main" id="{220251F2-9A18-458F-B50A-8C0644B0AA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11413" y="333375"/>
            <a:ext cx="6732587" cy="6524625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tr-TR" sz="2400" b="1" dirty="0"/>
              <a:t>Nekroloji:</a:t>
            </a:r>
            <a:r>
              <a:rPr lang="tr-TR" sz="2400" dirty="0"/>
              <a:t> Ölen ünlü bir kişinin hemen ölümünden sonraki günlerde genellikle </a:t>
            </a:r>
            <a:r>
              <a:rPr lang="tr-TR" sz="2400" b="1" dirty="0">
                <a:hlinkClick r:id="rId2"/>
              </a:rPr>
              <a:t>gazete</a:t>
            </a:r>
            <a:r>
              <a:rPr lang="tr-TR" sz="2400" dirty="0"/>
              <a:t> ve </a:t>
            </a:r>
            <a:r>
              <a:rPr lang="tr-TR" sz="2400" b="1" dirty="0">
                <a:hlinkClick r:id="rId3"/>
              </a:rPr>
              <a:t>dergiler</a:t>
            </a:r>
            <a:r>
              <a:rPr lang="tr-TR" sz="2400" dirty="0"/>
              <a:t>de yakın çevresinde yer alan kişiler tarafından onun üstün niteliklerinin, erdemlerinin, çalışmalarının ve diğer özelliklerinin anı üslûbuyla anlatıldığı yazılara denir. </a:t>
            </a: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tr-TR" sz="2400" dirty="0"/>
              <a:t>   </a:t>
            </a: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tr-TR" sz="2400" dirty="0"/>
              <a:t>	Bu tür yazılara örnek olarak </a:t>
            </a:r>
            <a:r>
              <a:rPr lang="tr-TR" sz="2400" b="1" dirty="0">
                <a:hlinkClick r:id="rId4"/>
              </a:rPr>
              <a:t>Yahya </a:t>
            </a:r>
            <a:r>
              <a:rPr lang="tr-TR" sz="2400" b="1" u="sng" dirty="0">
                <a:hlinkClick r:id="rId4"/>
              </a:rPr>
              <a:t>Kemal</a:t>
            </a:r>
            <a:r>
              <a:rPr lang="tr-TR" sz="2400" u="sng" dirty="0"/>
              <a:t>'in ölümü dolayısıyla </a:t>
            </a:r>
            <a:r>
              <a:rPr lang="tr-TR" sz="2400" dirty="0"/>
              <a:t>kaleme alınmış şu yazıları verebiliriz: 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tr-TR" sz="2400" dirty="0"/>
              <a:t>Vehbi Cem </a:t>
            </a:r>
            <a:r>
              <a:rPr lang="tr-TR" sz="2400" dirty="0" err="1"/>
              <a:t>Aşkun</a:t>
            </a:r>
            <a:r>
              <a:rPr lang="tr-TR" sz="2400" dirty="0"/>
              <a:t>, </a:t>
            </a:r>
            <a:r>
              <a:rPr lang="tr-TR" sz="2400" b="1" dirty="0"/>
              <a:t>İstanbul Aşığını Kaybetti,</a:t>
            </a:r>
            <a:r>
              <a:rPr lang="tr-TR" sz="2400" dirty="0"/>
              <a:t> </a:t>
            </a:r>
            <a:r>
              <a:rPr lang="tr-TR" sz="2400" b="1" dirty="0"/>
              <a:t>Dünya, 5 Kasım 1958</a:t>
            </a:r>
            <a:r>
              <a:rPr lang="tr-TR" sz="2400" dirty="0"/>
              <a:t>. 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tr-TR" sz="2400" dirty="0"/>
              <a:t>Nimet </a:t>
            </a:r>
            <a:r>
              <a:rPr lang="tr-TR" sz="2400" dirty="0" err="1"/>
              <a:t>Behsuz</a:t>
            </a:r>
            <a:r>
              <a:rPr lang="tr-TR" sz="2400" dirty="0"/>
              <a:t>, </a:t>
            </a:r>
            <a:r>
              <a:rPr lang="tr-TR" sz="2400" b="1" dirty="0"/>
              <a:t>Büyük Şairin Arkasından, Yeni Gün, 3 Kasım 1958</a:t>
            </a:r>
            <a:r>
              <a:rPr lang="tr-TR" sz="2400" dirty="0"/>
              <a:t>.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tr-TR" sz="2400" dirty="0"/>
              <a:t>Cenap </a:t>
            </a:r>
            <a:r>
              <a:rPr lang="tr-TR" sz="2400" dirty="0" err="1"/>
              <a:t>Gedikoğlu</a:t>
            </a:r>
            <a:r>
              <a:rPr lang="tr-TR" sz="2400" dirty="0"/>
              <a:t>, </a:t>
            </a:r>
            <a:r>
              <a:rPr lang="tr-TR" sz="2400" b="1" dirty="0"/>
              <a:t>Bir Dev Şair Göçtü, Yeni Gün, 5 Kasım 1958</a:t>
            </a:r>
            <a:r>
              <a:rPr lang="tr-TR" sz="2400" dirty="0"/>
              <a:t>.</a:t>
            </a:r>
          </a:p>
        </p:txBody>
      </p:sp>
    </p:spTree>
  </p:cSld>
  <p:clrMapOvr>
    <a:masterClrMapping/>
  </p:clrMapOvr>
  <p:transition spd="slow">
    <p:cover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Necip Fazıl KISAKÜREK">
            <a:hlinkClick r:id="rId2"/>
            <a:extLst>
              <a:ext uri="{FF2B5EF4-FFF2-40B4-BE49-F238E27FC236}">
                <a16:creationId xmlns:a16="http://schemas.microsoft.com/office/drawing/2014/main" id="{8947A083-FA9A-4FAE-874B-7F9AEE81BF28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40200" y="333375"/>
            <a:ext cx="2879725" cy="3963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229" name="Rectangle 5">
            <a:extLst>
              <a:ext uri="{FF2B5EF4-FFF2-40B4-BE49-F238E27FC236}">
                <a16:creationId xmlns:a16="http://schemas.microsoft.com/office/drawing/2014/main" id="{84D934EE-EB31-4436-A558-4D400DE19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0775" y="3208338"/>
            <a:ext cx="1822450" cy="0"/>
          </a:xfrm>
          <a:prstGeom prst="rect">
            <a:avLst/>
          </a:prstGeom>
          <a:solidFill>
            <a:srgbClr val="F4F4F4">
              <a:alpha val="50000"/>
            </a:srgbClr>
          </a:solidFill>
          <a:ln w="7620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graphicFrame>
        <p:nvGraphicFramePr>
          <p:cNvPr id="52248" name="Group 24">
            <a:extLst>
              <a:ext uri="{FF2B5EF4-FFF2-40B4-BE49-F238E27FC236}">
                <a16:creationId xmlns:a16="http://schemas.microsoft.com/office/drawing/2014/main" id="{8201FED0-E066-43E0-A88B-85AC8C60F2F8}"/>
              </a:ext>
            </a:extLst>
          </p:cNvPr>
          <p:cNvGraphicFramePr>
            <a:graphicFrameLocks noGrp="1"/>
          </p:cNvGraphicFramePr>
          <p:nvPr/>
        </p:nvGraphicFramePr>
        <p:xfrm>
          <a:off x="4572000" y="4437063"/>
          <a:ext cx="1822450" cy="962025"/>
        </p:xfrm>
        <a:graphic>
          <a:graphicData uri="http://schemas.openxmlformats.org/drawingml/2006/table">
            <a:tbl>
              <a:tblPr/>
              <a:tblGrid>
                <a:gridCol w="1822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931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Arial" charset="0"/>
                        <a:buNone/>
                        <a:tabLst/>
                      </a:pPr>
                      <a:r>
                        <a:rPr kumimoji="0" lang="tr-T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Necip Fazıl</a:t>
                      </a:r>
                      <a:endParaRPr kumimoji="0" lang="tr-TR" sz="1600" b="1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Arial" charset="0"/>
                        <a:buNone/>
                        <a:tabLst/>
                      </a:pPr>
                      <a:r>
                        <a:rPr kumimoji="0" lang="tr-T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KISAKÜR</a:t>
                      </a:r>
                      <a:r>
                        <a:rPr kumimoji="0" lang="tr-T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E</a:t>
                      </a:r>
                      <a:r>
                        <a:rPr kumimoji="0" lang="tr-T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K</a:t>
                      </a:r>
                      <a:endParaRPr kumimoji="0" lang="tr-T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35" marB="45735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4F4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71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Arial" charset="0"/>
                        <a:buNone/>
                        <a:tabLst/>
                      </a:pPr>
                      <a:r>
                        <a:rPr kumimoji="0" lang="tr-T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66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1904-1983</a:t>
                      </a:r>
                      <a:endParaRPr kumimoji="0" lang="tr-T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35" marB="45735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4F4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6631" name="Picture 18" descr="Necip Fazıl KISAKÜREK-Dinle">
            <a:hlinkClick r:id="rId2"/>
            <a:extLst>
              <a:ext uri="{FF2B5EF4-FFF2-40B4-BE49-F238E27FC236}">
                <a16:creationId xmlns:a16="http://schemas.microsoft.com/office/drawing/2014/main" id="{4DE40CD1-48B2-4375-B081-29D22580CB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5589588"/>
            <a:ext cx="6477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d"/>
  </p:transition>
</p:sld>
</file>

<file path=ppt/theme/theme1.xml><?xml version="1.0" encoding="utf-8"?>
<a:theme xmlns:a="http://schemas.openxmlformats.org/drawingml/2006/main" name="Öneri">
  <a:themeElements>
    <a:clrScheme name="Öneri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Öneri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7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7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Öneri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neri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neri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neri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neri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neri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neri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neri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Özel Tasarım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768</TotalTime>
  <Words>41</Words>
  <Application>Microsoft Office PowerPoint</Application>
  <PresentationFormat>Ekran Gösterisi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2</vt:i4>
      </vt:variant>
    </vt:vector>
  </HeadingPairs>
  <TitlesOfParts>
    <vt:vector size="9" baseType="lpstr">
      <vt:lpstr>Arial</vt:lpstr>
      <vt:lpstr>Wingdings</vt:lpstr>
      <vt:lpstr>Calibri</vt:lpstr>
      <vt:lpstr>Verdana</vt:lpstr>
      <vt:lpstr>Times New Roman</vt:lpstr>
      <vt:lpstr>Öneri</vt:lpstr>
      <vt:lpstr>Özel Tasarım</vt:lpstr>
      <vt:lpstr>PowerPoint Sunusu</vt:lpstr>
      <vt:lpstr>PowerPoint Sunusu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Nekroloji Nedir</dc:title>
  <dc:creator>zeus;nedir.org</dc:creator>
  <cp:keywords>nekroloji;biyografi</cp:keywords>
  <cp:lastModifiedBy>mehmet genç</cp:lastModifiedBy>
  <cp:revision>116</cp:revision>
  <dcterms:created xsi:type="dcterms:W3CDTF">2011-10-21T20:48:48Z</dcterms:created>
  <dcterms:modified xsi:type="dcterms:W3CDTF">2018-08-07T11:02:22Z</dcterms:modified>
</cp:coreProperties>
</file>