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6" r:id="rId6"/>
    <p:sldId id="267" r:id="rId7"/>
    <p:sldId id="263" r:id="rId8"/>
    <p:sldId id="259" r:id="rId9"/>
    <p:sldId id="260" r:id="rId10"/>
    <p:sldId id="261" r:id="rId11"/>
    <p:sldId id="264" r:id="rId12"/>
    <p:sldId id="265" r:id="rId1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Georgia" panose="020405020504050203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eorgia" panose="020405020504050203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eorgia" panose="020405020504050203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eorgia" panose="020405020504050203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eorgia" panose="020405020504050203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eorgia" panose="020405020504050203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eorgia" panose="020405020504050203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eorgia" panose="020405020504050203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eorgia" panose="020405020504050203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4" name="Dikdörtgen 19">
            <a:extLst>
              <a:ext uri="{FF2B5EF4-FFF2-40B4-BE49-F238E27FC236}">
                <a16:creationId xmlns:a16="http://schemas.microsoft.com/office/drawing/2014/main" id="{EDC857B4-D9E7-4075-961C-3E239AC46A50}"/>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5" name="Dikdörtgen 20">
            <a:extLst>
              <a:ext uri="{FF2B5EF4-FFF2-40B4-BE49-F238E27FC236}">
                <a16:creationId xmlns:a16="http://schemas.microsoft.com/office/drawing/2014/main" id="{8F4BE5C7-0741-46D9-97B4-F262DD7A9345}"/>
              </a:ext>
            </a:extLst>
          </p:cNvPr>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6" name="Dikdörtgen 23">
            <a:extLst>
              <a:ext uri="{FF2B5EF4-FFF2-40B4-BE49-F238E27FC236}">
                <a16:creationId xmlns:a16="http://schemas.microsoft.com/office/drawing/2014/main" id="{84A7302C-3BFA-4E27-9C45-94C74DF5ACF9}"/>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7" name="Dikdörtgen 24">
            <a:extLst>
              <a:ext uri="{FF2B5EF4-FFF2-40B4-BE49-F238E27FC236}">
                <a16:creationId xmlns:a16="http://schemas.microsoft.com/office/drawing/2014/main" id="{4E9F7F62-818A-4C7D-892F-A38271D73329}"/>
              </a:ext>
            </a:extLst>
          </p:cNvPr>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 name="Dikdörtgen 9">
            <a:extLst>
              <a:ext uri="{FF2B5EF4-FFF2-40B4-BE49-F238E27FC236}">
                <a16:creationId xmlns:a16="http://schemas.microsoft.com/office/drawing/2014/main" id="{765503F0-CAF4-4317-A0C7-83F30498F5F2}"/>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Düz Bağlayıcı 10">
            <a:extLst>
              <a:ext uri="{FF2B5EF4-FFF2-40B4-BE49-F238E27FC236}">
                <a16:creationId xmlns:a16="http://schemas.microsoft.com/office/drawing/2014/main" id="{43F63F8E-3C02-482D-AB41-7334D22F3A41}"/>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Dikdörtgen 11">
            <a:extLst>
              <a:ext uri="{FF2B5EF4-FFF2-40B4-BE49-F238E27FC236}">
                <a16:creationId xmlns:a16="http://schemas.microsoft.com/office/drawing/2014/main" id="{CC310F9B-74FF-47D5-BDEF-033CCC94B63F}"/>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a:extLst>
              <a:ext uri="{FF2B5EF4-FFF2-40B4-BE49-F238E27FC236}">
                <a16:creationId xmlns:a16="http://schemas.microsoft.com/office/drawing/2014/main" id="{6FFCA7D3-7F27-455F-B6AB-75CA4EDD6018}"/>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A93F461F-1B88-43E0-83FB-C3D0D40F6938}"/>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Alt Başlık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8" name="Başlık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tr-TR"/>
              <a:t>Asıl başlık stili için tıklatın</a:t>
            </a:r>
            <a:endParaRPr lang="en-US"/>
          </a:p>
        </p:txBody>
      </p:sp>
      <p:sp>
        <p:nvSpPr>
          <p:cNvPr id="15" name="Veri Yer Tutucusu 27">
            <a:extLst>
              <a:ext uri="{FF2B5EF4-FFF2-40B4-BE49-F238E27FC236}">
                <a16:creationId xmlns:a16="http://schemas.microsoft.com/office/drawing/2014/main" id="{8D02A73E-3CD7-4EC1-97BE-8EE8BF273DED}"/>
              </a:ext>
            </a:extLst>
          </p:cNvPr>
          <p:cNvSpPr>
            <a:spLocks noGrp="1"/>
          </p:cNvSpPr>
          <p:nvPr>
            <p:ph type="dt" sz="half" idx="10"/>
          </p:nvPr>
        </p:nvSpPr>
        <p:spPr/>
        <p:txBody>
          <a:bodyPr/>
          <a:lstStyle>
            <a:lvl1pPr>
              <a:defRPr/>
            </a:lvl1pPr>
          </a:lstStyle>
          <a:p>
            <a:pPr>
              <a:defRPr/>
            </a:pPr>
            <a:fld id="{9D8835F3-CFBC-414D-AA96-B2E83198E833}" type="datetimeFigureOut">
              <a:rPr lang="tr-TR"/>
              <a:pPr>
                <a:defRPr/>
              </a:pPr>
              <a:t>6.11.2018</a:t>
            </a:fld>
            <a:endParaRPr lang="tr-TR"/>
          </a:p>
        </p:txBody>
      </p:sp>
      <p:sp>
        <p:nvSpPr>
          <p:cNvPr id="16" name="Altbilgi Yer Tutucusu 16">
            <a:extLst>
              <a:ext uri="{FF2B5EF4-FFF2-40B4-BE49-F238E27FC236}">
                <a16:creationId xmlns:a16="http://schemas.microsoft.com/office/drawing/2014/main" id="{9F4AB55F-0119-42C0-8396-207E9AC0F136}"/>
              </a:ext>
            </a:extLst>
          </p:cNvPr>
          <p:cNvSpPr>
            <a:spLocks noGrp="1"/>
          </p:cNvSpPr>
          <p:nvPr>
            <p:ph type="ftr" sz="quarter" idx="11"/>
          </p:nvPr>
        </p:nvSpPr>
        <p:spPr/>
        <p:txBody>
          <a:bodyPr/>
          <a:lstStyle>
            <a:lvl1pPr>
              <a:defRPr/>
            </a:lvl1pPr>
          </a:lstStyle>
          <a:p>
            <a:pPr>
              <a:defRPr/>
            </a:pPr>
            <a:endParaRPr lang="tr-TR"/>
          </a:p>
        </p:txBody>
      </p:sp>
      <p:sp>
        <p:nvSpPr>
          <p:cNvPr id="17" name="Slayt Numarası Yer Tutucusu 28">
            <a:extLst>
              <a:ext uri="{FF2B5EF4-FFF2-40B4-BE49-F238E27FC236}">
                <a16:creationId xmlns:a16="http://schemas.microsoft.com/office/drawing/2014/main" id="{F3955A7C-91DE-4C66-9581-10916E1C4579}"/>
              </a:ext>
            </a:extLst>
          </p:cNvPr>
          <p:cNvSpPr>
            <a:spLocks noGrp="1"/>
          </p:cNvSpPr>
          <p:nvPr>
            <p:ph type="sldNum" sz="quarter" idx="12"/>
          </p:nvPr>
        </p:nvSpPr>
        <p:spPr>
          <a:xfrm>
            <a:off x="4343400" y="2198688"/>
            <a:ext cx="457200" cy="441325"/>
          </a:xfrm>
        </p:spPr>
        <p:txBody>
          <a:bodyPr/>
          <a:lstStyle>
            <a:lvl1pPr>
              <a:defRPr/>
            </a:lvl1pPr>
          </a:lstStyle>
          <a:p>
            <a:fld id="{6D4DC9C7-D3E1-4521-869A-545AA26474AB}" type="slidenum">
              <a:rPr lang="tr-TR" altLang="tr-TR"/>
              <a:pPr/>
              <a:t>‹#›</a:t>
            </a:fld>
            <a:endParaRPr lang="tr-TR" altLang="tr-TR"/>
          </a:p>
        </p:txBody>
      </p:sp>
    </p:spTree>
    <p:extLst>
      <p:ext uri="{BB962C8B-B14F-4D97-AF65-F5344CB8AC3E}">
        <p14:creationId xmlns:p14="http://schemas.microsoft.com/office/powerpoint/2010/main" val="3079074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Pr>
        <a:solidFill>
          <a:schemeClr val="bg2"/>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793654B5-D269-4D98-A01A-EB38F36A086D}"/>
              </a:ext>
            </a:extLst>
          </p:cNvPr>
          <p:cNvSpPr>
            <a:spLocks noGrp="1"/>
          </p:cNvSpPr>
          <p:nvPr>
            <p:ph type="dt" sz="half" idx="10"/>
          </p:nvPr>
        </p:nvSpPr>
        <p:spPr/>
        <p:txBody>
          <a:bodyPr/>
          <a:lstStyle>
            <a:lvl1pPr>
              <a:defRPr/>
            </a:lvl1pPr>
          </a:lstStyle>
          <a:p>
            <a:pPr>
              <a:defRPr/>
            </a:pPr>
            <a:fld id="{78748440-B62B-426E-A711-A9A288802A8F}" type="datetimeFigureOut">
              <a:rPr lang="tr-TR"/>
              <a:pPr>
                <a:defRPr/>
              </a:pPr>
              <a:t>6.11.2018</a:t>
            </a:fld>
            <a:endParaRPr lang="tr-TR"/>
          </a:p>
        </p:txBody>
      </p:sp>
      <p:sp>
        <p:nvSpPr>
          <p:cNvPr id="5" name="Altbilgi Yer Tutucusu 4">
            <a:extLst>
              <a:ext uri="{FF2B5EF4-FFF2-40B4-BE49-F238E27FC236}">
                <a16:creationId xmlns:a16="http://schemas.microsoft.com/office/drawing/2014/main" id="{10D69346-C612-4FA2-8819-B74E97D649F5}"/>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33BA95C5-E6E4-44E5-A08C-BFE982F7884E}"/>
              </a:ext>
            </a:extLst>
          </p:cNvPr>
          <p:cNvSpPr>
            <a:spLocks noGrp="1"/>
          </p:cNvSpPr>
          <p:nvPr>
            <p:ph type="sldNum" sz="quarter" idx="12"/>
          </p:nvPr>
        </p:nvSpPr>
        <p:spPr/>
        <p:txBody>
          <a:bodyPr/>
          <a:lstStyle>
            <a:lvl1pPr>
              <a:defRPr/>
            </a:lvl1pPr>
          </a:lstStyle>
          <a:p>
            <a:fld id="{A25A02EC-C390-43EA-A410-12BF49A40A7B}" type="slidenum">
              <a:rPr lang="tr-TR" altLang="tr-TR"/>
              <a:pPr/>
              <a:t>‹#›</a:t>
            </a:fld>
            <a:endParaRPr lang="tr-TR" altLang="tr-TR"/>
          </a:p>
        </p:txBody>
      </p:sp>
    </p:spTree>
    <p:extLst>
      <p:ext uri="{BB962C8B-B14F-4D97-AF65-F5344CB8AC3E}">
        <p14:creationId xmlns:p14="http://schemas.microsoft.com/office/powerpoint/2010/main" val="323299137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Pr>
        <a:solidFill>
          <a:schemeClr val="bg2"/>
        </a:solidFill>
        <a:effectLst/>
      </p:bgPr>
    </p:bg>
    <p:spTree>
      <p:nvGrpSpPr>
        <p:cNvPr id="1" name=""/>
        <p:cNvGrpSpPr/>
        <p:nvPr/>
      </p:nvGrpSpPr>
      <p:grpSpPr>
        <a:xfrm>
          <a:off x="0" y="0"/>
          <a:ext cx="0" cy="0"/>
          <a:chOff x="0" y="0"/>
          <a:chExt cx="0" cy="0"/>
        </a:xfrm>
      </p:grpSpPr>
      <p:sp>
        <p:nvSpPr>
          <p:cNvPr id="4" name="Dikdörtgen 19">
            <a:extLst>
              <a:ext uri="{FF2B5EF4-FFF2-40B4-BE49-F238E27FC236}">
                <a16:creationId xmlns:a16="http://schemas.microsoft.com/office/drawing/2014/main" id="{0F9003AA-A696-4315-90FA-5D692DB1DE08}"/>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5" name="Dikdörtgen 20">
            <a:extLst>
              <a:ext uri="{FF2B5EF4-FFF2-40B4-BE49-F238E27FC236}">
                <a16:creationId xmlns:a16="http://schemas.microsoft.com/office/drawing/2014/main" id="{9A12D798-E4DC-4E75-8FDB-4F5EC91D5941}"/>
              </a:ext>
            </a:extLst>
          </p:cNvPr>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6" name="Dikdörtgen 23">
            <a:extLst>
              <a:ext uri="{FF2B5EF4-FFF2-40B4-BE49-F238E27FC236}">
                <a16:creationId xmlns:a16="http://schemas.microsoft.com/office/drawing/2014/main" id="{F0E24590-008A-402F-89F4-17FF19E3A91F}"/>
              </a:ext>
            </a:extLst>
          </p:cNvPr>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7" name="Dikdörtgen 24">
            <a:extLst>
              <a:ext uri="{FF2B5EF4-FFF2-40B4-BE49-F238E27FC236}">
                <a16:creationId xmlns:a16="http://schemas.microsoft.com/office/drawing/2014/main" id="{6AF788B4-E18A-4C29-A170-A40C2D700D23}"/>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8" name="Dikdörtgen 7">
            <a:extLst>
              <a:ext uri="{FF2B5EF4-FFF2-40B4-BE49-F238E27FC236}">
                <a16:creationId xmlns:a16="http://schemas.microsoft.com/office/drawing/2014/main" id="{EAA6BCFD-1EE0-4894-8C8D-7E6FF4163FC1}"/>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Dikdörtgen 8">
            <a:extLst>
              <a:ext uri="{FF2B5EF4-FFF2-40B4-BE49-F238E27FC236}">
                <a16:creationId xmlns:a16="http://schemas.microsoft.com/office/drawing/2014/main" id="{6A758462-AD2C-42C3-A48D-BFF3F1362D10}"/>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Düz Bağlayıcı 9">
            <a:extLst>
              <a:ext uri="{FF2B5EF4-FFF2-40B4-BE49-F238E27FC236}">
                <a16:creationId xmlns:a16="http://schemas.microsoft.com/office/drawing/2014/main" id="{F417B660-FD86-46E1-9005-E8B176CFFCDB}"/>
              </a:ext>
            </a:extLst>
          </p:cNvPr>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a:extLst>
              <a:ext uri="{FF2B5EF4-FFF2-40B4-BE49-F238E27FC236}">
                <a16:creationId xmlns:a16="http://schemas.microsoft.com/office/drawing/2014/main" id="{E2480130-1643-40B0-942D-4F9364ED5C6D}"/>
              </a:ext>
            </a:extLst>
          </p:cNvPr>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a:extLst>
              <a:ext uri="{FF2B5EF4-FFF2-40B4-BE49-F238E27FC236}">
                <a16:creationId xmlns:a16="http://schemas.microsoft.com/office/drawing/2014/main" id="{A3672370-E690-4D12-95E2-D5551FAF29BF}"/>
              </a:ext>
            </a:extLst>
          </p:cNvPr>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ikey Metin Yer Tutucusu 2"/>
          <p:cNvSpPr>
            <a:spLocks noGrp="1"/>
          </p:cNvSpPr>
          <p:nvPr>
            <p:ph type="body" orient="vert" idx="1"/>
          </p:nvPr>
        </p:nvSpPr>
        <p:spPr>
          <a:xfrm>
            <a:off x="304800" y="304800"/>
            <a:ext cx="6553200" cy="5821366"/>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2" name="Dikey Başlık 1"/>
          <p:cNvSpPr>
            <a:spLocks noGrp="1"/>
          </p:cNvSpPr>
          <p:nvPr>
            <p:ph type="title" orient="vert"/>
          </p:nvPr>
        </p:nvSpPr>
        <p:spPr>
          <a:xfrm>
            <a:off x="7391400" y="304801"/>
            <a:ext cx="1447800" cy="5851525"/>
          </a:xfrm>
        </p:spPr>
        <p:txBody>
          <a:bodyPr vert="eaVert"/>
          <a:lstStyle/>
          <a:p>
            <a:r>
              <a:rPr lang="tr-TR"/>
              <a:t>Asıl başlık stili için tıklatın</a:t>
            </a:r>
            <a:endParaRPr lang="en-US"/>
          </a:p>
        </p:txBody>
      </p:sp>
      <p:sp>
        <p:nvSpPr>
          <p:cNvPr id="13" name="Slayt Numarası Yer Tutucusu 5">
            <a:extLst>
              <a:ext uri="{FF2B5EF4-FFF2-40B4-BE49-F238E27FC236}">
                <a16:creationId xmlns:a16="http://schemas.microsoft.com/office/drawing/2014/main" id="{DAC97D34-EE98-47CB-818B-EEFDDE607F88}"/>
              </a:ext>
            </a:extLst>
          </p:cNvPr>
          <p:cNvSpPr>
            <a:spLocks noGrp="1"/>
          </p:cNvSpPr>
          <p:nvPr>
            <p:ph type="sldNum" sz="quarter" idx="10"/>
          </p:nvPr>
        </p:nvSpPr>
        <p:spPr>
          <a:xfrm>
            <a:off x="6915150" y="3009900"/>
            <a:ext cx="457200" cy="441325"/>
          </a:xfrm>
        </p:spPr>
        <p:txBody>
          <a:bodyPr/>
          <a:lstStyle>
            <a:lvl1pPr>
              <a:defRPr/>
            </a:lvl1pPr>
          </a:lstStyle>
          <a:p>
            <a:fld id="{D8B0B6F1-DB64-48C9-93E5-9C73963D2DA0}" type="slidenum">
              <a:rPr lang="tr-TR" altLang="tr-TR"/>
              <a:pPr/>
              <a:t>‹#›</a:t>
            </a:fld>
            <a:endParaRPr lang="tr-TR" altLang="tr-TR"/>
          </a:p>
        </p:txBody>
      </p:sp>
      <p:sp>
        <p:nvSpPr>
          <p:cNvPr id="14" name="Veri Yer Tutucusu 3">
            <a:extLst>
              <a:ext uri="{FF2B5EF4-FFF2-40B4-BE49-F238E27FC236}">
                <a16:creationId xmlns:a16="http://schemas.microsoft.com/office/drawing/2014/main" id="{4FFE91BF-5C60-4EE2-AC02-80443CCDD659}"/>
              </a:ext>
            </a:extLst>
          </p:cNvPr>
          <p:cNvSpPr>
            <a:spLocks noGrp="1"/>
          </p:cNvSpPr>
          <p:nvPr>
            <p:ph type="dt" sz="half" idx="11"/>
          </p:nvPr>
        </p:nvSpPr>
        <p:spPr/>
        <p:txBody>
          <a:bodyPr/>
          <a:lstStyle>
            <a:lvl1pPr>
              <a:defRPr/>
            </a:lvl1pPr>
          </a:lstStyle>
          <a:p>
            <a:pPr>
              <a:defRPr/>
            </a:pPr>
            <a:fld id="{AC7FF07C-B54D-4BDE-9B84-F54214FA0F8A}" type="datetimeFigureOut">
              <a:rPr lang="tr-TR"/>
              <a:pPr>
                <a:defRPr/>
              </a:pPr>
              <a:t>6.11.2018</a:t>
            </a:fld>
            <a:endParaRPr lang="tr-TR"/>
          </a:p>
        </p:txBody>
      </p:sp>
      <p:sp>
        <p:nvSpPr>
          <p:cNvPr id="15" name="Altbilgi Yer Tutucusu 4">
            <a:extLst>
              <a:ext uri="{FF2B5EF4-FFF2-40B4-BE49-F238E27FC236}">
                <a16:creationId xmlns:a16="http://schemas.microsoft.com/office/drawing/2014/main" id="{52E4F586-5E75-4B18-9F82-2B7FBA58917C}"/>
              </a:ext>
            </a:extLst>
          </p:cNvPr>
          <p:cNvSpPr>
            <a:spLocks noGrp="1"/>
          </p:cNvSpPr>
          <p:nvPr>
            <p:ph type="ftr" sz="quarter" idx="12"/>
          </p:nvPr>
        </p:nvSpPr>
        <p:spPr/>
        <p:txBody>
          <a:bodyPr/>
          <a:lstStyle>
            <a:lvl1pPr>
              <a:defRPr/>
            </a:lvl1pPr>
          </a:lstStyle>
          <a:p>
            <a:pPr>
              <a:defRPr/>
            </a:pPr>
            <a:endParaRPr lang="tr-TR"/>
          </a:p>
        </p:txBody>
      </p:sp>
    </p:spTree>
    <p:extLst>
      <p:ext uri="{BB962C8B-B14F-4D97-AF65-F5344CB8AC3E}">
        <p14:creationId xmlns:p14="http://schemas.microsoft.com/office/powerpoint/2010/main" val="123748737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solidFill>
          <a:schemeClr val="bg2"/>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solidFill>
                  <a:schemeClr val="accent3">
                    <a:shade val="75000"/>
                  </a:schemeClr>
                </a:solidFill>
              </a:defRPr>
            </a:lvl1pPr>
          </a:lstStyle>
          <a:p>
            <a:r>
              <a:rPr lang="tr-TR"/>
              <a:t>Asıl başlık stili için tıklatın</a:t>
            </a:r>
            <a:endParaRPr lang="en-US"/>
          </a:p>
        </p:txBody>
      </p:sp>
      <p:sp>
        <p:nvSpPr>
          <p:cNvPr id="8" name="İçerik Yer Tutucusu 7"/>
          <p:cNvSpPr>
            <a:spLocks noGrp="1"/>
          </p:cNvSpPr>
          <p:nvPr>
            <p:ph sz="quarter" idx="1"/>
          </p:nvPr>
        </p:nvSpPr>
        <p:spPr>
          <a:xfrm>
            <a:off x="301752" y="1527048"/>
            <a:ext cx="8503920"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DB00B403-E85D-4F4B-99E4-7B4E3D7E8A54}"/>
              </a:ext>
            </a:extLst>
          </p:cNvPr>
          <p:cNvSpPr>
            <a:spLocks noGrp="1"/>
          </p:cNvSpPr>
          <p:nvPr>
            <p:ph type="dt" sz="half" idx="10"/>
          </p:nvPr>
        </p:nvSpPr>
        <p:spPr/>
        <p:txBody>
          <a:bodyPr/>
          <a:lstStyle>
            <a:lvl1pPr>
              <a:defRPr/>
            </a:lvl1pPr>
          </a:lstStyle>
          <a:p>
            <a:pPr>
              <a:defRPr/>
            </a:pPr>
            <a:fld id="{76243CEE-EA14-4CEC-AC36-D659160A24A5}" type="datetimeFigureOut">
              <a:rPr lang="tr-TR"/>
              <a:pPr>
                <a:defRPr/>
              </a:pPr>
              <a:t>6.11.2018</a:t>
            </a:fld>
            <a:endParaRPr lang="tr-TR"/>
          </a:p>
        </p:txBody>
      </p:sp>
      <p:sp>
        <p:nvSpPr>
          <p:cNvPr id="5" name="Altbilgi Yer Tutucusu 4">
            <a:extLst>
              <a:ext uri="{FF2B5EF4-FFF2-40B4-BE49-F238E27FC236}">
                <a16:creationId xmlns:a16="http://schemas.microsoft.com/office/drawing/2014/main" id="{B917B4E7-CE49-4797-8BE9-DE921E7CFEBB}"/>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87B8BBF0-C694-4700-9A3E-38B4338516FC}"/>
              </a:ext>
            </a:extLst>
          </p:cNvPr>
          <p:cNvSpPr>
            <a:spLocks noGrp="1"/>
          </p:cNvSpPr>
          <p:nvPr>
            <p:ph type="sldNum" sz="quarter" idx="12"/>
          </p:nvPr>
        </p:nvSpPr>
        <p:spPr>
          <a:xfrm>
            <a:off x="4362450" y="1027113"/>
            <a:ext cx="457200" cy="441325"/>
          </a:xfrm>
        </p:spPr>
        <p:txBody>
          <a:bodyPr/>
          <a:lstStyle>
            <a:lvl1pPr>
              <a:defRPr/>
            </a:lvl1pPr>
          </a:lstStyle>
          <a:p>
            <a:fld id="{6A890987-5EEF-4810-AEBD-DF2C2160EE46}" type="slidenum">
              <a:rPr lang="tr-TR" altLang="tr-TR"/>
              <a:pPr/>
              <a:t>‹#›</a:t>
            </a:fld>
            <a:endParaRPr lang="tr-TR" altLang="tr-TR"/>
          </a:p>
        </p:txBody>
      </p:sp>
    </p:spTree>
    <p:extLst>
      <p:ext uri="{BB962C8B-B14F-4D97-AF65-F5344CB8AC3E}">
        <p14:creationId xmlns:p14="http://schemas.microsoft.com/office/powerpoint/2010/main" val="3697543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Dikdörtgen 19">
            <a:extLst>
              <a:ext uri="{FF2B5EF4-FFF2-40B4-BE49-F238E27FC236}">
                <a16:creationId xmlns:a16="http://schemas.microsoft.com/office/drawing/2014/main" id="{A0CBDF1A-897C-40D7-90D0-51051AFB8C8A}"/>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5" name="Dikdörtgen 20">
            <a:extLst>
              <a:ext uri="{FF2B5EF4-FFF2-40B4-BE49-F238E27FC236}">
                <a16:creationId xmlns:a16="http://schemas.microsoft.com/office/drawing/2014/main" id="{F8B4D70C-20FE-455D-AA70-C7C833D34D88}"/>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6" name="Dikdörtgen 23">
            <a:extLst>
              <a:ext uri="{FF2B5EF4-FFF2-40B4-BE49-F238E27FC236}">
                <a16:creationId xmlns:a16="http://schemas.microsoft.com/office/drawing/2014/main" id="{9F5C0DFD-6EAF-4E8C-B30C-7CBF7F26F21F}"/>
              </a:ext>
            </a:extLst>
          </p:cNvPr>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7" name="Dikdörtgen 24">
            <a:extLst>
              <a:ext uri="{FF2B5EF4-FFF2-40B4-BE49-F238E27FC236}">
                <a16:creationId xmlns:a16="http://schemas.microsoft.com/office/drawing/2014/main" id="{66EB4DCC-B69D-4967-BF6C-673A41C3E7F6}"/>
              </a:ext>
            </a:extLst>
          </p:cNvPr>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8" name="Dikdörtgen 25">
            <a:extLst>
              <a:ext uri="{FF2B5EF4-FFF2-40B4-BE49-F238E27FC236}">
                <a16:creationId xmlns:a16="http://schemas.microsoft.com/office/drawing/2014/main" id="{694E832B-9E26-4C80-B8CE-6EFDDD674628}"/>
              </a:ext>
            </a:extLst>
          </p:cNvPr>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9" name="Dikdörtgen 26">
            <a:extLst>
              <a:ext uri="{FF2B5EF4-FFF2-40B4-BE49-F238E27FC236}">
                <a16:creationId xmlns:a16="http://schemas.microsoft.com/office/drawing/2014/main" id="{AABD8850-78B5-495E-AC8C-2EDCD0C26DCA}"/>
              </a:ext>
            </a:extLst>
          </p:cNvPr>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 name="Dikdörtgen 9">
            <a:extLst>
              <a:ext uri="{FF2B5EF4-FFF2-40B4-BE49-F238E27FC236}">
                <a16:creationId xmlns:a16="http://schemas.microsoft.com/office/drawing/2014/main" id="{165B4FDF-8BDB-4294-BB3E-0B0B487010B5}"/>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Dikdörtgen 10">
            <a:extLst>
              <a:ext uri="{FF2B5EF4-FFF2-40B4-BE49-F238E27FC236}">
                <a16:creationId xmlns:a16="http://schemas.microsoft.com/office/drawing/2014/main" id="{C53B3F9D-E7BC-4E00-A393-EA00F4AB2C8F}"/>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Düz Bağlayıcı 11">
            <a:extLst>
              <a:ext uri="{FF2B5EF4-FFF2-40B4-BE49-F238E27FC236}">
                <a16:creationId xmlns:a16="http://schemas.microsoft.com/office/drawing/2014/main" id="{79C153A5-2FCC-4A6B-BE25-C27A60ED1188}"/>
              </a:ext>
            </a:extLst>
          </p:cNvPr>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a:extLst>
              <a:ext uri="{FF2B5EF4-FFF2-40B4-BE49-F238E27FC236}">
                <a16:creationId xmlns:a16="http://schemas.microsoft.com/office/drawing/2014/main" id="{B62D2C1C-2DFD-41CB-9983-C37EDD8A425A}"/>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3D545EB1-7D5F-4A6B-A28B-3F3199FEA5A7}"/>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Metin Yer Tutucusu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2" name="Başlık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tr-TR"/>
              <a:t>Asıl başlık stili için tıklatın</a:t>
            </a:r>
            <a:endParaRPr lang="en-US"/>
          </a:p>
        </p:txBody>
      </p:sp>
      <p:sp>
        <p:nvSpPr>
          <p:cNvPr id="15" name="Altbilgi Yer Tutucusu 4">
            <a:extLst>
              <a:ext uri="{FF2B5EF4-FFF2-40B4-BE49-F238E27FC236}">
                <a16:creationId xmlns:a16="http://schemas.microsoft.com/office/drawing/2014/main" id="{CB6B4249-64B7-4BD7-AA67-53FA83550679}"/>
              </a:ext>
            </a:extLst>
          </p:cNvPr>
          <p:cNvSpPr>
            <a:spLocks noGrp="1"/>
          </p:cNvSpPr>
          <p:nvPr>
            <p:ph type="ftr" sz="quarter" idx="10"/>
          </p:nvPr>
        </p:nvSpPr>
        <p:spPr/>
        <p:txBody>
          <a:bodyPr/>
          <a:lstStyle>
            <a:lvl1pPr>
              <a:defRPr/>
            </a:lvl1pPr>
          </a:lstStyle>
          <a:p>
            <a:pPr>
              <a:defRPr/>
            </a:pPr>
            <a:endParaRPr lang="tr-TR"/>
          </a:p>
        </p:txBody>
      </p:sp>
      <p:sp>
        <p:nvSpPr>
          <p:cNvPr id="16" name="Veri Yer Tutucusu 3">
            <a:extLst>
              <a:ext uri="{FF2B5EF4-FFF2-40B4-BE49-F238E27FC236}">
                <a16:creationId xmlns:a16="http://schemas.microsoft.com/office/drawing/2014/main" id="{6B99CFED-11DE-4BAE-A36B-271034AF6079}"/>
              </a:ext>
            </a:extLst>
          </p:cNvPr>
          <p:cNvSpPr>
            <a:spLocks noGrp="1"/>
          </p:cNvSpPr>
          <p:nvPr>
            <p:ph type="dt" sz="half" idx="11"/>
          </p:nvPr>
        </p:nvSpPr>
        <p:spPr/>
        <p:txBody>
          <a:bodyPr/>
          <a:lstStyle>
            <a:lvl1pPr>
              <a:defRPr/>
            </a:lvl1pPr>
          </a:lstStyle>
          <a:p>
            <a:pPr>
              <a:defRPr/>
            </a:pPr>
            <a:fld id="{0AEA1BB7-3B81-4B26-9FDC-285F1066DB54}" type="datetimeFigureOut">
              <a:rPr lang="tr-TR"/>
              <a:pPr>
                <a:defRPr/>
              </a:pPr>
              <a:t>6.11.2018</a:t>
            </a:fld>
            <a:endParaRPr lang="tr-TR"/>
          </a:p>
        </p:txBody>
      </p:sp>
      <p:sp>
        <p:nvSpPr>
          <p:cNvPr id="17" name="Slayt Numarası Yer Tutucusu 5">
            <a:extLst>
              <a:ext uri="{FF2B5EF4-FFF2-40B4-BE49-F238E27FC236}">
                <a16:creationId xmlns:a16="http://schemas.microsoft.com/office/drawing/2014/main" id="{2619D9EC-C126-4411-902D-B1373E08815D}"/>
              </a:ext>
            </a:extLst>
          </p:cNvPr>
          <p:cNvSpPr>
            <a:spLocks noGrp="1"/>
          </p:cNvSpPr>
          <p:nvPr>
            <p:ph type="sldNum" sz="quarter" idx="12"/>
          </p:nvPr>
        </p:nvSpPr>
        <p:spPr>
          <a:xfrm>
            <a:off x="4343400" y="2198688"/>
            <a:ext cx="457200" cy="441325"/>
          </a:xfrm>
        </p:spPr>
        <p:txBody>
          <a:bodyPr/>
          <a:lstStyle>
            <a:lvl1pPr>
              <a:defRPr/>
            </a:lvl1pPr>
          </a:lstStyle>
          <a:p>
            <a:fld id="{7C4D8BE6-71CC-4E47-83E4-1A00B1C80001}" type="slidenum">
              <a:rPr lang="tr-TR" altLang="tr-TR"/>
              <a:pPr/>
              <a:t>‹#›</a:t>
            </a:fld>
            <a:endParaRPr lang="tr-TR" altLang="tr-TR"/>
          </a:p>
        </p:txBody>
      </p:sp>
    </p:spTree>
    <p:extLst>
      <p:ext uri="{BB962C8B-B14F-4D97-AF65-F5344CB8AC3E}">
        <p14:creationId xmlns:p14="http://schemas.microsoft.com/office/powerpoint/2010/main" val="33843294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solidFill>
          <a:schemeClr val="bg2"/>
        </a:solidFill>
        <a:effectLst/>
      </p:bgPr>
    </p:bg>
    <p:spTree>
      <p:nvGrpSpPr>
        <p:cNvPr id="1" name=""/>
        <p:cNvGrpSpPr/>
        <p:nvPr/>
      </p:nvGrpSpPr>
      <p:grpSpPr>
        <a:xfrm>
          <a:off x="0" y="0"/>
          <a:ext cx="0" cy="0"/>
          <a:chOff x="0" y="0"/>
          <a:chExt cx="0" cy="0"/>
        </a:xfrm>
      </p:grpSpPr>
      <p:sp>
        <p:nvSpPr>
          <p:cNvPr id="5" name="Düz Bağlayıcı 19">
            <a:extLst>
              <a:ext uri="{FF2B5EF4-FFF2-40B4-BE49-F238E27FC236}">
                <a16:creationId xmlns:a16="http://schemas.microsoft.com/office/drawing/2014/main" id="{ABCC3DC4-757E-43B6-B0DA-6C364D56F4B8}"/>
              </a:ext>
            </a:extLst>
          </p:cNvPr>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 name="Başlık 1"/>
          <p:cNvSpPr>
            <a:spLocks noGrp="1"/>
          </p:cNvSpPr>
          <p:nvPr>
            <p:ph type="title"/>
          </p:nvPr>
        </p:nvSpPr>
        <p:spPr>
          <a:xfrm>
            <a:off x="301752" y="228600"/>
            <a:ext cx="8534400" cy="758952"/>
          </a:xfrm>
        </p:spPr>
        <p:txBody>
          <a:bodyPr/>
          <a:lstStyle/>
          <a:p>
            <a:r>
              <a:rPr lang="tr-TR"/>
              <a:t>Asıl başlık stili için tıklatın</a:t>
            </a:r>
            <a:endParaRPr lang="en-US"/>
          </a:p>
        </p:txBody>
      </p:sp>
      <p:sp>
        <p:nvSpPr>
          <p:cNvPr id="10" name="İçerik Yer Tutucusu 9"/>
          <p:cNvSpPr>
            <a:spLocks noGrp="1"/>
          </p:cNvSpPr>
          <p:nvPr>
            <p:ph sz="half" idx="1"/>
          </p:nvPr>
        </p:nvSpPr>
        <p:spPr>
          <a:xfrm>
            <a:off x="301752" y="1371600"/>
            <a:ext cx="4038600" cy="4681728"/>
          </a:xfrm>
        </p:spPr>
        <p:txBody>
          <a:bodyPr/>
          <a:lstStyle>
            <a:lvl1pPr>
              <a:defRPr sz="2500"/>
            </a:lvl1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2" name="İçerik Yer Tutucusu 11"/>
          <p:cNvSpPr>
            <a:spLocks noGrp="1"/>
          </p:cNvSpPr>
          <p:nvPr>
            <p:ph sz="half" idx="2"/>
          </p:nvPr>
        </p:nvSpPr>
        <p:spPr>
          <a:xfrm>
            <a:off x="4800600" y="1371600"/>
            <a:ext cx="4038600" cy="4681728"/>
          </a:xfrm>
        </p:spPr>
        <p:txBody>
          <a:bodyPr/>
          <a:lstStyle>
            <a:lvl1pPr>
              <a:defRPr sz="2500"/>
            </a:lvl1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Veri Yer Tutucusu 4">
            <a:extLst>
              <a:ext uri="{FF2B5EF4-FFF2-40B4-BE49-F238E27FC236}">
                <a16:creationId xmlns:a16="http://schemas.microsoft.com/office/drawing/2014/main" id="{B6A26E02-AFE2-4CFF-AB60-6F9843841B30}"/>
              </a:ext>
            </a:extLst>
          </p:cNvPr>
          <p:cNvSpPr>
            <a:spLocks noGrp="1"/>
          </p:cNvSpPr>
          <p:nvPr>
            <p:ph type="dt" sz="half" idx="10"/>
          </p:nvPr>
        </p:nvSpPr>
        <p:spPr>
          <a:xfrm>
            <a:off x="5791200" y="6410325"/>
            <a:ext cx="3044825" cy="365125"/>
          </a:xfrm>
        </p:spPr>
        <p:txBody>
          <a:bodyPr/>
          <a:lstStyle>
            <a:lvl1pPr>
              <a:defRPr/>
            </a:lvl1pPr>
          </a:lstStyle>
          <a:p>
            <a:pPr>
              <a:defRPr/>
            </a:pPr>
            <a:fld id="{A943833B-F689-46E0-BE92-87F70FF3C8C3}" type="datetimeFigureOut">
              <a:rPr lang="tr-TR"/>
              <a:pPr>
                <a:defRPr/>
              </a:pPr>
              <a:t>6.11.2018</a:t>
            </a:fld>
            <a:endParaRPr lang="tr-TR"/>
          </a:p>
        </p:txBody>
      </p:sp>
      <p:sp>
        <p:nvSpPr>
          <p:cNvPr id="7" name="Altbilgi Yer Tutucusu 5">
            <a:extLst>
              <a:ext uri="{FF2B5EF4-FFF2-40B4-BE49-F238E27FC236}">
                <a16:creationId xmlns:a16="http://schemas.microsoft.com/office/drawing/2014/main" id="{6B446494-0AEC-4F80-8988-CEC4F8E1ECA2}"/>
              </a:ext>
            </a:extLst>
          </p:cNvPr>
          <p:cNvSpPr>
            <a:spLocks noGrp="1"/>
          </p:cNvSpPr>
          <p:nvPr>
            <p:ph type="ftr" sz="quarter" idx="11"/>
          </p:nvPr>
        </p:nvSpPr>
        <p:spPr/>
        <p:txBody>
          <a:bodyPr/>
          <a:lstStyle>
            <a:lvl1pPr>
              <a:defRPr/>
            </a:lvl1pPr>
          </a:lstStyle>
          <a:p>
            <a:pPr>
              <a:defRPr/>
            </a:pPr>
            <a:endParaRPr lang="tr-TR"/>
          </a:p>
        </p:txBody>
      </p:sp>
      <p:sp>
        <p:nvSpPr>
          <p:cNvPr id="8" name="Slayt Numarası Yer Tutucusu 6">
            <a:extLst>
              <a:ext uri="{FF2B5EF4-FFF2-40B4-BE49-F238E27FC236}">
                <a16:creationId xmlns:a16="http://schemas.microsoft.com/office/drawing/2014/main" id="{A978A0E3-C14A-4703-B523-A30A0A935B51}"/>
              </a:ext>
            </a:extLst>
          </p:cNvPr>
          <p:cNvSpPr>
            <a:spLocks noGrp="1"/>
          </p:cNvSpPr>
          <p:nvPr>
            <p:ph type="sldNum" sz="quarter" idx="12"/>
          </p:nvPr>
        </p:nvSpPr>
        <p:spPr/>
        <p:txBody>
          <a:bodyPr/>
          <a:lstStyle>
            <a:lvl1pPr>
              <a:defRPr/>
            </a:lvl1pPr>
          </a:lstStyle>
          <a:p>
            <a:fld id="{ED6BC0FE-7F98-42BF-B5D4-2CAC3432DC4A}" type="slidenum">
              <a:rPr lang="tr-TR" altLang="tr-TR"/>
              <a:pPr/>
              <a:t>‹#›</a:t>
            </a:fld>
            <a:endParaRPr lang="tr-TR" altLang="tr-TR"/>
          </a:p>
        </p:txBody>
      </p:sp>
    </p:spTree>
    <p:extLst>
      <p:ext uri="{BB962C8B-B14F-4D97-AF65-F5344CB8AC3E}">
        <p14:creationId xmlns:p14="http://schemas.microsoft.com/office/powerpoint/2010/main" val="47161465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Pr>
        <a:solidFill>
          <a:schemeClr val="bg2"/>
        </a:solidFill>
        <a:effectLst/>
      </p:bgPr>
    </p:bg>
    <p:spTree>
      <p:nvGrpSpPr>
        <p:cNvPr id="1" name=""/>
        <p:cNvGrpSpPr/>
        <p:nvPr/>
      </p:nvGrpSpPr>
      <p:grpSpPr>
        <a:xfrm>
          <a:off x="0" y="0"/>
          <a:ext cx="0" cy="0"/>
          <a:chOff x="0" y="0"/>
          <a:chExt cx="0" cy="0"/>
        </a:xfrm>
      </p:grpSpPr>
      <p:sp>
        <p:nvSpPr>
          <p:cNvPr id="7" name="Düz Bağlayıcı 19">
            <a:extLst>
              <a:ext uri="{FF2B5EF4-FFF2-40B4-BE49-F238E27FC236}">
                <a16:creationId xmlns:a16="http://schemas.microsoft.com/office/drawing/2014/main" id="{5F125561-5E7E-4108-B0F8-D62E7C1329EA}"/>
              </a:ext>
            </a:extLst>
          </p:cNvPr>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8" name="Dikdörtgen 20">
            <a:extLst>
              <a:ext uri="{FF2B5EF4-FFF2-40B4-BE49-F238E27FC236}">
                <a16:creationId xmlns:a16="http://schemas.microsoft.com/office/drawing/2014/main" id="{7E714B88-3B77-44CF-A7B9-B8C85F4D8FA5}"/>
              </a:ext>
            </a:extLst>
          </p:cNvPr>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9" name="Dikdörtgen 23">
            <a:extLst>
              <a:ext uri="{FF2B5EF4-FFF2-40B4-BE49-F238E27FC236}">
                <a16:creationId xmlns:a16="http://schemas.microsoft.com/office/drawing/2014/main" id="{B786EB48-96AA-4ECE-B45D-5C8F1A05304E}"/>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 name="Dikdörtgen 24">
            <a:extLst>
              <a:ext uri="{FF2B5EF4-FFF2-40B4-BE49-F238E27FC236}">
                <a16:creationId xmlns:a16="http://schemas.microsoft.com/office/drawing/2014/main" id="{E0E6A3A5-C4C5-4BB9-AEEF-7C497E011A71}"/>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1" name="Dikdörtgen 25">
            <a:extLst>
              <a:ext uri="{FF2B5EF4-FFF2-40B4-BE49-F238E27FC236}">
                <a16:creationId xmlns:a16="http://schemas.microsoft.com/office/drawing/2014/main" id="{5D8202B8-D96F-429C-BCB6-D0D3AF9B04A6}"/>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2" name="Dikdörtgen 11">
            <a:extLst>
              <a:ext uri="{FF2B5EF4-FFF2-40B4-BE49-F238E27FC236}">
                <a16:creationId xmlns:a16="http://schemas.microsoft.com/office/drawing/2014/main" id="{01687483-8DCD-4871-95FA-441A43C03B79}"/>
              </a:ext>
            </a:extLst>
          </p:cNvPr>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Dikdörtgen 12">
            <a:extLst>
              <a:ext uri="{FF2B5EF4-FFF2-40B4-BE49-F238E27FC236}">
                <a16:creationId xmlns:a16="http://schemas.microsoft.com/office/drawing/2014/main" id="{988118B5-B4E8-4DC8-AB0C-3A0CD99782D0}"/>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üz Bağlayıcı 13">
            <a:extLst>
              <a:ext uri="{FF2B5EF4-FFF2-40B4-BE49-F238E27FC236}">
                <a16:creationId xmlns:a16="http://schemas.microsoft.com/office/drawing/2014/main" id="{C976DF5C-4E4D-411D-812A-CF7645E38E54}"/>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Dikdörtgen 14">
            <a:extLst>
              <a:ext uri="{FF2B5EF4-FFF2-40B4-BE49-F238E27FC236}">
                <a16:creationId xmlns:a16="http://schemas.microsoft.com/office/drawing/2014/main" id="{E03677C7-3A27-4311-B8DE-083195090438}"/>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a:extLst>
              <a:ext uri="{FF2B5EF4-FFF2-40B4-BE49-F238E27FC236}">
                <a16:creationId xmlns:a16="http://schemas.microsoft.com/office/drawing/2014/main" id="{FD6FA856-6BBD-42D6-AC22-EC388F0E0833}"/>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a:extLst>
              <a:ext uri="{FF2B5EF4-FFF2-40B4-BE49-F238E27FC236}">
                <a16:creationId xmlns:a16="http://schemas.microsoft.com/office/drawing/2014/main" id="{1E068296-A908-4A19-8F26-4530D86979F6}"/>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Metin Yer Tutucus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Metin Yer Tutucus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24" name="İçerik Yer Tutucusu 23"/>
          <p:cNvSpPr>
            <a:spLocks noGrp="1"/>
          </p:cNvSpPr>
          <p:nvPr>
            <p:ph sz="quarter" idx="2"/>
          </p:nvPr>
        </p:nvSpPr>
        <p:spPr>
          <a:xfrm>
            <a:off x="301752" y="2471383"/>
            <a:ext cx="4041648" cy="3818404"/>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26" name="İçerik Yer Tutucusu 25"/>
          <p:cNvSpPr>
            <a:spLocks noGrp="1"/>
          </p:cNvSpPr>
          <p:nvPr>
            <p:ph sz="quarter" idx="4"/>
          </p:nvPr>
        </p:nvSpPr>
        <p:spPr>
          <a:xfrm>
            <a:off x="4800600" y="2471383"/>
            <a:ext cx="4038600" cy="382219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23" name="Başlık 22"/>
          <p:cNvSpPr>
            <a:spLocks noGrp="1"/>
          </p:cNvSpPr>
          <p:nvPr>
            <p:ph type="title"/>
          </p:nvPr>
        </p:nvSpPr>
        <p:spPr/>
        <p:txBody>
          <a:bodyPr rtlCol="0"/>
          <a:lstStyle/>
          <a:p>
            <a:r>
              <a:rPr lang="tr-TR"/>
              <a:t>Asıl başlık stili için tıklatın</a:t>
            </a:r>
            <a:endParaRPr lang="en-US"/>
          </a:p>
        </p:txBody>
      </p:sp>
      <p:sp>
        <p:nvSpPr>
          <p:cNvPr id="18" name="Veri Yer Tutucusu 6">
            <a:extLst>
              <a:ext uri="{FF2B5EF4-FFF2-40B4-BE49-F238E27FC236}">
                <a16:creationId xmlns:a16="http://schemas.microsoft.com/office/drawing/2014/main" id="{3FB77D14-D502-4247-AFCC-9421CF25B30D}"/>
              </a:ext>
            </a:extLst>
          </p:cNvPr>
          <p:cNvSpPr>
            <a:spLocks noGrp="1"/>
          </p:cNvSpPr>
          <p:nvPr>
            <p:ph type="dt" sz="half" idx="10"/>
          </p:nvPr>
        </p:nvSpPr>
        <p:spPr/>
        <p:txBody>
          <a:bodyPr/>
          <a:lstStyle>
            <a:lvl1pPr>
              <a:defRPr/>
            </a:lvl1pPr>
          </a:lstStyle>
          <a:p>
            <a:pPr>
              <a:defRPr/>
            </a:pPr>
            <a:fld id="{55DC1670-C133-456E-8AB3-A68C65C89137}" type="datetimeFigureOut">
              <a:rPr lang="tr-TR"/>
              <a:pPr>
                <a:defRPr/>
              </a:pPr>
              <a:t>6.11.2018</a:t>
            </a:fld>
            <a:endParaRPr lang="tr-TR"/>
          </a:p>
        </p:txBody>
      </p:sp>
      <p:sp>
        <p:nvSpPr>
          <p:cNvPr id="19" name="Altbilgi Yer Tutucusu 7">
            <a:extLst>
              <a:ext uri="{FF2B5EF4-FFF2-40B4-BE49-F238E27FC236}">
                <a16:creationId xmlns:a16="http://schemas.microsoft.com/office/drawing/2014/main" id="{03AA66E7-E2CA-4BCB-8106-1E0C917C72C6}"/>
              </a:ext>
            </a:extLst>
          </p:cNvPr>
          <p:cNvSpPr>
            <a:spLocks noGrp="1"/>
          </p:cNvSpPr>
          <p:nvPr>
            <p:ph type="ftr" sz="quarter" idx="11"/>
          </p:nvPr>
        </p:nvSpPr>
        <p:spPr>
          <a:xfrm>
            <a:off x="304800" y="6410325"/>
            <a:ext cx="3581400" cy="365125"/>
          </a:xfrm>
        </p:spPr>
        <p:txBody>
          <a:bodyPr/>
          <a:lstStyle>
            <a:lvl1pPr>
              <a:defRPr/>
            </a:lvl1pPr>
          </a:lstStyle>
          <a:p>
            <a:pPr>
              <a:defRPr/>
            </a:pPr>
            <a:endParaRPr lang="tr-TR"/>
          </a:p>
        </p:txBody>
      </p:sp>
      <p:sp>
        <p:nvSpPr>
          <p:cNvPr id="20" name="Slayt Numarası Yer Tutucusu 8">
            <a:extLst>
              <a:ext uri="{FF2B5EF4-FFF2-40B4-BE49-F238E27FC236}">
                <a16:creationId xmlns:a16="http://schemas.microsoft.com/office/drawing/2014/main" id="{B5A39D52-6641-46FE-B807-E8B4B887CA0D}"/>
              </a:ext>
            </a:extLst>
          </p:cNvPr>
          <p:cNvSpPr>
            <a:spLocks noGrp="1"/>
          </p:cNvSpPr>
          <p:nvPr>
            <p:ph type="sldNum" sz="quarter" idx="12"/>
          </p:nvPr>
        </p:nvSpPr>
        <p:spPr>
          <a:xfrm>
            <a:off x="4343400" y="1042988"/>
            <a:ext cx="457200" cy="441325"/>
          </a:xfrm>
        </p:spPr>
        <p:txBody>
          <a:bodyPr/>
          <a:lstStyle>
            <a:lvl1pPr>
              <a:defRPr/>
            </a:lvl1pPr>
          </a:lstStyle>
          <a:p>
            <a:fld id="{3D4BF304-550B-4E06-B07F-BE7ABBF20BAA}" type="slidenum">
              <a:rPr lang="tr-TR" altLang="tr-TR"/>
              <a:pPr/>
              <a:t>‹#›</a:t>
            </a:fld>
            <a:endParaRPr lang="tr-TR" altLang="tr-TR"/>
          </a:p>
        </p:txBody>
      </p:sp>
    </p:spTree>
    <p:extLst>
      <p:ext uri="{BB962C8B-B14F-4D97-AF65-F5344CB8AC3E}">
        <p14:creationId xmlns:p14="http://schemas.microsoft.com/office/powerpoint/2010/main" val="153908744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Veri Yer Tutucusu 2">
            <a:extLst>
              <a:ext uri="{FF2B5EF4-FFF2-40B4-BE49-F238E27FC236}">
                <a16:creationId xmlns:a16="http://schemas.microsoft.com/office/drawing/2014/main" id="{7037A34C-5537-4216-AEF4-8146C2B55A45}"/>
              </a:ext>
            </a:extLst>
          </p:cNvPr>
          <p:cNvSpPr>
            <a:spLocks noGrp="1"/>
          </p:cNvSpPr>
          <p:nvPr>
            <p:ph type="dt" sz="half" idx="10"/>
          </p:nvPr>
        </p:nvSpPr>
        <p:spPr/>
        <p:txBody>
          <a:bodyPr/>
          <a:lstStyle>
            <a:lvl1pPr>
              <a:defRPr/>
            </a:lvl1pPr>
          </a:lstStyle>
          <a:p>
            <a:pPr>
              <a:defRPr/>
            </a:pPr>
            <a:fld id="{D2AA3425-842C-4A23-BE4B-7C0CD9E77FD2}" type="datetimeFigureOut">
              <a:rPr lang="tr-TR"/>
              <a:pPr>
                <a:defRPr/>
              </a:pPr>
              <a:t>6.11.2018</a:t>
            </a:fld>
            <a:endParaRPr lang="tr-TR"/>
          </a:p>
        </p:txBody>
      </p:sp>
      <p:sp>
        <p:nvSpPr>
          <p:cNvPr id="4" name="Altbilgi Yer Tutucusu 3">
            <a:extLst>
              <a:ext uri="{FF2B5EF4-FFF2-40B4-BE49-F238E27FC236}">
                <a16:creationId xmlns:a16="http://schemas.microsoft.com/office/drawing/2014/main" id="{59E50E13-60CA-4522-8DAD-3CB08894C384}"/>
              </a:ext>
            </a:extLst>
          </p:cNvPr>
          <p:cNvSpPr>
            <a:spLocks noGrp="1"/>
          </p:cNvSpPr>
          <p:nvPr>
            <p:ph type="ftr" sz="quarter" idx="11"/>
          </p:nvPr>
        </p:nvSpPr>
        <p:spPr/>
        <p:txBody>
          <a:bodyPr/>
          <a:lstStyle>
            <a:lvl1pPr>
              <a:defRPr/>
            </a:lvl1pPr>
          </a:lstStyle>
          <a:p>
            <a:pPr>
              <a:defRPr/>
            </a:pPr>
            <a:endParaRPr lang="tr-TR"/>
          </a:p>
        </p:txBody>
      </p:sp>
      <p:sp>
        <p:nvSpPr>
          <p:cNvPr id="5" name="Slayt Numarası Yer Tutucusu 4">
            <a:extLst>
              <a:ext uri="{FF2B5EF4-FFF2-40B4-BE49-F238E27FC236}">
                <a16:creationId xmlns:a16="http://schemas.microsoft.com/office/drawing/2014/main" id="{6742DECF-67B7-4559-BC0A-A973EB70BEE0}"/>
              </a:ext>
            </a:extLst>
          </p:cNvPr>
          <p:cNvSpPr>
            <a:spLocks noGrp="1"/>
          </p:cNvSpPr>
          <p:nvPr>
            <p:ph type="sldNum" sz="quarter" idx="12"/>
          </p:nvPr>
        </p:nvSpPr>
        <p:spPr>
          <a:xfrm>
            <a:off x="4343400" y="1036638"/>
            <a:ext cx="457200" cy="441325"/>
          </a:xfrm>
        </p:spPr>
        <p:txBody>
          <a:bodyPr/>
          <a:lstStyle>
            <a:lvl1pPr>
              <a:defRPr/>
            </a:lvl1pPr>
          </a:lstStyle>
          <a:p>
            <a:fld id="{6A56019E-3A58-4F40-9323-510F263BCFE5}" type="slidenum">
              <a:rPr lang="tr-TR" altLang="tr-TR"/>
              <a:pPr/>
              <a:t>‹#›</a:t>
            </a:fld>
            <a:endParaRPr lang="tr-TR" altLang="tr-TR"/>
          </a:p>
        </p:txBody>
      </p:sp>
    </p:spTree>
    <p:extLst>
      <p:ext uri="{BB962C8B-B14F-4D97-AF65-F5344CB8AC3E}">
        <p14:creationId xmlns:p14="http://schemas.microsoft.com/office/powerpoint/2010/main" val="100499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ikdörtgen 19">
            <a:extLst>
              <a:ext uri="{FF2B5EF4-FFF2-40B4-BE49-F238E27FC236}">
                <a16:creationId xmlns:a16="http://schemas.microsoft.com/office/drawing/2014/main" id="{4B651F1E-A32F-4560-AFC9-1475E0C65E7D}"/>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3" name="Dikdörtgen 20">
            <a:extLst>
              <a:ext uri="{FF2B5EF4-FFF2-40B4-BE49-F238E27FC236}">
                <a16:creationId xmlns:a16="http://schemas.microsoft.com/office/drawing/2014/main" id="{3EF9A592-0EC0-4369-A2D4-1C8B0C806452}"/>
              </a:ext>
            </a:extLst>
          </p:cNvPr>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4" name="Dikdörtgen 23">
            <a:extLst>
              <a:ext uri="{FF2B5EF4-FFF2-40B4-BE49-F238E27FC236}">
                <a16:creationId xmlns:a16="http://schemas.microsoft.com/office/drawing/2014/main" id="{03DF9353-88FC-42E6-A6A5-D2D17456E98A}"/>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5" name="Dikdörtgen 24">
            <a:extLst>
              <a:ext uri="{FF2B5EF4-FFF2-40B4-BE49-F238E27FC236}">
                <a16:creationId xmlns:a16="http://schemas.microsoft.com/office/drawing/2014/main" id="{AA15BD2B-F2AB-4674-9EA4-45CB92B51476}"/>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6" name="Dikdörtgen 5">
            <a:extLst>
              <a:ext uri="{FF2B5EF4-FFF2-40B4-BE49-F238E27FC236}">
                <a16:creationId xmlns:a16="http://schemas.microsoft.com/office/drawing/2014/main" id="{8A194EEC-41CA-470F-9E07-093EBA3554AF}"/>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Dikdörtgen 6">
            <a:extLst>
              <a:ext uri="{FF2B5EF4-FFF2-40B4-BE49-F238E27FC236}">
                <a16:creationId xmlns:a16="http://schemas.microsoft.com/office/drawing/2014/main" id="{014469C1-4B52-4B8C-B5A8-2E37C6A0F060}"/>
              </a:ext>
            </a:extLst>
          </p:cNvPr>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Veri Yer Tutucusu 1">
            <a:extLst>
              <a:ext uri="{FF2B5EF4-FFF2-40B4-BE49-F238E27FC236}">
                <a16:creationId xmlns:a16="http://schemas.microsoft.com/office/drawing/2014/main" id="{704557E9-C2A3-4E34-A2CE-BB113C0DD0A8}"/>
              </a:ext>
            </a:extLst>
          </p:cNvPr>
          <p:cNvSpPr>
            <a:spLocks noGrp="1"/>
          </p:cNvSpPr>
          <p:nvPr>
            <p:ph type="dt" sz="half" idx="10"/>
          </p:nvPr>
        </p:nvSpPr>
        <p:spPr/>
        <p:txBody>
          <a:bodyPr/>
          <a:lstStyle>
            <a:lvl1pPr>
              <a:defRPr/>
            </a:lvl1pPr>
          </a:lstStyle>
          <a:p>
            <a:pPr>
              <a:defRPr/>
            </a:pPr>
            <a:fld id="{92F116AD-F039-4A16-90D4-E7CE99C5EED3}" type="datetimeFigureOut">
              <a:rPr lang="tr-TR"/>
              <a:pPr>
                <a:defRPr/>
              </a:pPr>
              <a:t>6.11.2018</a:t>
            </a:fld>
            <a:endParaRPr lang="tr-TR"/>
          </a:p>
        </p:txBody>
      </p:sp>
      <p:sp>
        <p:nvSpPr>
          <p:cNvPr id="9" name="Altbilgi Yer Tutucusu 2">
            <a:extLst>
              <a:ext uri="{FF2B5EF4-FFF2-40B4-BE49-F238E27FC236}">
                <a16:creationId xmlns:a16="http://schemas.microsoft.com/office/drawing/2014/main" id="{0E78855C-F385-4915-A3B6-70DEA7BE6C1F}"/>
              </a:ext>
            </a:extLst>
          </p:cNvPr>
          <p:cNvSpPr>
            <a:spLocks noGrp="1"/>
          </p:cNvSpPr>
          <p:nvPr>
            <p:ph type="ftr" sz="quarter" idx="11"/>
          </p:nvPr>
        </p:nvSpPr>
        <p:spPr/>
        <p:txBody>
          <a:bodyPr/>
          <a:lstStyle>
            <a:lvl1pPr>
              <a:defRPr/>
            </a:lvl1pPr>
          </a:lstStyle>
          <a:p>
            <a:pPr>
              <a:defRPr/>
            </a:pPr>
            <a:endParaRPr lang="tr-TR"/>
          </a:p>
        </p:txBody>
      </p:sp>
      <p:sp>
        <p:nvSpPr>
          <p:cNvPr id="10" name="Slayt Numarası Yer Tutucusu 3">
            <a:extLst>
              <a:ext uri="{FF2B5EF4-FFF2-40B4-BE49-F238E27FC236}">
                <a16:creationId xmlns:a16="http://schemas.microsoft.com/office/drawing/2014/main" id="{8C052F27-37FE-48E2-9CE0-C168CE5D9344}"/>
              </a:ext>
            </a:extLst>
          </p:cNvPr>
          <p:cNvSpPr>
            <a:spLocks noGrp="1"/>
          </p:cNvSpPr>
          <p:nvPr>
            <p:ph type="sldNum" sz="quarter" idx="12"/>
          </p:nvPr>
        </p:nvSpPr>
        <p:spPr>
          <a:xfrm>
            <a:off x="4267200" y="6324600"/>
            <a:ext cx="609600" cy="441325"/>
          </a:xfrm>
        </p:spPr>
        <p:txBody>
          <a:bodyPr/>
          <a:lstStyle>
            <a:lvl1pPr>
              <a:defRPr>
                <a:solidFill>
                  <a:srgbClr val="FFFFFF"/>
                </a:solidFill>
              </a:defRPr>
            </a:lvl1pPr>
          </a:lstStyle>
          <a:p>
            <a:fld id="{7418AB6C-9411-4A74-9C3B-6154A874F9DF}" type="slidenum">
              <a:rPr lang="tr-TR" altLang="tr-TR"/>
              <a:pPr/>
              <a:t>‹#›</a:t>
            </a:fld>
            <a:endParaRPr lang="tr-TR" altLang="tr-TR"/>
          </a:p>
        </p:txBody>
      </p:sp>
    </p:spTree>
    <p:extLst>
      <p:ext uri="{BB962C8B-B14F-4D97-AF65-F5344CB8AC3E}">
        <p14:creationId xmlns:p14="http://schemas.microsoft.com/office/powerpoint/2010/main" val="226828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7410316C-31C2-430E-84F6-1BFFEDADD3F8}"/>
              </a:ext>
            </a:extLst>
          </p:cNvPr>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Dikdörtgen 20">
            <a:extLst>
              <a:ext uri="{FF2B5EF4-FFF2-40B4-BE49-F238E27FC236}">
                <a16:creationId xmlns:a16="http://schemas.microsoft.com/office/drawing/2014/main" id="{80353082-10F8-482E-AE63-07F8B0C931DF}"/>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7" name="Dikdörtgen 23">
            <a:extLst>
              <a:ext uri="{FF2B5EF4-FFF2-40B4-BE49-F238E27FC236}">
                <a16:creationId xmlns:a16="http://schemas.microsoft.com/office/drawing/2014/main" id="{8DB1D088-F210-4C89-991F-2627F2B26851}"/>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8" name="Dikdörtgen 24">
            <a:extLst>
              <a:ext uri="{FF2B5EF4-FFF2-40B4-BE49-F238E27FC236}">
                <a16:creationId xmlns:a16="http://schemas.microsoft.com/office/drawing/2014/main" id="{61928F7F-06A6-4519-9CF8-EEF6C645758C}"/>
              </a:ext>
            </a:extLst>
          </p:cNvPr>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9" name="Dikdörtgen 25">
            <a:extLst>
              <a:ext uri="{FF2B5EF4-FFF2-40B4-BE49-F238E27FC236}">
                <a16:creationId xmlns:a16="http://schemas.microsoft.com/office/drawing/2014/main" id="{24633BDC-FDD0-4CA3-A3E1-F0D4628BBAAD}"/>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 name="Dikdörtgen 9">
            <a:extLst>
              <a:ext uri="{FF2B5EF4-FFF2-40B4-BE49-F238E27FC236}">
                <a16:creationId xmlns:a16="http://schemas.microsoft.com/office/drawing/2014/main" id="{129CD5F8-4420-4F9D-8AFA-AE46FC50BFC1}"/>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ikdörtgen 10">
            <a:extLst>
              <a:ext uri="{FF2B5EF4-FFF2-40B4-BE49-F238E27FC236}">
                <a16:creationId xmlns:a16="http://schemas.microsoft.com/office/drawing/2014/main" id="{22FB3ADE-F19F-4478-A997-8D232A9BE3A6}"/>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Düz Bağlayıcı 11">
            <a:extLst>
              <a:ext uri="{FF2B5EF4-FFF2-40B4-BE49-F238E27FC236}">
                <a16:creationId xmlns:a16="http://schemas.microsoft.com/office/drawing/2014/main" id="{12EEB022-9844-49D4-9916-5274770179F0}"/>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a:extLst>
              <a:ext uri="{FF2B5EF4-FFF2-40B4-BE49-F238E27FC236}">
                <a16:creationId xmlns:a16="http://schemas.microsoft.com/office/drawing/2014/main" id="{80AA27F7-90F3-403A-BEE6-0777BC1B8C42}"/>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01EC6811-3CAE-4F41-AB43-C152BCB820DB}"/>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Dikdörtgen 14">
            <a:extLst>
              <a:ext uri="{FF2B5EF4-FFF2-40B4-BE49-F238E27FC236}">
                <a16:creationId xmlns:a16="http://schemas.microsoft.com/office/drawing/2014/main" id="{B9453EC9-A791-401E-8433-81837D691610}"/>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Başlık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tr-TR"/>
              <a:t>Asıl başlık stili için tıklatın</a:t>
            </a:r>
            <a:endParaRPr lang="en-US"/>
          </a:p>
        </p:txBody>
      </p:sp>
      <p:sp>
        <p:nvSpPr>
          <p:cNvPr id="3" name="Metin Yer Tutucus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tr-TR"/>
              <a:t>Asıl metin stillerini düzenlemek için tıklatın</a:t>
            </a:r>
          </a:p>
        </p:txBody>
      </p:sp>
      <p:sp>
        <p:nvSpPr>
          <p:cNvPr id="20" name="İçerik Yer Tutucusu 19"/>
          <p:cNvSpPr>
            <a:spLocks noGrp="1"/>
          </p:cNvSpPr>
          <p:nvPr>
            <p:ph sz="quarter" idx="1"/>
          </p:nvPr>
        </p:nvSpPr>
        <p:spPr>
          <a:xfrm>
            <a:off x="3124200" y="685800"/>
            <a:ext cx="5638800" cy="5410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6" name="Slayt Numarası Yer Tutucusu 6">
            <a:extLst>
              <a:ext uri="{FF2B5EF4-FFF2-40B4-BE49-F238E27FC236}">
                <a16:creationId xmlns:a16="http://schemas.microsoft.com/office/drawing/2014/main" id="{71B0E206-8B23-44E9-96E3-86A3D4A45402}"/>
              </a:ext>
            </a:extLst>
          </p:cNvPr>
          <p:cNvSpPr>
            <a:spLocks noGrp="1"/>
          </p:cNvSpPr>
          <p:nvPr>
            <p:ph type="sldNum" sz="quarter" idx="10"/>
          </p:nvPr>
        </p:nvSpPr>
        <p:spPr>
          <a:xfrm>
            <a:off x="1371600" y="312738"/>
            <a:ext cx="457200" cy="441325"/>
          </a:xfrm>
        </p:spPr>
        <p:txBody>
          <a:bodyPr/>
          <a:lstStyle>
            <a:lvl1pPr>
              <a:defRPr/>
            </a:lvl1pPr>
          </a:lstStyle>
          <a:p>
            <a:fld id="{F6140A2A-9399-4862-A54E-B44186C34CBF}" type="slidenum">
              <a:rPr lang="tr-TR" altLang="tr-TR"/>
              <a:pPr/>
              <a:t>‹#›</a:t>
            </a:fld>
            <a:endParaRPr lang="tr-TR" altLang="tr-TR"/>
          </a:p>
        </p:txBody>
      </p:sp>
      <p:sp>
        <p:nvSpPr>
          <p:cNvPr id="17" name="Veri Yer Tutucusu 4">
            <a:extLst>
              <a:ext uri="{FF2B5EF4-FFF2-40B4-BE49-F238E27FC236}">
                <a16:creationId xmlns:a16="http://schemas.microsoft.com/office/drawing/2014/main" id="{51D9A46D-B064-4090-AA9D-0912BC665D12}"/>
              </a:ext>
            </a:extLst>
          </p:cNvPr>
          <p:cNvSpPr>
            <a:spLocks noGrp="1"/>
          </p:cNvSpPr>
          <p:nvPr>
            <p:ph type="dt" sz="half" idx="11"/>
          </p:nvPr>
        </p:nvSpPr>
        <p:spPr/>
        <p:txBody>
          <a:bodyPr/>
          <a:lstStyle>
            <a:lvl1pPr>
              <a:defRPr/>
            </a:lvl1pPr>
          </a:lstStyle>
          <a:p>
            <a:pPr>
              <a:defRPr/>
            </a:pPr>
            <a:fld id="{536140F4-D2DB-48AD-B762-FD9A8F664169}" type="datetimeFigureOut">
              <a:rPr lang="tr-TR"/>
              <a:pPr>
                <a:defRPr/>
              </a:pPr>
              <a:t>6.11.2018</a:t>
            </a:fld>
            <a:endParaRPr lang="tr-TR"/>
          </a:p>
        </p:txBody>
      </p:sp>
      <p:sp>
        <p:nvSpPr>
          <p:cNvPr id="18" name="Altbilgi Yer Tutucusu 5">
            <a:extLst>
              <a:ext uri="{FF2B5EF4-FFF2-40B4-BE49-F238E27FC236}">
                <a16:creationId xmlns:a16="http://schemas.microsoft.com/office/drawing/2014/main" id="{B73C0045-B9CD-4F1C-BCE7-C19CA87F649C}"/>
              </a:ext>
            </a:extLst>
          </p:cNvPr>
          <p:cNvSpPr>
            <a:spLocks noGrp="1"/>
          </p:cNvSpPr>
          <p:nvPr>
            <p:ph type="ftr" sz="quarter" idx="12"/>
          </p:nvPr>
        </p:nvSpPr>
        <p:spPr>
          <a:xfrm>
            <a:off x="301625" y="6410325"/>
            <a:ext cx="3382963" cy="366713"/>
          </a:xfrm>
        </p:spPr>
        <p:txBody>
          <a:bodyPr/>
          <a:lstStyle>
            <a:lvl1pPr>
              <a:defRPr/>
            </a:lvl1pPr>
          </a:lstStyle>
          <a:p>
            <a:pPr>
              <a:defRPr/>
            </a:pPr>
            <a:endParaRPr lang="tr-TR"/>
          </a:p>
        </p:txBody>
      </p:sp>
    </p:spTree>
    <p:extLst>
      <p:ext uri="{BB962C8B-B14F-4D97-AF65-F5344CB8AC3E}">
        <p14:creationId xmlns:p14="http://schemas.microsoft.com/office/powerpoint/2010/main" val="129482518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Düz Bağlayıcı 4">
            <a:extLst>
              <a:ext uri="{FF2B5EF4-FFF2-40B4-BE49-F238E27FC236}">
                <a16:creationId xmlns:a16="http://schemas.microsoft.com/office/drawing/2014/main" id="{66828555-8618-4B93-8F03-B1CBF0C81B7A}"/>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Dikdörtgen 20">
            <a:extLst>
              <a:ext uri="{FF2B5EF4-FFF2-40B4-BE49-F238E27FC236}">
                <a16:creationId xmlns:a16="http://schemas.microsoft.com/office/drawing/2014/main" id="{B4822794-6272-4007-8C27-5ABFDE31954A}"/>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7" name="Dikdörtgen 23">
            <a:extLst>
              <a:ext uri="{FF2B5EF4-FFF2-40B4-BE49-F238E27FC236}">
                <a16:creationId xmlns:a16="http://schemas.microsoft.com/office/drawing/2014/main" id="{B9126ACF-6901-4D8F-9E10-57367EF081BB}"/>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8" name="Dikdörtgen 24">
            <a:extLst>
              <a:ext uri="{FF2B5EF4-FFF2-40B4-BE49-F238E27FC236}">
                <a16:creationId xmlns:a16="http://schemas.microsoft.com/office/drawing/2014/main" id="{4FB29684-6D8C-45A2-B3F5-7F5D3DD58333}"/>
              </a:ext>
            </a:extLst>
          </p:cNvPr>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9" name="Dikdörtgen 25">
            <a:extLst>
              <a:ext uri="{FF2B5EF4-FFF2-40B4-BE49-F238E27FC236}">
                <a16:creationId xmlns:a16="http://schemas.microsoft.com/office/drawing/2014/main" id="{E6908A1B-86DF-40AA-A11E-2861F57FFA62}"/>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 name="Dikdörtgen 9">
            <a:extLst>
              <a:ext uri="{FF2B5EF4-FFF2-40B4-BE49-F238E27FC236}">
                <a16:creationId xmlns:a16="http://schemas.microsoft.com/office/drawing/2014/main" id="{88523494-87EB-409F-AB25-8461EC2AD815}"/>
              </a:ext>
            </a:extLst>
          </p:cNvPr>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Dikdörtgen 10">
            <a:extLst>
              <a:ext uri="{FF2B5EF4-FFF2-40B4-BE49-F238E27FC236}">
                <a16:creationId xmlns:a16="http://schemas.microsoft.com/office/drawing/2014/main" id="{0C8D305A-E0A8-4080-9699-1FBEEB85E66A}"/>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Dikdörtgen 11">
            <a:extLst>
              <a:ext uri="{FF2B5EF4-FFF2-40B4-BE49-F238E27FC236}">
                <a16:creationId xmlns:a16="http://schemas.microsoft.com/office/drawing/2014/main" id="{1AA73FF7-BCA8-4740-AF88-CB3AA4AA7D19}"/>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a:extLst>
              <a:ext uri="{FF2B5EF4-FFF2-40B4-BE49-F238E27FC236}">
                <a16:creationId xmlns:a16="http://schemas.microsoft.com/office/drawing/2014/main" id="{ACC60205-AA79-452A-9BF7-60E47EE52E84}"/>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a:extLst>
              <a:ext uri="{FF2B5EF4-FFF2-40B4-BE49-F238E27FC236}">
                <a16:creationId xmlns:a16="http://schemas.microsoft.com/office/drawing/2014/main" id="{576647C3-8FE6-4657-B578-D73C72840CEE}"/>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Dikdörtgen 14">
            <a:extLst>
              <a:ext uri="{FF2B5EF4-FFF2-40B4-BE49-F238E27FC236}">
                <a16:creationId xmlns:a16="http://schemas.microsoft.com/office/drawing/2014/main" id="{412A3E2C-5F11-482E-948D-B7908DCD9733}"/>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Başlık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tr-TR"/>
              <a:t>Asıl başlık stili için tıklatın</a:t>
            </a:r>
            <a:endParaRPr lang="en-US"/>
          </a:p>
        </p:txBody>
      </p:sp>
      <p:sp>
        <p:nvSpPr>
          <p:cNvPr id="3" name="Resim Yer Tutucusu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tr-TR" noProof="0"/>
              <a:t>Resim eklemek için simgeyi tıklatın</a:t>
            </a:r>
            <a:endParaRPr lang="en-US" noProof="0" dirty="0"/>
          </a:p>
        </p:txBody>
      </p:sp>
      <p:sp>
        <p:nvSpPr>
          <p:cNvPr id="4" name="Metin Yer Tutucus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tr-TR"/>
              <a:t>Asıl metin stillerini düzenlemek için tıklatın</a:t>
            </a:r>
          </a:p>
        </p:txBody>
      </p:sp>
      <p:sp>
        <p:nvSpPr>
          <p:cNvPr id="16" name="Slayt Numarası Yer Tutucusu 6">
            <a:extLst>
              <a:ext uri="{FF2B5EF4-FFF2-40B4-BE49-F238E27FC236}">
                <a16:creationId xmlns:a16="http://schemas.microsoft.com/office/drawing/2014/main" id="{C4AB0F06-B7E4-4EF3-BE0F-7F552E4E6667}"/>
              </a:ext>
            </a:extLst>
          </p:cNvPr>
          <p:cNvSpPr>
            <a:spLocks noGrp="1"/>
          </p:cNvSpPr>
          <p:nvPr>
            <p:ph type="sldNum" sz="quarter" idx="10"/>
          </p:nvPr>
        </p:nvSpPr>
        <p:spPr>
          <a:xfrm>
            <a:off x="1371600" y="312738"/>
            <a:ext cx="457200" cy="441325"/>
          </a:xfrm>
        </p:spPr>
        <p:txBody>
          <a:bodyPr/>
          <a:lstStyle>
            <a:lvl1pPr>
              <a:defRPr/>
            </a:lvl1pPr>
          </a:lstStyle>
          <a:p>
            <a:fld id="{90597C03-16E6-4791-A03B-99369366A384}" type="slidenum">
              <a:rPr lang="tr-TR" altLang="tr-TR"/>
              <a:pPr/>
              <a:t>‹#›</a:t>
            </a:fld>
            <a:endParaRPr lang="tr-TR" altLang="tr-TR"/>
          </a:p>
        </p:txBody>
      </p:sp>
      <p:sp>
        <p:nvSpPr>
          <p:cNvPr id="17" name="Veri Yer Tutucusu 4">
            <a:extLst>
              <a:ext uri="{FF2B5EF4-FFF2-40B4-BE49-F238E27FC236}">
                <a16:creationId xmlns:a16="http://schemas.microsoft.com/office/drawing/2014/main" id="{00F469B1-2D76-4AA0-B67D-F05E81568FCD}"/>
              </a:ext>
            </a:extLst>
          </p:cNvPr>
          <p:cNvSpPr>
            <a:spLocks noGrp="1"/>
          </p:cNvSpPr>
          <p:nvPr>
            <p:ph type="dt" sz="half" idx="11"/>
          </p:nvPr>
        </p:nvSpPr>
        <p:spPr>
          <a:xfrm>
            <a:off x="5788025" y="6405563"/>
            <a:ext cx="3044825" cy="365125"/>
          </a:xfrm>
        </p:spPr>
        <p:txBody>
          <a:bodyPr/>
          <a:lstStyle>
            <a:lvl1pPr>
              <a:defRPr/>
            </a:lvl1pPr>
          </a:lstStyle>
          <a:p>
            <a:pPr>
              <a:defRPr/>
            </a:pPr>
            <a:fld id="{DB1559FD-4FEB-4195-BCAB-B17FC6270119}" type="datetimeFigureOut">
              <a:rPr lang="tr-TR"/>
              <a:pPr>
                <a:defRPr/>
              </a:pPr>
              <a:t>6.11.2018</a:t>
            </a:fld>
            <a:endParaRPr lang="tr-TR"/>
          </a:p>
        </p:txBody>
      </p:sp>
      <p:sp>
        <p:nvSpPr>
          <p:cNvPr id="18" name="Altbilgi Yer Tutucusu 5">
            <a:extLst>
              <a:ext uri="{FF2B5EF4-FFF2-40B4-BE49-F238E27FC236}">
                <a16:creationId xmlns:a16="http://schemas.microsoft.com/office/drawing/2014/main" id="{FB49D927-E08B-469B-B79A-3EB7D1A85C11}"/>
              </a:ext>
            </a:extLst>
          </p:cNvPr>
          <p:cNvSpPr>
            <a:spLocks noGrp="1"/>
          </p:cNvSpPr>
          <p:nvPr>
            <p:ph type="ftr" sz="quarter" idx="12"/>
          </p:nvPr>
        </p:nvSpPr>
        <p:spPr>
          <a:xfrm>
            <a:off x="301625" y="6410325"/>
            <a:ext cx="3584575" cy="366713"/>
          </a:xfrm>
        </p:spPr>
        <p:txBody>
          <a:bodyPr/>
          <a:lstStyle>
            <a:lvl1pPr>
              <a:defRPr/>
            </a:lvl1pPr>
          </a:lstStyle>
          <a:p>
            <a:pPr>
              <a:defRPr/>
            </a:pPr>
            <a:endParaRPr lang="tr-TR"/>
          </a:p>
        </p:txBody>
      </p:sp>
    </p:spTree>
    <p:extLst>
      <p:ext uri="{BB962C8B-B14F-4D97-AF65-F5344CB8AC3E}">
        <p14:creationId xmlns:p14="http://schemas.microsoft.com/office/powerpoint/2010/main" val="194664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Dikdörtgen 16">
            <a:extLst>
              <a:ext uri="{FF2B5EF4-FFF2-40B4-BE49-F238E27FC236}">
                <a16:creationId xmlns:a16="http://schemas.microsoft.com/office/drawing/2014/main" id="{368B4688-D70D-4358-9868-953619BB506B}"/>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27" name="Dikdörtgen 15">
            <a:extLst>
              <a:ext uri="{FF2B5EF4-FFF2-40B4-BE49-F238E27FC236}">
                <a16:creationId xmlns:a16="http://schemas.microsoft.com/office/drawing/2014/main" id="{EAEFF057-4CFD-46EC-8F58-572A694C1BC7}"/>
              </a:ext>
            </a:extLst>
          </p:cNvPr>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28" name="Dikdörtgen 17">
            <a:extLst>
              <a:ext uri="{FF2B5EF4-FFF2-40B4-BE49-F238E27FC236}">
                <a16:creationId xmlns:a16="http://schemas.microsoft.com/office/drawing/2014/main" id="{03BD79FC-0053-4D4B-9FA5-388E39292D96}"/>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1029" name="Dikdörtgen 18">
            <a:extLst>
              <a:ext uri="{FF2B5EF4-FFF2-40B4-BE49-F238E27FC236}">
                <a16:creationId xmlns:a16="http://schemas.microsoft.com/office/drawing/2014/main" id="{F12E1434-092C-403A-B487-9D85377BA0F0}"/>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endParaRPr lang="en-US" altLang="tr-TR"/>
          </a:p>
        </p:txBody>
      </p:sp>
      <p:sp>
        <p:nvSpPr>
          <p:cNvPr id="9" name="Dikdörtgen 8">
            <a:extLst>
              <a:ext uri="{FF2B5EF4-FFF2-40B4-BE49-F238E27FC236}">
                <a16:creationId xmlns:a16="http://schemas.microsoft.com/office/drawing/2014/main" id="{49BDF6C8-A995-4C7F-82FE-4DEC5A108368}"/>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Veri Yer Tutucusu 13">
            <a:extLst>
              <a:ext uri="{FF2B5EF4-FFF2-40B4-BE49-F238E27FC236}">
                <a16:creationId xmlns:a16="http://schemas.microsoft.com/office/drawing/2014/main" id="{4714EDFE-24AB-41DE-B882-AB943C070E6F}"/>
              </a:ext>
            </a:extLst>
          </p:cNvPr>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48BD349D-A183-48FF-8E8B-B1B4B6C45319}" type="datetimeFigureOut">
              <a:rPr lang="tr-TR"/>
              <a:pPr>
                <a:defRPr/>
              </a:pPr>
              <a:t>6.11.2018</a:t>
            </a:fld>
            <a:endParaRPr lang="tr-TR"/>
          </a:p>
        </p:txBody>
      </p:sp>
      <p:sp>
        <p:nvSpPr>
          <p:cNvPr id="3" name="Altbilgi Yer Tutucusu 2">
            <a:extLst>
              <a:ext uri="{FF2B5EF4-FFF2-40B4-BE49-F238E27FC236}">
                <a16:creationId xmlns:a16="http://schemas.microsoft.com/office/drawing/2014/main" id="{8E6AF099-A15A-4881-9DBE-639C0FDC0B58}"/>
              </a:ext>
            </a:extLst>
          </p:cNvPr>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tr-TR"/>
          </a:p>
        </p:txBody>
      </p:sp>
      <p:sp>
        <p:nvSpPr>
          <p:cNvPr id="8" name="Dikdörtgen 7">
            <a:extLst>
              <a:ext uri="{FF2B5EF4-FFF2-40B4-BE49-F238E27FC236}">
                <a16:creationId xmlns:a16="http://schemas.microsoft.com/office/drawing/2014/main" id="{B439CF61-2E64-4DC2-88BE-E8D3C65953C5}"/>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Düz Bağlayıcı 9">
            <a:extLst>
              <a:ext uri="{FF2B5EF4-FFF2-40B4-BE49-F238E27FC236}">
                <a16:creationId xmlns:a16="http://schemas.microsoft.com/office/drawing/2014/main" id="{8D296E8E-CBCB-4D74-822A-C8EEA1E2E511}"/>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a:extLst>
              <a:ext uri="{FF2B5EF4-FFF2-40B4-BE49-F238E27FC236}">
                <a16:creationId xmlns:a16="http://schemas.microsoft.com/office/drawing/2014/main" id="{E972901B-1A49-4D36-A311-DF89765EA2CB}"/>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a:extLst>
              <a:ext uri="{FF2B5EF4-FFF2-40B4-BE49-F238E27FC236}">
                <a16:creationId xmlns:a16="http://schemas.microsoft.com/office/drawing/2014/main" id="{10FFA645-75B5-4F03-AF82-F3D776007C2B}"/>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ayt Numarası Yer Tutucusu 22">
            <a:extLst>
              <a:ext uri="{FF2B5EF4-FFF2-40B4-BE49-F238E27FC236}">
                <a16:creationId xmlns:a16="http://schemas.microsoft.com/office/drawing/2014/main" id="{B34E6598-3525-4403-9AAE-DD8A8251E18E}"/>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defRPr>
            </a:lvl1pPr>
          </a:lstStyle>
          <a:p>
            <a:fld id="{10CA410E-6B5C-4C18-853E-1F5534834C86}" type="slidenum">
              <a:rPr lang="tr-TR" altLang="tr-TR"/>
              <a:pPr/>
              <a:t>‹#›</a:t>
            </a:fld>
            <a:endParaRPr lang="tr-TR" altLang="tr-TR"/>
          </a:p>
        </p:txBody>
      </p:sp>
      <p:sp>
        <p:nvSpPr>
          <p:cNvPr id="1038" name="Başlık Yer Tutucusu 21">
            <a:extLst>
              <a:ext uri="{FF2B5EF4-FFF2-40B4-BE49-F238E27FC236}">
                <a16:creationId xmlns:a16="http://schemas.microsoft.com/office/drawing/2014/main" id="{D1E2DC2D-AFE4-4E34-8AA3-34BE2A626F33}"/>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a:t>Asıl başlık stili için tıklatın</a:t>
            </a:r>
            <a:endParaRPr lang="en-US" altLang="tr-TR"/>
          </a:p>
        </p:txBody>
      </p:sp>
      <p:sp>
        <p:nvSpPr>
          <p:cNvPr id="1039" name="Metin Yer Tutucusu 12">
            <a:extLst>
              <a:ext uri="{FF2B5EF4-FFF2-40B4-BE49-F238E27FC236}">
                <a16:creationId xmlns:a16="http://schemas.microsoft.com/office/drawing/2014/main" id="{F7BA30BA-14FC-425F-9FBB-4A842CA1D3E8}"/>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anose="02040502050405020303" pitchFamily="18" charset="0"/>
        </a:defRPr>
      </a:lvl2pPr>
      <a:lvl3pPr algn="ctr" rtl="0" fontAlgn="base">
        <a:spcBef>
          <a:spcPct val="0"/>
        </a:spcBef>
        <a:spcAft>
          <a:spcPct val="0"/>
        </a:spcAft>
        <a:defRPr sz="3300">
          <a:solidFill>
            <a:srgbClr val="7B9899"/>
          </a:solidFill>
          <a:latin typeface="Georgia" panose="02040502050405020303" pitchFamily="18" charset="0"/>
        </a:defRPr>
      </a:lvl3pPr>
      <a:lvl4pPr algn="ctr" rtl="0" fontAlgn="base">
        <a:spcBef>
          <a:spcPct val="0"/>
        </a:spcBef>
        <a:spcAft>
          <a:spcPct val="0"/>
        </a:spcAft>
        <a:defRPr sz="3300">
          <a:solidFill>
            <a:srgbClr val="7B9899"/>
          </a:solidFill>
          <a:latin typeface="Georgia" panose="02040502050405020303" pitchFamily="18" charset="0"/>
        </a:defRPr>
      </a:lvl4pPr>
      <a:lvl5pPr algn="ctr" rtl="0" fontAlgn="base">
        <a:spcBef>
          <a:spcPct val="0"/>
        </a:spcBef>
        <a:spcAft>
          <a:spcPct val="0"/>
        </a:spcAft>
        <a:defRPr sz="3300">
          <a:solidFill>
            <a:srgbClr val="7B9899"/>
          </a:solidFill>
          <a:latin typeface="Georgia" panose="02040502050405020303" pitchFamily="18" charset="0"/>
        </a:defRPr>
      </a:lvl5pPr>
      <a:lvl6pPr marL="457200" algn="ctr" rtl="0" fontAlgn="base">
        <a:spcBef>
          <a:spcPct val="0"/>
        </a:spcBef>
        <a:spcAft>
          <a:spcPct val="0"/>
        </a:spcAft>
        <a:defRPr sz="3300">
          <a:solidFill>
            <a:srgbClr val="7B9899"/>
          </a:solidFill>
          <a:latin typeface="Georgia" panose="02040502050405020303" pitchFamily="18" charset="0"/>
        </a:defRPr>
      </a:lvl6pPr>
      <a:lvl7pPr marL="914400" algn="ctr" rtl="0" fontAlgn="base">
        <a:spcBef>
          <a:spcPct val="0"/>
        </a:spcBef>
        <a:spcAft>
          <a:spcPct val="0"/>
        </a:spcAft>
        <a:defRPr sz="3300">
          <a:solidFill>
            <a:srgbClr val="7B9899"/>
          </a:solidFill>
          <a:latin typeface="Georgia" panose="02040502050405020303" pitchFamily="18" charset="0"/>
        </a:defRPr>
      </a:lvl7pPr>
      <a:lvl8pPr marL="1371600" algn="ctr" rtl="0" fontAlgn="base">
        <a:spcBef>
          <a:spcPct val="0"/>
        </a:spcBef>
        <a:spcAft>
          <a:spcPct val="0"/>
        </a:spcAft>
        <a:defRPr sz="3300">
          <a:solidFill>
            <a:srgbClr val="7B9899"/>
          </a:solidFill>
          <a:latin typeface="Georgia" panose="02040502050405020303" pitchFamily="18" charset="0"/>
        </a:defRPr>
      </a:lvl8pPr>
      <a:lvl9pPr marL="1828800" algn="ctr" rtl="0" fontAlgn="base">
        <a:spcBef>
          <a:spcPct val="0"/>
        </a:spcBef>
        <a:spcAft>
          <a:spcPct val="0"/>
        </a:spcAft>
        <a:defRPr sz="3300">
          <a:solidFill>
            <a:srgbClr val="7B9899"/>
          </a:solidFill>
          <a:latin typeface="Georgia" panose="02040502050405020303" pitchFamily="18" charset="0"/>
        </a:defRPr>
      </a:lvl9pPr>
    </p:titleStyle>
    <p:bodyStyle>
      <a:lvl1pPr marL="273050" indent="-273050" algn="l" rtl="0" fontAlgn="base">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eople.ucalgary.ca/~elsegal/Rels46901/Hellenistic_Map.GI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14EFC1E0-7D3D-43A6-AA39-8B2277F08709}"/>
              </a:ext>
            </a:extLst>
          </p:cNvPr>
          <p:cNvSpPr>
            <a:spLocks noGrp="1"/>
          </p:cNvSpPr>
          <p:nvPr>
            <p:ph type="subTitle" idx="1"/>
          </p:nvPr>
        </p:nvSpPr>
        <p:spPr/>
        <p:txBody>
          <a:bodyPr>
            <a:normAutofit/>
          </a:bodyPr>
          <a:lstStyle/>
          <a:p>
            <a:pPr fontAlgn="auto">
              <a:spcAft>
                <a:spcPts val="0"/>
              </a:spcAft>
              <a:buFont typeface="Wingdings 2"/>
              <a:buNone/>
              <a:defRPr/>
            </a:pPr>
            <a:r>
              <a:rPr lang="tr-TR" sz="2400" dirty="0"/>
              <a:t>Stoa, </a:t>
            </a:r>
            <a:r>
              <a:rPr lang="tr-TR" sz="2400" dirty="0" err="1"/>
              <a:t>Epikuros</a:t>
            </a:r>
            <a:r>
              <a:rPr lang="tr-TR" sz="2400" dirty="0"/>
              <a:t> ve Septikler</a:t>
            </a:r>
          </a:p>
        </p:txBody>
      </p:sp>
      <p:sp>
        <p:nvSpPr>
          <p:cNvPr id="13315" name="Başlık 1">
            <a:extLst>
              <a:ext uri="{FF2B5EF4-FFF2-40B4-BE49-F238E27FC236}">
                <a16:creationId xmlns:a16="http://schemas.microsoft.com/office/drawing/2014/main" id="{4D2B2299-2DC7-4BCD-9303-FFF8512E4AA5}"/>
              </a:ext>
            </a:extLst>
          </p:cNvPr>
          <p:cNvSpPr>
            <a:spLocks noGrp="1"/>
          </p:cNvSpPr>
          <p:nvPr>
            <p:ph type="ctrTitle"/>
          </p:nvPr>
        </p:nvSpPr>
        <p:spPr/>
        <p:txBody>
          <a:bodyPr/>
          <a:lstStyle/>
          <a:p>
            <a:r>
              <a:rPr lang="tr-TR" altLang="tr-TR" dirty="0"/>
              <a:t>Helenistik Felsefe </a:t>
            </a:r>
            <a:br>
              <a:rPr lang="tr-TR" altLang="tr-TR" dirty="0"/>
            </a:br>
            <a:endParaRPr lang="tr-TR" altLang="tr-TR" dirty="0"/>
          </a:p>
        </p:txBody>
      </p:sp>
      <p:pic>
        <p:nvPicPr>
          <p:cNvPr id="4" name="Resim 3">
            <a:extLst>
              <a:ext uri="{FF2B5EF4-FFF2-40B4-BE49-F238E27FC236}">
                <a16:creationId xmlns:a16="http://schemas.microsoft.com/office/drawing/2014/main" id="{F1DD6301-F3E6-48A4-9234-8407FEADBA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3645024"/>
            <a:ext cx="3665077" cy="2448272"/>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a:extLst>
              <a:ext uri="{FF2B5EF4-FFF2-40B4-BE49-F238E27FC236}">
                <a16:creationId xmlns:a16="http://schemas.microsoft.com/office/drawing/2014/main" id="{6FADCE3C-108C-481E-BAF5-875E4434073F}"/>
              </a:ext>
            </a:extLst>
          </p:cNvPr>
          <p:cNvSpPr>
            <a:spLocks noGrp="1"/>
          </p:cNvSpPr>
          <p:nvPr>
            <p:ph type="title"/>
          </p:nvPr>
        </p:nvSpPr>
        <p:spPr/>
        <p:txBody>
          <a:bodyPr/>
          <a:lstStyle/>
          <a:p>
            <a:r>
              <a:rPr lang="tr-TR" altLang="tr-TR"/>
              <a:t>Şüpheci Felsefe</a:t>
            </a:r>
          </a:p>
        </p:txBody>
      </p:sp>
      <p:sp>
        <p:nvSpPr>
          <p:cNvPr id="22531" name="Metin kutusu 2">
            <a:extLst>
              <a:ext uri="{FF2B5EF4-FFF2-40B4-BE49-F238E27FC236}">
                <a16:creationId xmlns:a16="http://schemas.microsoft.com/office/drawing/2014/main" id="{421D6C2C-DE6B-4084-A1F1-E44D6472833E}"/>
              </a:ext>
            </a:extLst>
          </p:cNvPr>
          <p:cNvSpPr txBox="1">
            <a:spLocks noChangeArrowheads="1"/>
          </p:cNvSpPr>
          <p:nvPr/>
        </p:nvSpPr>
        <p:spPr bwMode="auto">
          <a:xfrm>
            <a:off x="1042988" y="1989138"/>
            <a:ext cx="72009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tr-TR" altLang="tr-TR"/>
              <a:t>Şüpheci Felsefe, Pyrrhon (360-270) ve Timon (330-234) tarafından sistem haline getirilmiştir. </a:t>
            </a:r>
          </a:p>
          <a:p>
            <a:r>
              <a:rPr lang="tr-TR" altLang="tr-TR"/>
              <a:t>Şüpheciler bilgi nazariyesi açısından agnostiktirler.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a:extLst>
              <a:ext uri="{FF2B5EF4-FFF2-40B4-BE49-F238E27FC236}">
                <a16:creationId xmlns:a16="http://schemas.microsoft.com/office/drawing/2014/main" id="{04B0A27A-5FF5-4515-B467-39FCE0C8E118}"/>
              </a:ext>
            </a:extLst>
          </p:cNvPr>
          <p:cNvSpPr>
            <a:spLocks noGrp="1"/>
          </p:cNvSpPr>
          <p:nvPr>
            <p:ph type="title"/>
          </p:nvPr>
        </p:nvSpPr>
        <p:spPr/>
        <p:txBody>
          <a:bodyPr/>
          <a:lstStyle/>
          <a:p>
            <a:r>
              <a:rPr lang="tr-TR" altLang="tr-TR"/>
              <a:t>Helenistik Felsefe Örnek Quiz soruları</a:t>
            </a:r>
          </a:p>
        </p:txBody>
      </p:sp>
      <p:sp>
        <p:nvSpPr>
          <p:cNvPr id="23555" name="Metin kutusu 2">
            <a:extLst>
              <a:ext uri="{FF2B5EF4-FFF2-40B4-BE49-F238E27FC236}">
                <a16:creationId xmlns:a16="http://schemas.microsoft.com/office/drawing/2014/main" id="{FBFC75B1-1DE8-46D2-82EB-C017D372F9CD}"/>
              </a:ext>
            </a:extLst>
          </p:cNvPr>
          <p:cNvSpPr txBox="1">
            <a:spLocks noChangeArrowheads="1"/>
          </p:cNvSpPr>
          <p:nvPr/>
        </p:nvSpPr>
        <p:spPr bwMode="auto">
          <a:xfrm>
            <a:off x="971550" y="1844675"/>
            <a:ext cx="6985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tr-TR" altLang="tr-TR" b="1"/>
              <a:t>Aşağıdakilerden hangisi Stoa felsefesi hakkında doğru değildir?</a:t>
            </a:r>
            <a:endParaRPr lang="tr-TR" altLang="tr-TR"/>
          </a:p>
          <a:p>
            <a:r>
              <a:rPr lang="tr-TR" altLang="tr-TR"/>
              <a:t>A) Bu felsefenin ana düşüncesi Kyniklerde olduğu gibi "insanın bağımsızlığıdır"</a:t>
            </a:r>
          </a:p>
          <a:p>
            <a:r>
              <a:rPr lang="tr-TR" altLang="tr-TR"/>
              <a:t>B) "Tabiata uygun yaşama" stoa ahlakının başlıca ilkesidir.</a:t>
            </a:r>
          </a:p>
          <a:p>
            <a:r>
              <a:rPr lang="tr-TR" altLang="tr-TR"/>
              <a:t>C) Bilgi, dış dünyadan gelen tasavvur ve izlenimler sonucunda oluşur.</a:t>
            </a:r>
          </a:p>
          <a:p>
            <a:r>
              <a:rPr lang="tr-TR" altLang="tr-TR"/>
              <a:t>D) İnsan ruhu ile Tanrısal ruh aynı mahiyettedir.</a:t>
            </a:r>
          </a:p>
          <a:p>
            <a:r>
              <a:rPr lang="tr-TR" altLang="tr-TR"/>
              <a:t>E) Mutluluk mümkün olduğu kadar hazzı yaşamakla gerçekleşir.</a:t>
            </a:r>
          </a:p>
          <a:p>
            <a:endParaRPr lang="tr-TR" alt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a:extLst>
              <a:ext uri="{FF2B5EF4-FFF2-40B4-BE49-F238E27FC236}">
                <a16:creationId xmlns:a16="http://schemas.microsoft.com/office/drawing/2014/main" id="{131E4F4C-3604-47FD-8A2E-97207A9B465B}"/>
              </a:ext>
            </a:extLst>
          </p:cNvPr>
          <p:cNvSpPr>
            <a:spLocks noGrp="1"/>
          </p:cNvSpPr>
          <p:nvPr>
            <p:ph type="title"/>
          </p:nvPr>
        </p:nvSpPr>
        <p:spPr/>
        <p:txBody>
          <a:bodyPr/>
          <a:lstStyle/>
          <a:p>
            <a:r>
              <a:rPr lang="tr-TR" altLang="tr-TR"/>
              <a:t>Helenistik Felsefe Örnek Quiz soruları</a:t>
            </a:r>
          </a:p>
        </p:txBody>
      </p:sp>
      <p:sp>
        <p:nvSpPr>
          <p:cNvPr id="3" name="Metin kutusu 2">
            <a:extLst>
              <a:ext uri="{FF2B5EF4-FFF2-40B4-BE49-F238E27FC236}">
                <a16:creationId xmlns:a16="http://schemas.microsoft.com/office/drawing/2014/main" id="{87119D85-B087-4374-B044-D3D797F4D741}"/>
              </a:ext>
            </a:extLst>
          </p:cNvPr>
          <p:cNvSpPr txBox="1"/>
          <p:nvPr/>
        </p:nvSpPr>
        <p:spPr>
          <a:xfrm>
            <a:off x="965200" y="1844675"/>
            <a:ext cx="6983413" cy="3140075"/>
          </a:xfrm>
          <a:prstGeom prst="rect">
            <a:avLst/>
          </a:prstGeom>
          <a:noFill/>
        </p:spPr>
        <p:txBody>
          <a:bodyPr>
            <a:spAutoFit/>
          </a:bodyPr>
          <a:lstStyle/>
          <a:p>
            <a:pPr fontAlgn="auto">
              <a:spcBef>
                <a:spcPts val="0"/>
              </a:spcBef>
              <a:spcAft>
                <a:spcPts val="0"/>
              </a:spcAft>
              <a:defRPr/>
            </a:pPr>
            <a:r>
              <a:rPr lang="tr-TR" dirty="0">
                <a:latin typeface="+mn-lt"/>
                <a:cs typeface="+mn-cs"/>
              </a:rPr>
              <a:t>Her şey, tanrısal akıl tarafından belirlendiğine göre doğada yasa </a:t>
            </a:r>
            <a:r>
              <a:rPr lang="tr-TR" dirty="0" err="1">
                <a:latin typeface="+mn-lt"/>
                <a:cs typeface="+mn-cs"/>
              </a:rPr>
              <a:t>eğemendir</a:t>
            </a:r>
            <a:r>
              <a:rPr lang="tr-TR" dirty="0">
                <a:latin typeface="+mn-lt"/>
                <a:cs typeface="+mn-cs"/>
              </a:rPr>
              <a:t> ve </a:t>
            </a:r>
            <a:r>
              <a:rPr lang="tr-TR" dirty="0" err="1">
                <a:latin typeface="+mn-lt"/>
                <a:cs typeface="+mn-cs"/>
              </a:rPr>
              <a:t>Yazgı'dan</a:t>
            </a:r>
            <a:r>
              <a:rPr lang="tr-TR" dirty="0">
                <a:latin typeface="+mn-lt"/>
                <a:cs typeface="+mn-cs"/>
              </a:rPr>
              <a:t> kaçınmak imkansızdır. Öyleyse kişi yazgısına karşı boş yere mücadele etmemelidir. </a:t>
            </a:r>
          </a:p>
          <a:p>
            <a:pPr fontAlgn="auto">
              <a:spcBef>
                <a:spcPts val="0"/>
              </a:spcBef>
              <a:spcAft>
                <a:spcPts val="0"/>
              </a:spcAft>
              <a:defRPr/>
            </a:pPr>
            <a:r>
              <a:rPr lang="tr-TR" b="1" dirty="0">
                <a:latin typeface="+mn-lt"/>
                <a:cs typeface="+mn-cs"/>
              </a:rPr>
              <a:t>Yukarıdaki görüşü hangi okul savunmaktadır?</a:t>
            </a:r>
          </a:p>
          <a:p>
            <a:pPr fontAlgn="auto">
              <a:spcBef>
                <a:spcPts val="0"/>
              </a:spcBef>
              <a:spcAft>
                <a:spcPts val="0"/>
              </a:spcAft>
              <a:defRPr/>
            </a:pPr>
            <a:endParaRPr lang="tr-TR" dirty="0">
              <a:latin typeface="+mn-lt"/>
              <a:cs typeface="+mn-cs"/>
            </a:endParaRPr>
          </a:p>
          <a:p>
            <a:pPr marL="342900" indent="-342900" fontAlgn="auto">
              <a:spcBef>
                <a:spcPts val="0"/>
              </a:spcBef>
              <a:spcAft>
                <a:spcPts val="0"/>
              </a:spcAft>
              <a:buFontTx/>
              <a:buAutoNum type="alphaUcParenR"/>
              <a:defRPr/>
            </a:pPr>
            <a:r>
              <a:rPr lang="tr-TR" dirty="0" err="1">
                <a:latin typeface="+mn-lt"/>
                <a:cs typeface="+mn-cs"/>
              </a:rPr>
              <a:t>Kynikler</a:t>
            </a:r>
            <a:r>
              <a:rPr lang="tr-TR" dirty="0">
                <a:latin typeface="+mn-lt"/>
                <a:cs typeface="+mn-cs"/>
              </a:rPr>
              <a:t>		</a:t>
            </a:r>
          </a:p>
          <a:p>
            <a:pPr marL="342900" indent="-342900" fontAlgn="auto">
              <a:spcBef>
                <a:spcPts val="0"/>
              </a:spcBef>
              <a:spcAft>
                <a:spcPts val="0"/>
              </a:spcAft>
              <a:buFontTx/>
              <a:buAutoNum type="alphaUcParenR"/>
              <a:defRPr/>
            </a:pPr>
            <a:r>
              <a:rPr lang="tr-TR" dirty="0" err="1">
                <a:latin typeface="+mn-lt"/>
                <a:cs typeface="+mn-cs"/>
              </a:rPr>
              <a:t>Kyrenler</a:t>
            </a:r>
            <a:r>
              <a:rPr lang="tr-TR" dirty="0">
                <a:latin typeface="+mn-lt"/>
                <a:cs typeface="+mn-cs"/>
              </a:rPr>
              <a:t>	</a:t>
            </a:r>
          </a:p>
          <a:p>
            <a:pPr marL="342900" indent="-342900" fontAlgn="auto">
              <a:spcBef>
                <a:spcPts val="0"/>
              </a:spcBef>
              <a:spcAft>
                <a:spcPts val="0"/>
              </a:spcAft>
              <a:buFontTx/>
              <a:buAutoNum type="alphaUcParenR"/>
              <a:defRPr/>
            </a:pPr>
            <a:r>
              <a:rPr lang="tr-TR" dirty="0" err="1">
                <a:latin typeface="+mn-lt"/>
                <a:cs typeface="+mn-cs"/>
              </a:rPr>
              <a:t>Stoalılar</a:t>
            </a:r>
            <a:endParaRPr lang="tr-TR" dirty="0">
              <a:latin typeface="+mn-lt"/>
              <a:cs typeface="+mn-cs"/>
            </a:endParaRPr>
          </a:p>
          <a:p>
            <a:pPr fontAlgn="auto">
              <a:spcBef>
                <a:spcPts val="0"/>
              </a:spcBef>
              <a:spcAft>
                <a:spcPts val="0"/>
              </a:spcAft>
              <a:defRPr/>
            </a:pPr>
            <a:r>
              <a:rPr lang="tr-TR" dirty="0">
                <a:latin typeface="+mn-lt"/>
                <a:cs typeface="+mn-cs"/>
              </a:rPr>
              <a:t>D) </a:t>
            </a:r>
            <a:r>
              <a:rPr lang="tr-TR" dirty="0" err="1">
                <a:latin typeface="+mn-lt"/>
                <a:cs typeface="+mn-cs"/>
              </a:rPr>
              <a:t>Epikurosçular</a:t>
            </a:r>
            <a:r>
              <a:rPr lang="tr-TR" dirty="0">
                <a:latin typeface="+mn-lt"/>
                <a:cs typeface="+mn-cs"/>
              </a:rPr>
              <a:t>	</a:t>
            </a:r>
          </a:p>
          <a:p>
            <a:pPr fontAlgn="auto">
              <a:spcBef>
                <a:spcPts val="0"/>
              </a:spcBef>
              <a:spcAft>
                <a:spcPts val="0"/>
              </a:spcAft>
              <a:defRPr/>
            </a:pPr>
            <a:r>
              <a:rPr lang="tr-TR" dirty="0">
                <a:latin typeface="+mn-lt"/>
                <a:cs typeface="+mn-cs"/>
              </a:rPr>
              <a:t>E) Şüpheciler</a:t>
            </a:r>
          </a:p>
          <a:p>
            <a:pPr fontAlgn="auto">
              <a:spcBef>
                <a:spcPts val="0"/>
              </a:spcBef>
              <a:spcAft>
                <a:spcPts val="0"/>
              </a:spcAft>
              <a:defRPr/>
            </a:pPr>
            <a:endParaRPr lang="tr-TR" dirty="0">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a:extLst>
              <a:ext uri="{FF2B5EF4-FFF2-40B4-BE49-F238E27FC236}">
                <a16:creationId xmlns:a16="http://schemas.microsoft.com/office/drawing/2014/main" id="{0BBB6DC2-2DB4-4988-B605-205EDB966DFE}"/>
              </a:ext>
            </a:extLst>
          </p:cNvPr>
          <p:cNvSpPr>
            <a:spLocks noGrp="1"/>
          </p:cNvSpPr>
          <p:nvPr>
            <p:ph type="title"/>
          </p:nvPr>
        </p:nvSpPr>
        <p:spPr/>
        <p:txBody>
          <a:bodyPr/>
          <a:lstStyle/>
          <a:p>
            <a:r>
              <a:rPr lang="tr-TR" altLang="tr-TR">
                <a:solidFill>
                  <a:srgbClr val="7B9899"/>
                </a:solidFill>
              </a:rPr>
              <a:t>Helenistik Felsefe </a:t>
            </a:r>
          </a:p>
        </p:txBody>
      </p:sp>
      <p:sp>
        <p:nvSpPr>
          <p:cNvPr id="14339" name="İçerik Yer Tutucusu 2">
            <a:extLst>
              <a:ext uri="{FF2B5EF4-FFF2-40B4-BE49-F238E27FC236}">
                <a16:creationId xmlns:a16="http://schemas.microsoft.com/office/drawing/2014/main" id="{2940715B-6096-48CC-8572-E34C41E81F32}"/>
              </a:ext>
            </a:extLst>
          </p:cNvPr>
          <p:cNvSpPr>
            <a:spLocks noGrp="1"/>
          </p:cNvSpPr>
          <p:nvPr>
            <p:ph sz="quarter" idx="1"/>
          </p:nvPr>
        </p:nvSpPr>
        <p:spPr>
          <a:xfrm>
            <a:off x="301625" y="1527175"/>
            <a:ext cx="8504238" cy="4572000"/>
          </a:xfrm>
        </p:spPr>
        <p:txBody>
          <a:bodyPr/>
          <a:lstStyle/>
          <a:p>
            <a:r>
              <a:rPr lang="tr-TR" altLang="tr-TR"/>
              <a:t>Helenistik felsefe nedir?</a:t>
            </a:r>
          </a:p>
          <a:p>
            <a:pPr lvl="1"/>
            <a:r>
              <a:rPr lang="tr-TR" altLang="tr-TR"/>
              <a:t>Büyük İskenderin giriştiği Asya seferinin kültür tarihi açısından sonuçlarındandır.</a:t>
            </a:r>
          </a:p>
          <a:p>
            <a:pPr lvl="1"/>
            <a:r>
              <a:rPr lang="tr-TR" altLang="tr-TR"/>
              <a:t>Bu seferlerle Yunan kültürü, doğuya ve Akdeniz çevresine yayılmış, doğudan gelen dinî çığırlar da batıya girmiştir. Bu düşünce hareketlerinin birbiriyle kaynaşması ile doğmuştur. </a:t>
            </a:r>
          </a:p>
          <a:p>
            <a:pPr lvl="1"/>
            <a:r>
              <a:rPr lang="tr-TR" altLang="tr-TR"/>
              <a:t>Yunanistan, M.Ö. 146 yılında siyasi hürriyetini kaybederek Roma’nın hakimiyetine girmiştir.</a:t>
            </a:r>
          </a:p>
          <a:p>
            <a:pPr lvl="1"/>
            <a:r>
              <a:rPr lang="tr-TR" altLang="tr-TR"/>
              <a:t>Helenistik dönemde ilmi çalışmalar daha da hızlanmıştır. Atinanın dışında, Rodos’ta, İskenderiye’de, Tarsus’ta, Roma’da ve Bizans’ta büyük kütüphaneler ve müzeler kurulmuştur.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a:extLst>
              <a:ext uri="{FF2B5EF4-FFF2-40B4-BE49-F238E27FC236}">
                <a16:creationId xmlns:a16="http://schemas.microsoft.com/office/drawing/2014/main" id="{05BD9424-C657-4C0A-8450-E240D403DEFB}"/>
              </a:ext>
            </a:extLst>
          </p:cNvPr>
          <p:cNvSpPr>
            <a:spLocks noGrp="1"/>
          </p:cNvSpPr>
          <p:nvPr>
            <p:ph type="title"/>
          </p:nvPr>
        </p:nvSpPr>
        <p:spPr/>
        <p:txBody>
          <a:bodyPr/>
          <a:lstStyle/>
          <a:p>
            <a:r>
              <a:rPr lang="tr-TR" altLang="tr-TR">
                <a:solidFill>
                  <a:srgbClr val="7B9899"/>
                </a:solidFill>
              </a:rPr>
              <a:t>İskender’in Yayılışı</a:t>
            </a:r>
          </a:p>
        </p:txBody>
      </p:sp>
      <p:sp>
        <p:nvSpPr>
          <p:cNvPr id="3" name="İçerik Yer Tutucusu 2">
            <a:extLst>
              <a:ext uri="{FF2B5EF4-FFF2-40B4-BE49-F238E27FC236}">
                <a16:creationId xmlns:a16="http://schemas.microsoft.com/office/drawing/2014/main" id="{164A4617-6421-479B-9318-40C1D1EA8E2A}"/>
              </a:ext>
            </a:extLst>
          </p:cNvPr>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0" indent="0" fontAlgn="auto">
              <a:spcAft>
                <a:spcPts val="0"/>
              </a:spcAft>
              <a:buFont typeface="Wingdings 2"/>
              <a:buNone/>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endParaRPr lang="tr-TR" sz="1400" dirty="0">
              <a:hlinkClick r:id="rId2"/>
            </a:endParaRPr>
          </a:p>
          <a:p>
            <a:pPr marL="274320" indent="-274320" fontAlgn="auto">
              <a:spcAft>
                <a:spcPts val="0"/>
              </a:spcAft>
              <a:buFont typeface="Wingdings 2"/>
              <a:buChar char=""/>
              <a:defRPr/>
            </a:pPr>
            <a:r>
              <a:rPr lang="tr-TR" sz="1400" dirty="0">
                <a:hlinkClick r:id="rId2"/>
              </a:rPr>
              <a:t>http://people.ucalgary.ca/~elsegal/Rels46901/Hellenistic_Map.GIF</a:t>
            </a:r>
            <a:endParaRPr lang="tr-TR" sz="1400" dirty="0"/>
          </a:p>
          <a:p>
            <a:pPr marL="274320" indent="-274320" fontAlgn="auto">
              <a:spcAft>
                <a:spcPts val="0"/>
              </a:spcAft>
              <a:buFont typeface="Wingdings 2"/>
              <a:buChar char=""/>
              <a:defRPr/>
            </a:pPr>
            <a:endParaRPr lang="tr-TR" sz="1400" dirty="0"/>
          </a:p>
        </p:txBody>
      </p:sp>
      <p:pic>
        <p:nvPicPr>
          <p:cNvPr id="15364" name="Resim 3">
            <a:extLst>
              <a:ext uri="{FF2B5EF4-FFF2-40B4-BE49-F238E27FC236}">
                <a16:creationId xmlns:a16="http://schemas.microsoft.com/office/drawing/2014/main" id="{8206874B-25E0-4115-82EB-07FA3D8F57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555750"/>
            <a:ext cx="6264275" cy="415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DF525CB-FA5A-49C2-BEF5-3AF7C42232D7}"/>
              </a:ext>
            </a:extLst>
          </p:cNvPr>
          <p:cNvSpPr>
            <a:spLocks noGrp="1"/>
          </p:cNvSpPr>
          <p:nvPr>
            <p:ph sz="quarter" idx="1"/>
          </p:nvPr>
        </p:nvSpPr>
        <p:spPr>
          <a:xfrm>
            <a:off x="301625" y="1527175"/>
            <a:ext cx="8504238" cy="4572000"/>
          </a:xfrm>
        </p:spPr>
        <p:txBody>
          <a:bodyPr>
            <a:normAutofit fontScale="92500"/>
          </a:bodyPr>
          <a:lstStyle/>
          <a:p>
            <a:pPr marL="274320" indent="-274320" fontAlgn="auto">
              <a:spcAft>
                <a:spcPts val="0"/>
              </a:spcAft>
              <a:buFont typeface="Wingdings 2"/>
              <a:buChar char=""/>
              <a:defRPr/>
            </a:pPr>
            <a:r>
              <a:rPr lang="tr-TR" dirty="0"/>
              <a:t>Helenistik Felsefenin Özellikleri:</a:t>
            </a:r>
          </a:p>
          <a:p>
            <a:pPr marL="548640" lvl="1" indent="-274320" fontAlgn="auto">
              <a:spcAft>
                <a:spcPts val="0"/>
              </a:spcAft>
              <a:buFont typeface="Wingdings"/>
              <a:buChar char=""/>
              <a:defRPr/>
            </a:pPr>
            <a:r>
              <a:rPr lang="tr-TR" dirty="0"/>
              <a:t>Bu devirde felsefe, insan hayatının mana ve hedefi üzerine dönmüştür. </a:t>
            </a:r>
          </a:p>
          <a:p>
            <a:pPr marL="548640" lvl="1" indent="-274320" fontAlgn="auto">
              <a:spcAft>
                <a:spcPts val="0"/>
              </a:spcAft>
              <a:buFont typeface="Wingdings"/>
              <a:buChar char=""/>
              <a:defRPr/>
            </a:pPr>
            <a:r>
              <a:rPr lang="tr-TR" dirty="0"/>
              <a:t>Ahlâk, felsefenin ana disiplini haline gelmiştir. </a:t>
            </a:r>
          </a:p>
          <a:p>
            <a:pPr marL="548640" lvl="1" indent="-274320" fontAlgn="auto">
              <a:spcAft>
                <a:spcPts val="0"/>
              </a:spcAft>
              <a:buFont typeface="Wingdings"/>
              <a:buChar char=""/>
              <a:defRPr/>
            </a:pPr>
            <a:r>
              <a:rPr lang="tr-TR" dirty="0"/>
              <a:t>Alemin yapısını anlamak için ikinci bir felsefe disiplini olarak fizik ortaya çıkmış ve âlemi tanımada takip edilecek metodu göstermeye yardımı dokunacak mantık iki disiplinin yanında yer almıştır. </a:t>
            </a:r>
          </a:p>
          <a:p>
            <a:pPr marL="548640" lvl="1" indent="-274320" fontAlgn="auto">
              <a:spcAft>
                <a:spcPts val="0"/>
              </a:spcAft>
              <a:buFont typeface="Wingdings"/>
              <a:buChar char=""/>
              <a:defRPr/>
            </a:pPr>
            <a:r>
              <a:rPr lang="tr-TR" dirty="0"/>
              <a:t>Doğudan gelen dinî düşünce, Yunan düşüncesindeki kavramlarla açıklanmaya çalışılmış, böylece birbiriyle mücadele eden birtakım dinî ve metafizik sistemler ortaya çıkmıştır. </a:t>
            </a:r>
          </a:p>
          <a:p>
            <a:pPr marL="548640" lvl="1" indent="-274320" fontAlgn="auto">
              <a:spcAft>
                <a:spcPts val="0"/>
              </a:spcAft>
              <a:buFont typeface="Wingdings"/>
              <a:buChar char=""/>
              <a:defRPr/>
            </a:pPr>
            <a:r>
              <a:rPr lang="tr-TR" dirty="0"/>
              <a:t>Bu nedenle </a:t>
            </a:r>
            <a:r>
              <a:rPr lang="tr-TR" dirty="0" err="1"/>
              <a:t>helenistik</a:t>
            </a:r>
            <a:r>
              <a:rPr lang="tr-TR" dirty="0"/>
              <a:t> felsefe, </a:t>
            </a:r>
            <a:r>
              <a:rPr lang="tr-TR" b="1" dirty="0"/>
              <a:t>ahlâk felsefesi </a:t>
            </a:r>
            <a:r>
              <a:rPr lang="tr-TR" dirty="0"/>
              <a:t>ve </a:t>
            </a:r>
            <a:r>
              <a:rPr lang="tr-TR" b="1" dirty="0"/>
              <a:t>din felsefesi </a:t>
            </a:r>
            <a:r>
              <a:rPr lang="tr-TR" dirty="0"/>
              <a:t>şeklinde iki devreye ayrılmıştır. </a:t>
            </a:r>
          </a:p>
          <a:p>
            <a:pPr marL="548640" lvl="1" indent="-274320" fontAlgn="auto">
              <a:spcAft>
                <a:spcPts val="0"/>
              </a:spcAft>
              <a:buFont typeface="Wingdings"/>
              <a:buChar char=""/>
              <a:defRP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a:extLst>
              <a:ext uri="{FF2B5EF4-FFF2-40B4-BE49-F238E27FC236}">
                <a16:creationId xmlns:a16="http://schemas.microsoft.com/office/drawing/2014/main" id="{F44B64E4-B854-427D-91D3-855E84298AC6}"/>
              </a:ext>
            </a:extLst>
          </p:cNvPr>
          <p:cNvSpPr>
            <a:spLocks noGrp="1"/>
          </p:cNvSpPr>
          <p:nvPr>
            <p:ph type="title"/>
          </p:nvPr>
        </p:nvSpPr>
        <p:spPr/>
        <p:txBody>
          <a:bodyPr/>
          <a:lstStyle/>
          <a:p>
            <a:r>
              <a:rPr lang="tr-TR" altLang="tr-TR" sz="2800">
                <a:solidFill>
                  <a:srgbClr val="7B9899"/>
                </a:solidFill>
              </a:rPr>
              <a:t>Helenik Felsefe ile Helenistik Felsefenin Mukayesesi</a:t>
            </a:r>
          </a:p>
        </p:txBody>
      </p:sp>
      <p:sp>
        <p:nvSpPr>
          <p:cNvPr id="3" name="İçerik Yer Tutucusu 2">
            <a:extLst>
              <a:ext uri="{FF2B5EF4-FFF2-40B4-BE49-F238E27FC236}">
                <a16:creationId xmlns:a16="http://schemas.microsoft.com/office/drawing/2014/main" id="{1C9FC157-8638-472F-84B8-994C738A152F}"/>
              </a:ext>
            </a:extLst>
          </p:cNvPr>
          <p:cNvSpPr>
            <a:spLocks noGrp="1"/>
          </p:cNvSpPr>
          <p:nvPr>
            <p:ph sz="quarter" idx="1"/>
          </p:nvPr>
        </p:nvSpPr>
        <p:spPr>
          <a:xfrm>
            <a:off x="301625" y="1527175"/>
            <a:ext cx="8504238" cy="4572000"/>
          </a:xfrm>
        </p:spPr>
        <p:txBody>
          <a:bodyPr>
            <a:normAutofit fontScale="62500" lnSpcReduction="20000"/>
          </a:bodyPr>
          <a:lstStyle/>
          <a:p>
            <a:pPr marL="274320" indent="-274320" fontAlgn="auto">
              <a:spcAft>
                <a:spcPts val="0"/>
              </a:spcAft>
              <a:buFont typeface="Wingdings 2"/>
              <a:buChar char=""/>
              <a:defRPr/>
            </a:pPr>
            <a:r>
              <a:rPr lang="tr-TR" dirty="0"/>
              <a:t>Antik felsefenin ilk 300 yıllık dönemine tekabül eden </a:t>
            </a:r>
            <a:r>
              <a:rPr lang="tr-TR" dirty="0" err="1"/>
              <a:t>Helenik</a:t>
            </a:r>
            <a:r>
              <a:rPr lang="tr-TR" dirty="0"/>
              <a:t> felsefe, onun en güçlü, en parlak dönemine karşılık gelir. Görece çok daha uzun veya yaklaşık 700 yıllık bir tarihi olan Helenistik felsefeyle kıyaslandığında, hemen hemen bütünüyle ona karşıt özellikler sergiler. Buna göre, </a:t>
            </a:r>
          </a:p>
          <a:p>
            <a:pPr marL="274320" indent="-274320" fontAlgn="auto">
              <a:spcAft>
                <a:spcPts val="0"/>
              </a:spcAft>
              <a:buFont typeface="Wingdings 2"/>
              <a:buChar char=""/>
              <a:defRPr/>
            </a:pPr>
            <a:r>
              <a:rPr lang="tr-TR" dirty="0" err="1"/>
              <a:t>Helenik</a:t>
            </a:r>
            <a:r>
              <a:rPr lang="tr-TR" dirty="0"/>
              <a:t> felsefe dini veya </a:t>
            </a:r>
            <a:r>
              <a:rPr lang="tr-TR" dirty="0" err="1"/>
              <a:t>mitopoetik</a:t>
            </a:r>
            <a:r>
              <a:rPr lang="tr-TR" dirty="0"/>
              <a:t> düşünceden kopuşla, doğal olayların doğaüstü nedenler yerine yine doğal nedenlerle açıklanması gerektiği inancıyla başlar.</a:t>
            </a:r>
          </a:p>
          <a:p>
            <a:pPr marL="274320" indent="-274320" fontAlgn="auto">
              <a:spcAft>
                <a:spcPts val="0"/>
              </a:spcAft>
              <a:buFont typeface="Wingdings 2"/>
              <a:buChar char=""/>
              <a:defRPr/>
            </a:pPr>
            <a:r>
              <a:rPr lang="tr-TR" dirty="0"/>
              <a:t>Helenistik felsefe ise, özellikle son dönemlerinde veya Yeni-Platoncu felsefede dine yeniden yaklaşır ve mistik bir karakter kazanır. </a:t>
            </a:r>
          </a:p>
          <a:p>
            <a:pPr marL="274320" indent="-274320" fontAlgn="auto">
              <a:spcAft>
                <a:spcPts val="0"/>
              </a:spcAft>
              <a:buFont typeface="Wingdings 2"/>
              <a:buChar char=""/>
              <a:defRPr/>
            </a:pPr>
            <a:r>
              <a:rPr lang="tr-TR" dirty="0" err="1"/>
              <a:t>Helenik</a:t>
            </a:r>
            <a:r>
              <a:rPr lang="tr-TR" dirty="0"/>
              <a:t> felsefenin hem naiflik hem de başka kültürlerle karışmamış olma anlamında saftır.</a:t>
            </a:r>
          </a:p>
          <a:p>
            <a:pPr marL="274320" indent="-274320" fontAlgn="auto">
              <a:spcAft>
                <a:spcPts val="0"/>
              </a:spcAft>
              <a:buFont typeface="Wingdings 2"/>
              <a:buChar char=""/>
              <a:defRPr/>
            </a:pPr>
            <a:r>
              <a:rPr lang="tr-TR" dirty="0"/>
              <a:t>Helenistik felsefe ise Roma kültürü ve kısmen de Doğu felsefesiyle karışmış olma anlamında Yunana özgü saflığını yitirmiş bir felsefedir. </a:t>
            </a:r>
          </a:p>
          <a:p>
            <a:pPr marL="274320" indent="-274320" fontAlgn="auto">
              <a:spcAft>
                <a:spcPts val="0"/>
              </a:spcAft>
              <a:buFont typeface="Wingdings 2"/>
              <a:buChar char=""/>
              <a:defRPr/>
            </a:pPr>
            <a:r>
              <a:rPr lang="tr-TR" dirty="0" err="1"/>
              <a:t>Helenik</a:t>
            </a:r>
            <a:r>
              <a:rPr lang="tr-TR" dirty="0"/>
              <a:t> felsefenin doğal siyasi dekoru kent-devletidir, </a:t>
            </a:r>
            <a:r>
              <a:rPr lang="tr-TR" dirty="0" err="1"/>
              <a:t>Helenik</a:t>
            </a:r>
            <a:r>
              <a:rPr lang="tr-TR" dirty="0"/>
              <a:t> dönemin filozofu kent-devletinde mutlu bir hayata erişme idealinin belirlediği </a:t>
            </a:r>
            <a:r>
              <a:rPr lang="tr-TR" dirty="0" err="1"/>
              <a:t>etiko</a:t>
            </a:r>
            <a:r>
              <a:rPr lang="tr-TR" dirty="0"/>
              <a:t>-politik sorulara cevap vermeye çalışır. </a:t>
            </a:r>
          </a:p>
          <a:p>
            <a:pPr marL="274320" indent="-274320" fontAlgn="auto">
              <a:spcAft>
                <a:spcPts val="0"/>
              </a:spcAft>
              <a:buFont typeface="Wingdings 2"/>
              <a:buChar char=""/>
              <a:defRPr/>
            </a:pPr>
            <a:r>
              <a:rPr lang="tr-TR" dirty="0"/>
              <a:t>Helenistik dönemin siyasi dekorunda imparatorluk vardır; bu dönemde filozof imparatorluk düzeninin sınırlarını büyüttüğü dünyada yalnızlaşan ve yabancılaşan insanın ağır problemlerine çözüm getirmeye çalışır. </a:t>
            </a:r>
          </a:p>
        </p:txBody>
      </p:sp>
      <p:sp>
        <p:nvSpPr>
          <p:cNvPr id="17412" name="Metin kutusu 3">
            <a:extLst>
              <a:ext uri="{FF2B5EF4-FFF2-40B4-BE49-F238E27FC236}">
                <a16:creationId xmlns:a16="http://schemas.microsoft.com/office/drawing/2014/main" id="{4C6AFE69-9058-4748-A90E-61F4663516F5}"/>
              </a:ext>
            </a:extLst>
          </p:cNvPr>
          <p:cNvSpPr txBox="1">
            <a:spLocks noChangeArrowheads="1"/>
          </p:cNvSpPr>
          <p:nvPr/>
        </p:nvSpPr>
        <p:spPr bwMode="auto">
          <a:xfrm>
            <a:off x="323850" y="6381750"/>
            <a:ext cx="8640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tr-TR" altLang="tr-TR" sz="1600"/>
              <a:t>Kaynak: Ahmet Cevizci, Felsefe Tarihi: Thales’ten Boudrillard’a, Say Yayınları, 2009.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a:extLst>
              <a:ext uri="{FF2B5EF4-FFF2-40B4-BE49-F238E27FC236}">
                <a16:creationId xmlns:a16="http://schemas.microsoft.com/office/drawing/2014/main" id="{853DCFB1-AE3E-4753-A645-1FC0A62AE0CB}"/>
              </a:ext>
            </a:extLst>
          </p:cNvPr>
          <p:cNvSpPr>
            <a:spLocks noGrp="1"/>
          </p:cNvSpPr>
          <p:nvPr>
            <p:ph type="title"/>
          </p:nvPr>
        </p:nvSpPr>
        <p:spPr/>
        <p:txBody>
          <a:bodyPr/>
          <a:lstStyle/>
          <a:p>
            <a:r>
              <a:rPr lang="tr-TR" altLang="tr-TR" sz="2800">
                <a:solidFill>
                  <a:srgbClr val="7B9899"/>
                </a:solidFill>
              </a:rPr>
              <a:t>Helenik Felsefe ile Helenistik Felsefenin Mukayesesi</a:t>
            </a:r>
          </a:p>
        </p:txBody>
      </p:sp>
      <p:sp>
        <p:nvSpPr>
          <p:cNvPr id="3" name="İçerik Yer Tutucusu 2">
            <a:extLst>
              <a:ext uri="{FF2B5EF4-FFF2-40B4-BE49-F238E27FC236}">
                <a16:creationId xmlns:a16="http://schemas.microsoft.com/office/drawing/2014/main" id="{1888E66D-5996-4ED8-811C-E4FC3B819BE4}"/>
              </a:ext>
            </a:extLst>
          </p:cNvPr>
          <p:cNvSpPr>
            <a:spLocks noGrp="1"/>
          </p:cNvSpPr>
          <p:nvPr>
            <p:ph sz="quarter" idx="1"/>
          </p:nvPr>
        </p:nvSpPr>
        <p:spPr>
          <a:xfrm>
            <a:off x="301625" y="1527175"/>
            <a:ext cx="8504238" cy="4572000"/>
          </a:xfrm>
        </p:spPr>
        <p:txBody>
          <a:bodyPr>
            <a:normAutofit fontScale="70000" lnSpcReduction="20000"/>
          </a:bodyPr>
          <a:lstStyle/>
          <a:p>
            <a:pPr marL="274320" indent="-274320" fontAlgn="auto">
              <a:spcAft>
                <a:spcPts val="0"/>
              </a:spcAft>
              <a:buFont typeface="Wingdings 2"/>
              <a:buChar char=""/>
              <a:defRPr/>
            </a:pPr>
            <a:r>
              <a:rPr lang="tr-TR" dirty="0" err="1"/>
              <a:t>Helenik</a:t>
            </a:r>
            <a:r>
              <a:rPr lang="tr-TR" dirty="0"/>
              <a:t> felsefe, büyük bir bölümünde, zaman zaman etik ve politik konularla yakından ilgilenmiş olsa bile, bütünüyle teorik ve evrenin her yönüyle anlaşılabilir olduğuna inanan tamamen rasyonel bir felsefe olarak gelişmiştir. </a:t>
            </a:r>
          </a:p>
          <a:p>
            <a:pPr marL="274320" indent="-274320" fontAlgn="auto">
              <a:spcAft>
                <a:spcPts val="0"/>
              </a:spcAft>
              <a:buFont typeface="Wingdings 2"/>
              <a:buChar char=""/>
              <a:defRPr/>
            </a:pPr>
            <a:r>
              <a:rPr lang="tr-TR" dirty="0"/>
              <a:t>Helenistik felsefe ise, felsefenin neredeyse tüm diğer disiplinlerini bir kenara bırakarak ahlak problemi üzerinde yoğunlaşmış pratik bir felsefedir; </a:t>
            </a:r>
          </a:p>
          <a:p>
            <a:pPr marL="274320" indent="-274320" fontAlgn="auto">
              <a:spcAft>
                <a:spcPts val="0"/>
              </a:spcAft>
              <a:buFont typeface="Wingdings 2"/>
              <a:buChar char=""/>
              <a:defRPr/>
            </a:pPr>
            <a:r>
              <a:rPr lang="tr-TR" dirty="0"/>
              <a:t>Helenistik Felsefe, kimi durumlarda gerçekliğin kavranamaz olduğunu kabul eden septik (kuşkucu), bazen de aklı terk ederek mistikleşmiş bir felsefe olarak ortaya çıkar. </a:t>
            </a:r>
          </a:p>
          <a:p>
            <a:pPr marL="274320" indent="-274320" fontAlgn="auto">
              <a:spcAft>
                <a:spcPts val="0"/>
              </a:spcAft>
              <a:buFont typeface="Wingdings 2"/>
              <a:buChar char=""/>
              <a:defRPr/>
            </a:pPr>
            <a:r>
              <a:rPr lang="tr-TR" dirty="0"/>
              <a:t>Antik felsefenin, MÖ 4. yüzyılın son çeyreğinde başlayıp, MS 6. yüzyıla kadar devam eden ikinci büyük dönemi Helenistik-Roma felsefesi iki ana çağdan ya da felsefe çığırından meydana gelir. Bunlardan birincisi, resmi olarak MÖ 322 ve 331 yılları arasındaki tarihsel döneme karşılık gelen Helenistik çağın felsefesidir. (Stoacı, </a:t>
            </a:r>
            <a:r>
              <a:rPr lang="tr-TR" dirty="0" err="1"/>
              <a:t>Epikürosçu</a:t>
            </a:r>
            <a:r>
              <a:rPr lang="tr-TR" dirty="0"/>
              <a:t> ve Kuşkucu okullar)</a:t>
            </a:r>
          </a:p>
          <a:p>
            <a:pPr marL="274320" indent="-274320" fontAlgn="auto">
              <a:spcAft>
                <a:spcPts val="0"/>
              </a:spcAft>
              <a:buFont typeface="Wingdings 2"/>
              <a:buChar char=""/>
              <a:defRPr/>
            </a:pPr>
            <a:r>
              <a:rPr lang="tr-TR" dirty="0"/>
              <a:t>Dönemin ikinci ana çığırı ise Roma felsefesidir.</a:t>
            </a:r>
          </a:p>
          <a:p>
            <a:pPr marL="274320" indent="-274320" fontAlgn="auto">
              <a:spcAft>
                <a:spcPts val="0"/>
              </a:spcAft>
              <a:buFont typeface="Wingdings 2"/>
              <a:buChar char=""/>
              <a:defRPr/>
            </a:pPr>
            <a:endParaRPr lang="tr-TR" dirty="0"/>
          </a:p>
        </p:txBody>
      </p:sp>
      <p:sp>
        <p:nvSpPr>
          <p:cNvPr id="18436" name="Metin kutusu 3">
            <a:extLst>
              <a:ext uri="{FF2B5EF4-FFF2-40B4-BE49-F238E27FC236}">
                <a16:creationId xmlns:a16="http://schemas.microsoft.com/office/drawing/2014/main" id="{A87EE35E-1E11-4F1A-9CF9-AC25E63CEDA6}"/>
              </a:ext>
            </a:extLst>
          </p:cNvPr>
          <p:cNvSpPr txBox="1">
            <a:spLocks noChangeArrowheads="1"/>
          </p:cNvSpPr>
          <p:nvPr/>
        </p:nvSpPr>
        <p:spPr bwMode="auto">
          <a:xfrm>
            <a:off x="323850" y="6381750"/>
            <a:ext cx="8640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tr-TR" altLang="tr-TR" sz="1600"/>
              <a:t>Kaynak: Ahmet Cevizci, Felsefe Tarihi: Thales’ten Boudrillard’a, Say Yayınları, 2009.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a:extLst>
              <a:ext uri="{FF2B5EF4-FFF2-40B4-BE49-F238E27FC236}">
                <a16:creationId xmlns:a16="http://schemas.microsoft.com/office/drawing/2014/main" id="{5903FBEA-6E7C-44D6-B73B-1F16FD354006}"/>
              </a:ext>
            </a:extLst>
          </p:cNvPr>
          <p:cNvSpPr>
            <a:spLocks noGrp="1"/>
          </p:cNvSpPr>
          <p:nvPr>
            <p:ph type="title"/>
          </p:nvPr>
        </p:nvSpPr>
        <p:spPr/>
        <p:txBody>
          <a:bodyPr/>
          <a:lstStyle/>
          <a:p>
            <a:r>
              <a:rPr lang="tr-TR" altLang="tr-TR">
                <a:solidFill>
                  <a:srgbClr val="7B9899"/>
                </a:solidFill>
              </a:rPr>
              <a:t>Helenistik Felsefe: Ahlak Felsefesi</a:t>
            </a:r>
          </a:p>
        </p:txBody>
      </p:sp>
      <p:sp>
        <p:nvSpPr>
          <p:cNvPr id="3" name="İçerik Yer Tutucusu 2">
            <a:extLst>
              <a:ext uri="{FF2B5EF4-FFF2-40B4-BE49-F238E27FC236}">
                <a16:creationId xmlns:a16="http://schemas.microsoft.com/office/drawing/2014/main" id="{B26A2E6A-32D5-4A66-AEA9-B444BCF33AFC}"/>
              </a:ext>
            </a:extLst>
          </p:cNvPr>
          <p:cNvSpPr>
            <a:spLocks noGrp="1"/>
          </p:cNvSpPr>
          <p:nvPr>
            <p:ph sz="quarter" idx="1"/>
          </p:nvPr>
        </p:nvSpPr>
        <p:spPr>
          <a:xfrm>
            <a:off x="301625" y="1527175"/>
            <a:ext cx="8504238" cy="4572000"/>
          </a:xfrm>
        </p:spPr>
        <p:txBody>
          <a:bodyPr>
            <a:normAutofit fontScale="62500" lnSpcReduction="20000"/>
          </a:bodyPr>
          <a:lstStyle/>
          <a:p>
            <a:pPr marL="274320" indent="-274320" algn="just" fontAlgn="auto">
              <a:spcAft>
                <a:spcPts val="0"/>
              </a:spcAft>
              <a:buFont typeface="Wingdings 2"/>
              <a:buChar char=""/>
              <a:defRPr/>
            </a:pPr>
            <a:r>
              <a:rPr lang="tr-TR" dirty="0"/>
              <a:t>M.Ö. </a:t>
            </a:r>
            <a:r>
              <a:rPr lang="tr-TR" dirty="0" err="1"/>
              <a:t>IV.yüzyılın</a:t>
            </a:r>
            <a:r>
              <a:rPr lang="tr-TR" dirty="0"/>
              <a:t> sonlarına doğru, Platon’un Akademisi ile Aristoteles’in </a:t>
            </a:r>
            <a:r>
              <a:rPr lang="tr-TR" dirty="0" err="1"/>
              <a:t>Peripatos</a:t>
            </a:r>
            <a:r>
              <a:rPr lang="tr-TR" dirty="0"/>
              <a:t> Mektebinin yanında iki mektep daha ortaya çıkmıştır: Stoa Mektebi ve </a:t>
            </a:r>
            <a:r>
              <a:rPr lang="tr-TR" dirty="0" err="1"/>
              <a:t>Epikur</a:t>
            </a:r>
            <a:r>
              <a:rPr lang="tr-TR" dirty="0"/>
              <a:t> Mektebi. </a:t>
            </a:r>
          </a:p>
          <a:p>
            <a:pPr marL="274320" indent="-274320" algn="just" fontAlgn="auto">
              <a:spcAft>
                <a:spcPts val="0"/>
              </a:spcAft>
              <a:buFont typeface="Wingdings 2"/>
              <a:buChar char=""/>
              <a:defRPr/>
            </a:pPr>
            <a:r>
              <a:rPr lang="tr-TR" dirty="0"/>
              <a:t>Birinci mektep sütunlu bir yerde ders yaptığı için “Sütunlu Galeri” anlamına Stoa adını almıştır. İslâm dünyasında </a:t>
            </a:r>
            <a:r>
              <a:rPr lang="tr-TR" dirty="0" err="1"/>
              <a:t>Revakiyyun</a:t>
            </a:r>
            <a:r>
              <a:rPr lang="tr-TR" dirty="0"/>
              <a:t> ismi ile bilinirler. </a:t>
            </a:r>
          </a:p>
          <a:p>
            <a:pPr marL="274320" indent="-274320" algn="just" fontAlgn="auto">
              <a:spcAft>
                <a:spcPts val="0"/>
              </a:spcAft>
              <a:buFont typeface="Wingdings 2"/>
              <a:buChar char=""/>
              <a:defRPr/>
            </a:pPr>
            <a:r>
              <a:rPr lang="tr-TR" dirty="0"/>
              <a:t>İkinci mektep ise, kurucusu </a:t>
            </a:r>
            <a:r>
              <a:rPr lang="tr-TR" dirty="0" err="1"/>
              <a:t>Epikuros</a:t>
            </a:r>
            <a:r>
              <a:rPr lang="tr-TR" dirty="0"/>
              <a:t> (341-270)’un ismini almıştır. Bu iki zıt mektebin ortaklaşa sahip oldukları görüş, insanı bir hayat filozofu olarak göz önünde bulundurmaları ve birer bilge kişi </a:t>
            </a:r>
            <a:r>
              <a:rPr lang="tr-TR" dirty="0" err="1"/>
              <a:t>idealı</a:t>
            </a:r>
            <a:r>
              <a:rPr lang="tr-TR" dirty="0"/>
              <a:t> ortaya atmalarıdır. </a:t>
            </a:r>
          </a:p>
          <a:p>
            <a:pPr marL="274320" indent="-274320" algn="just" fontAlgn="auto">
              <a:spcAft>
                <a:spcPts val="0"/>
              </a:spcAft>
              <a:buFont typeface="Wingdings 2"/>
              <a:buChar char=""/>
              <a:defRPr/>
            </a:pPr>
            <a:r>
              <a:rPr lang="tr-TR" dirty="0" err="1"/>
              <a:t>Stoalılara</a:t>
            </a:r>
            <a:r>
              <a:rPr lang="tr-TR" dirty="0"/>
              <a:t> göre bilge kişi, “bütün aşırı istek ve içgüdülerini yenmiş olan kimsedir. Bilge kişi hayat karşısında olduğu gibi ölüm karşısında da ilgisizdir. Epikürcülere göre bilge kişi, ruh dinginliğine ermiş olan, hayatta hiçbir şey karşısında sarsılmayan kimsedir.” </a:t>
            </a:r>
          </a:p>
          <a:p>
            <a:pPr marL="274320" indent="-274320" algn="just" fontAlgn="auto">
              <a:spcAft>
                <a:spcPts val="0"/>
              </a:spcAft>
              <a:buFont typeface="Wingdings 2"/>
              <a:buChar char=""/>
              <a:defRPr/>
            </a:pPr>
            <a:r>
              <a:rPr lang="tr-TR" dirty="0"/>
              <a:t>Bu iki mektebin yanında bir de şüphecilik çığırı yer alır. Şüphecilere göre bilge kişi, herhangi bir durum karşısında hiçbir hüküm vermemelidir. Çünkü bütün yanılgıların ve sıkıntıların kaynağı hükümlerdir. İnsan ruh huzuruna ancak hükümlerden kaçındığı vakit ulaşabilir. Bilge kişi ruh sükûnuna “</a:t>
            </a:r>
            <a:r>
              <a:rPr lang="tr-TR" dirty="0" err="1"/>
              <a:t>ataraxie”ye</a:t>
            </a:r>
            <a:r>
              <a:rPr lang="tr-TR" dirty="0"/>
              <a:t> ulaşan kişidir. Bilge kişi </a:t>
            </a:r>
            <a:r>
              <a:rPr lang="tr-TR" dirty="0" err="1"/>
              <a:t>epoche’ye</a:t>
            </a:r>
            <a:r>
              <a:rPr lang="tr-TR" dirty="0"/>
              <a:t> erişen kişidir. </a:t>
            </a:r>
            <a:r>
              <a:rPr lang="tr-TR" dirty="0" err="1"/>
              <a:t>Epoche</a:t>
            </a:r>
            <a:r>
              <a:rPr lang="tr-TR" dirty="0"/>
              <a:t> “insanın, âlemde olup biten şeyler karşısında olduğu gibi, kendi kaderi karşısında da sarsılmaması demektir.</a:t>
            </a:r>
          </a:p>
          <a:p>
            <a:pPr marL="274320" indent="-274320" fontAlgn="auto">
              <a:spcAft>
                <a:spcPts val="0"/>
              </a:spcAft>
              <a:buFont typeface="Wingdings 2"/>
              <a:buChar char=""/>
              <a:defRPr/>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a:extLst>
              <a:ext uri="{FF2B5EF4-FFF2-40B4-BE49-F238E27FC236}">
                <a16:creationId xmlns:a16="http://schemas.microsoft.com/office/drawing/2014/main" id="{3958A7E9-751D-48B3-B2C6-E77A36029B07}"/>
              </a:ext>
            </a:extLst>
          </p:cNvPr>
          <p:cNvSpPr>
            <a:spLocks noGrp="1"/>
          </p:cNvSpPr>
          <p:nvPr>
            <p:ph type="title"/>
          </p:nvPr>
        </p:nvSpPr>
        <p:spPr/>
        <p:txBody>
          <a:bodyPr/>
          <a:lstStyle/>
          <a:p>
            <a:r>
              <a:rPr lang="tr-TR" altLang="tr-TR"/>
              <a:t>Stoa Felsefesi</a:t>
            </a:r>
          </a:p>
        </p:txBody>
      </p:sp>
      <p:sp>
        <p:nvSpPr>
          <p:cNvPr id="20483" name="Metin kutusu 3">
            <a:extLst>
              <a:ext uri="{FF2B5EF4-FFF2-40B4-BE49-F238E27FC236}">
                <a16:creationId xmlns:a16="http://schemas.microsoft.com/office/drawing/2014/main" id="{48F54463-3534-403C-B0FC-E7EC7B305D78}"/>
              </a:ext>
            </a:extLst>
          </p:cNvPr>
          <p:cNvSpPr txBox="1">
            <a:spLocks noChangeArrowheads="1"/>
          </p:cNvSpPr>
          <p:nvPr/>
        </p:nvSpPr>
        <p:spPr bwMode="auto">
          <a:xfrm>
            <a:off x="468313" y="1700213"/>
            <a:ext cx="82804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tr-TR" altLang="tr-TR"/>
              <a:t>Stoa felsefesi üç devreye ayrılır: </a:t>
            </a:r>
          </a:p>
          <a:p>
            <a:r>
              <a:rPr lang="tr-TR" altLang="tr-TR"/>
              <a:t>1- Eski Stoa (M.Ö. 300-130) </a:t>
            </a:r>
          </a:p>
          <a:p>
            <a:r>
              <a:rPr lang="tr-TR" altLang="tr-TR"/>
              <a:t>2- Orta Staoa (M.Ö. 130-50)</a:t>
            </a:r>
          </a:p>
          <a:p>
            <a:r>
              <a:rPr lang="tr-TR" altLang="tr-TR"/>
              <a:t>3- Roma Stoa (M.Ö. 50-M.S. 3.yüzyıl)</a:t>
            </a:r>
          </a:p>
          <a:p>
            <a:endParaRPr lang="tr-TR" altLang="tr-TR"/>
          </a:p>
          <a:p>
            <a:r>
              <a:rPr lang="tr-TR" altLang="tr-TR"/>
              <a:t>Eski Stoa: Kıbrıs’lı Zenon kurucusudur. Ahlâk anlayışında Kyniklerden, fizik anlayışında da Herakleitos’tan etkilenmiştir. Devlet anlayışında kozmopolittir. </a:t>
            </a:r>
          </a:p>
          <a:p>
            <a:endParaRPr lang="tr-TR" altLang="tr-TR"/>
          </a:p>
          <a:p>
            <a:r>
              <a:rPr lang="tr-TR" altLang="tr-TR"/>
              <a:t>Orta Stoa’nın iki önemli filozofu, Panaitios (185-110) ile Poseidios (135-50)’tur.</a:t>
            </a:r>
          </a:p>
          <a:p>
            <a:endParaRPr lang="tr-TR" altLang="tr-TR"/>
          </a:p>
          <a:p>
            <a:r>
              <a:rPr lang="tr-TR" altLang="tr-TR"/>
              <a:t>Roma Stoa’nın filozoflarının önemlilerinden üçü: </a:t>
            </a:r>
          </a:p>
          <a:p>
            <a:r>
              <a:rPr lang="tr-TR" altLang="tr-TR"/>
              <a:t>Seneca (3-65), Epiktetos (50-130) ve Marcus Aurelius (121-180)’tur. </a:t>
            </a:r>
          </a:p>
          <a:p>
            <a:r>
              <a:rPr lang="tr-TR" altLang="tr-TR"/>
              <a:t>Senaca eğitimcidir. Epiktetos, kölelikten yetişen bir filozoftur. Marcus Aurelius, kral olan filozoftur.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a:extLst>
              <a:ext uri="{FF2B5EF4-FFF2-40B4-BE49-F238E27FC236}">
                <a16:creationId xmlns:a16="http://schemas.microsoft.com/office/drawing/2014/main" id="{2D4870B1-B6AD-4537-BAA0-FACC7C7CEEAA}"/>
              </a:ext>
            </a:extLst>
          </p:cNvPr>
          <p:cNvSpPr>
            <a:spLocks noGrp="1"/>
          </p:cNvSpPr>
          <p:nvPr>
            <p:ph type="title"/>
          </p:nvPr>
        </p:nvSpPr>
        <p:spPr/>
        <p:txBody>
          <a:bodyPr/>
          <a:lstStyle/>
          <a:p>
            <a:r>
              <a:rPr lang="tr-TR" altLang="tr-TR"/>
              <a:t>Epikürcülük</a:t>
            </a:r>
          </a:p>
        </p:txBody>
      </p:sp>
      <p:sp>
        <p:nvSpPr>
          <p:cNvPr id="21507" name="Metin kutusu 2">
            <a:extLst>
              <a:ext uri="{FF2B5EF4-FFF2-40B4-BE49-F238E27FC236}">
                <a16:creationId xmlns:a16="http://schemas.microsoft.com/office/drawing/2014/main" id="{7D5D478F-E2F1-46D3-84F3-BB498186E869}"/>
              </a:ext>
            </a:extLst>
          </p:cNvPr>
          <p:cNvSpPr txBox="1">
            <a:spLocks noChangeArrowheads="1"/>
          </p:cNvSpPr>
          <p:nvPr/>
        </p:nvSpPr>
        <p:spPr bwMode="auto">
          <a:xfrm>
            <a:off x="352425" y="2708275"/>
            <a:ext cx="446405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tr-TR" altLang="tr-TR"/>
              <a:t>Epikürcüler, Kyrene Mektebi ve Demokritos’un etkisinde kalmışlardır. </a:t>
            </a:r>
          </a:p>
          <a:p>
            <a:endParaRPr lang="tr-TR" altLang="tr-TR"/>
          </a:p>
          <a:p>
            <a:r>
              <a:rPr lang="tr-TR" altLang="tr-TR"/>
              <a:t>Haz düşüncesi felsefelerinde önemlidir.</a:t>
            </a:r>
          </a:p>
        </p:txBody>
      </p:sp>
      <p:pic>
        <p:nvPicPr>
          <p:cNvPr id="4" name="Resim 3">
            <a:extLst>
              <a:ext uri="{FF2B5EF4-FFF2-40B4-BE49-F238E27FC236}">
                <a16:creationId xmlns:a16="http://schemas.microsoft.com/office/drawing/2014/main" id="{2F2C7044-7AC2-449D-AE1C-757184814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6929" y="2248437"/>
            <a:ext cx="3810000" cy="2771775"/>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227</TotalTime>
  <Words>1045</Words>
  <Application>Microsoft Office PowerPoint</Application>
  <PresentationFormat>Ekran Gösterisi (4:3)</PresentationFormat>
  <Paragraphs>92</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Georgia</vt:lpstr>
      <vt:lpstr>Arial</vt:lpstr>
      <vt:lpstr>Wingdings 2</vt:lpstr>
      <vt:lpstr>Wingdings</vt:lpstr>
      <vt:lpstr>Calibri</vt:lpstr>
      <vt:lpstr>Kent</vt:lpstr>
      <vt:lpstr>Helenistik Felsefe  </vt:lpstr>
      <vt:lpstr>Helenistik Felsefe </vt:lpstr>
      <vt:lpstr>İskender’in Yayılışı</vt:lpstr>
      <vt:lpstr>PowerPoint Sunusu</vt:lpstr>
      <vt:lpstr>Helenik Felsefe ile Helenistik Felsefenin Mukayesesi</vt:lpstr>
      <vt:lpstr>Helenik Felsefe ile Helenistik Felsefenin Mukayesesi</vt:lpstr>
      <vt:lpstr>Helenistik Felsefe: Ahlak Felsefesi</vt:lpstr>
      <vt:lpstr>Stoa Felsefesi</vt:lpstr>
      <vt:lpstr>Epikürcülük</vt:lpstr>
      <vt:lpstr>Şüpheci Felsefe</vt:lpstr>
      <vt:lpstr>Helenistik Felsefe Örnek Quiz soruları</vt:lpstr>
      <vt:lpstr>Helenistik Felsefe Örnek Quiz soruları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Helenistik Felsefe</dc:title>
  <dc:creator>http://www.nedir.org</dc:creator>
  <cp:lastModifiedBy>mehmet genç</cp:lastModifiedBy>
  <cp:revision>8</cp:revision>
  <dcterms:modified xsi:type="dcterms:W3CDTF">2018-11-06T12:18:12Z</dcterms:modified>
</cp:coreProperties>
</file>