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sldIdLst>
    <p:sldId id="256" r:id="rId2"/>
    <p:sldId id="262" r:id="rId3"/>
    <p:sldId id="259" r:id="rId4"/>
    <p:sldId id="257" r:id="rId5"/>
    <p:sldId id="258" r:id="rId6"/>
    <p:sldId id="260" r:id="rId7"/>
    <p:sldId id="263" r:id="rId8"/>
    <p:sldId id="264" r:id="rId9"/>
    <p:sldId id="265" r:id="rId10"/>
    <p:sldId id="267" r:id="rId11"/>
    <p:sldId id="268" r:id="rId12"/>
    <p:sldId id="261" r:id="rId13"/>
    <p:sldId id="269" r:id="rId14"/>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5pPr>
    <a:lvl6pPr marL="2286000" algn="l" defTabSz="914400" rtl="0" eaLnBrk="1" latinLnBrk="0" hangingPunct="1">
      <a:defRPr kern="1200">
        <a:solidFill>
          <a:schemeClr val="tx1"/>
        </a:solidFill>
        <a:latin typeface="Comic Sans MS" panose="030F0702030302020204" pitchFamily="66" charset="0"/>
        <a:ea typeface="+mn-ea"/>
        <a:cs typeface="Arial" panose="020B0604020202020204" pitchFamily="34" charset="0"/>
      </a:defRPr>
    </a:lvl6pPr>
    <a:lvl7pPr marL="2743200" algn="l" defTabSz="914400" rtl="0" eaLnBrk="1" latinLnBrk="0" hangingPunct="1">
      <a:defRPr kern="1200">
        <a:solidFill>
          <a:schemeClr val="tx1"/>
        </a:solidFill>
        <a:latin typeface="Comic Sans MS" panose="030F0702030302020204" pitchFamily="66" charset="0"/>
        <a:ea typeface="+mn-ea"/>
        <a:cs typeface="Arial" panose="020B0604020202020204" pitchFamily="34" charset="0"/>
      </a:defRPr>
    </a:lvl7pPr>
    <a:lvl8pPr marL="3200400" algn="l" defTabSz="914400" rtl="0" eaLnBrk="1" latinLnBrk="0" hangingPunct="1">
      <a:defRPr kern="1200">
        <a:solidFill>
          <a:schemeClr val="tx1"/>
        </a:solidFill>
        <a:latin typeface="Comic Sans MS" panose="030F0702030302020204" pitchFamily="66" charset="0"/>
        <a:ea typeface="+mn-ea"/>
        <a:cs typeface="Arial" panose="020B0604020202020204" pitchFamily="34" charset="0"/>
      </a:defRPr>
    </a:lvl8pPr>
    <a:lvl9pPr marL="3657600" algn="l" defTabSz="914400" rtl="0" eaLnBrk="1" latinLnBrk="0" hangingPunct="1">
      <a:defRPr kern="1200">
        <a:solidFill>
          <a:schemeClr val="tx1"/>
        </a:solidFill>
        <a:latin typeface="Comic Sans MS" panose="030F0702030302020204" pitchFamily="66"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3554" name="Freeform 2">
            <a:extLst>
              <a:ext uri="{FF2B5EF4-FFF2-40B4-BE49-F238E27FC236}">
                <a16:creationId xmlns:a16="http://schemas.microsoft.com/office/drawing/2014/main" id="{C0DBAEB2-9D42-4728-B88E-F1F13D8C7D71}"/>
              </a:ext>
            </a:extLst>
          </p:cNvPr>
          <p:cNvSpPr>
            <a:spLocks/>
          </p:cNvSpPr>
          <p:nvPr/>
        </p:nvSpPr>
        <p:spPr bwMode="blackWhite">
          <a:xfrm>
            <a:off x="20638" y="12700"/>
            <a:ext cx="8896350" cy="6780213"/>
          </a:xfrm>
          <a:custGeom>
            <a:avLst/>
            <a:gdLst>
              <a:gd name="T0" fmla="*/ 2822 w 3985"/>
              <a:gd name="T1" fmla="*/ 0 h 3619"/>
              <a:gd name="T2" fmla="*/ 0 w 3985"/>
              <a:gd name="T3" fmla="*/ 975 h 3619"/>
              <a:gd name="T4" fmla="*/ 2169 w 3985"/>
              <a:gd name="T5" fmla="*/ 3619 h 3619"/>
              <a:gd name="T6" fmla="*/ 3985 w 3985"/>
              <a:gd name="T7" fmla="*/ 1125 h 3619"/>
              <a:gd name="T8" fmla="*/ 2822 w 3985"/>
              <a:gd name="T9" fmla="*/ 0 h 3619"/>
              <a:gd name="T10" fmla="*/ 2822 w 3985"/>
              <a:gd name="T11" fmla="*/ 0 h 3619"/>
            </a:gdLst>
            <a:ahLst/>
            <a:cxnLst>
              <a:cxn ang="0">
                <a:pos x="T0" y="T1"/>
              </a:cxn>
              <a:cxn ang="0">
                <a:pos x="T2" y="T3"/>
              </a:cxn>
              <a:cxn ang="0">
                <a:pos x="T4" y="T5"/>
              </a:cxn>
              <a:cxn ang="0">
                <a:pos x="T6" y="T7"/>
              </a:cxn>
              <a:cxn ang="0">
                <a:pos x="T8" y="T9"/>
              </a:cxn>
              <a:cxn ang="0">
                <a:pos x="T10" y="T11"/>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3555" name="Rectangle 3">
            <a:extLst>
              <a:ext uri="{FF2B5EF4-FFF2-40B4-BE49-F238E27FC236}">
                <a16:creationId xmlns:a16="http://schemas.microsoft.com/office/drawing/2014/main" id="{46B30976-810B-41FD-9A2F-34DAA9DD5062}"/>
              </a:ext>
            </a:extLst>
          </p:cNvPr>
          <p:cNvSpPr>
            <a:spLocks noGrp="1" noChangeArrowheads="1"/>
          </p:cNvSpPr>
          <p:nvPr>
            <p:ph type="ctrTitle"/>
          </p:nvPr>
        </p:nvSpPr>
        <p:spPr>
          <a:xfrm>
            <a:off x="1371600" y="1511300"/>
            <a:ext cx="6400800" cy="2273300"/>
          </a:xfrm>
          <a:effectLst>
            <a:outerShdw dist="45791" dir="2021404" algn="ctr" rotWithShape="0">
              <a:schemeClr val="bg2"/>
            </a:outerShdw>
          </a:effectLst>
          <a:extLst>
            <a:ext uri="{909E8E84-426E-40DD-AFC4-6F175D3DCCD1}">
              <a14:hiddenFill xmlns:a14="http://schemas.microsoft.com/office/drawing/2010/main">
                <a:solidFill>
                  <a:srgbClr val="FF3300"/>
                </a:solidFill>
              </a14:hiddenFill>
            </a:ext>
          </a:extLst>
        </p:spPr>
        <p:txBody>
          <a:bodyPr/>
          <a:lstStyle>
            <a:lvl1pPr>
              <a:defRPr>
                <a:solidFill>
                  <a:schemeClr val="tx2"/>
                </a:solidFill>
                <a:effectLst>
                  <a:outerShdw blurRad="38100" dist="38100" dir="2700000" algn="tl">
                    <a:srgbClr val="C0C0C0"/>
                  </a:outerShdw>
                </a:effectLst>
              </a:defRPr>
            </a:lvl1pPr>
          </a:lstStyle>
          <a:p>
            <a:pPr lvl="0"/>
            <a:r>
              <a:rPr lang="tr-TR" altLang="tr-TR" noProof="0"/>
              <a:t>Asıl başlık stili için tıklatın</a:t>
            </a:r>
          </a:p>
        </p:txBody>
      </p:sp>
      <p:sp>
        <p:nvSpPr>
          <p:cNvPr id="23556" name="Rectangle 4">
            <a:extLst>
              <a:ext uri="{FF2B5EF4-FFF2-40B4-BE49-F238E27FC236}">
                <a16:creationId xmlns:a16="http://schemas.microsoft.com/office/drawing/2014/main" id="{C2B9D910-875A-4750-ACDE-C685AC5DCB50}"/>
              </a:ext>
            </a:extLst>
          </p:cNvPr>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pPr lvl="0"/>
            <a:r>
              <a:rPr lang="tr-TR" altLang="tr-TR" noProof="0"/>
              <a:t>Asıl alt başlık stilini düzenlemek için tıklatın</a:t>
            </a:r>
          </a:p>
        </p:txBody>
      </p:sp>
      <p:sp>
        <p:nvSpPr>
          <p:cNvPr id="23557" name="Rectangle 5">
            <a:extLst>
              <a:ext uri="{FF2B5EF4-FFF2-40B4-BE49-F238E27FC236}">
                <a16:creationId xmlns:a16="http://schemas.microsoft.com/office/drawing/2014/main" id="{3CBA6B43-92F4-4EB8-88DC-39EC73DA4A89}"/>
              </a:ext>
            </a:extLst>
          </p:cNvPr>
          <p:cNvSpPr>
            <a:spLocks noGrp="1" noChangeArrowheads="1"/>
          </p:cNvSpPr>
          <p:nvPr>
            <p:ph type="dt" sz="half" idx="2"/>
          </p:nvPr>
        </p:nvSpPr>
        <p:spPr>
          <a:xfrm>
            <a:off x="685800" y="6248400"/>
            <a:ext cx="1905000" cy="457200"/>
          </a:xfrm>
        </p:spPr>
        <p:txBody>
          <a:bodyPr/>
          <a:lstStyle>
            <a:lvl1pPr>
              <a:defRPr/>
            </a:lvl1pPr>
          </a:lstStyle>
          <a:p>
            <a:endParaRPr lang="tr-TR" altLang="tr-TR"/>
          </a:p>
        </p:txBody>
      </p:sp>
      <p:sp>
        <p:nvSpPr>
          <p:cNvPr id="23558" name="Rectangle 6">
            <a:extLst>
              <a:ext uri="{FF2B5EF4-FFF2-40B4-BE49-F238E27FC236}">
                <a16:creationId xmlns:a16="http://schemas.microsoft.com/office/drawing/2014/main" id="{F9D81C61-5574-403B-9675-A1EE67718487}"/>
              </a:ext>
            </a:extLst>
          </p:cNvPr>
          <p:cNvSpPr>
            <a:spLocks noGrp="1" noChangeArrowheads="1"/>
          </p:cNvSpPr>
          <p:nvPr>
            <p:ph type="ftr" sz="quarter" idx="3"/>
          </p:nvPr>
        </p:nvSpPr>
        <p:spPr>
          <a:xfrm>
            <a:off x="3124200" y="6248400"/>
            <a:ext cx="2895600" cy="457200"/>
          </a:xfrm>
        </p:spPr>
        <p:txBody>
          <a:bodyPr/>
          <a:lstStyle>
            <a:lvl1pPr>
              <a:defRPr/>
            </a:lvl1pPr>
          </a:lstStyle>
          <a:p>
            <a:endParaRPr lang="tr-TR" altLang="tr-TR"/>
          </a:p>
        </p:txBody>
      </p:sp>
      <p:sp>
        <p:nvSpPr>
          <p:cNvPr id="23559" name="Rectangle 7">
            <a:extLst>
              <a:ext uri="{FF2B5EF4-FFF2-40B4-BE49-F238E27FC236}">
                <a16:creationId xmlns:a16="http://schemas.microsoft.com/office/drawing/2014/main" id="{2854D926-4E30-4D71-8F04-3F6823276FF4}"/>
              </a:ext>
            </a:extLst>
          </p:cNvPr>
          <p:cNvSpPr>
            <a:spLocks noGrp="1" noChangeArrowheads="1"/>
          </p:cNvSpPr>
          <p:nvPr>
            <p:ph type="sldNum" sz="quarter" idx="4"/>
          </p:nvPr>
        </p:nvSpPr>
        <p:spPr>
          <a:xfrm>
            <a:off x="6553200" y="6248400"/>
            <a:ext cx="1905000" cy="457200"/>
          </a:xfrm>
        </p:spPr>
        <p:txBody>
          <a:bodyPr/>
          <a:lstStyle>
            <a:lvl1pPr>
              <a:defRPr/>
            </a:lvl1pPr>
          </a:lstStyle>
          <a:p>
            <a:fld id="{040C929F-A6B5-4475-9124-92A9996F83DD}" type="slidenum">
              <a:rPr lang="tr-TR" altLang="tr-TR"/>
              <a:pPr/>
              <a:t>‹#›</a:t>
            </a:fld>
            <a:endParaRPr lang="tr-TR" altLang="tr-TR"/>
          </a:p>
        </p:txBody>
      </p:sp>
      <p:grpSp>
        <p:nvGrpSpPr>
          <p:cNvPr id="23560" name="Group 8">
            <a:extLst>
              <a:ext uri="{FF2B5EF4-FFF2-40B4-BE49-F238E27FC236}">
                <a16:creationId xmlns:a16="http://schemas.microsoft.com/office/drawing/2014/main" id="{D2465C1B-BF7F-4C52-9772-431A16A7B03E}"/>
              </a:ext>
            </a:extLst>
          </p:cNvPr>
          <p:cNvGrpSpPr>
            <a:grpSpLocks/>
          </p:cNvGrpSpPr>
          <p:nvPr/>
        </p:nvGrpSpPr>
        <p:grpSpPr bwMode="auto">
          <a:xfrm>
            <a:off x="195263" y="234950"/>
            <a:ext cx="3787775" cy="1778000"/>
            <a:chOff x="123" y="148"/>
            <a:chExt cx="2386" cy="1120"/>
          </a:xfrm>
        </p:grpSpPr>
        <p:sp>
          <p:nvSpPr>
            <p:cNvPr id="23561" name="Freeform 9">
              <a:extLst>
                <a:ext uri="{FF2B5EF4-FFF2-40B4-BE49-F238E27FC236}">
                  <a16:creationId xmlns:a16="http://schemas.microsoft.com/office/drawing/2014/main" id="{B4A3BDCA-D2DE-4530-BCE6-5C01C7CAB09C}"/>
                </a:ext>
              </a:extLst>
            </p:cNvPr>
            <p:cNvSpPr>
              <a:spLocks/>
            </p:cNvSpPr>
            <p:nvPr userDrawn="1"/>
          </p:nvSpPr>
          <p:spPr bwMode="auto">
            <a:xfrm>
              <a:off x="177" y="177"/>
              <a:ext cx="2250" cy="1017"/>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3562" name="Freeform 10">
              <a:extLst>
                <a:ext uri="{FF2B5EF4-FFF2-40B4-BE49-F238E27FC236}">
                  <a16:creationId xmlns:a16="http://schemas.microsoft.com/office/drawing/2014/main" id="{6E5D2928-08AB-4CE5-B2E5-D6880749CC6C}"/>
                </a:ext>
              </a:extLst>
            </p:cNvPr>
            <p:cNvSpPr>
              <a:spLocks/>
            </p:cNvSpPr>
            <p:nvPr userDrawn="1"/>
          </p:nvSpPr>
          <p:spPr bwMode="auto">
            <a:xfrm>
              <a:off x="166" y="261"/>
              <a:ext cx="2244" cy="1007"/>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3563" name="Freeform 11">
              <a:extLst>
                <a:ext uri="{FF2B5EF4-FFF2-40B4-BE49-F238E27FC236}">
                  <a16:creationId xmlns:a16="http://schemas.microsoft.com/office/drawing/2014/main" id="{1B644EE7-334C-4F12-9C42-F6E085374876}"/>
                </a:ext>
              </a:extLst>
            </p:cNvPr>
            <p:cNvSpPr>
              <a:spLocks/>
            </p:cNvSpPr>
            <p:nvPr userDrawn="1"/>
          </p:nvSpPr>
          <p:spPr bwMode="auto">
            <a:xfrm>
              <a:off x="474" y="344"/>
              <a:ext cx="1488" cy="919"/>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23564" name="Group 12">
              <a:extLst>
                <a:ext uri="{FF2B5EF4-FFF2-40B4-BE49-F238E27FC236}">
                  <a16:creationId xmlns:a16="http://schemas.microsoft.com/office/drawing/2014/main" id="{E0E864E1-4BDF-4760-B8FF-3F23DE58F993}"/>
                </a:ext>
              </a:extLst>
            </p:cNvPr>
            <p:cNvGrpSpPr>
              <a:grpSpLocks/>
            </p:cNvGrpSpPr>
            <p:nvPr userDrawn="1"/>
          </p:nvGrpSpPr>
          <p:grpSpPr bwMode="auto">
            <a:xfrm>
              <a:off x="123" y="148"/>
              <a:ext cx="2386" cy="1081"/>
              <a:chOff x="123" y="148"/>
              <a:chExt cx="2386" cy="1081"/>
            </a:xfrm>
          </p:grpSpPr>
          <p:sp>
            <p:nvSpPr>
              <p:cNvPr id="23565" name="Freeform 13">
                <a:extLst>
                  <a:ext uri="{FF2B5EF4-FFF2-40B4-BE49-F238E27FC236}">
                    <a16:creationId xmlns:a16="http://schemas.microsoft.com/office/drawing/2014/main" id="{5E4E8CB3-32E5-47C5-B3E9-005EC2302C58}"/>
                  </a:ext>
                </a:extLst>
              </p:cNvPr>
              <p:cNvSpPr>
                <a:spLocks/>
              </p:cNvSpPr>
              <p:nvPr userDrawn="1"/>
            </p:nvSpPr>
            <p:spPr bwMode="auto">
              <a:xfrm>
                <a:off x="2005" y="934"/>
                <a:ext cx="212" cy="214"/>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3566" name="Freeform 14">
                <a:extLst>
                  <a:ext uri="{FF2B5EF4-FFF2-40B4-BE49-F238E27FC236}">
                    <a16:creationId xmlns:a16="http://schemas.microsoft.com/office/drawing/2014/main" id="{18EB8EDC-D125-4A0A-8530-79520A44FB2B}"/>
                  </a:ext>
                </a:extLst>
              </p:cNvPr>
              <p:cNvSpPr>
                <a:spLocks/>
              </p:cNvSpPr>
              <p:nvPr userDrawn="1"/>
            </p:nvSpPr>
            <p:spPr bwMode="auto">
              <a:xfrm>
                <a:off x="123" y="148"/>
                <a:ext cx="2386" cy="108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3567" name="Freeform 15">
                <a:extLst>
                  <a:ext uri="{FF2B5EF4-FFF2-40B4-BE49-F238E27FC236}">
                    <a16:creationId xmlns:a16="http://schemas.microsoft.com/office/drawing/2014/main" id="{88991F28-435B-465E-AA97-6CE31A0B81E4}"/>
                  </a:ext>
                </a:extLst>
              </p:cNvPr>
              <p:cNvSpPr>
                <a:spLocks/>
              </p:cNvSpPr>
              <p:nvPr userDrawn="1"/>
            </p:nvSpPr>
            <p:spPr bwMode="auto">
              <a:xfrm>
                <a:off x="324" y="158"/>
                <a:ext cx="1686" cy="614"/>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3568" name="Freeform 16">
                <a:extLst>
                  <a:ext uri="{FF2B5EF4-FFF2-40B4-BE49-F238E27FC236}">
                    <a16:creationId xmlns:a16="http://schemas.microsoft.com/office/drawing/2014/main" id="{32DD437C-A004-4776-916F-096171932485}"/>
                  </a:ext>
                </a:extLst>
              </p:cNvPr>
              <p:cNvSpPr>
                <a:spLocks/>
              </p:cNvSpPr>
              <p:nvPr userDrawn="1"/>
            </p:nvSpPr>
            <p:spPr bwMode="auto">
              <a:xfrm>
                <a:off x="409" y="251"/>
                <a:ext cx="227" cy="410"/>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3569" name="Freeform 17">
                <a:extLst>
                  <a:ext uri="{FF2B5EF4-FFF2-40B4-BE49-F238E27FC236}">
                    <a16:creationId xmlns:a16="http://schemas.microsoft.com/office/drawing/2014/main" id="{AB80555B-9D2D-43CD-9F3E-C187B12DF64C}"/>
                  </a:ext>
                </a:extLst>
              </p:cNvPr>
              <p:cNvSpPr>
                <a:spLocks/>
              </p:cNvSpPr>
              <p:nvPr userDrawn="1"/>
            </p:nvSpPr>
            <p:spPr bwMode="auto">
              <a:xfrm>
                <a:off x="846" y="536"/>
                <a:ext cx="691" cy="36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grpSp>
        <p:nvGrpSpPr>
          <p:cNvPr id="23570" name="Group 18">
            <a:extLst>
              <a:ext uri="{FF2B5EF4-FFF2-40B4-BE49-F238E27FC236}">
                <a16:creationId xmlns:a16="http://schemas.microsoft.com/office/drawing/2014/main" id="{F20344DA-CBBF-4749-88B1-016295BCBC4D}"/>
              </a:ext>
            </a:extLst>
          </p:cNvPr>
          <p:cNvGrpSpPr>
            <a:grpSpLocks/>
          </p:cNvGrpSpPr>
          <p:nvPr/>
        </p:nvGrpSpPr>
        <p:grpSpPr bwMode="auto">
          <a:xfrm>
            <a:off x="7915275" y="4368800"/>
            <a:ext cx="742950" cy="1058863"/>
            <a:chOff x="4986" y="2752"/>
            <a:chExt cx="468" cy="667"/>
          </a:xfrm>
        </p:grpSpPr>
        <p:sp>
          <p:nvSpPr>
            <p:cNvPr id="23571" name="Freeform 19">
              <a:extLst>
                <a:ext uri="{FF2B5EF4-FFF2-40B4-BE49-F238E27FC236}">
                  <a16:creationId xmlns:a16="http://schemas.microsoft.com/office/drawing/2014/main" id="{26A9F940-5B63-4C96-9CB1-967A774301E0}"/>
                </a:ext>
              </a:extLst>
            </p:cNvPr>
            <p:cNvSpPr>
              <a:spLocks/>
            </p:cNvSpPr>
            <p:nvPr userDrawn="1"/>
          </p:nvSpPr>
          <p:spPr bwMode="auto">
            <a:xfrm rot="7320404">
              <a:off x="4909" y="2936"/>
              <a:ext cx="629" cy="293"/>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3572" name="Freeform 20">
              <a:extLst>
                <a:ext uri="{FF2B5EF4-FFF2-40B4-BE49-F238E27FC236}">
                  <a16:creationId xmlns:a16="http://schemas.microsoft.com/office/drawing/2014/main" id="{3785F10E-2C7D-468C-9629-9FA685FFCEDC}"/>
                </a:ext>
              </a:extLst>
            </p:cNvPr>
            <p:cNvSpPr>
              <a:spLocks/>
            </p:cNvSpPr>
            <p:nvPr userDrawn="1"/>
          </p:nvSpPr>
          <p:spPr bwMode="auto">
            <a:xfrm rot="7320404">
              <a:off x="4893" y="2923"/>
              <a:ext cx="627" cy="29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3573" name="Freeform 21">
              <a:extLst>
                <a:ext uri="{FF2B5EF4-FFF2-40B4-BE49-F238E27FC236}">
                  <a16:creationId xmlns:a16="http://schemas.microsoft.com/office/drawing/2014/main" id="{3856D4BE-9354-46E3-A9C0-CA7C3B37D4EE}"/>
                </a:ext>
              </a:extLst>
            </p:cNvPr>
            <p:cNvSpPr>
              <a:spLocks/>
            </p:cNvSpPr>
            <p:nvPr userDrawn="1"/>
          </p:nvSpPr>
          <p:spPr bwMode="auto">
            <a:xfrm rot="7320404">
              <a:off x="5000" y="2912"/>
              <a:ext cx="416" cy="265"/>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23574" name="Group 22">
              <a:extLst>
                <a:ext uri="{FF2B5EF4-FFF2-40B4-BE49-F238E27FC236}">
                  <a16:creationId xmlns:a16="http://schemas.microsoft.com/office/drawing/2014/main" id="{712C1FF2-C59D-452A-A990-9A14BE6D9EE1}"/>
                </a:ext>
              </a:extLst>
            </p:cNvPr>
            <p:cNvGrpSpPr>
              <a:grpSpLocks/>
            </p:cNvGrpSpPr>
            <p:nvPr userDrawn="1"/>
          </p:nvGrpSpPr>
          <p:grpSpPr bwMode="auto">
            <a:xfrm>
              <a:off x="4986" y="2752"/>
              <a:ext cx="468" cy="667"/>
              <a:chOff x="4986" y="2752"/>
              <a:chExt cx="468" cy="667"/>
            </a:xfrm>
          </p:grpSpPr>
          <p:sp>
            <p:nvSpPr>
              <p:cNvPr id="23575" name="Freeform 23">
                <a:extLst>
                  <a:ext uri="{FF2B5EF4-FFF2-40B4-BE49-F238E27FC236}">
                    <a16:creationId xmlns:a16="http://schemas.microsoft.com/office/drawing/2014/main" id="{E7D97CEA-72CC-42BB-ABA7-5B433DE17A8F}"/>
                  </a:ext>
                </a:extLst>
              </p:cNvPr>
              <p:cNvSpPr>
                <a:spLocks/>
              </p:cNvSpPr>
              <p:nvPr userDrawn="1"/>
            </p:nvSpPr>
            <p:spPr bwMode="auto">
              <a:xfrm rot="7320404">
                <a:off x="4987" y="3190"/>
                <a:ext cx="59" cy="61"/>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3576" name="Freeform 24">
                <a:extLst>
                  <a:ext uri="{FF2B5EF4-FFF2-40B4-BE49-F238E27FC236}">
                    <a16:creationId xmlns:a16="http://schemas.microsoft.com/office/drawing/2014/main" id="{7EFDA222-6A7E-4D1F-B238-953AE8AB8905}"/>
                  </a:ext>
                </a:extLst>
              </p:cNvPr>
              <p:cNvSpPr>
                <a:spLocks/>
              </p:cNvSpPr>
              <p:nvPr userDrawn="1"/>
            </p:nvSpPr>
            <p:spPr bwMode="auto">
              <a:xfrm rot="7320404">
                <a:off x="4887" y="2930"/>
                <a:ext cx="667" cy="31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3577" name="Freeform 25">
                <a:extLst>
                  <a:ext uri="{FF2B5EF4-FFF2-40B4-BE49-F238E27FC236}">
                    <a16:creationId xmlns:a16="http://schemas.microsoft.com/office/drawing/2014/main" id="{CC6BE582-93CA-4057-A363-18F499498B6C}"/>
                  </a:ext>
                </a:extLst>
              </p:cNvPr>
              <p:cNvSpPr>
                <a:spLocks/>
              </p:cNvSpPr>
              <p:nvPr userDrawn="1"/>
            </p:nvSpPr>
            <p:spPr bwMode="auto">
              <a:xfrm rot="7320404">
                <a:off x="5062" y="2997"/>
                <a:ext cx="472" cy="176"/>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3578" name="Freeform 26">
                <a:extLst>
                  <a:ext uri="{FF2B5EF4-FFF2-40B4-BE49-F238E27FC236}">
                    <a16:creationId xmlns:a16="http://schemas.microsoft.com/office/drawing/2014/main" id="{47ED20A2-32EC-426A-81DC-CFB1C66B99D4}"/>
                  </a:ext>
                </a:extLst>
              </p:cNvPr>
              <p:cNvSpPr>
                <a:spLocks/>
              </p:cNvSpPr>
              <p:nvPr userDrawn="1"/>
            </p:nvSpPr>
            <p:spPr bwMode="auto">
              <a:xfrm rot="7320404">
                <a:off x="5363" y="2874"/>
                <a:ext cx="63" cy="118"/>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3579" name="Freeform 27">
                <a:extLst>
                  <a:ext uri="{FF2B5EF4-FFF2-40B4-BE49-F238E27FC236}">
                    <a16:creationId xmlns:a16="http://schemas.microsoft.com/office/drawing/2014/main" id="{12F9A98D-6099-47A4-A5FA-E3CBEC3874E1}"/>
                  </a:ext>
                </a:extLst>
              </p:cNvPr>
              <p:cNvSpPr>
                <a:spLocks/>
              </p:cNvSpPr>
              <p:nvPr userDrawn="1"/>
            </p:nvSpPr>
            <p:spPr bwMode="auto">
              <a:xfrm rot="7320404">
                <a:off x="5136" y="3000"/>
                <a:ext cx="193" cy="10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sp>
        <p:nvSpPr>
          <p:cNvPr id="23580" name="Freeform 28">
            <a:extLst>
              <a:ext uri="{FF2B5EF4-FFF2-40B4-BE49-F238E27FC236}">
                <a16:creationId xmlns:a16="http://schemas.microsoft.com/office/drawing/2014/main" id="{B9B3A4F9-9932-4724-8F66-F8B0C207C60D}"/>
              </a:ext>
            </a:extLst>
          </p:cNvPr>
          <p:cNvSpPr>
            <a:spLocks/>
          </p:cNvSpPr>
          <p:nvPr/>
        </p:nvSpPr>
        <p:spPr bwMode="auto">
          <a:xfrm>
            <a:off x="901700" y="5054600"/>
            <a:ext cx="6807200" cy="728663"/>
          </a:xfrm>
          <a:custGeom>
            <a:avLst/>
            <a:gdLst>
              <a:gd name="T0" fmla="*/ 0 w 4288"/>
              <a:gd name="T1" fmla="*/ 0 h 459"/>
              <a:gd name="T2" fmla="*/ 816 w 4288"/>
              <a:gd name="T3" fmla="*/ 256 h 459"/>
              <a:gd name="T4" fmla="*/ 1560 w 4288"/>
              <a:gd name="T5" fmla="*/ 144 h 459"/>
              <a:gd name="T6" fmla="*/ 1856 w 4288"/>
              <a:gd name="T7" fmla="*/ 376 h 459"/>
              <a:gd name="T8" fmla="*/ 2344 w 4288"/>
              <a:gd name="T9" fmla="*/ 152 h 459"/>
              <a:gd name="T10" fmla="*/ 3536 w 4288"/>
              <a:gd name="T11" fmla="*/ 456 h 459"/>
              <a:gd name="T12" fmla="*/ 4288 w 4288"/>
              <a:gd name="T13" fmla="*/ 136 h 459"/>
            </a:gdLst>
            <a:ahLst/>
            <a:cxnLst>
              <a:cxn ang="0">
                <a:pos x="T0" y="T1"/>
              </a:cxn>
              <a:cxn ang="0">
                <a:pos x="T2" y="T3"/>
              </a:cxn>
              <a:cxn ang="0">
                <a:pos x="T4" y="T5"/>
              </a:cxn>
              <a:cxn ang="0">
                <a:pos x="T6" y="T7"/>
              </a:cxn>
              <a:cxn ang="0">
                <a:pos x="T8" y="T9"/>
              </a:cxn>
              <a:cxn ang="0">
                <a:pos x="T10" y="T11"/>
              </a:cxn>
              <a:cxn ang="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3581" name="Freeform 29">
            <a:extLst>
              <a:ext uri="{FF2B5EF4-FFF2-40B4-BE49-F238E27FC236}">
                <a16:creationId xmlns:a16="http://schemas.microsoft.com/office/drawing/2014/main" id="{1A0954FE-B17F-4281-BA13-58BE5A35F901}"/>
              </a:ext>
            </a:extLst>
          </p:cNvPr>
          <p:cNvSpPr>
            <a:spLocks/>
          </p:cNvSpPr>
          <p:nvPr/>
        </p:nvSpPr>
        <p:spPr bwMode="auto">
          <a:xfrm>
            <a:off x="4076700" y="1930400"/>
            <a:ext cx="889000" cy="381000"/>
          </a:xfrm>
          <a:custGeom>
            <a:avLst/>
            <a:gdLst>
              <a:gd name="T0" fmla="*/ 0 w 560"/>
              <a:gd name="T1" fmla="*/ 32 h 240"/>
              <a:gd name="T2" fmla="*/ 280 w 560"/>
              <a:gd name="T3" fmla="*/ 144 h 240"/>
              <a:gd name="T4" fmla="*/ 448 w 560"/>
              <a:gd name="T5" fmla="*/ 16 h 240"/>
              <a:gd name="T6" fmla="*/ 560 w 560"/>
              <a:gd name="T7" fmla="*/ 240 h 240"/>
            </a:gdLst>
            <a:ahLst/>
            <a:cxnLst>
              <a:cxn ang="0">
                <a:pos x="T0" y="T1"/>
              </a:cxn>
              <a:cxn ang="0">
                <a:pos x="T2" y="T3"/>
              </a:cxn>
              <a:cxn ang="0">
                <a:pos x="T4" y="T5"/>
              </a:cxn>
              <a:cxn ang="0">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5736CC8-0A4F-47FB-8267-C6A01B1D513B}"/>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B79B9DF6-1F68-4B0A-902E-1B414899E51D}"/>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577AE9D-3C0F-4B68-8C6D-45CDBFAB8D7E}"/>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EBFF4146-8DAE-4B8B-B0E1-F49AA6C49047}"/>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3F7E21C0-8450-44D6-B8F2-20086BED62B3}"/>
              </a:ext>
            </a:extLst>
          </p:cNvPr>
          <p:cNvSpPr>
            <a:spLocks noGrp="1"/>
          </p:cNvSpPr>
          <p:nvPr>
            <p:ph type="sldNum" sz="quarter" idx="12"/>
          </p:nvPr>
        </p:nvSpPr>
        <p:spPr/>
        <p:txBody>
          <a:bodyPr/>
          <a:lstStyle>
            <a:lvl1pPr>
              <a:defRPr/>
            </a:lvl1pPr>
          </a:lstStyle>
          <a:p>
            <a:fld id="{51549B01-EF70-4C84-BBAD-17731DF03F4B}" type="slidenum">
              <a:rPr lang="tr-TR" altLang="tr-TR"/>
              <a:pPr/>
              <a:t>‹#›</a:t>
            </a:fld>
            <a:endParaRPr lang="tr-TR" altLang="tr-TR"/>
          </a:p>
        </p:txBody>
      </p:sp>
    </p:spTree>
    <p:extLst>
      <p:ext uri="{BB962C8B-B14F-4D97-AF65-F5344CB8AC3E}">
        <p14:creationId xmlns:p14="http://schemas.microsoft.com/office/powerpoint/2010/main" val="254710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7880501F-4F91-4924-8FCD-705CFD275FD6}"/>
              </a:ext>
            </a:extLst>
          </p:cNvPr>
          <p:cNvSpPr>
            <a:spLocks noGrp="1"/>
          </p:cNvSpPr>
          <p:nvPr>
            <p:ph type="title" orient="vert"/>
          </p:nvPr>
        </p:nvSpPr>
        <p:spPr>
          <a:xfrm>
            <a:off x="6457950" y="152400"/>
            <a:ext cx="1924050" cy="5334000"/>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AA6065E6-D08B-4891-81F5-4352354FECDE}"/>
              </a:ext>
            </a:extLst>
          </p:cNvPr>
          <p:cNvSpPr>
            <a:spLocks noGrp="1"/>
          </p:cNvSpPr>
          <p:nvPr>
            <p:ph type="body" orient="vert" idx="1"/>
          </p:nvPr>
        </p:nvSpPr>
        <p:spPr>
          <a:xfrm>
            <a:off x="685800" y="152400"/>
            <a:ext cx="5619750" cy="533400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0DD2FA6-EEE7-4E00-98B6-08282C7DD5FD}"/>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FA8DC80B-AE09-497D-90EF-89356F5B36B0}"/>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EE3B55D6-B01A-4088-8325-027DC44B78EA}"/>
              </a:ext>
            </a:extLst>
          </p:cNvPr>
          <p:cNvSpPr>
            <a:spLocks noGrp="1"/>
          </p:cNvSpPr>
          <p:nvPr>
            <p:ph type="sldNum" sz="quarter" idx="12"/>
          </p:nvPr>
        </p:nvSpPr>
        <p:spPr/>
        <p:txBody>
          <a:bodyPr/>
          <a:lstStyle>
            <a:lvl1pPr>
              <a:defRPr/>
            </a:lvl1pPr>
          </a:lstStyle>
          <a:p>
            <a:fld id="{F999BCEB-FB69-4221-8258-02E9D904D2E3}" type="slidenum">
              <a:rPr lang="tr-TR" altLang="tr-TR"/>
              <a:pPr/>
              <a:t>‹#›</a:t>
            </a:fld>
            <a:endParaRPr lang="tr-TR" altLang="tr-TR"/>
          </a:p>
        </p:txBody>
      </p:sp>
    </p:spTree>
    <p:extLst>
      <p:ext uri="{BB962C8B-B14F-4D97-AF65-F5344CB8AC3E}">
        <p14:creationId xmlns:p14="http://schemas.microsoft.com/office/powerpoint/2010/main" val="4179300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D7BF8A9-E971-45DD-9D77-7CB66387174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C907107-2177-4323-B3C3-BF1883C3C54A}"/>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5244075-06DD-4054-A191-D55AEC551800}"/>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BCDC925E-48FF-463B-9CB7-133F1BDCF926}"/>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2A24C227-B7A4-4366-A216-3C6E03DEE188}"/>
              </a:ext>
            </a:extLst>
          </p:cNvPr>
          <p:cNvSpPr>
            <a:spLocks noGrp="1"/>
          </p:cNvSpPr>
          <p:nvPr>
            <p:ph type="sldNum" sz="quarter" idx="12"/>
          </p:nvPr>
        </p:nvSpPr>
        <p:spPr/>
        <p:txBody>
          <a:bodyPr/>
          <a:lstStyle>
            <a:lvl1pPr>
              <a:defRPr/>
            </a:lvl1pPr>
          </a:lstStyle>
          <a:p>
            <a:fld id="{B0AD3B41-2D12-4EC3-9398-60170D8487F7}" type="slidenum">
              <a:rPr lang="tr-TR" altLang="tr-TR"/>
              <a:pPr/>
              <a:t>‹#›</a:t>
            </a:fld>
            <a:endParaRPr lang="tr-TR" altLang="tr-TR"/>
          </a:p>
        </p:txBody>
      </p:sp>
    </p:spTree>
    <p:extLst>
      <p:ext uri="{BB962C8B-B14F-4D97-AF65-F5344CB8AC3E}">
        <p14:creationId xmlns:p14="http://schemas.microsoft.com/office/powerpoint/2010/main" val="692099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B02857C-4FDE-4DBB-9E33-9E8EAA502347}"/>
              </a:ext>
            </a:extLst>
          </p:cNvPr>
          <p:cNvSpPr>
            <a:spLocks noGrp="1"/>
          </p:cNvSpPr>
          <p:nvPr>
            <p:ph type="title"/>
          </p:nvPr>
        </p:nvSpPr>
        <p:spPr>
          <a:xfrm>
            <a:off x="623888" y="1709738"/>
            <a:ext cx="7886700" cy="2852737"/>
          </a:xfrm>
        </p:spPr>
        <p:txBody>
          <a:bodyPr/>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C25E5FC0-36E1-4608-9CD2-C744A815978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a:t>Asıl metin stillerini düzenle</a:t>
            </a:r>
          </a:p>
        </p:txBody>
      </p:sp>
      <p:sp>
        <p:nvSpPr>
          <p:cNvPr id="4" name="Veri Yer Tutucusu 3">
            <a:extLst>
              <a:ext uri="{FF2B5EF4-FFF2-40B4-BE49-F238E27FC236}">
                <a16:creationId xmlns:a16="http://schemas.microsoft.com/office/drawing/2014/main" id="{070DD992-D268-44F7-ADF4-F9B8C24A9948}"/>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6EA986E2-6EA5-4EAE-A6D1-17EC7777FA7F}"/>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A2D7623C-2FE9-4AD5-9AB4-5448C2A312C7}"/>
              </a:ext>
            </a:extLst>
          </p:cNvPr>
          <p:cNvSpPr>
            <a:spLocks noGrp="1"/>
          </p:cNvSpPr>
          <p:nvPr>
            <p:ph type="sldNum" sz="quarter" idx="12"/>
          </p:nvPr>
        </p:nvSpPr>
        <p:spPr/>
        <p:txBody>
          <a:bodyPr/>
          <a:lstStyle>
            <a:lvl1pPr>
              <a:defRPr/>
            </a:lvl1pPr>
          </a:lstStyle>
          <a:p>
            <a:fld id="{74DE759D-8717-4BA0-8488-7A0BB06600E3}" type="slidenum">
              <a:rPr lang="tr-TR" altLang="tr-TR"/>
              <a:pPr/>
              <a:t>‹#›</a:t>
            </a:fld>
            <a:endParaRPr lang="tr-TR" altLang="tr-TR"/>
          </a:p>
        </p:txBody>
      </p:sp>
    </p:spTree>
    <p:extLst>
      <p:ext uri="{BB962C8B-B14F-4D97-AF65-F5344CB8AC3E}">
        <p14:creationId xmlns:p14="http://schemas.microsoft.com/office/powerpoint/2010/main" val="1185687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4AE9DB8-1D93-40CB-8707-DEE546D2DAD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47DA92D-87A2-4838-810D-4C3316D8DBC3}"/>
              </a:ext>
            </a:extLst>
          </p:cNvPr>
          <p:cNvSpPr>
            <a:spLocks noGrp="1"/>
          </p:cNvSpPr>
          <p:nvPr>
            <p:ph sz="half" idx="1"/>
          </p:nvPr>
        </p:nvSpPr>
        <p:spPr>
          <a:xfrm>
            <a:off x="685800" y="1828800"/>
            <a:ext cx="3771900" cy="36576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855B0DB3-3DE1-4E25-B225-86F183FFFBC5}"/>
              </a:ext>
            </a:extLst>
          </p:cNvPr>
          <p:cNvSpPr>
            <a:spLocks noGrp="1"/>
          </p:cNvSpPr>
          <p:nvPr>
            <p:ph sz="half" idx="2"/>
          </p:nvPr>
        </p:nvSpPr>
        <p:spPr>
          <a:xfrm>
            <a:off x="4610100" y="1828800"/>
            <a:ext cx="3771900" cy="36576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CE087315-2132-4FE0-BFF7-A63610527FE1}"/>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id="{15C5E5B1-B9B5-49F8-A683-255A49C8B291}"/>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id="{C0561C93-27B2-4EA6-90F1-C7690E59A4E5}"/>
              </a:ext>
            </a:extLst>
          </p:cNvPr>
          <p:cNvSpPr>
            <a:spLocks noGrp="1"/>
          </p:cNvSpPr>
          <p:nvPr>
            <p:ph type="sldNum" sz="quarter" idx="12"/>
          </p:nvPr>
        </p:nvSpPr>
        <p:spPr/>
        <p:txBody>
          <a:bodyPr/>
          <a:lstStyle>
            <a:lvl1pPr>
              <a:defRPr/>
            </a:lvl1pPr>
          </a:lstStyle>
          <a:p>
            <a:fld id="{5A0C39B5-6786-4F6C-806E-14859ADAC3DC}" type="slidenum">
              <a:rPr lang="tr-TR" altLang="tr-TR"/>
              <a:pPr/>
              <a:t>‹#›</a:t>
            </a:fld>
            <a:endParaRPr lang="tr-TR" altLang="tr-TR"/>
          </a:p>
        </p:txBody>
      </p:sp>
    </p:spTree>
    <p:extLst>
      <p:ext uri="{BB962C8B-B14F-4D97-AF65-F5344CB8AC3E}">
        <p14:creationId xmlns:p14="http://schemas.microsoft.com/office/powerpoint/2010/main" val="2935108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502522E-1CFC-44F1-BF80-8E8921F2E59D}"/>
              </a:ext>
            </a:extLst>
          </p:cNvPr>
          <p:cNvSpPr>
            <a:spLocks noGrp="1"/>
          </p:cNvSpPr>
          <p:nvPr>
            <p:ph type="title"/>
          </p:nvPr>
        </p:nvSpPr>
        <p:spPr>
          <a:xfrm>
            <a:off x="630238" y="365125"/>
            <a:ext cx="78867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4B6676D-D0C2-44D0-B401-12F0A010ED8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F2EB88F1-5CCC-4803-9BE9-319D139D4313}"/>
              </a:ext>
            </a:extLst>
          </p:cNvPr>
          <p:cNvSpPr>
            <a:spLocks noGrp="1"/>
          </p:cNvSpPr>
          <p:nvPr>
            <p:ph sz="half" idx="2"/>
          </p:nvPr>
        </p:nvSpPr>
        <p:spPr>
          <a:xfrm>
            <a:off x="630238" y="2505075"/>
            <a:ext cx="386873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46EE295-A839-484B-A0B8-341B8717C8E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5D2805D5-BA7F-44E9-B3C3-33A5659CB21A}"/>
              </a:ext>
            </a:extLst>
          </p:cNvPr>
          <p:cNvSpPr>
            <a:spLocks noGrp="1"/>
          </p:cNvSpPr>
          <p:nvPr>
            <p:ph sz="quarter" idx="4"/>
          </p:nvPr>
        </p:nvSpPr>
        <p:spPr>
          <a:xfrm>
            <a:off x="4629150" y="2505075"/>
            <a:ext cx="38877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B06E95AE-B083-425D-8BA9-B5983E8A5A2E}"/>
              </a:ext>
            </a:extLst>
          </p:cNvPr>
          <p:cNvSpPr>
            <a:spLocks noGrp="1"/>
          </p:cNvSpPr>
          <p:nvPr>
            <p:ph type="dt" sz="half" idx="10"/>
          </p:nvPr>
        </p:nvSpPr>
        <p:spPr/>
        <p:txBody>
          <a:bodyPr/>
          <a:lstStyle>
            <a:lvl1pPr>
              <a:defRPr/>
            </a:lvl1pPr>
          </a:lstStyle>
          <a:p>
            <a:endParaRPr lang="tr-TR" altLang="tr-TR"/>
          </a:p>
        </p:txBody>
      </p:sp>
      <p:sp>
        <p:nvSpPr>
          <p:cNvPr id="8" name="Alt Bilgi Yer Tutucusu 7">
            <a:extLst>
              <a:ext uri="{FF2B5EF4-FFF2-40B4-BE49-F238E27FC236}">
                <a16:creationId xmlns:a16="http://schemas.microsoft.com/office/drawing/2014/main" id="{3717F70B-02E1-4243-9648-E75923FCD0F1}"/>
              </a:ext>
            </a:extLst>
          </p:cNvPr>
          <p:cNvSpPr>
            <a:spLocks noGrp="1"/>
          </p:cNvSpPr>
          <p:nvPr>
            <p:ph type="ftr" sz="quarter" idx="11"/>
          </p:nvPr>
        </p:nvSpPr>
        <p:spPr/>
        <p:txBody>
          <a:bodyPr/>
          <a:lstStyle>
            <a:lvl1pPr>
              <a:defRPr/>
            </a:lvl1pPr>
          </a:lstStyle>
          <a:p>
            <a:endParaRPr lang="tr-TR" altLang="tr-TR"/>
          </a:p>
        </p:txBody>
      </p:sp>
      <p:sp>
        <p:nvSpPr>
          <p:cNvPr id="9" name="Slayt Numarası Yer Tutucusu 8">
            <a:extLst>
              <a:ext uri="{FF2B5EF4-FFF2-40B4-BE49-F238E27FC236}">
                <a16:creationId xmlns:a16="http://schemas.microsoft.com/office/drawing/2014/main" id="{7DF0382D-DFB4-41F9-900A-467D7DE56B70}"/>
              </a:ext>
            </a:extLst>
          </p:cNvPr>
          <p:cNvSpPr>
            <a:spLocks noGrp="1"/>
          </p:cNvSpPr>
          <p:nvPr>
            <p:ph type="sldNum" sz="quarter" idx="12"/>
          </p:nvPr>
        </p:nvSpPr>
        <p:spPr/>
        <p:txBody>
          <a:bodyPr/>
          <a:lstStyle>
            <a:lvl1pPr>
              <a:defRPr/>
            </a:lvl1pPr>
          </a:lstStyle>
          <a:p>
            <a:fld id="{31295285-621C-4D15-9A8D-4772B8FD2F8D}" type="slidenum">
              <a:rPr lang="tr-TR" altLang="tr-TR"/>
              <a:pPr/>
              <a:t>‹#›</a:t>
            </a:fld>
            <a:endParaRPr lang="tr-TR" altLang="tr-TR"/>
          </a:p>
        </p:txBody>
      </p:sp>
    </p:spTree>
    <p:extLst>
      <p:ext uri="{BB962C8B-B14F-4D97-AF65-F5344CB8AC3E}">
        <p14:creationId xmlns:p14="http://schemas.microsoft.com/office/powerpoint/2010/main" val="3211091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7E8274-6622-43B8-BB69-F53D6D3646C9}"/>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B6424A3C-B70D-420F-88DA-AF560DCAE8B8}"/>
              </a:ext>
            </a:extLst>
          </p:cNvPr>
          <p:cNvSpPr>
            <a:spLocks noGrp="1"/>
          </p:cNvSpPr>
          <p:nvPr>
            <p:ph type="dt" sz="half" idx="10"/>
          </p:nvPr>
        </p:nvSpPr>
        <p:spPr/>
        <p:txBody>
          <a:bodyPr/>
          <a:lstStyle>
            <a:lvl1pPr>
              <a:defRPr/>
            </a:lvl1pPr>
          </a:lstStyle>
          <a:p>
            <a:endParaRPr lang="tr-TR" altLang="tr-TR"/>
          </a:p>
        </p:txBody>
      </p:sp>
      <p:sp>
        <p:nvSpPr>
          <p:cNvPr id="4" name="Alt Bilgi Yer Tutucusu 3">
            <a:extLst>
              <a:ext uri="{FF2B5EF4-FFF2-40B4-BE49-F238E27FC236}">
                <a16:creationId xmlns:a16="http://schemas.microsoft.com/office/drawing/2014/main" id="{7B316F69-23E4-4B20-9C6E-070330B1606E}"/>
              </a:ext>
            </a:extLst>
          </p:cNvPr>
          <p:cNvSpPr>
            <a:spLocks noGrp="1"/>
          </p:cNvSpPr>
          <p:nvPr>
            <p:ph type="ftr" sz="quarter" idx="11"/>
          </p:nvPr>
        </p:nvSpPr>
        <p:spPr/>
        <p:txBody>
          <a:bodyPr/>
          <a:lstStyle>
            <a:lvl1pPr>
              <a:defRPr/>
            </a:lvl1pPr>
          </a:lstStyle>
          <a:p>
            <a:endParaRPr lang="tr-TR" altLang="tr-TR"/>
          </a:p>
        </p:txBody>
      </p:sp>
      <p:sp>
        <p:nvSpPr>
          <p:cNvPr id="5" name="Slayt Numarası Yer Tutucusu 4">
            <a:extLst>
              <a:ext uri="{FF2B5EF4-FFF2-40B4-BE49-F238E27FC236}">
                <a16:creationId xmlns:a16="http://schemas.microsoft.com/office/drawing/2014/main" id="{8CF115DB-2E10-4571-A54C-800C5F8F97C9}"/>
              </a:ext>
            </a:extLst>
          </p:cNvPr>
          <p:cNvSpPr>
            <a:spLocks noGrp="1"/>
          </p:cNvSpPr>
          <p:nvPr>
            <p:ph type="sldNum" sz="quarter" idx="12"/>
          </p:nvPr>
        </p:nvSpPr>
        <p:spPr/>
        <p:txBody>
          <a:bodyPr/>
          <a:lstStyle>
            <a:lvl1pPr>
              <a:defRPr/>
            </a:lvl1pPr>
          </a:lstStyle>
          <a:p>
            <a:fld id="{6F45D4FD-B22A-48EC-9971-326AB04920A2}" type="slidenum">
              <a:rPr lang="tr-TR" altLang="tr-TR"/>
              <a:pPr/>
              <a:t>‹#›</a:t>
            </a:fld>
            <a:endParaRPr lang="tr-TR" altLang="tr-TR"/>
          </a:p>
        </p:txBody>
      </p:sp>
    </p:spTree>
    <p:extLst>
      <p:ext uri="{BB962C8B-B14F-4D97-AF65-F5344CB8AC3E}">
        <p14:creationId xmlns:p14="http://schemas.microsoft.com/office/powerpoint/2010/main" val="121184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BA0C1A31-4419-44B8-8310-5E5DC8D12385}"/>
              </a:ext>
            </a:extLst>
          </p:cNvPr>
          <p:cNvSpPr>
            <a:spLocks noGrp="1"/>
          </p:cNvSpPr>
          <p:nvPr>
            <p:ph type="dt" sz="half" idx="10"/>
          </p:nvPr>
        </p:nvSpPr>
        <p:spPr/>
        <p:txBody>
          <a:bodyPr/>
          <a:lstStyle>
            <a:lvl1pPr>
              <a:defRPr/>
            </a:lvl1pPr>
          </a:lstStyle>
          <a:p>
            <a:endParaRPr lang="tr-TR" altLang="tr-TR"/>
          </a:p>
        </p:txBody>
      </p:sp>
      <p:sp>
        <p:nvSpPr>
          <p:cNvPr id="3" name="Alt Bilgi Yer Tutucusu 2">
            <a:extLst>
              <a:ext uri="{FF2B5EF4-FFF2-40B4-BE49-F238E27FC236}">
                <a16:creationId xmlns:a16="http://schemas.microsoft.com/office/drawing/2014/main" id="{FF2148D6-5AE8-4CEE-8147-34880FCC9799}"/>
              </a:ext>
            </a:extLst>
          </p:cNvPr>
          <p:cNvSpPr>
            <a:spLocks noGrp="1"/>
          </p:cNvSpPr>
          <p:nvPr>
            <p:ph type="ftr" sz="quarter" idx="11"/>
          </p:nvPr>
        </p:nvSpPr>
        <p:spPr/>
        <p:txBody>
          <a:bodyPr/>
          <a:lstStyle>
            <a:lvl1pPr>
              <a:defRPr/>
            </a:lvl1pPr>
          </a:lstStyle>
          <a:p>
            <a:endParaRPr lang="tr-TR" altLang="tr-TR"/>
          </a:p>
        </p:txBody>
      </p:sp>
      <p:sp>
        <p:nvSpPr>
          <p:cNvPr id="4" name="Slayt Numarası Yer Tutucusu 3">
            <a:extLst>
              <a:ext uri="{FF2B5EF4-FFF2-40B4-BE49-F238E27FC236}">
                <a16:creationId xmlns:a16="http://schemas.microsoft.com/office/drawing/2014/main" id="{1726E67E-B1C4-41C2-96D5-A7CBD1D373CF}"/>
              </a:ext>
            </a:extLst>
          </p:cNvPr>
          <p:cNvSpPr>
            <a:spLocks noGrp="1"/>
          </p:cNvSpPr>
          <p:nvPr>
            <p:ph type="sldNum" sz="quarter" idx="12"/>
          </p:nvPr>
        </p:nvSpPr>
        <p:spPr/>
        <p:txBody>
          <a:bodyPr/>
          <a:lstStyle>
            <a:lvl1pPr>
              <a:defRPr/>
            </a:lvl1pPr>
          </a:lstStyle>
          <a:p>
            <a:fld id="{9F1D7760-65E7-4722-AE94-92156F769DBE}" type="slidenum">
              <a:rPr lang="tr-TR" altLang="tr-TR"/>
              <a:pPr/>
              <a:t>‹#›</a:t>
            </a:fld>
            <a:endParaRPr lang="tr-TR" altLang="tr-TR"/>
          </a:p>
        </p:txBody>
      </p:sp>
    </p:spTree>
    <p:extLst>
      <p:ext uri="{BB962C8B-B14F-4D97-AF65-F5344CB8AC3E}">
        <p14:creationId xmlns:p14="http://schemas.microsoft.com/office/powerpoint/2010/main" val="1739205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C526D2A-7298-4D79-823A-F43E33207C55}"/>
              </a:ext>
            </a:extLst>
          </p:cNvPr>
          <p:cNvSpPr>
            <a:spLocks noGrp="1"/>
          </p:cNvSpPr>
          <p:nvPr>
            <p:ph type="title"/>
          </p:nvPr>
        </p:nvSpPr>
        <p:spPr>
          <a:xfrm>
            <a:off x="630238" y="457200"/>
            <a:ext cx="2949575" cy="1600200"/>
          </a:xfrm>
        </p:spPr>
        <p:txBody>
          <a:bodyPr/>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9C6E0413-9A64-4ECD-9044-0E5962BB0AE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96181630-40CA-4B0C-9679-804FD7F858F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6F12B1D8-71E8-4FD5-8A07-4F997BAF9564}"/>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id="{1DAB69A6-B3F0-42AE-9B4E-C0E83D19E269}"/>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id="{E2F32579-51B3-47DA-B8D6-4276A5439AF9}"/>
              </a:ext>
            </a:extLst>
          </p:cNvPr>
          <p:cNvSpPr>
            <a:spLocks noGrp="1"/>
          </p:cNvSpPr>
          <p:nvPr>
            <p:ph type="sldNum" sz="quarter" idx="12"/>
          </p:nvPr>
        </p:nvSpPr>
        <p:spPr/>
        <p:txBody>
          <a:bodyPr/>
          <a:lstStyle>
            <a:lvl1pPr>
              <a:defRPr/>
            </a:lvl1pPr>
          </a:lstStyle>
          <a:p>
            <a:fld id="{F4378D4F-FEC9-404E-8943-ABF4B4892113}" type="slidenum">
              <a:rPr lang="tr-TR" altLang="tr-TR"/>
              <a:pPr/>
              <a:t>‹#›</a:t>
            </a:fld>
            <a:endParaRPr lang="tr-TR" altLang="tr-TR"/>
          </a:p>
        </p:txBody>
      </p:sp>
    </p:spTree>
    <p:extLst>
      <p:ext uri="{BB962C8B-B14F-4D97-AF65-F5344CB8AC3E}">
        <p14:creationId xmlns:p14="http://schemas.microsoft.com/office/powerpoint/2010/main" val="1989044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3997E64-8AE7-4456-93AA-4F7ED3C049BC}"/>
              </a:ext>
            </a:extLst>
          </p:cNvPr>
          <p:cNvSpPr>
            <a:spLocks noGrp="1"/>
          </p:cNvSpPr>
          <p:nvPr>
            <p:ph type="title"/>
          </p:nvPr>
        </p:nvSpPr>
        <p:spPr>
          <a:xfrm>
            <a:off x="630238" y="457200"/>
            <a:ext cx="2949575" cy="1600200"/>
          </a:xfrm>
        </p:spPr>
        <p:txBody>
          <a:bodyPr/>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1E290F53-97AD-4610-819B-583DBE28908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4CE0D32E-F99A-4E0F-A09D-C6CC0C97899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34E42EC0-4E98-4F23-8309-0744A415D1B0}"/>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id="{EA6FBA9B-B77A-4D04-A51A-8DF8EDBB5F9C}"/>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id="{E5125723-5F17-42A0-BBEE-76C171E0A5EB}"/>
              </a:ext>
            </a:extLst>
          </p:cNvPr>
          <p:cNvSpPr>
            <a:spLocks noGrp="1"/>
          </p:cNvSpPr>
          <p:nvPr>
            <p:ph type="sldNum" sz="quarter" idx="12"/>
          </p:nvPr>
        </p:nvSpPr>
        <p:spPr/>
        <p:txBody>
          <a:bodyPr/>
          <a:lstStyle>
            <a:lvl1pPr>
              <a:defRPr/>
            </a:lvl1pPr>
          </a:lstStyle>
          <a:p>
            <a:fld id="{8D402A23-91D3-460A-B68F-93EFBB8AB79B}" type="slidenum">
              <a:rPr lang="tr-TR" altLang="tr-TR"/>
              <a:pPr/>
              <a:t>‹#›</a:t>
            </a:fld>
            <a:endParaRPr lang="tr-TR" altLang="tr-TR"/>
          </a:p>
        </p:txBody>
      </p:sp>
    </p:spTree>
    <p:extLst>
      <p:ext uri="{BB962C8B-B14F-4D97-AF65-F5344CB8AC3E}">
        <p14:creationId xmlns:p14="http://schemas.microsoft.com/office/powerpoint/2010/main" val="3315041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Freeform 2">
            <a:extLst>
              <a:ext uri="{FF2B5EF4-FFF2-40B4-BE49-F238E27FC236}">
                <a16:creationId xmlns:a16="http://schemas.microsoft.com/office/drawing/2014/main" id="{B34EE9F3-39F4-4BD8-B1A4-D72C60A1358A}"/>
              </a:ext>
            </a:extLst>
          </p:cNvPr>
          <p:cNvSpPr>
            <a:spLocks/>
          </p:cNvSpPr>
          <p:nvPr/>
        </p:nvSpPr>
        <p:spPr bwMode="auto">
          <a:xfrm rot="-3172564">
            <a:off x="7777957" y="-15081"/>
            <a:ext cx="1162050" cy="2084387"/>
          </a:xfrm>
          <a:custGeom>
            <a:avLst/>
            <a:gdLst>
              <a:gd name="T0" fmla="*/ 2903 w 2903"/>
              <a:gd name="T1" fmla="*/ 433 h 3686"/>
              <a:gd name="T2" fmla="*/ 2565 w 2903"/>
              <a:gd name="T3" fmla="*/ 80 h 3686"/>
              <a:gd name="T4" fmla="*/ 2241 w 2903"/>
              <a:gd name="T5" fmla="*/ 0 h 3686"/>
              <a:gd name="T6" fmla="*/ 110 w 2903"/>
              <a:gd name="T7" fmla="*/ 2811 h 3686"/>
              <a:gd name="T8" fmla="*/ 110 w 2903"/>
              <a:gd name="T9" fmla="*/ 3228 h 3686"/>
              <a:gd name="T10" fmla="*/ 0 w 2903"/>
              <a:gd name="T11" fmla="*/ 3631 h 3686"/>
              <a:gd name="T12" fmla="*/ 72 w 2903"/>
              <a:gd name="T13" fmla="*/ 3686 h 3686"/>
              <a:gd name="T14" fmla="*/ 441 w 2903"/>
              <a:gd name="T15" fmla="*/ 3355 h 3686"/>
              <a:gd name="T16" fmla="*/ 740 w 2903"/>
              <a:gd name="T17" fmla="*/ 3228 h 3686"/>
              <a:gd name="T18" fmla="*/ 2903 w 2903"/>
              <a:gd name="T19" fmla="*/ 433 h 3686"/>
              <a:gd name="T20" fmla="*/ 2903 w 2903"/>
              <a:gd name="T21" fmla="*/ 433 h 3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2531" name="Rectangle 3">
            <a:extLst>
              <a:ext uri="{FF2B5EF4-FFF2-40B4-BE49-F238E27FC236}">
                <a16:creationId xmlns:a16="http://schemas.microsoft.com/office/drawing/2014/main" id="{65D38D9A-1A01-40E8-BBAD-ABEAD79D4805}"/>
              </a:ext>
            </a:extLst>
          </p:cNvPr>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tr-TR" altLang="tr-TR"/>
              <a:t>Asıl başlık stili için tıklatın</a:t>
            </a:r>
          </a:p>
        </p:txBody>
      </p:sp>
      <p:sp>
        <p:nvSpPr>
          <p:cNvPr id="22532" name="Rectangle 4">
            <a:extLst>
              <a:ext uri="{FF2B5EF4-FFF2-40B4-BE49-F238E27FC236}">
                <a16:creationId xmlns:a16="http://schemas.microsoft.com/office/drawing/2014/main" id="{156C773C-F9F9-4F5B-B6BF-365C24C7A38D}"/>
              </a:ext>
            </a:extLst>
          </p:cNvPr>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22533" name="Rectangle 5">
            <a:extLst>
              <a:ext uri="{FF2B5EF4-FFF2-40B4-BE49-F238E27FC236}">
                <a16:creationId xmlns:a16="http://schemas.microsoft.com/office/drawing/2014/main" id="{55CB074E-8B2D-4C88-917A-63BD35AAD5C4}"/>
              </a:ext>
            </a:extLst>
          </p:cNvPr>
          <p:cNvSpPr>
            <a:spLocks noGrp="1" noChangeArrowheads="1"/>
          </p:cNvSpPr>
          <p:nvPr>
            <p:ph type="dt" sz="half" idx="2"/>
          </p:nvPr>
        </p:nvSpPr>
        <p:spPr bwMode="auto">
          <a:xfrm>
            <a:off x="13716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p>
        </p:txBody>
      </p:sp>
      <p:sp>
        <p:nvSpPr>
          <p:cNvPr id="22534" name="Rectangle 6">
            <a:extLst>
              <a:ext uri="{FF2B5EF4-FFF2-40B4-BE49-F238E27FC236}">
                <a16:creationId xmlns:a16="http://schemas.microsoft.com/office/drawing/2014/main" id="{E079D278-C1EC-4072-8F9B-428C1DB2E724}"/>
              </a:ext>
            </a:extLst>
          </p:cNvPr>
          <p:cNvSpPr>
            <a:spLocks noGrp="1" noChangeArrowheads="1"/>
          </p:cNvSpPr>
          <p:nvPr>
            <p:ph type="ftr" sz="quarter" idx="3"/>
          </p:nvPr>
        </p:nvSpPr>
        <p:spPr bwMode="auto">
          <a:xfrm>
            <a:off x="35560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p>
        </p:txBody>
      </p:sp>
      <p:sp>
        <p:nvSpPr>
          <p:cNvPr id="22535" name="Rectangle 7">
            <a:extLst>
              <a:ext uri="{FF2B5EF4-FFF2-40B4-BE49-F238E27FC236}">
                <a16:creationId xmlns:a16="http://schemas.microsoft.com/office/drawing/2014/main" id="{24081C64-21BA-4AD2-A329-10693598D5FC}"/>
              </a:ext>
            </a:extLst>
          </p:cNvPr>
          <p:cNvSpPr>
            <a:spLocks noGrp="1" noChangeArrowheads="1"/>
          </p:cNvSpPr>
          <p:nvPr>
            <p:ph type="sldNum" sz="quarter" idx="4"/>
          </p:nvPr>
        </p:nvSpPr>
        <p:spPr bwMode="auto">
          <a:xfrm>
            <a:off x="67183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fld id="{38D50358-E0D7-4D8A-AD5A-571E16672C54}" type="slidenum">
              <a:rPr lang="tr-TR" altLang="tr-TR"/>
              <a:pPr/>
              <a:t>‹#›</a:t>
            </a:fld>
            <a:endParaRPr lang="tr-TR" altLang="tr-TR"/>
          </a:p>
        </p:txBody>
      </p:sp>
      <p:sp>
        <p:nvSpPr>
          <p:cNvPr id="22536" name="Freeform 8">
            <a:extLst>
              <a:ext uri="{FF2B5EF4-FFF2-40B4-BE49-F238E27FC236}">
                <a16:creationId xmlns:a16="http://schemas.microsoft.com/office/drawing/2014/main" id="{FA348889-CDCF-49B2-A796-D2B401E13CAB}"/>
              </a:ext>
            </a:extLst>
          </p:cNvPr>
          <p:cNvSpPr>
            <a:spLocks/>
          </p:cNvSpPr>
          <p:nvPr/>
        </p:nvSpPr>
        <p:spPr bwMode="auto">
          <a:xfrm rot="-3172564">
            <a:off x="7865269" y="24607"/>
            <a:ext cx="1165225" cy="2097087"/>
          </a:xfrm>
          <a:custGeom>
            <a:avLst/>
            <a:gdLst>
              <a:gd name="T0" fmla="*/ 2293 w 2911"/>
              <a:gd name="T1" fmla="*/ 0 h 3703"/>
              <a:gd name="T2" fmla="*/ 130 w 2911"/>
              <a:gd name="T3" fmla="*/ 2835 h 3703"/>
              <a:gd name="T4" fmla="*/ 131 w 2911"/>
              <a:gd name="T5" fmla="*/ 3201 h 3703"/>
              <a:gd name="T6" fmla="*/ 0 w 2911"/>
              <a:gd name="T7" fmla="*/ 3633 h 3703"/>
              <a:gd name="T8" fmla="*/ 50 w 2911"/>
              <a:gd name="T9" fmla="*/ 3703 h 3703"/>
              <a:gd name="T10" fmla="*/ 422 w 2911"/>
              <a:gd name="T11" fmla="*/ 3352 h 3703"/>
              <a:gd name="T12" fmla="*/ 763 w 2911"/>
              <a:gd name="T13" fmla="*/ 3220 h 3703"/>
              <a:gd name="T14" fmla="*/ 2911 w 2911"/>
              <a:gd name="T15" fmla="*/ 428 h 3703"/>
              <a:gd name="T16" fmla="*/ 2589 w 2911"/>
              <a:gd name="T17" fmla="*/ 96 h 3703"/>
              <a:gd name="T18" fmla="*/ 2293 w 2911"/>
              <a:gd name="T19" fmla="*/ 0 h 3703"/>
              <a:gd name="T20" fmla="*/ 2293 w 2911"/>
              <a:gd name="T21" fmla="*/ 0 h 3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2537" name="Freeform 9">
            <a:extLst>
              <a:ext uri="{FF2B5EF4-FFF2-40B4-BE49-F238E27FC236}">
                <a16:creationId xmlns:a16="http://schemas.microsoft.com/office/drawing/2014/main" id="{E696CBD6-8833-4C13-8FD6-0B362CD0CF35}"/>
              </a:ext>
            </a:extLst>
          </p:cNvPr>
          <p:cNvSpPr>
            <a:spLocks/>
          </p:cNvSpPr>
          <p:nvPr/>
        </p:nvSpPr>
        <p:spPr bwMode="auto">
          <a:xfrm rot="-3172564">
            <a:off x="7831138" y="192088"/>
            <a:ext cx="1025525" cy="1571625"/>
          </a:xfrm>
          <a:custGeom>
            <a:avLst/>
            <a:gdLst>
              <a:gd name="T0" fmla="*/ 0 w 2561"/>
              <a:gd name="T1" fmla="*/ 2485 h 2777"/>
              <a:gd name="T2" fmla="*/ 432 w 2561"/>
              <a:gd name="T3" fmla="*/ 2553 h 2777"/>
              <a:gd name="T4" fmla="*/ 736 w 2561"/>
              <a:gd name="T5" fmla="*/ 2777 h 2777"/>
              <a:gd name="T6" fmla="*/ 2561 w 2561"/>
              <a:gd name="T7" fmla="*/ 399 h 2777"/>
              <a:gd name="T8" fmla="*/ 2118 w 2561"/>
              <a:gd name="T9" fmla="*/ 82 h 2777"/>
              <a:gd name="T10" fmla="*/ 1898 w 2561"/>
              <a:gd name="T11" fmla="*/ 0 h 2777"/>
              <a:gd name="T12" fmla="*/ 0 w 2561"/>
              <a:gd name="T13" fmla="*/ 2485 h 2777"/>
              <a:gd name="T14" fmla="*/ 0 w 2561"/>
              <a:gd name="T15" fmla="*/ 2485 h 27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22538" name="Group 10">
            <a:extLst>
              <a:ext uri="{FF2B5EF4-FFF2-40B4-BE49-F238E27FC236}">
                <a16:creationId xmlns:a16="http://schemas.microsoft.com/office/drawing/2014/main" id="{A30CE45D-863F-46A8-BF84-C4691ECC0544}"/>
              </a:ext>
            </a:extLst>
          </p:cNvPr>
          <p:cNvGrpSpPr>
            <a:grpSpLocks/>
          </p:cNvGrpSpPr>
          <p:nvPr/>
        </p:nvGrpSpPr>
        <p:grpSpPr bwMode="auto">
          <a:xfrm>
            <a:off x="7938" y="5540375"/>
            <a:ext cx="1784350" cy="1246188"/>
            <a:chOff x="5" y="3490"/>
            <a:chExt cx="1124" cy="785"/>
          </a:xfrm>
        </p:grpSpPr>
        <p:sp>
          <p:nvSpPr>
            <p:cNvPr id="22539" name="Freeform 11">
              <a:extLst>
                <a:ext uri="{FF2B5EF4-FFF2-40B4-BE49-F238E27FC236}">
                  <a16:creationId xmlns:a16="http://schemas.microsoft.com/office/drawing/2014/main" id="{5AA98974-5453-4826-AB9B-7B6457FD7B4E}"/>
                </a:ext>
              </a:extLst>
            </p:cNvPr>
            <p:cNvSpPr>
              <a:spLocks/>
            </p:cNvSpPr>
            <p:nvPr userDrawn="1"/>
          </p:nvSpPr>
          <p:spPr bwMode="auto">
            <a:xfrm>
              <a:off x="24" y="3505"/>
              <a:ext cx="1089" cy="649"/>
            </a:xfrm>
            <a:custGeom>
              <a:avLst/>
              <a:gdLst>
                <a:gd name="T0" fmla="*/ 1587 w 2177"/>
                <a:gd name="T1" fmla="*/ 1260 h 1298"/>
                <a:gd name="T2" fmla="*/ 1420 w 2177"/>
                <a:gd name="T3" fmla="*/ 1106 h 1298"/>
                <a:gd name="T4" fmla="*/ 1331 w 2177"/>
                <a:gd name="T5" fmla="*/ 477 h 1298"/>
                <a:gd name="T6" fmla="*/ 2139 w 2177"/>
                <a:gd name="T7" fmla="*/ 330 h 1298"/>
                <a:gd name="T8" fmla="*/ 2177 w 2177"/>
                <a:gd name="T9" fmla="*/ 203 h 1298"/>
                <a:gd name="T10" fmla="*/ 2099 w 2177"/>
                <a:gd name="T11" fmla="*/ 100 h 1298"/>
                <a:gd name="T12" fmla="*/ 1276 w 2177"/>
                <a:gd name="T13" fmla="*/ 211 h 1298"/>
                <a:gd name="T14" fmla="*/ 1219 w 2177"/>
                <a:gd name="T15" fmla="*/ 32 h 1298"/>
                <a:gd name="T16" fmla="*/ 1085 w 2177"/>
                <a:gd name="T17" fmla="*/ 0 h 1298"/>
                <a:gd name="T18" fmla="*/ 958 w 2177"/>
                <a:gd name="T19" fmla="*/ 28 h 1298"/>
                <a:gd name="T20" fmla="*/ 888 w 2177"/>
                <a:gd name="T21" fmla="*/ 106 h 1298"/>
                <a:gd name="T22" fmla="*/ 937 w 2177"/>
                <a:gd name="T23" fmla="*/ 285 h 1298"/>
                <a:gd name="T24" fmla="*/ 660 w 2177"/>
                <a:gd name="T25" fmla="*/ 441 h 1298"/>
                <a:gd name="T26" fmla="*/ 983 w 2177"/>
                <a:gd name="T27" fmla="*/ 473 h 1298"/>
                <a:gd name="T28" fmla="*/ 1112 w 2177"/>
                <a:gd name="T29" fmla="*/ 889 h 1298"/>
                <a:gd name="T30" fmla="*/ 141 w 2177"/>
                <a:gd name="T31" fmla="*/ 469 h 1298"/>
                <a:gd name="T32" fmla="*/ 46 w 2177"/>
                <a:gd name="T33" fmla="*/ 509 h 1298"/>
                <a:gd name="T34" fmla="*/ 0 w 2177"/>
                <a:gd name="T35" fmla="*/ 636 h 1298"/>
                <a:gd name="T36" fmla="*/ 55 w 2177"/>
                <a:gd name="T37" fmla="*/ 779 h 1298"/>
                <a:gd name="T38" fmla="*/ 1139 w 2177"/>
                <a:gd name="T39" fmla="*/ 1288 h 1298"/>
                <a:gd name="T40" fmla="*/ 1378 w 2177"/>
                <a:gd name="T41" fmla="*/ 1256 h 1298"/>
                <a:gd name="T42" fmla="*/ 1570 w 2177"/>
                <a:gd name="T43" fmla="*/ 1298 h 1298"/>
                <a:gd name="T44" fmla="*/ 1587 w 2177"/>
                <a:gd name="T45" fmla="*/ 1260 h 1298"/>
                <a:gd name="T46" fmla="*/ 1587 w 2177"/>
                <a:gd name="T47" fmla="*/ 1260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2540" name="Freeform 12">
              <a:extLst>
                <a:ext uri="{FF2B5EF4-FFF2-40B4-BE49-F238E27FC236}">
                  <a16:creationId xmlns:a16="http://schemas.microsoft.com/office/drawing/2014/main" id="{23A325FC-5E41-4D7F-A8A9-EF74FB30E342}"/>
                </a:ext>
              </a:extLst>
            </p:cNvPr>
            <p:cNvSpPr>
              <a:spLocks/>
            </p:cNvSpPr>
            <p:nvPr userDrawn="1"/>
          </p:nvSpPr>
          <p:spPr bwMode="auto">
            <a:xfrm>
              <a:off x="1022" y="3582"/>
              <a:ext cx="71" cy="129"/>
            </a:xfrm>
            <a:custGeom>
              <a:avLst/>
              <a:gdLst>
                <a:gd name="T0" fmla="*/ 0 w 143"/>
                <a:gd name="T1" fmla="*/ 7 h 258"/>
                <a:gd name="T2" fmla="*/ 120 w 143"/>
                <a:gd name="T3" fmla="*/ 0 h 258"/>
                <a:gd name="T4" fmla="*/ 143 w 143"/>
                <a:gd name="T5" fmla="*/ 233 h 258"/>
                <a:gd name="T6" fmla="*/ 8 w 143"/>
                <a:gd name="T7" fmla="*/ 258 h 258"/>
                <a:gd name="T8" fmla="*/ 0 w 143"/>
                <a:gd name="T9" fmla="*/ 7 h 258"/>
                <a:gd name="T10" fmla="*/ 0 w 143"/>
                <a:gd name="T11" fmla="*/ 7 h 258"/>
              </a:gdLst>
              <a:ahLst/>
              <a:cxnLst>
                <a:cxn ang="0">
                  <a:pos x="T0" y="T1"/>
                </a:cxn>
                <a:cxn ang="0">
                  <a:pos x="T2" y="T3"/>
                </a:cxn>
                <a:cxn ang="0">
                  <a:pos x="T4" y="T5"/>
                </a:cxn>
                <a:cxn ang="0">
                  <a:pos x="T6" y="T7"/>
                </a:cxn>
                <a:cxn ang="0">
                  <a:pos x="T8" y="T9"/>
                </a:cxn>
                <a:cxn ang="0">
                  <a:pos x="T10" y="T11"/>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2541" name="Freeform 13">
              <a:extLst>
                <a:ext uri="{FF2B5EF4-FFF2-40B4-BE49-F238E27FC236}">
                  <a16:creationId xmlns:a16="http://schemas.microsoft.com/office/drawing/2014/main" id="{0C47742F-4BFB-4FA2-84FD-4ABB0ABCB297}"/>
                </a:ext>
              </a:extLst>
            </p:cNvPr>
            <p:cNvSpPr>
              <a:spLocks/>
            </p:cNvSpPr>
            <p:nvPr userDrawn="1"/>
          </p:nvSpPr>
          <p:spPr bwMode="auto">
            <a:xfrm>
              <a:off x="20" y="3774"/>
              <a:ext cx="792" cy="41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2542" name="Freeform 14">
              <a:extLst>
                <a:ext uri="{FF2B5EF4-FFF2-40B4-BE49-F238E27FC236}">
                  <a16:creationId xmlns:a16="http://schemas.microsoft.com/office/drawing/2014/main" id="{D5BCF24E-C51C-4F79-BA66-B80178B452D8}"/>
                </a:ext>
              </a:extLst>
            </p:cNvPr>
            <p:cNvSpPr>
              <a:spLocks/>
            </p:cNvSpPr>
            <p:nvPr userDrawn="1"/>
          </p:nvSpPr>
          <p:spPr bwMode="auto">
            <a:xfrm>
              <a:off x="129" y="3808"/>
              <a:ext cx="525" cy="374"/>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2543" name="Freeform 15">
              <a:extLst>
                <a:ext uri="{FF2B5EF4-FFF2-40B4-BE49-F238E27FC236}">
                  <a16:creationId xmlns:a16="http://schemas.microsoft.com/office/drawing/2014/main" id="{A4D14884-2A6F-47CA-AD77-06E585A74D51}"/>
                </a:ext>
              </a:extLst>
            </p:cNvPr>
            <p:cNvSpPr>
              <a:spLocks/>
            </p:cNvSpPr>
            <p:nvPr userDrawn="1"/>
          </p:nvSpPr>
          <p:spPr bwMode="auto">
            <a:xfrm>
              <a:off x="485" y="3532"/>
              <a:ext cx="135" cy="121"/>
            </a:xfrm>
            <a:custGeom>
              <a:avLst/>
              <a:gdLst>
                <a:gd name="T0" fmla="*/ 0 w 272"/>
                <a:gd name="T1" fmla="*/ 28 h 241"/>
                <a:gd name="T2" fmla="*/ 160 w 272"/>
                <a:gd name="T3" fmla="*/ 0 h 241"/>
                <a:gd name="T4" fmla="*/ 251 w 272"/>
                <a:gd name="T5" fmla="*/ 36 h 241"/>
                <a:gd name="T6" fmla="*/ 272 w 272"/>
                <a:gd name="T7" fmla="*/ 139 h 241"/>
                <a:gd name="T8" fmla="*/ 164 w 272"/>
                <a:gd name="T9" fmla="*/ 146 h 241"/>
                <a:gd name="T10" fmla="*/ 32 w 272"/>
                <a:gd name="T11" fmla="*/ 241 h 241"/>
                <a:gd name="T12" fmla="*/ 0 w 272"/>
                <a:gd name="T13" fmla="*/ 28 h 241"/>
                <a:gd name="T14" fmla="*/ 0 w 272"/>
                <a:gd name="T15" fmla="*/ 28 h 2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2544" name="Freeform 16">
              <a:extLst>
                <a:ext uri="{FF2B5EF4-FFF2-40B4-BE49-F238E27FC236}">
                  <a16:creationId xmlns:a16="http://schemas.microsoft.com/office/drawing/2014/main" id="{F16FA787-31E0-4AE7-92C3-CA04FD3243C1}"/>
                </a:ext>
              </a:extLst>
            </p:cNvPr>
            <p:cNvSpPr>
              <a:spLocks/>
            </p:cNvSpPr>
            <p:nvPr userDrawn="1"/>
          </p:nvSpPr>
          <p:spPr bwMode="auto">
            <a:xfrm>
              <a:off x="641" y="4163"/>
              <a:ext cx="76" cy="112"/>
            </a:xfrm>
            <a:custGeom>
              <a:avLst/>
              <a:gdLst>
                <a:gd name="T0" fmla="*/ 152 w 152"/>
                <a:gd name="T1" fmla="*/ 4 h 224"/>
                <a:gd name="T2" fmla="*/ 152 w 152"/>
                <a:gd name="T3" fmla="*/ 224 h 224"/>
                <a:gd name="T4" fmla="*/ 0 w 152"/>
                <a:gd name="T5" fmla="*/ 8 h 224"/>
                <a:gd name="T6" fmla="*/ 72 w 152"/>
                <a:gd name="T7" fmla="*/ 0 h 224"/>
                <a:gd name="T8" fmla="*/ 152 w 152"/>
                <a:gd name="T9" fmla="*/ 4 h 224"/>
                <a:gd name="T10" fmla="*/ 152 w 152"/>
                <a:gd name="T11" fmla="*/ 4 h 224"/>
              </a:gdLst>
              <a:ahLst/>
              <a:cxnLst>
                <a:cxn ang="0">
                  <a:pos x="T0" y="T1"/>
                </a:cxn>
                <a:cxn ang="0">
                  <a:pos x="T2" y="T3"/>
                </a:cxn>
                <a:cxn ang="0">
                  <a:pos x="T4" y="T5"/>
                </a:cxn>
                <a:cxn ang="0">
                  <a:pos x="T6" y="T7"/>
                </a:cxn>
                <a:cxn ang="0">
                  <a:pos x="T8" y="T9"/>
                </a:cxn>
                <a:cxn ang="0">
                  <a:pos x="T10" y="T11"/>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2545" name="Freeform 17">
              <a:extLst>
                <a:ext uri="{FF2B5EF4-FFF2-40B4-BE49-F238E27FC236}">
                  <a16:creationId xmlns:a16="http://schemas.microsoft.com/office/drawing/2014/main" id="{5491C595-7872-48B7-9713-2F5D6ABADFB4}"/>
                </a:ext>
              </a:extLst>
            </p:cNvPr>
            <p:cNvSpPr>
              <a:spLocks/>
            </p:cNvSpPr>
            <p:nvPr userDrawn="1"/>
          </p:nvSpPr>
          <p:spPr bwMode="auto">
            <a:xfrm>
              <a:off x="504" y="3607"/>
              <a:ext cx="193" cy="383"/>
            </a:xfrm>
            <a:custGeom>
              <a:avLst/>
              <a:gdLst>
                <a:gd name="T0" fmla="*/ 0 w 386"/>
                <a:gd name="T1" fmla="*/ 80 h 764"/>
                <a:gd name="T2" fmla="*/ 87 w 386"/>
                <a:gd name="T3" fmla="*/ 0 h 764"/>
                <a:gd name="T4" fmla="*/ 232 w 386"/>
                <a:gd name="T5" fmla="*/ 6 h 764"/>
                <a:gd name="T6" fmla="*/ 386 w 386"/>
                <a:gd name="T7" fmla="*/ 764 h 764"/>
                <a:gd name="T8" fmla="*/ 279 w 386"/>
                <a:gd name="T9" fmla="*/ 720 h 764"/>
                <a:gd name="T10" fmla="*/ 152 w 386"/>
                <a:gd name="T11" fmla="*/ 677 h 764"/>
                <a:gd name="T12" fmla="*/ 0 w 386"/>
                <a:gd name="T13" fmla="*/ 80 h 764"/>
                <a:gd name="T14" fmla="*/ 0 w 386"/>
                <a:gd name="T15" fmla="*/ 80 h 7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2546" name="Freeform 18">
              <a:extLst>
                <a:ext uri="{FF2B5EF4-FFF2-40B4-BE49-F238E27FC236}">
                  <a16:creationId xmlns:a16="http://schemas.microsoft.com/office/drawing/2014/main" id="{F4D04B33-06E1-4CD1-BB18-6249CF73389C}"/>
                </a:ext>
              </a:extLst>
            </p:cNvPr>
            <p:cNvSpPr>
              <a:spLocks/>
            </p:cNvSpPr>
            <p:nvPr userDrawn="1"/>
          </p:nvSpPr>
          <p:spPr bwMode="auto">
            <a:xfrm>
              <a:off x="668" y="3590"/>
              <a:ext cx="364" cy="174"/>
            </a:xfrm>
            <a:custGeom>
              <a:avLst/>
              <a:gdLst>
                <a:gd name="T0" fmla="*/ 692 w 728"/>
                <a:gd name="T1" fmla="*/ 0 h 348"/>
                <a:gd name="T2" fmla="*/ 0 w 728"/>
                <a:gd name="T3" fmla="*/ 106 h 348"/>
                <a:gd name="T4" fmla="*/ 28 w 728"/>
                <a:gd name="T5" fmla="*/ 348 h 348"/>
                <a:gd name="T6" fmla="*/ 715 w 728"/>
                <a:gd name="T7" fmla="*/ 237 h 348"/>
                <a:gd name="T8" fmla="*/ 728 w 728"/>
                <a:gd name="T9" fmla="*/ 43 h 348"/>
                <a:gd name="T10" fmla="*/ 692 w 728"/>
                <a:gd name="T11" fmla="*/ 0 h 348"/>
                <a:gd name="T12" fmla="*/ 692 w 728"/>
                <a:gd name="T13" fmla="*/ 0 h 348"/>
              </a:gdLst>
              <a:ahLst/>
              <a:cxnLst>
                <a:cxn ang="0">
                  <a:pos x="T0" y="T1"/>
                </a:cxn>
                <a:cxn ang="0">
                  <a:pos x="T2" y="T3"/>
                </a:cxn>
                <a:cxn ang="0">
                  <a:pos x="T4" y="T5"/>
                </a:cxn>
                <a:cxn ang="0">
                  <a:pos x="T6" y="T7"/>
                </a:cxn>
                <a:cxn ang="0">
                  <a:pos x="T8" y="T9"/>
                </a:cxn>
                <a:cxn ang="0">
                  <a:pos x="T10" y="T11"/>
                </a:cxn>
                <a:cxn ang="0">
                  <a:pos x="T12" y="T13"/>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2547" name="Freeform 19">
              <a:extLst>
                <a:ext uri="{FF2B5EF4-FFF2-40B4-BE49-F238E27FC236}">
                  <a16:creationId xmlns:a16="http://schemas.microsoft.com/office/drawing/2014/main" id="{6BBCEBD6-0211-41E6-992C-C92ACB637446}"/>
                </a:ext>
              </a:extLst>
            </p:cNvPr>
            <p:cNvSpPr>
              <a:spLocks/>
            </p:cNvSpPr>
            <p:nvPr userDrawn="1"/>
          </p:nvSpPr>
          <p:spPr bwMode="auto">
            <a:xfrm>
              <a:off x="347" y="3693"/>
              <a:ext cx="156" cy="67"/>
            </a:xfrm>
            <a:custGeom>
              <a:avLst/>
              <a:gdLst>
                <a:gd name="T0" fmla="*/ 272 w 312"/>
                <a:gd name="T1" fmla="*/ 0 h 135"/>
                <a:gd name="T2" fmla="*/ 0 w 312"/>
                <a:gd name="T3" fmla="*/ 78 h 135"/>
                <a:gd name="T4" fmla="*/ 312 w 312"/>
                <a:gd name="T5" fmla="*/ 135 h 135"/>
                <a:gd name="T6" fmla="*/ 272 w 312"/>
                <a:gd name="T7" fmla="*/ 0 h 135"/>
                <a:gd name="T8" fmla="*/ 272 w 312"/>
                <a:gd name="T9" fmla="*/ 0 h 135"/>
              </a:gdLst>
              <a:ahLst/>
              <a:cxnLst>
                <a:cxn ang="0">
                  <a:pos x="T0" y="T1"/>
                </a:cxn>
                <a:cxn ang="0">
                  <a:pos x="T2" y="T3"/>
                </a:cxn>
                <a:cxn ang="0">
                  <a:pos x="T4" y="T5"/>
                </a:cxn>
                <a:cxn ang="0">
                  <a:pos x="T6" y="T7"/>
                </a:cxn>
                <a:cxn ang="0">
                  <a:pos x="T8" y="T9"/>
                </a:cxn>
              </a:cxnLst>
              <a:rect l="0" t="0" r="r" b="b"/>
              <a:pathLst>
                <a:path w="312" h="135">
                  <a:moveTo>
                    <a:pt x="272" y="0"/>
                  </a:moveTo>
                  <a:lnTo>
                    <a:pt x="0" y="78"/>
                  </a:lnTo>
                  <a:lnTo>
                    <a:pt x="312" y="135"/>
                  </a:lnTo>
                  <a:lnTo>
                    <a:pt x="272" y="0"/>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22548" name="Group 20">
              <a:extLst>
                <a:ext uri="{FF2B5EF4-FFF2-40B4-BE49-F238E27FC236}">
                  <a16:creationId xmlns:a16="http://schemas.microsoft.com/office/drawing/2014/main" id="{A898D14F-4BD1-4626-B024-C9D2EE1235E3}"/>
                </a:ext>
              </a:extLst>
            </p:cNvPr>
            <p:cNvGrpSpPr>
              <a:grpSpLocks/>
            </p:cNvGrpSpPr>
            <p:nvPr userDrawn="1"/>
          </p:nvGrpSpPr>
          <p:grpSpPr bwMode="auto">
            <a:xfrm>
              <a:off x="5" y="3490"/>
              <a:ext cx="1124" cy="780"/>
              <a:chOff x="5" y="3490"/>
              <a:chExt cx="1124" cy="780"/>
            </a:xfrm>
          </p:grpSpPr>
          <p:grpSp>
            <p:nvGrpSpPr>
              <p:cNvPr id="22549" name="Group 21">
                <a:extLst>
                  <a:ext uri="{FF2B5EF4-FFF2-40B4-BE49-F238E27FC236}">
                    <a16:creationId xmlns:a16="http://schemas.microsoft.com/office/drawing/2014/main" id="{5F1358FE-DA58-49E3-BDE3-F6F157A4D592}"/>
                  </a:ext>
                </a:extLst>
              </p:cNvPr>
              <p:cNvGrpSpPr>
                <a:grpSpLocks/>
              </p:cNvGrpSpPr>
              <p:nvPr userDrawn="1"/>
            </p:nvGrpSpPr>
            <p:grpSpPr bwMode="auto">
              <a:xfrm>
                <a:off x="499" y="3562"/>
                <a:ext cx="548" cy="708"/>
                <a:chOff x="499" y="3562"/>
                <a:chExt cx="548" cy="708"/>
              </a:xfrm>
            </p:grpSpPr>
            <p:sp>
              <p:nvSpPr>
                <p:cNvPr id="22550" name="Freeform 22">
                  <a:extLst>
                    <a:ext uri="{FF2B5EF4-FFF2-40B4-BE49-F238E27FC236}">
                      <a16:creationId xmlns:a16="http://schemas.microsoft.com/office/drawing/2014/main" id="{FF2D9088-8DEF-425A-A971-BD81902E147D}"/>
                    </a:ext>
                  </a:extLst>
                </p:cNvPr>
                <p:cNvSpPr>
                  <a:spLocks/>
                </p:cNvSpPr>
                <p:nvPr userDrawn="1"/>
              </p:nvSpPr>
              <p:spPr bwMode="auto">
                <a:xfrm>
                  <a:off x="499" y="3587"/>
                  <a:ext cx="157" cy="87"/>
                </a:xfrm>
                <a:custGeom>
                  <a:avLst/>
                  <a:gdLst>
                    <a:gd name="T0" fmla="*/ 0 w 313"/>
                    <a:gd name="T1" fmla="*/ 107 h 175"/>
                    <a:gd name="T2" fmla="*/ 114 w 313"/>
                    <a:gd name="T3" fmla="*/ 10 h 175"/>
                    <a:gd name="T4" fmla="*/ 213 w 313"/>
                    <a:gd name="T5" fmla="*/ 0 h 175"/>
                    <a:gd name="T6" fmla="*/ 292 w 313"/>
                    <a:gd name="T7" fmla="*/ 27 h 175"/>
                    <a:gd name="T8" fmla="*/ 313 w 313"/>
                    <a:gd name="T9" fmla="*/ 91 h 175"/>
                    <a:gd name="T10" fmla="*/ 167 w 313"/>
                    <a:gd name="T11" fmla="*/ 67 h 175"/>
                    <a:gd name="T12" fmla="*/ 74 w 313"/>
                    <a:gd name="T13" fmla="*/ 101 h 175"/>
                    <a:gd name="T14" fmla="*/ 13 w 313"/>
                    <a:gd name="T15" fmla="*/ 175 h 175"/>
                    <a:gd name="T16" fmla="*/ 0 w 313"/>
                    <a:gd name="T17" fmla="*/ 107 h 175"/>
                    <a:gd name="T18" fmla="*/ 0 w 313"/>
                    <a:gd name="T19" fmla="*/ 107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2551" name="Freeform 23">
                  <a:extLst>
                    <a:ext uri="{FF2B5EF4-FFF2-40B4-BE49-F238E27FC236}">
                      <a16:creationId xmlns:a16="http://schemas.microsoft.com/office/drawing/2014/main" id="{FBEDE7A8-421C-4D6D-861B-D87A644EEC57}"/>
                    </a:ext>
                  </a:extLst>
                </p:cNvPr>
                <p:cNvSpPr>
                  <a:spLocks/>
                </p:cNvSpPr>
                <p:nvPr userDrawn="1"/>
              </p:nvSpPr>
              <p:spPr bwMode="auto">
                <a:xfrm>
                  <a:off x="636" y="4137"/>
                  <a:ext cx="115" cy="133"/>
                </a:xfrm>
                <a:custGeom>
                  <a:avLst/>
                  <a:gdLst>
                    <a:gd name="T0" fmla="*/ 0 w 230"/>
                    <a:gd name="T1" fmla="*/ 40 h 266"/>
                    <a:gd name="T2" fmla="*/ 160 w 230"/>
                    <a:gd name="T3" fmla="*/ 266 h 266"/>
                    <a:gd name="T4" fmla="*/ 230 w 230"/>
                    <a:gd name="T5" fmla="*/ 251 h 266"/>
                    <a:gd name="T6" fmla="*/ 223 w 230"/>
                    <a:gd name="T7" fmla="*/ 17 h 266"/>
                    <a:gd name="T8" fmla="*/ 166 w 230"/>
                    <a:gd name="T9" fmla="*/ 0 h 266"/>
                    <a:gd name="T10" fmla="*/ 179 w 230"/>
                    <a:gd name="T11" fmla="*/ 197 h 266"/>
                    <a:gd name="T12" fmla="*/ 71 w 230"/>
                    <a:gd name="T13" fmla="*/ 4 h 266"/>
                    <a:gd name="T14" fmla="*/ 0 w 230"/>
                    <a:gd name="T15" fmla="*/ 40 h 266"/>
                    <a:gd name="T16" fmla="*/ 0 w 230"/>
                    <a:gd name="T17" fmla="*/ 4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2552" name="Freeform 24">
                  <a:extLst>
                    <a:ext uri="{FF2B5EF4-FFF2-40B4-BE49-F238E27FC236}">
                      <a16:creationId xmlns:a16="http://schemas.microsoft.com/office/drawing/2014/main" id="{C7FD0E5D-673A-44D7-B1CD-B31177D374D0}"/>
                    </a:ext>
                  </a:extLst>
                </p:cNvPr>
                <p:cNvSpPr>
                  <a:spLocks/>
                </p:cNvSpPr>
                <p:nvPr userDrawn="1"/>
              </p:nvSpPr>
              <p:spPr bwMode="auto">
                <a:xfrm>
                  <a:off x="1004" y="3562"/>
                  <a:ext cx="43" cy="117"/>
                </a:xfrm>
                <a:custGeom>
                  <a:avLst/>
                  <a:gdLst>
                    <a:gd name="T0" fmla="*/ 0 w 87"/>
                    <a:gd name="T1" fmla="*/ 19 h 234"/>
                    <a:gd name="T2" fmla="*/ 36 w 87"/>
                    <a:gd name="T3" fmla="*/ 93 h 234"/>
                    <a:gd name="T4" fmla="*/ 44 w 87"/>
                    <a:gd name="T5" fmla="*/ 154 h 234"/>
                    <a:gd name="T6" fmla="*/ 27 w 87"/>
                    <a:gd name="T7" fmla="*/ 234 h 234"/>
                    <a:gd name="T8" fmla="*/ 80 w 87"/>
                    <a:gd name="T9" fmla="*/ 220 h 234"/>
                    <a:gd name="T10" fmla="*/ 87 w 87"/>
                    <a:gd name="T11" fmla="*/ 116 h 234"/>
                    <a:gd name="T12" fmla="*/ 46 w 87"/>
                    <a:gd name="T13" fmla="*/ 0 h 234"/>
                    <a:gd name="T14" fmla="*/ 0 w 87"/>
                    <a:gd name="T15" fmla="*/ 19 h 234"/>
                    <a:gd name="T16" fmla="*/ 0 w 87"/>
                    <a:gd name="T17" fmla="*/ 1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22553" name="Freeform 25">
                <a:extLst>
                  <a:ext uri="{FF2B5EF4-FFF2-40B4-BE49-F238E27FC236}">
                    <a16:creationId xmlns:a16="http://schemas.microsoft.com/office/drawing/2014/main" id="{7E3F3D41-BC1F-4C82-B0AC-0E9EE60396D2}"/>
                  </a:ext>
                </a:extLst>
              </p:cNvPr>
              <p:cNvSpPr>
                <a:spLocks/>
              </p:cNvSpPr>
              <p:nvPr userDrawn="1"/>
            </p:nvSpPr>
            <p:spPr bwMode="auto">
              <a:xfrm>
                <a:off x="76" y="3732"/>
                <a:ext cx="595" cy="250"/>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2554" name="Freeform 26">
                <a:extLst>
                  <a:ext uri="{FF2B5EF4-FFF2-40B4-BE49-F238E27FC236}">
                    <a16:creationId xmlns:a16="http://schemas.microsoft.com/office/drawing/2014/main" id="{54E809F1-2368-4A01-AB50-D56FEE36728B}"/>
                  </a:ext>
                </a:extLst>
              </p:cNvPr>
              <p:cNvSpPr>
                <a:spLocks/>
              </p:cNvSpPr>
              <p:nvPr userDrawn="1"/>
            </p:nvSpPr>
            <p:spPr bwMode="auto">
              <a:xfrm>
                <a:off x="260" y="3886"/>
                <a:ext cx="244" cy="148"/>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2555" name="Freeform 27">
                <a:extLst>
                  <a:ext uri="{FF2B5EF4-FFF2-40B4-BE49-F238E27FC236}">
                    <a16:creationId xmlns:a16="http://schemas.microsoft.com/office/drawing/2014/main" id="{88271E7D-E5B5-4586-9DE4-55607BD6F40F}"/>
                  </a:ext>
                </a:extLst>
              </p:cNvPr>
              <p:cNvSpPr>
                <a:spLocks/>
              </p:cNvSpPr>
              <p:nvPr userDrawn="1"/>
            </p:nvSpPr>
            <p:spPr bwMode="auto">
              <a:xfrm>
                <a:off x="565" y="3680"/>
                <a:ext cx="107" cy="238"/>
              </a:xfrm>
              <a:custGeom>
                <a:avLst/>
                <a:gdLst>
                  <a:gd name="T0" fmla="*/ 24 w 213"/>
                  <a:gd name="T1" fmla="*/ 0 h 478"/>
                  <a:gd name="T2" fmla="*/ 91 w 213"/>
                  <a:gd name="T3" fmla="*/ 25 h 478"/>
                  <a:gd name="T4" fmla="*/ 80 w 213"/>
                  <a:gd name="T5" fmla="*/ 192 h 478"/>
                  <a:gd name="T6" fmla="*/ 106 w 213"/>
                  <a:gd name="T7" fmla="*/ 327 h 478"/>
                  <a:gd name="T8" fmla="*/ 213 w 213"/>
                  <a:gd name="T9" fmla="*/ 451 h 478"/>
                  <a:gd name="T10" fmla="*/ 97 w 213"/>
                  <a:gd name="T11" fmla="*/ 478 h 478"/>
                  <a:gd name="T12" fmla="*/ 30 w 213"/>
                  <a:gd name="T13" fmla="*/ 344 h 478"/>
                  <a:gd name="T14" fmla="*/ 0 w 213"/>
                  <a:gd name="T15" fmla="*/ 57 h 478"/>
                  <a:gd name="T16" fmla="*/ 24 w 213"/>
                  <a:gd name="T17" fmla="*/ 0 h 478"/>
                  <a:gd name="T18" fmla="*/ 24 w 213"/>
                  <a:gd name="T19" fmla="*/ 0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22556" name="Group 28">
                <a:extLst>
                  <a:ext uri="{FF2B5EF4-FFF2-40B4-BE49-F238E27FC236}">
                    <a16:creationId xmlns:a16="http://schemas.microsoft.com/office/drawing/2014/main" id="{F9CD12FA-4E68-4949-ABFE-60A4BF7D7314}"/>
                  </a:ext>
                </a:extLst>
              </p:cNvPr>
              <p:cNvGrpSpPr>
                <a:grpSpLocks/>
              </p:cNvGrpSpPr>
              <p:nvPr userDrawn="1"/>
            </p:nvGrpSpPr>
            <p:grpSpPr bwMode="auto">
              <a:xfrm>
                <a:off x="5" y="3490"/>
                <a:ext cx="1124" cy="678"/>
                <a:chOff x="5" y="3490"/>
                <a:chExt cx="1124" cy="678"/>
              </a:xfrm>
            </p:grpSpPr>
            <p:sp>
              <p:nvSpPr>
                <p:cNvPr id="22557" name="Freeform 29">
                  <a:extLst>
                    <a:ext uri="{FF2B5EF4-FFF2-40B4-BE49-F238E27FC236}">
                      <a16:creationId xmlns:a16="http://schemas.microsoft.com/office/drawing/2014/main" id="{2FC9CFF1-C969-490D-ABD0-63442F711151}"/>
                    </a:ext>
                  </a:extLst>
                </p:cNvPr>
                <p:cNvSpPr>
                  <a:spLocks/>
                </p:cNvSpPr>
                <p:nvPr userDrawn="1"/>
              </p:nvSpPr>
              <p:spPr bwMode="auto">
                <a:xfrm>
                  <a:off x="669" y="4048"/>
                  <a:ext cx="75" cy="87"/>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2558" name="Freeform 30">
                  <a:extLst>
                    <a:ext uri="{FF2B5EF4-FFF2-40B4-BE49-F238E27FC236}">
                      <a16:creationId xmlns:a16="http://schemas.microsoft.com/office/drawing/2014/main" id="{E72908E8-5B33-42DB-9764-AD0ACF5420F1}"/>
                    </a:ext>
                  </a:extLst>
                </p:cNvPr>
                <p:cNvSpPr>
                  <a:spLocks/>
                </p:cNvSpPr>
                <p:nvPr userDrawn="1"/>
              </p:nvSpPr>
              <p:spPr bwMode="auto">
                <a:xfrm>
                  <a:off x="5" y="3728"/>
                  <a:ext cx="842" cy="440"/>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2559" name="Freeform 31">
                  <a:extLst>
                    <a:ext uri="{FF2B5EF4-FFF2-40B4-BE49-F238E27FC236}">
                      <a16:creationId xmlns:a16="http://schemas.microsoft.com/office/drawing/2014/main" id="{E5DD5E6A-8C68-4A74-8F0B-994DB524A5AC}"/>
                    </a:ext>
                  </a:extLst>
                </p:cNvPr>
                <p:cNvSpPr>
                  <a:spLocks/>
                </p:cNvSpPr>
                <p:nvPr userDrawn="1"/>
              </p:nvSpPr>
              <p:spPr bwMode="auto">
                <a:xfrm>
                  <a:off x="106" y="3770"/>
                  <a:ext cx="80" cy="167"/>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2560" name="Freeform 32">
                  <a:extLst>
                    <a:ext uri="{FF2B5EF4-FFF2-40B4-BE49-F238E27FC236}">
                      <a16:creationId xmlns:a16="http://schemas.microsoft.com/office/drawing/2014/main" id="{EAF4BCD0-7FF9-435B-BADA-9FC52B690D5A}"/>
                    </a:ext>
                  </a:extLst>
                </p:cNvPr>
                <p:cNvSpPr>
                  <a:spLocks/>
                </p:cNvSpPr>
                <p:nvPr userDrawn="1"/>
              </p:nvSpPr>
              <p:spPr bwMode="auto">
                <a:xfrm>
                  <a:off x="449" y="3490"/>
                  <a:ext cx="322" cy="594"/>
                </a:xfrm>
                <a:custGeom>
                  <a:avLst/>
                  <a:gdLst>
                    <a:gd name="T0" fmla="*/ 218 w 642"/>
                    <a:gd name="T1" fmla="*/ 896 h 1188"/>
                    <a:gd name="T2" fmla="*/ 0 w 642"/>
                    <a:gd name="T3" fmla="*/ 124 h 1188"/>
                    <a:gd name="T4" fmla="*/ 81 w 642"/>
                    <a:gd name="T5" fmla="*/ 38 h 1188"/>
                    <a:gd name="T6" fmla="*/ 258 w 642"/>
                    <a:gd name="T7" fmla="*/ 0 h 1188"/>
                    <a:gd name="T8" fmla="*/ 399 w 642"/>
                    <a:gd name="T9" fmla="*/ 57 h 1188"/>
                    <a:gd name="T10" fmla="*/ 642 w 642"/>
                    <a:gd name="T11" fmla="*/ 1188 h 1188"/>
                    <a:gd name="T12" fmla="*/ 555 w 642"/>
                    <a:gd name="T13" fmla="*/ 1091 h 1188"/>
                    <a:gd name="T14" fmla="*/ 355 w 642"/>
                    <a:gd name="T15" fmla="*/ 97 h 1188"/>
                    <a:gd name="T16" fmla="*/ 226 w 642"/>
                    <a:gd name="T17" fmla="*/ 61 h 1188"/>
                    <a:gd name="T18" fmla="*/ 119 w 642"/>
                    <a:gd name="T19" fmla="*/ 74 h 1188"/>
                    <a:gd name="T20" fmla="*/ 76 w 642"/>
                    <a:gd name="T21" fmla="*/ 141 h 1188"/>
                    <a:gd name="T22" fmla="*/ 306 w 642"/>
                    <a:gd name="T23" fmla="*/ 924 h 1188"/>
                    <a:gd name="T24" fmla="*/ 218 w 642"/>
                    <a:gd name="T25" fmla="*/ 896 h 1188"/>
                    <a:gd name="T26" fmla="*/ 218 w 642"/>
                    <a:gd name="T27" fmla="*/ 896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2561" name="Freeform 33">
                  <a:extLst>
                    <a:ext uri="{FF2B5EF4-FFF2-40B4-BE49-F238E27FC236}">
                      <a16:creationId xmlns:a16="http://schemas.microsoft.com/office/drawing/2014/main" id="{C161A408-72DB-413B-BD7C-AFFD2296FE7D}"/>
                    </a:ext>
                  </a:extLst>
                </p:cNvPr>
                <p:cNvSpPr>
                  <a:spLocks/>
                </p:cNvSpPr>
                <p:nvPr userDrawn="1"/>
              </p:nvSpPr>
              <p:spPr bwMode="auto">
                <a:xfrm>
                  <a:off x="578" y="3650"/>
                  <a:ext cx="96" cy="252"/>
                </a:xfrm>
                <a:custGeom>
                  <a:avLst/>
                  <a:gdLst>
                    <a:gd name="T0" fmla="*/ 0 w 192"/>
                    <a:gd name="T1" fmla="*/ 27 h 504"/>
                    <a:gd name="T2" fmla="*/ 76 w 192"/>
                    <a:gd name="T3" fmla="*/ 194 h 504"/>
                    <a:gd name="T4" fmla="*/ 113 w 192"/>
                    <a:gd name="T5" fmla="*/ 318 h 504"/>
                    <a:gd name="T6" fmla="*/ 116 w 192"/>
                    <a:gd name="T7" fmla="*/ 504 h 504"/>
                    <a:gd name="T8" fmla="*/ 192 w 192"/>
                    <a:gd name="T9" fmla="*/ 504 h 504"/>
                    <a:gd name="T10" fmla="*/ 187 w 192"/>
                    <a:gd name="T11" fmla="*/ 360 h 504"/>
                    <a:gd name="T12" fmla="*/ 162 w 192"/>
                    <a:gd name="T13" fmla="*/ 208 h 504"/>
                    <a:gd name="T14" fmla="*/ 99 w 192"/>
                    <a:gd name="T15" fmla="*/ 59 h 504"/>
                    <a:gd name="T16" fmla="*/ 63 w 192"/>
                    <a:gd name="T17" fmla="*/ 0 h 504"/>
                    <a:gd name="T18" fmla="*/ 0 w 192"/>
                    <a:gd name="T19" fmla="*/ 27 h 504"/>
                    <a:gd name="T20" fmla="*/ 0 w 192"/>
                    <a:gd name="T21" fmla="*/ 27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2562" name="Freeform 34">
                  <a:extLst>
                    <a:ext uri="{FF2B5EF4-FFF2-40B4-BE49-F238E27FC236}">
                      <a16:creationId xmlns:a16="http://schemas.microsoft.com/office/drawing/2014/main" id="{E33A0169-5B81-4725-A363-DDE611761EB0}"/>
                    </a:ext>
                  </a:extLst>
                </p:cNvPr>
                <p:cNvSpPr>
                  <a:spLocks/>
                </p:cNvSpPr>
                <p:nvPr userDrawn="1"/>
              </p:nvSpPr>
              <p:spPr bwMode="auto">
                <a:xfrm>
                  <a:off x="328" y="3630"/>
                  <a:ext cx="195" cy="135"/>
                </a:xfrm>
                <a:custGeom>
                  <a:avLst/>
                  <a:gdLst>
                    <a:gd name="T0" fmla="*/ 297 w 390"/>
                    <a:gd name="T1" fmla="*/ 0 h 269"/>
                    <a:gd name="T2" fmla="*/ 257 w 390"/>
                    <a:gd name="T3" fmla="*/ 17 h 269"/>
                    <a:gd name="T4" fmla="*/ 253 w 390"/>
                    <a:gd name="T5" fmla="*/ 66 h 269"/>
                    <a:gd name="T6" fmla="*/ 0 w 390"/>
                    <a:gd name="T7" fmla="*/ 169 h 269"/>
                    <a:gd name="T8" fmla="*/ 0 w 390"/>
                    <a:gd name="T9" fmla="*/ 222 h 269"/>
                    <a:gd name="T10" fmla="*/ 284 w 390"/>
                    <a:gd name="T11" fmla="*/ 226 h 269"/>
                    <a:gd name="T12" fmla="*/ 320 w 390"/>
                    <a:gd name="T13" fmla="*/ 269 h 269"/>
                    <a:gd name="T14" fmla="*/ 390 w 390"/>
                    <a:gd name="T15" fmla="*/ 266 h 269"/>
                    <a:gd name="T16" fmla="*/ 383 w 390"/>
                    <a:gd name="T17" fmla="*/ 190 h 269"/>
                    <a:gd name="T18" fmla="*/ 116 w 390"/>
                    <a:gd name="T19" fmla="*/ 176 h 269"/>
                    <a:gd name="T20" fmla="*/ 333 w 390"/>
                    <a:gd name="T21" fmla="*/ 89 h 269"/>
                    <a:gd name="T22" fmla="*/ 297 w 390"/>
                    <a:gd name="T23" fmla="*/ 0 h 269"/>
                    <a:gd name="T24" fmla="*/ 297 w 390"/>
                    <a:gd name="T25"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2563" name="Freeform 35">
                  <a:extLst>
                    <a:ext uri="{FF2B5EF4-FFF2-40B4-BE49-F238E27FC236}">
                      <a16:creationId xmlns:a16="http://schemas.microsoft.com/office/drawing/2014/main" id="{E962150A-6E25-43F5-9315-3CB14C6962DA}"/>
                    </a:ext>
                  </a:extLst>
                </p:cNvPr>
                <p:cNvSpPr>
                  <a:spLocks/>
                </p:cNvSpPr>
                <p:nvPr userDrawn="1"/>
              </p:nvSpPr>
              <p:spPr bwMode="auto">
                <a:xfrm>
                  <a:off x="658" y="3538"/>
                  <a:ext cx="471" cy="212"/>
                </a:xfrm>
                <a:custGeom>
                  <a:avLst/>
                  <a:gdLst>
                    <a:gd name="T0" fmla="*/ 0 w 941"/>
                    <a:gd name="T1" fmla="*/ 131 h 424"/>
                    <a:gd name="T2" fmla="*/ 863 w 941"/>
                    <a:gd name="T3" fmla="*/ 0 h 424"/>
                    <a:gd name="T4" fmla="*/ 926 w 941"/>
                    <a:gd name="T5" fmla="*/ 78 h 424"/>
                    <a:gd name="T6" fmla="*/ 941 w 941"/>
                    <a:gd name="T7" fmla="*/ 181 h 424"/>
                    <a:gd name="T8" fmla="*/ 903 w 941"/>
                    <a:gd name="T9" fmla="*/ 282 h 424"/>
                    <a:gd name="T10" fmla="*/ 57 w 941"/>
                    <a:gd name="T11" fmla="*/ 424 h 424"/>
                    <a:gd name="T12" fmla="*/ 53 w 941"/>
                    <a:gd name="T13" fmla="*/ 384 h 424"/>
                    <a:gd name="T14" fmla="*/ 863 w 941"/>
                    <a:gd name="T15" fmla="*/ 242 h 424"/>
                    <a:gd name="T16" fmla="*/ 893 w 941"/>
                    <a:gd name="T17" fmla="*/ 145 h 424"/>
                    <a:gd name="T18" fmla="*/ 840 w 941"/>
                    <a:gd name="T19" fmla="*/ 57 h 424"/>
                    <a:gd name="T20" fmla="*/ 0 w 941"/>
                    <a:gd name="T21" fmla="*/ 185 h 424"/>
                    <a:gd name="T22" fmla="*/ 0 w 941"/>
                    <a:gd name="T23" fmla="*/ 131 h 424"/>
                    <a:gd name="T24" fmla="*/ 0 w 941"/>
                    <a:gd name="T25" fmla="*/ 131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2564" name="Freeform 36">
                  <a:extLst>
                    <a:ext uri="{FF2B5EF4-FFF2-40B4-BE49-F238E27FC236}">
                      <a16:creationId xmlns:a16="http://schemas.microsoft.com/office/drawing/2014/main" id="{7627D711-0493-4B11-A34D-8E8F56D37F99}"/>
                    </a:ext>
                  </a:extLst>
                </p:cNvPr>
                <p:cNvSpPr>
                  <a:spLocks/>
                </p:cNvSpPr>
                <p:nvPr userDrawn="1"/>
              </p:nvSpPr>
              <p:spPr bwMode="auto">
                <a:xfrm>
                  <a:off x="717" y="3606"/>
                  <a:ext cx="245" cy="86"/>
                </a:xfrm>
                <a:custGeom>
                  <a:avLst/>
                  <a:gdLst>
                    <a:gd name="T0" fmla="*/ 0 w 488"/>
                    <a:gd name="T1" fmla="*/ 126 h 173"/>
                    <a:gd name="T2" fmla="*/ 66 w 488"/>
                    <a:gd name="T3" fmla="*/ 173 h 173"/>
                    <a:gd name="T4" fmla="*/ 222 w 488"/>
                    <a:gd name="T5" fmla="*/ 166 h 173"/>
                    <a:gd name="T6" fmla="*/ 418 w 488"/>
                    <a:gd name="T7" fmla="*/ 116 h 173"/>
                    <a:gd name="T8" fmla="*/ 488 w 488"/>
                    <a:gd name="T9" fmla="*/ 42 h 173"/>
                    <a:gd name="T10" fmla="*/ 443 w 488"/>
                    <a:gd name="T11" fmla="*/ 2 h 173"/>
                    <a:gd name="T12" fmla="*/ 253 w 488"/>
                    <a:gd name="T13" fmla="*/ 0 h 173"/>
                    <a:gd name="T14" fmla="*/ 110 w 488"/>
                    <a:gd name="T15" fmla="*/ 12 h 173"/>
                    <a:gd name="T16" fmla="*/ 15 w 488"/>
                    <a:gd name="T17" fmla="*/ 76 h 173"/>
                    <a:gd name="T18" fmla="*/ 112 w 488"/>
                    <a:gd name="T19" fmla="*/ 95 h 173"/>
                    <a:gd name="T20" fmla="*/ 275 w 488"/>
                    <a:gd name="T21" fmla="*/ 53 h 173"/>
                    <a:gd name="T22" fmla="*/ 416 w 488"/>
                    <a:gd name="T23" fmla="*/ 53 h 173"/>
                    <a:gd name="T24" fmla="*/ 268 w 488"/>
                    <a:gd name="T25" fmla="*/ 110 h 173"/>
                    <a:gd name="T26" fmla="*/ 142 w 488"/>
                    <a:gd name="T27" fmla="*/ 126 h 173"/>
                    <a:gd name="T28" fmla="*/ 0 w 488"/>
                    <a:gd name="T29" fmla="*/ 126 h 173"/>
                    <a:gd name="T30" fmla="*/ 0 w 488"/>
                    <a:gd name="T31" fmla="*/ 126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grpSp>
      <p:grpSp>
        <p:nvGrpSpPr>
          <p:cNvPr id="22565" name="Group 37">
            <a:extLst>
              <a:ext uri="{FF2B5EF4-FFF2-40B4-BE49-F238E27FC236}">
                <a16:creationId xmlns:a16="http://schemas.microsoft.com/office/drawing/2014/main" id="{A2E7DE34-3901-4655-8D39-19C977709599}"/>
              </a:ext>
            </a:extLst>
          </p:cNvPr>
          <p:cNvGrpSpPr>
            <a:grpSpLocks/>
          </p:cNvGrpSpPr>
          <p:nvPr/>
        </p:nvGrpSpPr>
        <p:grpSpPr bwMode="auto">
          <a:xfrm>
            <a:off x="8680450" y="2116138"/>
            <a:ext cx="385763" cy="4308475"/>
            <a:chOff x="5468" y="1333"/>
            <a:chExt cx="243" cy="2714"/>
          </a:xfrm>
        </p:grpSpPr>
        <p:sp>
          <p:nvSpPr>
            <p:cNvPr id="22566" name="Freeform 38">
              <a:extLst>
                <a:ext uri="{FF2B5EF4-FFF2-40B4-BE49-F238E27FC236}">
                  <a16:creationId xmlns:a16="http://schemas.microsoft.com/office/drawing/2014/main" id="{B1F25BC9-D328-4DE4-8538-EDFEC31D09B7}"/>
                </a:ext>
              </a:extLst>
            </p:cNvPr>
            <p:cNvSpPr>
              <a:spLocks/>
            </p:cNvSpPr>
            <p:nvPr userDrawn="1"/>
          </p:nvSpPr>
          <p:spPr bwMode="auto">
            <a:xfrm flipH="1">
              <a:off x="5468" y="2620"/>
              <a:ext cx="205" cy="1427"/>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2567" name="Freeform 39">
              <a:extLst>
                <a:ext uri="{FF2B5EF4-FFF2-40B4-BE49-F238E27FC236}">
                  <a16:creationId xmlns:a16="http://schemas.microsoft.com/office/drawing/2014/main" id="{990C3787-22F8-402C-BDFA-FDD18DEA3338}"/>
                </a:ext>
              </a:extLst>
            </p:cNvPr>
            <p:cNvSpPr>
              <a:spLocks/>
            </p:cNvSpPr>
            <p:nvPr userDrawn="1"/>
          </p:nvSpPr>
          <p:spPr bwMode="auto">
            <a:xfrm flipH="1">
              <a:off x="5506" y="1333"/>
              <a:ext cx="205" cy="1633"/>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nvGrpSpPr>
          <p:cNvPr id="22568" name="Group 40">
            <a:extLst>
              <a:ext uri="{FF2B5EF4-FFF2-40B4-BE49-F238E27FC236}">
                <a16:creationId xmlns:a16="http://schemas.microsoft.com/office/drawing/2014/main" id="{FE68D33D-64FE-45F6-A3F1-0847EA889565}"/>
              </a:ext>
            </a:extLst>
          </p:cNvPr>
          <p:cNvGrpSpPr>
            <a:grpSpLocks/>
          </p:cNvGrpSpPr>
          <p:nvPr/>
        </p:nvGrpSpPr>
        <p:grpSpPr bwMode="auto">
          <a:xfrm>
            <a:off x="7318375" y="90488"/>
            <a:ext cx="2133600" cy="1911350"/>
            <a:chOff x="4610" y="57"/>
            <a:chExt cx="1344" cy="1204"/>
          </a:xfrm>
        </p:grpSpPr>
        <p:grpSp>
          <p:nvGrpSpPr>
            <p:cNvPr id="22569" name="Group 41">
              <a:extLst>
                <a:ext uri="{FF2B5EF4-FFF2-40B4-BE49-F238E27FC236}">
                  <a16:creationId xmlns:a16="http://schemas.microsoft.com/office/drawing/2014/main" id="{063070F8-50B2-4410-9B8E-0B83B4F93E69}"/>
                </a:ext>
              </a:extLst>
            </p:cNvPr>
            <p:cNvGrpSpPr>
              <a:grpSpLocks/>
            </p:cNvGrpSpPr>
            <p:nvPr userDrawn="1"/>
          </p:nvGrpSpPr>
          <p:grpSpPr bwMode="auto">
            <a:xfrm>
              <a:off x="4610" y="57"/>
              <a:ext cx="1344" cy="1204"/>
              <a:chOff x="4610" y="57"/>
              <a:chExt cx="1344" cy="1204"/>
            </a:xfrm>
          </p:grpSpPr>
          <p:sp>
            <p:nvSpPr>
              <p:cNvPr id="22570" name="Freeform 42">
                <a:extLst>
                  <a:ext uri="{FF2B5EF4-FFF2-40B4-BE49-F238E27FC236}">
                    <a16:creationId xmlns:a16="http://schemas.microsoft.com/office/drawing/2014/main" id="{E0549E8E-48E3-4912-A959-422DF34BD8A0}"/>
                  </a:ext>
                </a:extLst>
              </p:cNvPr>
              <p:cNvSpPr>
                <a:spLocks/>
              </p:cNvSpPr>
              <p:nvPr userDrawn="1"/>
            </p:nvSpPr>
            <p:spPr bwMode="auto">
              <a:xfrm rot="-3172564">
                <a:off x="5430" y="1086"/>
                <a:ext cx="62" cy="288"/>
              </a:xfrm>
              <a:custGeom>
                <a:avLst/>
                <a:gdLst>
                  <a:gd name="T0" fmla="*/ 123 w 245"/>
                  <a:gd name="T1" fmla="*/ 9 h 806"/>
                  <a:gd name="T2" fmla="*/ 131 w 245"/>
                  <a:gd name="T3" fmla="*/ 342 h 806"/>
                  <a:gd name="T4" fmla="*/ 0 w 245"/>
                  <a:gd name="T5" fmla="*/ 806 h 806"/>
                  <a:gd name="T6" fmla="*/ 79 w 245"/>
                  <a:gd name="T7" fmla="*/ 789 h 806"/>
                  <a:gd name="T8" fmla="*/ 218 w 245"/>
                  <a:gd name="T9" fmla="*/ 376 h 806"/>
                  <a:gd name="T10" fmla="*/ 245 w 245"/>
                  <a:gd name="T11" fmla="*/ 0 h 806"/>
                  <a:gd name="T12" fmla="*/ 123 w 245"/>
                  <a:gd name="T13" fmla="*/ 9 h 806"/>
                  <a:gd name="T14" fmla="*/ 123 w 245"/>
                  <a:gd name="T15" fmla="*/ 9 h 8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22571" name="Group 43">
                <a:extLst>
                  <a:ext uri="{FF2B5EF4-FFF2-40B4-BE49-F238E27FC236}">
                    <a16:creationId xmlns:a16="http://schemas.microsoft.com/office/drawing/2014/main" id="{FD03BE4A-9153-4125-8535-C3644CBD3CBB}"/>
                  </a:ext>
                </a:extLst>
              </p:cNvPr>
              <p:cNvGrpSpPr>
                <a:grpSpLocks/>
              </p:cNvGrpSpPr>
              <p:nvPr userDrawn="1"/>
            </p:nvGrpSpPr>
            <p:grpSpPr bwMode="auto">
              <a:xfrm>
                <a:off x="4610" y="57"/>
                <a:ext cx="1344" cy="985"/>
                <a:chOff x="4610" y="57"/>
                <a:chExt cx="1344" cy="985"/>
              </a:xfrm>
            </p:grpSpPr>
            <p:sp>
              <p:nvSpPr>
                <p:cNvPr id="22572" name="Freeform 44">
                  <a:extLst>
                    <a:ext uri="{FF2B5EF4-FFF2-40B4-BE49-F238E27FC236}">
                      <a16:creationId xmlns:a16="http://schemas.microsoft.com/office/drawing/2014/main" id="{DCF9806B-AE01-4BF0-850E-F673B6C0E667}"/>
                    </a:ext>
                  </a:extLst>
                </p:cNvPr>
                <p:cNvSpPr>
                  <a:spLocks/>
                </p:cNvSpPr>
                <p:nvPr userDrawn="1"/>
              </p:nvSpPr>
              <p:spPr bwMode="auto">
                <a:xfrm rot="-3172564">
                  <a:off x="4966" y="71"/>
                  <a:ext cx="153" cy="125"/>
                </a:xfrm>
                <a:custGeom>
                  <a:avLst/>
                  <a:gdLst>
                    <a:gd name="T0" fmla="*/ 0 w 604"/>
                    <a:gd name="T1" fmla="*/ 0 h 349"/>
                    <a:gd name="T2" fmla="*/ 298 w 604"/>
                    <a:gd name="T3" fmla="*/ 184 h 349"/>
                    <a:gd name="T4" fmla="*/ 500 w 604"/>
                    <a:gd name="T5" fmla="*/ 349 h 349"/>
                    <a:gd name="T6" fmla="*/ 604 w 604"/>
                    <a:gd name="T7" fmla="*/ 140 h 349"/>
                    <a:gd name="T8" fmla="*/ 359 w 604"/>
                    <a:gd name="T9" fmla="*/ 9 h 349"/>
                    <a:gd name="T10" fmla="*/ 464 w 604"/>
                    <a:gd name="T11" fmla="*/ 184 h 349"/>
                    <a:gd name="T12" fmla="*/ 131 w 604"/>
                    <a:gd name="T13" fmla="*/ 17 h 349"/>
                    <a:gd name="T14" fmla="*/ 0 w 604"/>
                    <a:gd name="T15" fmla="*/ 0 h 349"/>
                    <a:gd name="T16" fmla="*/ 0 w 604"/>
                    <a:gd name="T17"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2573" name="Freeform 45">
                  <a:extLst>
                    <a:ext uri="{FF2B5EF4-FFF2-40B4-BE49-F238E27FC236}">
                      <a16:creationId xmlns:a16="http://schemas.microsoft.com/office/drawing/2014/main" id="{9556A698-4511-4BA9-AE44-413E00379904}"/>
                    </a:ext>
                  </a:extLst>
                </p:cNvPr>
                <p:cNvSpPr>
                  <a:spLocks/>
                </p:cNvSpPr>
                <p:nvPr userDrawn="1"/>
              </p:nvSpPr>
              <p:spPr bwMode="auto">
                <a:xfrm rot="-3172564">
                  <a:off x="5048" y="332"/>
                  <a:ext cx="269" cy="438"/>
                </a:xfrm>
                <a:custGeom>
                  <a:avLst/>
                  <a:gdLst>
                    <a:gd name="T0" fmla="*/ 741 w 1064"/>
                    <a:gd name="T1" fmla="*/ 129 h 1230"/>
                    <a:gd name="T2" fmla="*/ 485 w 1064"/>
                    <a:gd name="T3" fmla="*/ 352 h 1230"/>
                    <a:gd name="T4" fmla="*/ 163 w 1064"/>
                    <a:gd name="T5" fmla="*/ 762 h 1230"/>
                    <a:gd name="T6" fmla="*/ 0 w 1064"/>
                    <a:gd name="T7" fmla="*/ 1101 h 1230"/>
                    <a:gd name="T8" fmla="*/ 59 w 1064"/>
                    <a:gd name="T9" fmla="*/ 1230 h 1230"/>
                    <a:gd name="T10" fmla="*/ 262 w 1064"/>
                    <a:gd name="T11" fmla="*/ 1201 h 1230"/>
                    <a:gd name="T12" fmla="*/ 578 w 1064"/>
                    <a:gd name="T13" fmla="*/ 914 h 1230"/>
                    <a:gd name="T14" fmla="*/ 876 w 1064"/>
                    <a:gd name="T15" fmla="*/ 534 h 1230"/>
                    <a:gd name="T16" fmla="*/ 1034 w 1064"/>
                    <a:gd name="T17" fmla="*/ 270 h 1230"/>
                    <a:gd name="T18" fmla="*/ 1064 w 1064"/>
                    <a:gd name="T19" fmla="*/ 84 h 1230"/>
                    <a:gd name="T20" fmla="*/ 977 w 1064"/>
                    <a:gd name="T21" fmla="*/ 0 h 1230"/>
                    <a:gd name="T22" fmla="*/ 836 w 1064"/>
                    <a:gd name="T23" fmla="*/ 65 h 1230"/>
                    <a:gd name="T24" fmla="*/ 969 w 1064"/>
                    <a:gd name="T25" fmla="*/ 107 h 1230"/>
                    <a:gd name="T26" fmla="*/ 876 w 1064"/>
                    <a:gd name="T27" fmla="*/ 352 h 1230"/>
                    <a:gd name="T28" fmla="*/ 690 w 1064"/>
                    <a:gd name="T29" fmla="*/ 656 h 1230"/>
                    <a:gd name="T30" fmla="*/ 350 w 1064"/>
                    <a:gd name="T31" fmla="*/ 1008 h 1230"/>
                    <a:gd name="T32" fmla="*/ 116 w 1064"/>
                    <a:gd name="T33" fmla="*/ 1114 h 1230"/>
                    <a:gd name="T34" fmla="*/ 135 w 1064"/>
                    <a:gd name="T35" fmla="*/ 943 h 1230"/>
                    <a:gd name="T36" fmla="*/ 437 w 1064"/>
                    <a:gd name="T37" fmla="*/ 504 h 1230"/>
                    <a:gd name="T38" fmla="*/ 831 w 1064"/>
                    <a:gd name="T39" fmla="*/ 118 h 1230"/>
                    <a:gd name="T40" fmla="*/ 741 w 1064"/>
                    <a:gd name="T41" fmla="*/ 129 h 1230"/>
                    <a:gd name="T42" fmla="*/ 741 w 1064"/>
                    <a:gd name="T43" fmla="*/ 129 h 1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2574" name="Freeform 46">
                  <a:extLst>
                    <a:ext uri="{FF2B5EF4-FFF2-40B4-BE49-F238E27FC236}">
                      <a16:creationId xmlns:a16="http://schemas.microsoft.com/office/drawing/2014/main" id="{C54B3FD8-094B-45CC-91CB-A78178E63002}"/>
                    </a:ext>
                  </a:extLst>
                </p:cNvPr>
                <p:cNvSpPr>
                  <a:spLocks/>
                </p:cNvSpPr>
                <p:nvPr userDrawn="1"/>
              </p:nvSpPr>
              <p:spPr bwMode="auto">
                <a:xfrm rot="-3172564">
                  <a:off x="4858" y="182"/>
                  <a:ext cx="505" cy="898"/>
                </a:xfrm>
                <a:custGeom>
                  <a:avLst/>
                  <a:gdLst>
                    <a:gd name="T0" fmla="*/ 1941 w 2002"/>
                    <a:gd name="T1" fmla="*/ 0 h 2521"/>
                    <a:gd name="T2" fmla="*/ 0 w 2002"/>
                    <a:gd name="T3" fmla="*/ 2521 h 2521"/>
                    <a:gd name="T4" fmla="*/ 192 w 2002"/>
                    <a:gd name="T5" fmla="*/ 2450 h 2521"/>
                    <a:gd name="T6" fmla="*/ 2002 w 2002"/>
                    <a:gd name="T7" fmla="*/ 61 h 2521"/>
                    <a:gd name="T8" fmla="*/ 1941 w 2002"/>
                    <a:gd name="T9" fmla="*/ 0 h 2521"/>
                    <a:gd name="T10" fmla="*/ 1941 w 2002"/>
                    <a:gd name="T11" fmla="*/ 0 h 2521"/>
                  </a:gdLst>
                  <a:ahLst/>
                  <a:cxnLst>
                    <a:cxn ang="0">
                      <a:pos x="T0" y="T1"/>
                    </a:cxn>
                    <a:cxn ang="0">
                      <a:pos x="T2" y="T3"/>
                    </a:cxn>
                    <a:cxn ang="0">
                      <a:pos x="T4" y="T5"/>
                    </a:cxn>
                    <a:cxn ang="0">
                      <a:pos x="T6" y="T7"/>
                    </a:cxn>
                    <a:cxn ang="0">
                      <a:pos x="T8" y="T9"/>
                    </a:cxn>
                    <a:cxn ang="0">
                      <a:pos x="T10" y="T11"/>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2575" name="Freeform 47">
                  <a:extLst>
                    <a:ext uri="{FF2B5EF4-FFF2-40B4-BE49-F238E27FC236}">
                      <a16:creationId xmlns:a16="http://schemas.microsoft.com/office/drawing/2014/main" id="{6AF035DA-C2A4-46F5-9DF4-A12BDFFCDC9B}"/>
                    </a:ext>
                  </a:extLst>
                </p:cNvPr>
                <p:cNvSpPr>
                  <a:spLocks/>
                </p:cNvSpPr>
                <p:nvPr userDrawn="1"/>
              </p:nvSpPr>
              <p:spPr bwMode="auto">
                <a:xfrm rot="-3172564">
                  <a:off x="4903" y="-19"/>
                  <a:ext cx="758" cy="1344"/>
                </a:xfrm>
                <a:custGeom>
                  <a:avLst/>
                  <a:gdLst>
                    <a:gd name="T0" fmla="*/ 95 w 3007"/>
                    <a:gd name="T1" fmla="*/ 2844 h 3771"/>
                    <a:gd name="T2" fmla="*/ 394 w 3007"/>
                    <a:gd name="T3" fmla="*/ 2834 h 3771"/>
                    <a:gd name="T4" fmla="*/ 821 w 3007"/>
                    <a:gd name="T5" fmla="*/ 3009 h 3771"/>
                    <a:gd name="T6" fmla="*/ 681 w 3007"/>
                    <a:gd name="T7" fmla="*/ 2817 h 3771"/>
                    <a:gd name="T8" fmla="*/ 367 w 3007"/>
                    <a:gd name="T9" fmla="*/ 2703 h 3771"/>
                    <a:gd name="T10" fmla="*/ 637 w 3007"/>
                    <a:gd name="T11" fmla="*/ 2720 h 3771"/>
                    <a:gd name="T12" fmla="*/ 979 w 3007"/>
                    <a:gd name="T13" fmla="*/ 2870 h 3771"/>
                    <a:gd name="T14" fmla="*/ 2859 w 3007"/>
                    <a:gd name="T15" fmla="*/ 420 h 3771"/>
                    <a:gd name="T16" fmla="*/ 2578 w 3007"/>
                    <a:gd name="T17" fmla="*/ 148 h 3771"/>
                    <a:gd name="T18" fmla="*/ 2308 w 3007"/>
                    <a:gd name="T19" fmla="*/ 0 h 3771"/>
                    <a:gd name="T20" fmla="*/ 2692 w 3007"/>
                    <a:gd name="T21" fmla="*/ 78 h 3771"/>
                    <a:gd name="T22" fmla="*/ 3007 w 3007"/>
                    <a:gd name="T23" fmla="*/ 428 h 3771"/>
                    <a:gd name="T24" fmla="*/ 831 w 3007"/>
                    <a:gd name="T25" fmla="*/ 3273 h 3771"/>
                    <a:gd name="T26" fmla="*/ 481 w 3007"/>
                    <a:gd name="T27" fmla="*/ 3412 h 3771"/>
                    <a:gd name="T28" fmla="*/ 105 w 3007"/>
                    <a:gd name="T29" fmla="*/ 3771 h 3771"/>
                    <a:gd name="T30" fmla="*/ 0 w 3007"/>
                    <a:gd name="T31" fmla="*/ 3667 h 3771"/>
                    <a:gd name="T32" fmla="*/ 131 w 3007"/>
                    <a:gd name="T33" fmla="*/ 3631 h 3771"/>
                    <a:gd name="T34" fmla="*/ 376 w 3007"/>
                    <a:gd name="T35" fmla="*/ 3385 h 3771"/>
                    <a:gd name="T36" fmla="*/ 165 w 3007"/>
                    <a:gd name="T37" fmla="*/ 3273 h 3771"/>
                    <a:gd name="T38" fmla="*/ 165 w 3007"/>
                    <a:gd name="T39" fmla="*/ 3176 h 3771"/>
                    <a:gd name="T40" fmla="*/ 411 w 3007"/>
                    <a:gd name="T41" fmla="*/ 3298 h 3771"/>
                    <a:gd name="T42" fmla="*/ 411 w 3007"/>
                    <a:gd name="T43" fmla="*/ 3186 h 3771"/>
                    <a:gd name="T44" fmla="*/ 603 w 3007"/>
                    <a:gd name="T45" fmla="*/ 3220 h 3771"/>
                    <a:gd name="T46" fmla="*/ 428 w 3007"/>
                    <a:gd name="T47" fmla="*/ 3079 h 3771"/>
                    <a:gd name="T48" fmla="*/ 629 w 3007"/>
                    <a:gd name="T49" fmla="*/ 3062 h 3771"/>
                    <a:gd name="T50" fmla="*/ 95 w 3007"/>
                    <a:gd name="T51" fmla="*/ 2844 h 3771"/>
                    <a:gd name="T52" fmla="*/ 95 w 3007"/>
                    <a:gd name="T53" fmla="*/ 2844 h 3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2576" name="Freeform 48">
                  <a:extLst>
                    <a:ext uri="{FF2B5EF4-FFF2-40B4-BE49-F238E27FC236}">
                      <a16:creationId xmlns:a16="http://schemas.microsoft.com/office/drawing/2014/main" id="{6DEFD7C9-39D6-4B0E-8607-CFA286C7395F}"/>
                    </a:ext>
                  </a:extLst>
                </p:cNvPr>
                <p:cNvSpPr>
                  <a:spLocks/>
                </p:cNvSpPr>
                <p:nvPr userDrawn="1"/>
              </p:nvSpPr>
              <p:spPr bwMode="auto">
                <a:xfrm rot="-3172564">
                  <a:off x="5297" y="897"/>
                  <a:ext cx="169" cy="122"/>
                </a:xfrm>
                <a:custGeom>
                  <a:avLst/>
                  <a:gdLst>
                    <a:gd name="T0" fmla="*/ 0 w 673"/>
                    <a:gd name="T1" fmla="*/ 80 h 342"/>
                    <a:gd name="T2" fmla="*/ 255 w 673"/>
                    <a:gd name="T3" fmla="*/ 106 h 342"/>
                    <a:gd name="T4" fmla="*/ 639 w 673"/>
                    <a:gd name="T5" fmla="*/ 342 h 342"/>
                    <a:gd name="T6" fmla="*/ 673 w 673"/>
                    <a:gd name="T7" fmla="*/ 289 h 342"/>
                    <a:gd name="T8" fmla="*/ 447 w 673"/>
                    <a:gd name="T9" fmla="*/ 114 h 342"/>
                    <a:gd name="T10" fmla="*/ 26 w 673"/>
                    <a:gd name="T11" fmla="*/ 0 h 342"/>
                    <a:gd name="T12" fmla="*/ 0 w 673"/>
                    <a:gd name="T13" fmla="*/ 80 h 342"/>
                    <a:gd name="T14" fmla="*/ 0 w 673"/>
                    <a:gd name="T15" fmla="*/ 80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2577" name="Freeform 49">
                  <a:extLst>
                    <a:ext uri="{FF2B5EF4-FFF2-40B4-BE49-F238E27FC236}">
                      <a16:creationId xmlns:a16="http://schemas.microsoft.com/office/drawing/2014/main" id="{6930101A-5072-4956-89EC-E81B8952E0EB}"/>
                    </a:ext>
                  </a:extLst>
                </p:cNvPr>
                <p:cNvSpPr>
                  <a:spLocks/>
                </p:cNvSpPr>
                <p:nvPr userDrawn="1"/>
              </p:nvSpPr>
              <p:spPr bwMode="auto">
                <a:xfrm rot="-3172564">
                  <a:off x="5253" y="806"/>
                  <a:ext cx="181" cy="144"/>
                </a:xfrm>
                <a:custGeom>
                  <a:avLst/>
                  <a:gdLst>
                    <a:gd name="T0" fmla="*/ 0 w 716"/>
                    <a:gd name="T1" fmla="*/ 78 h 403"/>
                    <a:gd name="T2" fmla="*/ 340 w 716"/>
                    <a:gd name="T3" fmla="*/ 148 h 403"/>
                    <a:gd name="T4" fmla="*/ 638 w 716"/>
                    <a:gd name="T5" fmla="*/ 403 h 403"/>
                    <a:gd name="T6" fmla="*/ 716 w 716"/>
                    <a:gd name="T7" fmla="*/ 296 h 403"/>
                    <a:gd name="T8" fmla="*/ 420 w 716"/>
                    <a:gd name="T9" fmla="*/ 114 h 403"/>
                    <a:gd name="T10" fmla="*/ 70 w 716"/>
                    <a:gd name="T11" fmla="*/ 0 h 403"/>
                    <a:gd name="T12" fmla="*/ 0 w 716"/>
                    <a:gd name="T13" fmla="*/ 78 h 403"/>
                    <a:gd name="T14" fmla="*/ 0 w 716"/>
                    <a:gd name="T15" fmla="*/ 78 h 4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2578" name="Freeform 50">
                  <a:extLst>
                    <a:ext uri="{FF2B5EF4-FFF2-40B4-BE49-F238E27FC236}">
                      <a16:creationId xmlns:a16="http://schemas.microsoft.com/office/drawing/2014/main" id="{5D377062-B2A2-4429-8AD4-062536FEE5B2}"/>
                    </a:ext>
                  </a:extLst>
                </p:cNvPr>
                <p:cNvSpPr>
                  <a:spLocks/>
                </p:cNvSpPr>
                <p:nvPr userDrawn="1"/>
              </p:nvSpPr>
              <p:spPr bwMode="auto">
                <a:xfrm rot="-3172564">
                  <a:off x="4985" y="210"/>
                  <a:ext cx="181" cy="147"/>
                </a:xfrm>
                <a:custGeom>
                  <a:avLst/>
                  <a:gdLst>
                    <a:gd name="T0" fmla="*/ 0 w 717"/>
                    <a:gd name="T1" fmla="*/ 78 h 411"/>
                    <a:gd name="T2" fmla="*/ 316 w 717"/>
                    <a:gd name="T3" fmla="*/ 139 h 411"/>
                    <a:gd name="T4" fmla="*/ 649 w 717"/>
                    <a:gd name="T5" fmla="*/ 411 h 411"/>
                    <a:gd name="T6" fmla="*/ 717 w 717"/>
                    <a:gd name="T7" fmla="*/ 314 h 411"/>
                    <a:gd name="T8" fmla="*/ 394 w 717"/>
                    <a:gd name="T9" fmla="*/ 87 h 411"/>
                    <a:gd name="T10" fmla="*/ 54 w 717"/>
                    <a:gd name="T11" fmla="*/ 0 h 411"/>
                    <a:gd name="T12" fmla="*/ 0 w 717"/>
                    <a:gd name="T13" fmla="*/ 78 h 411"/>
                    <a:gd name="T14" fmla="*/ 0 w 717"/>
                    <a:gd name="T15" fmla="*/ 78 h 4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2579" name="Freeform 51">
                  <a:extLst>
                    <a:ext uri="{FF2B5EF4-FFF2-40B4-BE49-F238E27FC236}">
                      <a16:creationId xmlns:a16="http://schemas.microsoft.com/office/drawing/2014/main" id="{A00D84DC-C1A4-4AFA-AA06-ABD0F2181CBE}"/>
                    </a:ext>
                  </a:extLst>
                </p:cNvPr>
                <p:cNvSpPr>
                  <a:spLocks/>
                </p:cNvSpPr>
                <p:nvPr userDrawn="1"/>
              </p:nvSpPr>
              <p:spPr bwMode="auto">
                <a:xfrm rot="-3172564">
                  <a:off x="4948" y="142"/>
                  <a:ext cx="179" cy="138"/>
                </a:xfrm>
                <a:custGeom>
                  <a:avLst/>
                  <a:gdLst>
                    <a:gd name="T0" fmla="*/ 0 w 709"/>
                    <a:gd name="T1" fmla="*/ 88 h 386"/>
                    <a:gd name="T2" fmla="*/ 272 w 709"/>
                    <a:gd name="T3" fmla="*/ 131 h 386"/>
                    <a:gd name="T4" fmla="*/ 665 w 709"/>
                    <a:gd name="T5" fmla="*/ 386 h 386"/>
                    <a:gd name="T6" fmla="*/ 709 w 709"/>
                    <a:gd name="T7" fmla="*/ 308 h 386"/>
                    <a:gd name="T8" fmla="*/ 306 w 709"/>
                    <a:gd name="T9" fmla="*/ 53 h 386"/>
                    <a:gd name="T10" fmla="*/ 43 w 709"/>
                    <a:gd name="T11" fmla="*/ 0 h 386"/>
                    <a:gd name="T12" fmla="*/ 0 w 709"/>
                    <a:gd name="T13" fmla="*/ 88 h 386"/>
                    <a:gd name="T14" fmla="*/ 0 w 709"/>
                    <a:gd name="T15" fmla="*/ 88 h 3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sp>
          <p:nvSpPr>
            <p:cNvPr id="22580" name="Line 52">
              <a:extLst>
                <a:ext uri="{FF2B5EF4-FFF2-40B4-BE49-F238E27FC236}">
                  <a16:creationId xmlns:a16="http://schemas.microsoft.com/office/drawing/2014/main" id="{EB0AC2A0-CE73-4B74-996C-E952AA9DDFE6}"/>
                </a:ext>
              </a:extLst>
            </p:cNvPr>
            <p:cNvSpPr>
              <a:spLocks noChangeShapeType="1"/>
            </p:cNvSpPr>
            <p:nvPr userDrawn="1"/>
          </p:nvSpPr>
          <p:spPr bwMode="auto">
            <a:xfrm>
              <a:off x="4870" y="84"/>
              <a:ext cx="42" cy="96"/>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gr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anose="030F0702030302020204" pitchFamily="66" charset="0"/>
          <a:cs typeface="Arial" panose="020B0604020202020204" pitchFamily="34" charset="0"/>
        </a:defRPr>
      </a:lvl2pPr>
      <a:lvl3pPr algn="ctr" rtl="0" fontAlgn="base">
        <a:spcBef>
          <a:spcPct val="0"/>
        </a:spcBef>
        <a:spcAft>
          <a:spcPct val="0"/>
        </a:spcAft>
        <a:defRPr sz="4400">
          <a:solidFill>
            <a:schemeClr val="tx1"/>
          </a:solidFill>
          <a:latin typeface="Comic Sans MS" panose="030F0702030302020204" pitchFamily="66" charset="0"/>
          <a:cs typeface="Arial" panose="020B0604020202020204" pitchFamily="34" charset="0"/>
        </a:defRPr>
      </a:lvl3pPr>
      <a:lvl4pPr algn="ctr" rtl="0" fontAlgn="base">
        <a:spcBef>
          <a:spcPct val="0"/>
        </a:spcBef>
        <a:spcAft>
          <a:spcPct val="0"/>
        </a:spcAft>
        <a:defRPr sz="4400">
          <a:solidFill>
            <a:schemeClr val="tx1"/>
          </a:solidFill>
          <a:latin typeface="Comic Sans MS" panose="030F0702030302020204" pitchFamily="66" charset="0"/>
          <a:cs typeface="Arial" panose="020B0604020202020204" pitchFamily="34" charset="0"/>
        </a:defRPr>
      </a:lvl4pPr>
      <a:lvl5pPr algn="ctr" rtl="0" fontAlgn="base">
        <a:spcBef>
          <a:spcPct val="0"/>
        </a:spcBef>
        <a:spcAft>
          <a:spcPct val="0"/>
        </a:spcAft>
        <a:defRPr sz="4400">
          <a:solidFill>
            <a:schemeClr val="tx1"/>
          </a:solidFill>
          <a:latin typeface="Comic Sans MS" panose="030F0702030302020204" pitchFamily="66" charset="0"/>
          <a:cs typeface="Arial" panose="020B0604020202020204" pitchFamily="34" charset="0"/>
        </a:defRPr>
      </a:lvl5pPr>
      <a:lvl6pPr marL="457200" algn="ctr" rtl="0" fontAlgn="base">
        <a:spcBef>
          <a:spcPct val="0"/>
        </a:spcBef>
        <a:spcAft>
          <a:spcPct val="0"/>
        </a:spcAft>
        <a:defRPr sz="4400">
          <a:solidFill>
            <a:schemeClr val="tx1"/>
          </a:solidFill>
          <a:latin typeface="Comic Sans MS" panose="030F0702030302020204" pitchFamily="66" charset="0"/>
          <a:cs typeface="Arial" panose="020B0604020202020204" pitchFamily="34" charset="0"/>
        </a:defRPr>
      </a:lvl6pPr>
      <a:lvl7pPr marL="914400" algn="ctr" rtl="0" fontAlgn="base">
        <a:spcBef>
          <a:spcPct val="0"/>
        </a:spcBef>
        <a:spcAft>
          <a:spcPct val="0"/>
        </a:spcAft>
        <a:defRPr sz="4400">
          <a:solidFill>
            <a:schemeClr val="tx1"/>
          </a:solidFill>
          <a:latin typeface="Comic Sans MS" panose="030F0702030302020204" pitchFamily="66" charset="0"/>
          <a:cs typeface="Arial" panose="020B0604020202020204" pitchFamily="34" charset="0"/>
        </a:defRPr>
      </a:lvl7pPr>
      <a:lvl8pPr marL="1371600" algn="ctr" rtl="0" fontAlgn="base">
        <a:spcBef>
          <a:spcPct val="0"/>
        </a:spcBef>
        <a:spcAft>
          <a:spcPct val="0"/>
        </a:spcAft>
        <a:defRPr sz="4400">
          <a:solidFill>
            <a:schemeClr val="tx1"/>
          </a:solidFill>
          <a:latin typeface="Comic Sans MS" panose="030F0702030302020204" pitchFamily="66" charset="0"/>
          <a:cs typeface="Arial" panose="020B0604020202020204" pitchFamily="34" charset="0"/>
        </a:defRPr>
      </a:lvl8pPr>
      <a:lvl9pPr marL="1828800" algn="ctr" rtl="0" fontAlgn="base">
        <a:spcBef>
          <a:spcPct val="0"/>
        </a:spcBef>
        <a:spcAft>
          <a:spcPct val="0"/>
        </a:spcAft>
        <a:defRPr sz="4400">
          <a:solidFill>
            <a:schemeClr val="tx1"/>
          </a:solidFill>
          <a:latin typeface="Comic Sans MS" panose="030F0702030302020204" pitchFamily="66"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2" Type="http://schemas.openxmlformats.org/officeDocument/2006/relationships/hyperlink" Target="http://geograpy.blogcu.com/lise3-siniflar-kultur-bolgelerinin-olusumu-ve-turk-kulturu/3226375"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7856732-11E4-4D9B-8D82-3C5D8F520B01}"/>
              </a:ext>
            </a:extLst>
          </p:cNvPr>
          <p:cNvSpPr>
            <a:spLocks noGrp="1" noChangeArrowheads="1"/>
          </p:cNvSpPr>
          <p:nvPr>
            <p:ph type="ctrTitle"/>
          </p:nvPr>
        </p:nvSpPr>
        <p:spPr>
          <a:xfrm>
            <a:off x="827088" y="2130425"/>
            <a:ext cx="7631112" cy="2090738"/>
          </a:xfrm>
        </p:spPr>
        <p:txBody>
          <a:bodyPr/>
          <a:lstStyle/>
          <a:p>
            <a:r>
              <a:rPr lang="tr-TR" altLang="tr-TR" sz="4000" dirty="0"/>
              <a:t>TÜRK KÜLTÜRÜNÜ OLUŞTURAN UNSURLAR VE TÜRK KÜLTÜRÜ</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3" name="Picture 7" descr="turk_kulturu">
            <a:extLst>
              <a:ext uri="{FF2B5EF4-FFF2-40B4-BE49-F238E27FC236}">
                <a16:creationId xmlns:a16="http://schemas.microsoft.com/office/drawing/2014/main" id="{283F7E1C-63FF-48C2-AB6E-074D4E3B65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981075"/>
            <a:ext cx="7343775" cy="4283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5" name="Picture 5" descr="Türk kültürü ile ilgili görsel sonucu">
            <a:extLst>
              <a:ext uri="{FF2B5EF4-FFF2-40B4-BE49-F238E27FC236}">
                <a16:creationId xmlns:a16="http://schemas.microsoft.com/office/drawing/2014/main" id="{54DF6C80-2CCA-4166-B11E-008A347F3F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1001713"/>
            <a:ext cx="3529013" cy="1952625"/>
          </a:xfrm>
          <a:prstGeom prst="rect">
            <a:avLst/>
          </a:prstGeom>
          <a:noFill/>
          <a:extLst>
            <a:ext uri="{909E8E84-426E-40DD-AFC4-6F175D3DCCD1}">
              <a14:hiddenFill xmlns:a14="http://schemas.microsoft.com/office/drawing/2010/main">
                <a:solidFill>
                  <a:srgbClr val="FFFFFF"/>
                </a:solidFill>
              </a14:hiddenFill>
            </a:ext>
          </a:extLst>
        </p:spPr>
      </p:pic>
      <p:sp>
        <p:nvSpPr>
          <p:cNvPr id="25607" name="AutoShape 7" descr="Türk kültürü ile ilgili görsel sonucu">
            <a:extLst>
              <a:ext uri="{FF2B5EF4-FFF2-40B4-BE49-F238E27FC236}">
                <a16:creationId xmlns:a16="http://schemas.microsoft.com/office/drawing/2014/main" id="{7A466295-8E29-4F42-A83A-919494837684}"/>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tr-TR"/>
          </a:p>
        </p:txBody>
      </p:sp>
      <p:sp>
        <p:nvSpPr>
          <p:cNvPr id="25609" name="AutoShape 9" descr="Türk kültürü ile ilgili görsel sonucu">
            <a:extLst>
              <a:ext uri="{FF2B5EF4-FFF2-40B4-BE49-F238E27FC236}">
                <a16:creationId xmlns:a16="http://schemas.microsoft.com/office/drawing/2014/main" id="{8B74D644-F4B3-486A-A6DD-2287333E22D9}"/>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tr-TR"/>
          </a:p>
        </p:txBody>
      </p:sp>
      <p:sp>
        <p:nvSpPr>
          <p:cNvPr id="25611" name="AutoShape 11" descr="Türk kültürü ile ilgili görsel sonucu">
            <a:extLst>
              <a:ext uri="{FF2B5EF4-FFF2-40B4-BE49-F238E27FC236}">
                <a16:creationId xmlns:a16="http://schemas.microsoft.com/office/drawing/2014/main" id="{08BFD4F9-3ACB-47A6-A4B2-C21A6DD46CC2}"/>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tr-TR"/>
          </a:p>
        </p:txBody>
      </p:sp>
      <p:sp>
        <p:nvSpPr>
          <p:cNvPr id="25613" name="AutoShape 13" descr="Türk kültürü ile ilgili görsel sonucu">
            <a:extLst>
              <a:ext uri="{FF2B5EF4-FFF2-40B4-BE49-F238E27FC236}">
                <a16:creationId xmlns:a16="http://schemas.microsoft.com/office/drawing/2014/main" id="{D78F71AE-6880-495A-B20B-6BD3FB020A49}"/>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tr-TR"/>
          </a:p>
        </p:txBody>
      </p:sp>
      <p:sp>
        <p:nvSpPr>
          <p:cNvPr id="25615" name="AutoShape 15" descr="Türk kültürü ile ilgili görsel sonucu">
            <a:extLst>
              <a:ext uri="{FF2B5EF4-FFF2-40B4-BE49-F238E27FC236}">
                <a16:creationId xmlns:a16="http://schemas.microsoft.com/office/drawing/2014/main" id="{C577A122-C66F-49FF-AA7C-6F3D5510C482}"/>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tr-TR"/>
          </a:p>
        </p:txBody>
      </p:sp>
      <p:sp>
        <p:nvSpPr>
          <p:cNvPr id="25617" name="AutoShape 17" descr="Türk kültürü ile ilgili görsel sonucu">
            <a:extLst>
              <a:ext uri="{FF2B5EF4-FFF2-40B4-BE49-F238E27FC236}">
                <a16:creationId xmlns:a16="http://schemas.microsoft.com/office/drawing/2014/main" id="{32CB8270-2169-43A3-86A5-F597EDC310B2}"/>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tr-TR"/>
          </a:p>
        </p:txBody>
      </p:sp>
      <p:pic>
        <p:nvPicPr>
          <p:cNvPr id="25621" name="Picture 21" descr="5">
            <a:extLst>
              <a:ext uri="{FF2B5EF4-FFF2-40B4-BE49-F238E27FC236}">
                <a16:creationId xmlns:a16="http://schemas.microsoft.com/office/drawing/2014/main" id="{BD7EE981-D4A0-49EF-B9D5-85F5FD32B7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2997200"/>
            <a:ext cx="3529013" cy="2397125"/>
          </a:xfrm>
          <a:prstGeom prst="rect">
            <a:avLst/>
          </a:prstGeom>
          <a:noFill/>
          <a:extLst>
            <a:ext uri="{909E8E84-426E-40DD-AFC4-6F175D3DCCD1}">
              <a14:hiddenFill xmlns:a14="http://schemas.microsoft.com/office/drawing/2010/main">
                <a:solidFill>
                  <a:srgbClr val="FFFFFF"/>
                </a:solidFill>
              </a14:hiddenFill>
            </a:ext>
          </a:extLst>
        </p:spPr>
      </p:pic>
      <p:pic>
        <p:nvPicPr>
          <p:cNvPr id="25623" name="Picture 23" descr="t%C3%BCrk-k%C3%BClt%C3%BCr%C3%BC-578x250">
            <a:extLst>
              <a:ext uri="{FF2B5EF4-FFF2-40B4-BE49-F238E27FC236}">
                <a16:creationId xmlns:a16="http://schemas.microsoft.com/office/drawing/2014/main" id="{063A4BC5-7D77-4AA7-B3C3-2A09AD24FBA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981075"/>
            <a:ext cx="3560763" cy="1944688"/>
          </a:xfrm>
          <a:prstGeom prst="rect">
            <a:avLst/>
          </a:prstGeom>
          <a:noFill/>
          <a:extLst>
            <a:ext uri="{909E8E84-426E-40DD-AFC4-6F175D3DCCD1}">
              <a14:hiddenFill xmlns:a14="http://schemas.microsoft.com/office/drawing/2010/main">
                <a:solidFill>
                  <a:srgbClr val="FFFFFF"/>
                </a:solidFill>
              </a14:hiddenFill>
            </a:ext>
          </a:extLst>
        </p:spPr>
      </p:pic>
      <p:pic>
        <p:nvPicPr>
          <p:cNvPr id="25625" name="Picture 25" descr="Tencere_EvYemekleri-e1382971513877">
            <a:extLst>
              <a:ext uri="{FF2B5EF4-FFF2-40B4-BE49-F238E27FC236}">
                <a16:creationId xmlns:a16="http://schemas.microsoft.com/office/drawing/2014/main" id="{50246A70-36D7-4C2B-BDB4-F38E0212ADC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2924175"/>
            <a:ext cx="3529013" cy="24558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A1BDC59-8B8D-4656-A4C0-C3FA920EE1FC}"/>
              </a:ext>
            </a:extLst>
          </p:cNvPr>
          <p:cNvSpPr>
            <a:spLocks noGrp="1" noChangeArrowheads="1"/>
          </p:cNvSpPr>
          <p:nvPr>
            <p:ph type="title"/>
          </p:nvPr>
        </p:nvSpPr>
        <p:spPr/>
        <p:txBody>
          <a:bodyPr/>
          <a:lstStyle/>
          <a:p>
            <a:r>
              <a:rPr lang="tr-TR" altLang="tr-TR">
                <a:solidFill>
                  <a:schemeClr val="folHlink"/>
                </a:solidFill>
              </a:rPr>
              <a:t>kaynakça</a:t>
            </a:r>
          </a:p>
        </p:txBody>
      </p:sp>
      <p:sp>
        <p:nvSpPr>
          <p:cNvPr id="7171" name="Rectangle 3">
            <a:extLst>
              <a:ext uri="{FF2B5EF4-FFF2-40B4-BE49-F238E27FC236}">
                <a16:creationId xmlns:a16="http://schemas.microsoft.com/office/drawing/2014/main" id="{B5C733E9-02F3-4050-BD0A-E02D5B2BEF3C}"/>
              </a:ext>
            </a:extLst>
          </p:cNvPr>
          <p:cNvSpPr>
            <a:spLocks noGrp="1" noChangeArrowheads="1"/>
          </p:cNvSpPr>
          <p:nvPr>
            <p:ph type="body" idx="1"/>
          </p:nvPr>
        </p:nvSpPr>
        <p:spPr/>
        <p:txBody>
          <a:bodyPr/>
          <a:lstStyle/>
          <a:p>
            <a:r>
              <a:rPr lang="tr-TR" altLang="tr-TR"/>
              <a:t>İnternet ;</a:t>
            </a:r>
          </a:p>
          <a:p>
            <a:pPr>
              <a:buFontTx/>
              <a:buNone/>
            </a:pPr>
            <a:r>
              <a:rPr lang="tr-TR" altLang="tr-TR"/>
              <a:t>   = </a:t>
            </a:r>
            <a:r>
              <a:rPr lang="tr-TR" altLang="tr-TR">
                <a:hlinkClick r:id="rId2"/>
              </a:rPr>
              <a:t>http://geograpy.blogcu.com/lise3-siniflar-kultur-bolgelerinin-olusumu-ve-turk-kulturu/3226375</a:t>
            </a:r>
            <a:endParaRPr lang="tr-TR" altLang="tr-TR"/>
          </a:p>
          <a:p>
            <a:pPr>
              <a:buFontTx/>
              <a:buNone/>
            </a:pPr>
            <a:r>
              <a:rPr lang="tr-TR" altLang="tr-TR"/>
              <a:t>  </a:t>
            </a:r>
          </a:p>
          <a:p>
            <a:pPr>
              <a:buFontTx/>
              <a:buNone/>
            </a:pPr>
            <a:endParaRPr lang="tr-TR" alt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a:extLst>
              <a:ext uri="{FF2B5EF4-FFF2-40B4-BE49-F238E27FC236}">
                <a16:creationId xmlns:a16="http://schemas.microsoft.com/office/drawing/2014/main" id="{7D706525-FDB4-4321-B1F7-186A5934383E}"/>
              </a:ext>
            </a:extLst>
          </p:cNvPr>
          <p:cNvSpPr>
            <a:spLocks noGrp="1" noChangeArrowheads="1"/>
          </p:cNvSpPr>
          <p:nvPr>
            <p:ph type="body" idx="1"/>
          </p:nvPr>
        </p:nvSpPr>
        <p:spPr>
          <a:xfrm>
            <a:off x="755650" y="1341438"/>
            <a:ext cx="7696200" cy="3657600"/>
          </a:xfrm>
        </p:spPr>
        <p:txBody>
          <a:bodyPr/>
          <a:lstStyle/>
          <a:p>
            <a:pPr>
              <a:buFontTx/>
              <a:buNone/>
            </a:pPr>
            <a:r>
              <a:rPr lang="tr-TR" altLang="tr-TR"/>
              <a:t>             </a:t>
            </a:r>
          </a:p>
          <a:p>
            <a:pPr>
              <a:buFontTx/>
              <a:buNone/>
            </a:pPr>
            <a:r>
              <a:rPr lang="tr-TR" altLang="tr-TR"/>
              <a:t>               </a:t>
            </a:r>
            <a:r>
              <a:rPr lang="tr-TR" altLang="tr-TR">
                <a:solidFill>
                  <a:schemeClr val="folHlink"/>
                </a:solidFill>
              </a:rPr>
              <a:t>SEREN TUNCER</a:t>
            </a:r>
          </a:p>
          <a:p>
            <a:pPr>
              <a:buFontTx/>
              <a:buNone/>
            </a:pPr>
            <a:r>
              <a:rPr lang="tr-TR" altLang="tr-TR">
                <a:solidFill>
                  <a:schemeClr val="folHlink"/>
                </a:solidFill>
              </a:rPr>
              <a:t>                      11 / D</a:t>
            </a:r>
          </a:p>
          <a:p>
            <a:pPr>
              <a:buFontTx/>
              <a:buNone/>
            </a:pPr>
            <a:r>
              <a:rPr lang="tr-TR" altLang="tr-TR">
                <a:solidFill>
                  <a:schemeClr val="folHlink"/>
                </a:solidFill>
              </a:rPr>
              <a:t>                        898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921C878-A43A-46CE-B2C5-C00FAC28E130}"/>
              </a:ext>
            </a:extLst>
          </p:cNvPr>
          <p:cNvSpPr>
            <a:spLocks noGrp="1" noChangeArrowheads="1"/>
          </p:cNvSpPr>
          <p:nvPr>
            <p:ph type="title"/>
          </p:nvPr>
        </p:nvSpPr>
        <p:spPr/>
        <p:txBody>
          <a:bodyPr/>
          <a:lstStyle/>
          <a:p>
            <a:r>
              <a:rPr lang="tr-TR" altLang="tr-TR" b="1">
                <a:solidFill>
                  <a:schemeClr val="folHlink"/>
                </a:solidFill>
              </a:rPr>
              <a:t>Kültürü oluşturan unsurlar</a:t>
            </a:r>
          </a:p>
        </p:txBody>
      </p:sp>
      <p:sp>
        <p:nvSpPr>
          <p:cNvPr id="8195" name="Rectangle 3">
            <a:extLst>
              <a:ext uri="{FF2B5EF4-FFF2-40B4-BE49-F238E27FC236}">
                <a16:creationId xmlns:a16="http://schemas.microsoft.com/office/drawing/2014/main" id="{65C1C08F-89D5-45E1-B48C-98E6C4386E45}"/>
              </a:ext>
            </a:extLst>
          </p:cNvPr>
          <p:cNvSpPr>
            <a:spLocks noGrp="1" noChangeArrowheads="1"/>
          </p:cNvSpPr>
          <p:nvPr>
            <p:ph type="body" idx="1"/>
          </p:nvPr>
        </p:nvSpPr>
        <p:spPr/>
        <p:txBody>
          <a:bodyPr/>
          <a:lstStyle/>
          <a:p>
            <a:pPr>
              <a:lnSpc>
                <a:spcPct val="80000"/>
              </a:lnSpc>
            </a:pPr>
            <a:r>
              <a:rPr lang="tr-TR" altLang="tr-TR" sz="2800" b="1"/>
              <a:t>Maddi(somut )unsurlar</a:t>
            </a:r>
            <a:endParaRPr lang="tr-TR" altLang="tr-TR" sz="2800"/>
          </a:p>
          <a:p>
            <a:pPr>
              <a:lnSpc>
                <a:spcPct val="80000"/>
              </a:lnSpc>
            </a:pPr>
            <a:r>
              <a:rPr lang="tr-TR" altLang="tr-TR" sz="2800"/>
              <a:t> </a:t>
            </a:r>
            <a:r>
              <a:rPr lang="tr-TR" altLang="tr-TR" sz="2800" b="1"/>
              <a:t>Coğrafi konum,</a:t>
            </a:r>
            <a:endParaRPr lang="tr-TR" altLang="tr-TR" sz="2800"/>
          </a:p>
          <a:p>
            <a:pPr>
              <a:lnSpc>
                <a:spcPct val="80000"/>
              </a:lnSpc>
            </a:pPr>
            <a:r>
              <a:rPr lang="tr-TR" altLang="tr-TR" sz="2800" b="1"/>
              <a:t>Simgeler,</a:t>
            </a:r>
            <a:endParaRPr lang="tr-TR" altLang="tr-TR" sz="2800"/>
          </a:p>
          <a:p>
            <a:pPr>
              <a:lnSpc>
                <a:spcPct val="80000"/>
              </a:lnSpc>
            </a:pPr>
            <a:r>
              <a:rPr lang="tr-TR" altLang="tr-TR" sz="2800"/>
              <a:t> </a:t>
            </a:r>
            <a:r>
              <a:rPr lang="tr-TR" altLang="tr-TR" sz="2800" b="1"/>
              <a:t>Doğal ortam özellikleri,</a:t>
            </a:r>
            <a:endParaRPr lang="tr-TR" altLang="tr-TR" sz="2800"/>
          </a:p>
          <a:p>
            <a:pPr>
              <a:lnSpc>
                <a:spcPct val="80000"/>
              </a:lnSpc>
            </a:pPr>
            <a:r>
              <a:rPr lang="tr-TR" altLang="tr-TR" sz="2800"/>
              <a:t> </a:t>
            </a:r>
            <a:r>
              <a:rPr lang="tr-TR" altLang="tr-TR" sz="2800" b="1"/>
              <a:t>İklim özellikleri,</a:t>
            </a:r>
            <a:endParaRPr lang="tr-TR" altLang="tr-TR" sz="2800"/>
          </a:p>
          <a:p>
            <a:pPr>
              <a:lnSpc>
                <a:spcPct val="80000"/>
              </a:lnSpc>
            </a:pPr>
            <a:r>
              <a:rPr lang="tr-TR" altLang="tr-TR" sz="2800"/>
              <a:t> </a:t>
            </a:r>
            <a:r>
              <a:rPr lang="tr-TR" altLang="tr-TR" sz="2800" b="1"/>
              <a:t>Su özellikleri,</a:t>
            </a:r>
            <a:endParaRPr lang="tr-TR" altLang="tr-TR" sz="2800"/>
          </a:p>
          <a:p>
            <a:pPr>
              <a:lnSpc>
                <a:spcPct val="80000"/>
              </a:lnSpc>
            </a:pPr>
            <a:r>
              <a:rPr lang="tr-TR" altLang="tr-TR" sz="2800" b="1"/>
              <a:t>Arazi yapısı</a:t>
            </a:r>
            <a:endParaRPr lang="tr-TR" altLang="tr-TR" sz="2800"/>
          </a:p>
          <a:p>
            <a:pPr>
              <a:lnSpc>
                <a:spcPct val="80000"/>
              </a:lnSpc>
            </a:pPr>
            <a:r>
              <a:rPr lang="tr-TR" altLang="tr-TR" sz="2800"/>
              <a:t> </a:t>
            </a:r>
            <a:r>
              <a:rPr lang="tr-TR" altLang="tr-TR" sz="2800" b="1"/>
              <a:t>Toprak özellikleridir.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38455AD-0A06-4843-B36A-1F8F26AD058F}"/>
              </a:ext>
            </a:extLst>
          </p:cNvPr>
          <p:cNvSpPr>
            <a:spLocks noGrp="1" noChangeArrowheads="1"/>
          </p:cNvSpPr>
          <p:nvPr>
            <p:ph type="title"/>
          </p:nvPr>
        </p:nvSpPr>
        <p:spPr/>
        <p:txBody>
          <a:bodyPr/>
          <a:lstStyle/>
          <a:p>
            <a:r>
              <a:rPr lang="tr-TR" altLang="tr-TR" b="1">
                <a:solidFill>
                  <a:schemeClr val="folHlink"/>
                </a:solidFill>
              </a:rPr>
              <a:t>Kültürü oluşturan manevi unsurlar</a:t>
            </a:r>
          </a:p>
        </p:txBody>
      </p:sp>
      <p:sp>
        <p:nvSpPr>
          <p:cNvPr id="5123" name="Rectangle 3">
            <a:extLst>
              <a:ext uri="{FF2B5EF4-FFF2-40B4-BE49-F238E27FC236}">
                <a16:creationId xmlns:a16="http://schemas.microsoft.com/office/drawing/2014/main" id="{656270D4-C20D-4994-8FD2-F2C08A7CA140}"/>
              </a:ext>
            </a:extLst>
          </p:cNvPr>
          <p:cNvSpPr>
            <a:spLocks noGrp="1" noChangeArrowheads="1"/>
          </p:cNvSpPr>
          <p:nvPr>
            <p:ph type="body" idx="1"/>
          </p:nvPr>
        </p:nvSpPr>
        <p:spPr/>
        <p:txBody>
          <a:bodyPr/>
          <a:lstStyle/>
          <a:p>
            <a:pPr>
              <a:lnSpc>
                <a:spcPct val="80000"/>
              </a:lnSpc>
            </a:pPr>
            <a:r>
              <a:rPr lang="tr-TR" altLang="tr-TR" sz="2800"/>
              <a:t>Manevi  (soyut) unsurlar</a:t>
            </a:r>
          </a:p>
          <a:p>
            <a:pPr>
              <a:lnSpc>
                <a:spcPct val="80000"/>
              </a:lnSpc>
            </a:pPr>
            <a:r>
              <a:rPr lang="tr-TR" altLang="tr-TR" sz="2800"/>
              <a:t> </a:t>
            </a:r>
            <a:r>
              <a:rPr lang="tr-TR" altLang="tr-TR" sz="2800" b="1"/>
              <a:t>Dil</a:t>
            </a:r>
          </a:p>
          <a:p>
            <a:pPr>
              <a:lnSpc>
                <a:spcPct val="80000"/>
              </a:lnSpc>
            </a:pPr>
            <a:r>
              <a:rPr lang="tr-TR" altLang="tr-TR" sz="2800"/>
              <a:t> </a:t>
            </a:r>
            <a:r>
              <a:rPr lang="tr-TR" altLang="tr-TR" sz="2800" b="1"/>
              <a:t>Din ve inançlar,</a:t>
            </a:r>
            <a:endParaRPr lang="tr-TR" altLang="tr-TR" sz="2800"/>
          </a:p>
          <a:p>
            <a:pPr>
              <a:lnSpc>
                <a:spcPct val="80000"/>
              </a:lnSpc>
            </a:pPr>
            <a:r>
              <a:rPr lang="tr-TR" altLang="tr-TR" sz="2800"/>
              <a:t> </a:t>
            </a:r>
            <a:r>
              <a:rPr lang="tr-TR" altLang="tr-TR" sz="2800" b="1"/>
              <a:t>Ahlak kuralları,</a:t>
            </a:r>
            <a:endParaRPr lang="tr-TR" altLang="tr-TR" sz="2800"/>
          </a:p>
          <a:p>
            <a:pPr>
              <a:lnSpc>
                <a:spcPct val="80000"/>
              </a:lnSpc>
            </a:pPr>
            <a:r>
              <a:rPr lang="tr-TR" altLang="tr-TR" sz="2800"/>
              <a:t> </a:t>
            </a:r>
            <a:r>
              <a:rPr lang="tr-TR" altLang="tr-TR" sz="2800" b="1"/>
              <a:t>Örf ve adetler,</a:t>
            </a:r>
            <a:endParaRPr lang="tr-TR" altLang="tr-TR" sz="2800"/>
          </a:p>
          <a:p>
            <a:pPr>
              <a:lnSpc>
                <a:spcPct val="80000"/>
              </a:lnSpc>
            </a:pPr>
            <a:r>
              <a:rPr lang="tr-TR" altLang="tr-TR" sz="2800"/>
              <a:t> </a:t>
            </a:r>
            <a:r>
              <a:rPr lang="tr-TR" altLang="tr-TR" sz="2800" b="1"/>
              <a:t>Komşu kültürler,</a:t>
            </a:r>
            <a:endParaRPr lang="tr-TR" altLang="tr-TR" sz="2800"/>
          </a:p>
          <a:p>
            <a:pPr>
              <a:lnSpc>
                <a:spcPct val="80000"/>
              </a:lnSpc>
            </a:pPr>
            <a:r>
              <a:rPr lang="tr-TR" altLang="tr-TR" sz="2800"/>
              <a:t> </a:t>
            </a:r>
            <a:r>
              <a:rPr lang="tr-TR" altLang="tr-TR" sz="2800" b="1"/>
              <a:t>Dünya görüşü,</a:t>
            </a:r>
            <a:endParaRPr lang="tr-TR" altLang="tr-TR" sz="2800"/>
          </a:p>
          <a:p>
            <a:pPr>
              <a:lnSpc>
                <a:spcPct val="80000"/>
              </a:lnSpc>
            </a:pPr>
            <a:r>
              <a:rPr lang="tr-TR" altLang="tr-TR" sz="2800" b="1"/>
              <a:t>Yasalar ve hukuk kurallarıdır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C14934F-6B28-4559-ACE3-B3A93DBDB709}"/>
              </a:ext>
            </a:extLst>
          </p:cNvPr>
          <p:cNvSpPr>
            <a:spLocks noGrp="1" noChangeArrowheads="1"/>
          </p:cNvSpPr>
          <p:nvPr>
            <p:ph type="title"/>
          </p:nvPr>
        </p:nvSpPr>
        <p:spPr>
          <a:xfrm>
            <a:off x="1116013" y="258763"/>
            <a:ext cx="5735637" cy="987425"/>
          </a:xfrm>
        </p:spPr>
        <p:txBody>
          <a:bodyPr/>
          <a:lstStyle/>
          <a:p>
            <a:r>
              <a:rPr lang="tr-TR" altLang="tr-TR" b="1">
                <a:solidFill>
                  <a:schemeClr val="folHlink"/>
                </a:solidFill>
              </a:rPr>
              <a:t>TÜRK KÜLTÜRÜ</a:t>
            </a:r>
            <a:r>
              <a:rPr lang="tr-TR" altLang="tr-TR">
                <a:solidFill>
                  <a:schemeClr val="folHlink"/>
                </a:solidFill>
              </a:rPr>
              <a:t> </a:t>
            </a:r>
          </a:p>
        </p:txBody>
      </p:sp>
      <p:sp>
        <p:nvSpPr>
          <p:cNvPr id="3075" name="Rectangle 3">
            <a:extLst>
              <a:ext uri="{FF2B5EF4-FFF2-40B4-BE49-F238E27FC236}">
                <a16:creationId xmlns:a16="http://schemas.microsoft.com/office/drawing/2014/main" id="{89F102BE-24FE-49A9-89E4-6B74BC419A17}"/>
              </a:ext>
            </a:extLst>
          </p:cNvPr>
          <p:cNvSpPr>
            <a:spLocks noGrp="1" noChangeArrowheads="1"/>
          </p:cNvSpPr>
          <p:nvPr>
            <p:ph type="body" idx="1"/>
          </p:nvPr>
        </p:nvSpPr>
        <p:spPr>
          <a:xfrm>
            <a:off x="611188" y="1484313"/>
            <a:ext cx="7696200" cy="4249737"/>
          </a:xfrm>
        </p:spPr>
        <p:txBody>
          <a:bodyPr/>
          <a:lstStyle/>
          <a:p>
            <a:pPr>
              <a:lnSpc>
                <a:spcPct val="80000"/>
              </a:lnSpc>
            </a:pPr>
            <a:r>
              <a:rPr lang="tr-TR" altLang="tr-TR" sz="1800" b="1"/>
              <a:t>Türk kültürünün ocağı yani ilk ortaya çıktığı bölge Orta Asya'dır.</a:t>
            </a:r>
          </a:p>
          <a:p>
            <a:pPr>
              <a:lnSpc>
                <a:spcPct val="80000"/>
              </a:lnSpc>
            </a:pPr>
            <a:r>
              <a:rPr lang="tr-TR" altLang="tr-TR" sz="1800" b="1"/>
              <a:t>Bu bölge; kuzeyde Sibirya, güneyde Himalayalar, doğuda Kingan Dağları ve batıda Hazar Denizi ile çevrelenen geniş bir bölgedir.</a:t>
            </a:r>
          </a:p>
          <a:p>
            <a:pPr>
              <a:lnSpc>
                <a:spcPct val="80000"/>
              </a:lnSpc>
            </a:pPr>
            <a:r>
              <a:rPr lang="tr-TR" altLang="tr-TR" sz="1800" b="1"/>
              <a:t>Türkler, çeşitli bölgelere göç etmişlerdir.</a:t>
            </a:r>
          </a:p>
          <a:p>
            <a:pPr>
              <a:lnSpc>
                <a:spcPct val="80000"/>
              </a:lnSpc>
            </a:pPr>
            <a:r>
              <a:rPr lang="tr-TR" altLang="tr-TR" sz="1800" b="1"/>
              <a:t>Bu göçler sonucunda Türk boylarının önemli bir bölümü Anadolu'ya gelmiş ve yeni kültürlere komşu olmuşlardır.</a:t>
            </a:r>
          </a:p>
          <a:p>
            <a:pPr>
              <a:lnSpc>
                <a:spcPct val="80000"/>
              </a:lnSpc>
            </a:pPr>
            <a:r>
              <a:rPr lang="tr-TR" altLang="tr-TR" sz="1800" b="1"/>
              <a:t>Bu kültürler; İslâm kültürü, Yunan kültürü ve İran - Pers kültürüdür.</a:t>
            </a:r>
          </a:p>
          <a:p>
            <a:pPr>
              <a:lnSpc>
                <a:spcPct val="80000"/>
              </a:lnSpc>
            </a:pPr>
            <a:r>
              <a:rPr lang="tr-TR" altLang="tr-TR" sz="1800" b="1"/>
              <a:t>Türkler, tarih boyunca asla esaret altında yaşamayı kabul etmemiş ve 16 bağımsız devlet kurmuş bir millettir.</a:t>
            </a:r>
          </a:p>
          <a:p>
            <a:pPr>
              <a:lnSpc>
                <a:spcPct val="80000"/>
              </a:lnSpc>
            </a:pPr>
            <a:r>
              <a:rPr lang="tr-TR" altLang="tr-TR" sz="1800" b="1"/>
              <a:t>Türklerin İslâmiyet ile şekillenen karakterinin en dikkat çeken özelliği, haksızlığa ve zulme karşı olan tepkisidir.</a:t>
            </a:r>
          </a:p>
          <a:p>
            <a:pPr>
              <a:lnSpc>
                <a:spcPct val="80000"/>
              </a:lnSpc>
            </a:pPr>
            <a:r>
              <a:rPr lang="tr-TR" altLang="tr-TR" sz="1800" b="1"/>
              <a:t>Türk halkı, tarih boyunca birçok imparatorluklar ve süper devletler kurmuş, üç kıtaya nizam vermiştir.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E8E636FC-AB75-42B7-BD01-36B94DABD421}"/>
              </a:ext>
            </a:extLst>
          </p:cNvPr>
          <p:cNvSpPr>
            <a:spLocks noGrp="1" noChangeArrowheads="1"/>
          </p:cNvSpPr>
          <p:nvPr>
            <p:ph type="body" idx="1"/>
          </p:nvPr>
        </p:nvSpPr>
        <p:spPr>
          <a:xfrm>
            <a:off x="457200" y="620713"/>
            <a:ext cx="8229600" cy="5505450"/>
          </a:xfrm>
        </p:spPr>
        <p:txBody>
          <a:bodyPr/>
          <a:lstStyle/>
          <a:p>
            <a:pPr>
              <a:lnSpc>
                <a:spcPct val="80000"/>
              </a:lnSpc>
            </a:pPr>
            <a:endParaRPr lang="tr-TR" altLang="tr-TR" sz="1800" b="1"/>
          </a:p>
          <a:p>
            <a:pPr>
              <a:lnSpc>
                <a:spcPct val="80000"/>
              </a:lnSpc>
            </a:pPr>
            <a:r>
              <a:rPr lang="tr-TR" altLang="tr-TR" sz="1800" b="1"/>
              <a:t>Tarih sahnesinde Müslüman Türkler hemen her dönemde, yönetici vasıflarıyla boy göstermişler, adaletli ve merhametli yönetimleriyle örnek teşkil etmişlerdir.</a:t>
            </a:r>
          </a:p>
          <a:p>
            <a:pPr>
              <a:lnSpc>
                <a:spcPct val="80000"/>
              </a:lnSpc>
            </a:pPr>
            <a:r>
              <a:rPr lang="tr-TR" altLang="tr-TR" sz="1800" b="1"/>
              <a:t>Farklı kültürlere ve inançlara sahip, farklı dilleri konuşan birçok milleti aynı bayrak altında ve büyük bir hoşgörü çerçevesinde sevgi ve saygı hudutları içinde yaşatabilmişlerdir.</a:t>
            </a:r>
          </a:p>
          <a:p>
            <a:pPr>
              <a:lnSpc>
                <a:spcPct val="80000"/>
              </a:lnSpc>
            </a:pPr>
            <a:endParaRPr lang="tr-TR" altLang="tr-TR" sz="1800" b="1"/>
          </a:p>
          <a:p>
            <a:pPr>
              <a:lnSpc>
                <a:spcPct val="80000"/>
              </a:lnSpc>
            </a:pPr>
            <a:r>
              <a:rPr lang="tr-TR" altLang="tr-TR" sz="1800" b="1"/>
              <a:t>Orta Asya'daki göçebe hayat tarzından kalma Türk kültür simgelerini günümüzde de görmek mümkündür.</a:t>
            </a:r>
          </a:p>
          <a:p>
            <a:pPr>
              <a:lnSpc>
                <a:spcPct val="80000"/>
              </a:lnSpc>
            </a:pPr>
            <a:r>
              <a:rPr lang="tr-TR" altLang="tr-TR" sz="1800" b="1"/>
              <a:t>Çadır, at, halı ve kilim dokumacılığı o dönemlerden günümüze ait simgelerdir.</a:t>
            </a:r>
          </a:p>
          <a:p>
            <a:pPr>
              <a:lnSpc>
                <a:spcPct val="80000"/>
              </a:lnSpc>
            </a:pPr>
            <a:endParaRPr lang="tr-TR" altLang="tr-TR" sz="1800" b="1"/>
          </a:p>
          <a:p>
            <a:pPr>
              <a:lnSpc>
                <a:spcPct val="80000"/>
              </a:lnSpc>
            </a:pPr>
            <a:r>
              <a:rPr lang="tr-TR" altLang="tr-TR" sz="1800" b="1"/>
              <a:t>Ancak daha sonraları Orta Asya'dan çeşitli bölgelere göç eden Türkler yerleşik hayata geçerek şehirler ve devletler kurmuş ve yerleştikleri bölgelerde pek çok sanat eserleri yapmışlardır.</a:t>
            </a:r>
          </a:p>
          <a:p>
            <a:pPr>
              <a:lnSpc>
                <a:spcPct val="80000"/>
              </a:lnSpc>
            </a:pPr>
            <a:r>
              <a:rPr lang="tr-TR" altLang="tr-TR" sz="1800" b="1"/>
              <a:t>Köprüler, çeşmeler, kervansaraylar, hanlar, hamamlar, camilere yüzyıllar öncesinde yapılmış eserlere günümüzde de rastlanabilmektedir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BF5CF73-7ED6-4EB4-9A71-BBEE641FDCA2}"/>
              </a:ext>
            </a:extLst>
          </p:cNvPr>
          <p:cNvSpPr>
            <a:spLocks noGrp="1" noChangeArrowheads="1"/>
          </p:cNvSpPr>
          <p:nvPr>
            <p:ph type="title"/>
          </p:nvPr>
        </p:nvSpPr>
        <p:spPr/>
        <p:txBody>
          <a:bodyPr/>
          <a:lstStyle/>
          <a:p>
            <a:r>
              <a:rPr lang="tr-TR" altLang="tr-TR" b="1">
                <a:solidFill>
                  <a:schemeClr val="folHlink"/>
                </a:solidFill>
              </a:rPr>
              <a:t>TÜRK KÜLTÜRÜNÜN GENEL ÖZELLİKLERİ</a:t>
            </a:r>
          </a:p>
        </p:txBody>
      </p:sp>
      <p:sp>
        <p:nvSpPr>
          <p:cNvPr id="6147" name="Rectangle 3">
            <a:extLst>
              <a:ext uri="{FF2B5EF4-FFF2-40B4-BE49-F238E27FC236}">
                <a16:creationId xmlns:a16="http://schemas.microsoft.com/office/drawing/2014/main" id="{3157E9E1-3E55-43C7-8552-BE85279CA32B}"/>
              </a:ext>
            </a:extLst>
          </p:cNvPr>
          <p:cNvSpPr>
            <a:spLocks noGrp="1" noChangeArrowheads="1"/>
          </p:cNvSpPr>
          <p:nvPr>
            <p:ph type="body" idx="1"/>
          </p:nvPr>
        </p:nvSpPr>
        <p:spPr/>
        <p:txBody>
          <a:bodyPr/>
          <a:lstStyle/>
          <a:p>
            <a:pPr>
              <a:lnSpc>
                <a:spcPct val="80000"/>
              </a:lnSpc>
            </a:pPr>
            <a:r>
              <a:rPr lang="tr-TR" altLang="tr-TR" sz="2800" b="1"/>
              <a:t>Türk kültürü çok eski ve köklü bir kültürdür.</a:t>
            </a:r>
          </a:p>
          <a:p>
            <a:pPr>
              <a:lnSpc>
                <a:spcPct val="80000"/>
              </a:lnSpc>
            </a:pPr>
            <a:r>
              <a:rPr lang="tr-TR" altLang="tr-TR" sz="2800" b="1"/>
              <a:t>Türk kültürü hem göçebe hem de yerleşik özellikler taşır.</a:t>
            </a:r>
          </a:p>
          <a:p>
            <a:pPr>
              <a:lnSpc>
                <a:spcPct val="80000"/>
              </a:lnSpc>
            </a:pPr>
            <a:r>
              <a:rPr lang="tr-TR" altLang="tr-TR" sz="2800" b="1"/>
              <a:t>Türk kültürü karasal özelliklerin etkisinde kalmıştır.</a:t>
            </a:r>
          </a:p>
          <a:p>
            <a:pPr>
              <a:lnSpc>
                <a:spcPct val="80000"/>
              </a:lnSpc>
            </a:pPr>
            <a:r>
              <a:rPr lang="tr-TR" altLang="tr-TR" sz="2800" b="1"/>
              <a:t>Türk kültürü, yayılış alanının coğrafi konumu nedeniyle birçok kültürden etkilenmiş ve bu kültürleri etkilemiştir.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FD979D8-4A23-4A62-9C9C-B54A91892B1E}"/>
              </a:ext>
            </a:extLst>
          </p:cNvPr>
          <p:cNvSpPr>
            <a:spLocks noGrp="1" noChangeArrowheads="1"/>
          </p:cNvSpPr>
          <p:nvPr>
            <p:ph type="title"/>
          </p:nvPr>
        </p:nvSpPr>
        <p:spPr/>
        <p:txBody>
          <a:bodyPr/>
          <a:lstStyle/>
          <a:p>
            <a:r>
              <a:rPr lang="tr-TR" altLang="tr-TR" sz="2800" b="1">
                <a:solidFill>
                  <a:schemeClr val="folHlink"/>
                </a:solidFill>
              </a:rPr>
              <a:t>Türklerin yaşadığı bölgelerde iklim şartları ve yer şekillerinin Türk Kültürü üzerindeki Etkileri</a:t>
            </a:r>
          </a:p>
        </p:txBody>
      </p:sp>
      <p:sp>
        <p:nvSpPr>
          <p:cNvPr id="9219" name="Rectangle 3">
            <a:extLst>
              <a:ext uri="{FF2B5EF4-FFF2-40B4-BE49-F238E27FC236}">
                <a16:creationId xmlns:a16="http://schemas.microsoft.com/office/drawing/2014/main" id="{970B5C37-68D7-4B0E-951F-FFF48B499470}"/>
              </a:ext>
            </a:extLst>
          </p:cNvPr>
          <p:cNvSpPr>
            <a:spLocks noGrp="1" noChangeArrowheads="1"/>
          </p:cNvSpPr>
          <p:nvPr>
            <p:ph type="body" idx="1"/>
          </p:nvPr>
        </p:nvSpPr>
        <p:spPr/>
        <p:txBody>
          <a:bodyPr/>
          <a:lstStyle/>
          <a:p>
            <a:pPr>
              <a:lnSpc>
                <a:spcPct val="80000"/>
              </a:lnSpc>
            </a:pPr>
            <a:r>
              <a:rPr lang="tr-TR" altLang="tr-TR" sz="1800" b="1">
                <a:solidFill>
                  <a:schemeClr val="folHlink"/>
                </a:solidFill>
              </a:rPr>
              <a:t>İKLİM=</a:t>
            </a:r>
          </a:p>
          <a:p>
            <a:pPr>
              <a:lnSpc>
                <a:spcPct val="80000"/>
              </a:lnSpc>
              <a:buFontTx/>
              <a:buNone/>
            </a:pPr>
            <a:r>
              <a:rPr lang="tr-TR" altLang="tr-TR" sz="1800" b="1"/>
              <a:t>   Türk kültürünün ocağı Orta Asya’nın iklim şartları,  Türk Kültürüne şekil veren en önemli etkendir. Orta Asya’nın yarı kurak iklim şartları ve iklime bağlı bozkır bitki örtüsü, Türklerde ana geçim kaynağının küçükbaş hayvancılık olmasını zorunlu kılmıştır. Göçebe ve yarı göçebe yaşam tarzına bağlı olarak Türk Kültürü doğmuş ve bütün Dünya’ya yayılmıştır.</a:t>
            </a:r>
          </a:p>
          <a:p>
            <a:pPr>
              <a:lnSpc>
                <a:spcPct val="80000"/>
              </a:lnSpc>
              <a:buFontTx/>
              <a:buNone/>
            </a:pPr>
            <a:r>
              <a:rPr lang="tr-TR" altLang="tr-TR" sz="1800" b="1"/>
              <a:t>  - İklimin etkilerine ait birkaç örnek;</a:t>
            </a:r>
            <a:endParaRPr lang="tr-TR" altLang="tr-TR" sz="1800"/>
          </a:p>
          <a:p>
            <a:pPr>
              <a:lnSpc>
                <a:spcPct val="80000"/>
              </a:lnSpc>
              <a:buFontTx/>
              <a:buNone/>
            </a:pPr>
            <a:r>
              <a:rPr lang="tr-TR" altLang="tr-TR" sz="1800"/>
              <a:t>     </a:t>
            </a:r>
            <a:r>
              <a:rPr lang="tr-TR" altLang="tr-TR" sz="1800" b="1"/>
              <a:t>Sıcak yerlerde ince giysiler, soğuk yerlerde kalın giyisiler kullanılır.</a:t>
            </a:r>
            <a:endParaRPr lang="tr-TR" altLang="tr-TR" sz="1800"/>
          </a:p>
          <a:p>
            <a:pPr>
              <a:lnSpc>
                <a:spcPct val="80000"/>
              </a:lnSpc>
              <a:buFontTx/>
              <a:buNone/>
            </a:pPr>
            <a:r>
              <a:rPr lang="tr-TR" altLang="tr-TR" sz="1800" b="1"/>
              <a:t>    Yetişen ürünleri ve yemekleri belirler.</a:t>
            </a:r>
          </a:p>
          <a:p>
            <a:pPr>
              <a:lnSpc>
                <a:spcPct val="80000"/>
              </a:lnSpc>
              <a:buFontTx/>
              <a:buNone/>
            </a:pPr>
            <a:r>
              <a:rPr lang="tr-TR" altLang="tr-TR" sz="1800"/>
              <a:t>     </a:t>
            </a:r>
            <a:r>
              <a:rPr lang="tr-TR" altLang="tr-TR" sz="1800" b="1"/>
              <a:t>Sıcak bölgelerdeki erkeklerin başını örtü ile örtmesi</a:t>
            </a:r>
            <a:endParaRPr lang="tr-TR" altLang="tr-TR" sz="1800"/>
          </a:p>
          <a:p>
            <a:pPr>
              <a:lnSpc>
                <a:spcPct val="80000"/>
              </a:lnSpc>
              <a:buFontTx/>
              <a:buNone/>
            </a:pPr>
            <a:r>
              <a:rPr lang="tr-TR" altLang="tr-TR" sz="1800"/>
              <a:t>     </a:t>
            </a:r>
            <a:r>
              <a:rPr lang="tr-TR" altLang="tr-TR" sz="1800" b="1"/>
              <a:t>Türklerde düğünlerin iklim nedeniyle sonbaharda yapılması.</a:t>
            </a:r>
          </a:p>
          <a:p>
            <a:pPr>
              <a:lnSpc>
                <a:spcPct val="80000"/>
              </a:lnSpc>
              <a:buFontTx/>
              <a:buNone/>
            </a:pPr>
            <a:r>
              <a:rPr lang="tr-TR" altLang="tr-TR" sz="1800"/>
              <a:t>    </a:t>
            </a:r>
            <a:r>
              <a:rPr lang="tr-TR" altLang="tr-TR" sz="1800" b="1"/>
              <a:t>Orta Asya kültüründe zeytinyağı ve pirinç olmaması</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9FF87E44-5312-4BD8-95B4-4B91AE6BDFA9}"/>
              </a:ext>
            </a:extLst>
          </p:cNvPr>
          <p:cNvSpPr>
            <a:spLocks noGrp="1" noChangeArrowheads="1"/>
          </p:cNvSpPr>
          <p:nvPr>
            <p:ph type="title"/>
          </p:nvPr>
        </p:nvSpPr>
        <p:spPr/>
        <p:txBody>
          <a:bodyPr/>
          <a:lstStyle/>
          <a:p>
            <a:r>
              <a:rPr lang="tr-TR" altLang="tr-TR" b="1">
                <a:solidFill>
                  <a:schemeClr val="folHlink"/>
                </a:solidFill>
              </a:rPr>
              <a:t>SU ÖZELLİKLERİ</a:t>
            </a:r>
          </a:p>
        </p:txBody>
      </p:sp>
      <p:sp>
        <p:nvSpPr>
          <p:cNvPr id="10243" name="Rectangle 3">
            <a:extLst>
              <a:ext uri="{FF2B5EF4-FFF2-40B4-BE49-F238E27FC236}">
                <a16:creationId xmlns:a16="http://schemas.microsoft.com/office/drawing/2014/main" id="{8BAA07AB-7EEF-4BD9-9537-DD27A261D02C}"/>
              </a:ext>
            </a:extLst>
          </p:cNvPr>
          <p:cNvSpPr>
            <a:spLocks noGrp="1" noChangeArrowheads="1"/>
          </p:cNvSpPr>
          <p:nvPr>
            <p:ph type="body" idx="1"/>
          </p:nvPr>
        </p:nvSpPr>
        <p:spPr/>
        <p:txBody>
          <a:bodyPr/>
          <a:lstStyle/>
          <a:p>
            <a:pPr>
              <a:lnSpc>
                <a:spcPct val="80000"/>
              </a:lnSpc>
            </a:pPr>
            <a:r>
              <a:rPr lang="tr-TR" altLang="tr-TR" sz="2800" b="1"/>
              <a:t>Bölgede mevcut olan su şartları bu bir akarsu göl olabilir o bölgede yaşayan insanların geçim kaynakları yaşam tarzları üzerinde etkili olabilir tarımsal faaliyetleri destekleyebilir su kaynakları deniz olarak düşünülürse bölge halkının kültüründe deniz ürünleri ön plana çıkabilir yine denize kıyısı olan ülke insanlarının kişilik özelliklerinde farklı özellikler ön plana çıkabilir.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E6A6C52-0A40-4B45-AE19-40554DFF4170}"/>
              </a:ext>
            </a:extLst>
          </p:cNvPr>
          <p:cNvSpPr>
            <a:spLocks noGrp="1" noChangeArrowheads="1"/>
          </p:cNvSpPr>
          <p:nvPr>
            <p:ph type="title"/>
          </p:nvPr>
        </p:nvSpPr>
        <p:spPr>
          <a:xfrm>
            <a:off x="827088" y="404813"/>
            <a:ext cx="6870700" cy="1223962"/>
          </a:xfrm>
        </p:spPr>
        <p:txBody>
          <a:bodyPr/>
          <a:lstStyle/>
          <a:p>
            <a:r>
              <a:rPr lang="tr-TR" altLang="tr-TR" sz="4000" b="1">
                <a:solidFill>
                  <a:schemeClr val="folHlink"/>
                </a:solidFill>
              </a:rPr>
              <a:t>TOPRAK VE ARAZİ YAPISI</a:t>
            </a:r>
          </a:p>
        </p:txBody>
      </p:sp>
      <p:sp>
        <p:nvSpPr>
          <p:cNvPr id="11267" name="Rectangle 3">
            <a:extLst>
              <a:ext uri="{FF2B5EF4-FFF2-40B4-BE49-F238E27FC236}">
                <a16:creationId xmlns:a16="http://schemas.microsoft.com/office/drawing/2014/main" id="{3A878867-342D-4EF2-A0DA-A6ABECC80A17}"/>
              </a:ext>
            </a:extLst>
          </p:cNvPr>
          <p:cNvSpPr>
            <a:spLocks noGrp="1" noChangeArrowheads="1"/>
          </p:cNvSpPr>
          <p:nvPr>
            <p:ph type="body" idx="1"/>
          </p:nvPr>
        </p:nvSpPr>
        <p:spPr/>
        <p:txBody>
          <a:bodyPr/>
          <a:lstStyle/>
          <a:p>
            <a:pPr>
              <a:lnSpc>
                <a:spcPct val="80000"/>
              </a:lnSpc>
            </a:pPr>
            <a:r>
              <a:rPr lang="tr-TR" altLang="tr-TR" sz="2400"/>
              <a:t> </a:t>
            </a:r>
            <a:r>
              <a:rPr lang="tr-TR" altLang="tr-TR" sz="2400" b="1"/>
              <a:t>Yerleşmenin toplu veya dağınık olmasını arazi belirler</a:t>
            </a:r>
          </a:p>
          <a:p>
            <a:pPr>
              <a:lnSpc>
                <a:spcPct val="80000"/>
              </a:lnSpc>
            </a:pPr>
            <a:r>
              <a:rPr lang="tr-TR" altLang="tr-TR" sz="2400" b="1"/>
              <a:t>Bölgedeki toprak , taş ve madenler el sanatı ve takıları etkiler(çini,gümüş,oldu)</a:t>
            </a:r>
            <a:endParaRPr lang="tr-TR" altLang="tr-TR" sz="2400"/>
          </a:p>
          <a:p>
            <a:pPr>
              <a:lnSpc>
                <a:spcPct val="80000"/>
              </a:lnSpc>
            </a:pPr>
            <a:r>
              <a:rPr lang="tr-TR" altLang="tr-TR" sz="2400"/>
              <a:t> </a:t>
            </a:r>
            <a:r>
              <a:rPr lang="tr-TR" altLang="tr-TR" sz="2400" b="1"/>
              <a:t>Düzlüklerde hayvancılığın gelişmesine bağlı olarak dokuma ve kilim üretiminin yaygın olması</a:t>
            </a:r>
            <a:endParaRPr lang="tr-TR" altLang="tr-TR" sz="2400"/>
          </a:p>
          <a:p>
            <a:pPr>
              <a:lnSpc>
                <a:spcPct val="80000"/>
              </a:lnSpc>
            </a:pPr>
            <a:r>
              <a:rPr lang="tr-TR" altLang="tr-TR" sz="2400"/>
              <a:t> </a:t>
            </a:r>
            <a:r>
              <a:rPr lang="tr-TR" altLang="tr-TR" sz="2400" b="1"/>
              <a:t>Dağların uzanışı nedeniyle İç Anadolu ile kıyılardaki kültürlerin birbirlerinden etkilenmemeleri</a:t>
            </a:r>
          </a:p>
          <a:p>
            <a:pPr>
              <a:lnSpc>
                <a:spcPct val="80000"/>
              </a:lnSpc>
            </a:pPr>
            <a:r>
              <a:rPr lang="tr-TR" altLang="tr-TR" sz="2400" b="1"/>
              <a:t>Yine bölge ekonomisi için arazinin engebeli olduğu yerler ile düzlük alanlar arasında farklılıklar görülebilir.</a:t>
            </a:r>
          </a:p>
        </p:txBody>
      </p:sp>
    </p:spTree>
  </p:cSld>
  <p:clrMapOvr>
    <a:masterClrMapping/>
  </p:clrMapOvr>
</p:sld>
</file>

<file path=ppt/theme/theme1.xml><?xml version="1.0" encoding="utf-8"?>
<a:theme xmlns:a="http://schemas.openxmlformats.org/drawingml/2006/main" name="Boyalı Kalemler">
  <a:themeElements>
    <a:clrScheme name="Boyalı Kalemler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Boyalı Kalemler">
      <a:majorFont>
        <a:latin typeface="Comic Sans MS"/>
        <a:ea typeface=""/>
        <a:cs typeface="Arial"/>
      </a:majorFont>
      <a:minorFont>
        <a:latin typeface="Comic Sans MS"/>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oyalı Kalemler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Boyalı Kalemler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Boyalı Kalemler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Boyalı Kalemler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Boyalı Kalemler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Boyalı Kalemler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oyalı Kalemler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Boyalı Kalemler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Crayons</Template>
  <TotalTime>121</TotalTime>
  <Words>420</Words>
  <Application>Microsoft Office PowerPoint</Application>
  <PresentationFormat>Ekran Gösterisi (4:3)</PresentationFormat>
  <Paragraphs>67</Paragraphs>
  <Slides>13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13</vt:i4>
      </vt:variant>
    </vt:vector>
  </HeadingPairs>
  <TitlesOfParts>
    <vt:vector size="16" baseType="lpstr">
      <vt:lpstr>Arial</vt:lpstr>
      <vt:lpstr>Comic Sans MS</vt:lpstr>
      <vt:lpstr>Boyalı Kalemler</vt:lpstr>
      <vt:lpstr>TÜRK KÜLTÜRÜNÜ OLUŞTURAN UNSURLAR VE TÜRK KÜLTÜRÜ</vt:lpstr>
      <vt:lpstr>Kültürü oluşturan unsurlar</vt:lpstr>
      <vt:lpstr>Kültürü oluşturan manevi unsurlar</vt:lpstr>
      <vt:lpstr>TÜRK KÜLTÜRÜ </vt:lpstr>
      <vt:lpstr>PowerPoint Sunusu</vt:lpstr>
      <vt:lpstr>TÜRK KÜLTÜRÜNÜN GENEL ÖZELLİKLERİ</vt:lpstr>
      <vt:lpstr>Türklerin yaşadığı bölgelerde iklim şartları ve yer şekillerinin Türk Kültürü üzerindeki Etkileri</vt:lpstr>
      <vt:lpstr>SU ÖZELLİKLERİ</vt:lpstr>
      <vt:lpstr>TOPRAK VE ARAZİ YAPISI</vt:lpstr>
      <vt:lpstr>PowerPoint Sunusu</vt:lpstr>
      <vt:lpstr>PowerPoint Sunusu</vt:lpstr>
      <vt:lpstr>kaynakça</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 KÜLTÜRÜNÜ OLUŞTURAN UNSURLAR VE TÜRK KÜLTÜRÜ</dc:title>
  <dc:creator>www.nedir.org</dc:creator>
  <cp:lastModifiedBy>mehmet genç</cp:lastModifiedBy>
  <cp:revision>4</cp:revision>
  <dcterms:created xsi:type="dcterms:W3CDTF">2015-02-17T18:26:00Z</dcterms:created>
  <dcterms:modified xsi:type="dcterms:W3CDTF">2018-11-08T07:21:48Z</dcterms:modified>
</cp:coreProperties>
</file>