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7"/>
  </p:notesMasterIdLst>
  <p:handoutMasterIdLst>
    <p:handoutMasterId r:id="rId8"/>
  </p:handoutMasterIdLst>
  <p:sldIdLst>
    <p:sldId id="256" r:id="rId2"/>
    <p:sldId id="259" r:id="rId3"/>
    <p:sldId id="257" r:id="rId4"/>
    <p:sldId id="260" r:id="rId5"/>
    <p:sldId id="258" r:id="rId6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FF00"/>
    <a:srgbClr val="99CCFF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99" autoAdjust="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5E63CC19-4FC4-41E0-A041-D9564C198D3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tr-TR" altLang="tr-TR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0D100ECA-EE5E-4F6B-95DD-8E45EDE93B2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tr-TR" altLang="tr-TR"/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157A6D03-2D6A-48BB-BA7D-C9FF0C1B824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tr-TR" altLang="tr-TR"/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A43C28A3-A483-49D4-B91F-C1A8F609C42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45E15EF5-6E99-4E17-8CFC-8D415AED4CF1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C9C56D4-C8DE-408C-AA44-7A47C2D0DB3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tr-TR" altLang="tr-TR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60D1282-68FD-4934-A4C4-80634119EDB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tr-TR" altLang="tr-TR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A38040D-DE19-4D69-B714-F618D4F3855E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000DDB22-6A82-41F6-A008-83484001BF9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D11AAA5F-8EC5-45D0-8BE3-678E215FF8A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tr-TR" altLang="tr-TR"/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5F6D7B41-C043-4CE1-AEC6-7B2B7E792E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141C6078-6A1B-4003-8C80-E4E1A16AC339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5418880-E45E-4D02-9300-CAB21BAAA5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5A14D5-D639-494F-A0D6-0A3691E4D425}" type="slidenum">
              <a:rPr lang="tr-TR" altLang="tr-TR"/>
              <a:pPr/>
              <a:t>1</a:t>
            </a:fld>
            <a:endParaRPr lang="tr-TR" altLang="tr-TR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14F08FDC-133B-4A80-9401-FDC3A1838C4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0CE723FF-DEC6-4031-8281-ACC6B22F77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4076C0D-E5DF-4B9D-A186-B82A3067FC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8846B4-397D-4D6A-8C29-7CF22BF468F7}" type="slidenum">
              <a:rPr lang="tr-TR" altLang="tr-TR"/>
              <a:pPr/>
              <a:t>2</a:t>
            </a:fld>
            <a:endParaRPr lang="tr-TR" altLang="tr-TR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CBF33D15-97C4-4F88-A261-D93649E0BAD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EE012A1A-61D3-4C92-B860-E807E8E88B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4E21246-B07A-40FE-87DA-77F207752D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7DB260-B493-42EA-A4CA-EB3EFE5B7231}" type="slidenum">
              <a:rPr lang="tr-TR" altLang="tr-TR"/>
              <a:pPr/>
              <a:t>3</a:t>
            </a:fld>
            <a:endParaRPr lang="tr-TR" altLang="tr-TR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0DD929CE-A632-4A89-90F0-B9C7685412D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B42F521B-5523-4C0D-9BED-D4EB99403E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C2DA5F7-B658-449B-87A5-36F60C6755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16DD75-D624-4A00-B27B-D5B15E699163}" type="slidenum">
              <a:rPr lang="tr-TR" altLang="tr-TR"/>
              <a:pPr/>
              <a:t>4</a:t>
            </a:fld>
            <a:endParaRPr lang="tr-TR" altLang="tr-TR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93A5DDE9-CFA9-488E-AC83-1DEE552CBCA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BEC81AEC-0EDD-4D40-9E28-FCF0A3F76E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CB8AA23-668A-4033-96F9-075AFAE19D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226B14-E464-4AEB-A0C5-A2E32F608CE4}" type="slidenum">
              <a:rPr lang="tr-TR" altLang="tr-TR"/>
              <a:pPr/>
              <a:t>5</a:t>
            </a:fld>
            <a:endParaRPr lang="tr-TR" altLang="tr-TR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DEFE76D3-7734-4BFE-87D5-94179D1B6DA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4641FB49-59F7-4094-87F1-7F283A37AA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Line 2">
            <a:extLst>
              <a:ext uri="{FF2B5EF4-FFF2-40B4-BE49-F238E27FC236}">
                <a16:creationId xmlns:a16="http://schemas.microsoft.com/office/drawing/2014/main" id="{14625D54-EA19-4908-8D2D-773FA647D953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E102644A-40C7-451F-8994-A13A6D0840D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tr-TR" altLang="en-US" noProof="0"/>
              <a:t>Asıl başlık stili için tıklatın</a:t>
            </a:r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2A5EA00C-5BE8-45D0-9E67-74C812DC787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200"/>
            </a:lvl1pPr>
          </a:lstStyle>
          <a:p>
            <a:pPr lvl="0"/>
            <a:r>
              <a:rPr lang="tr-TR" altLang="en-US" noProof="0"/>
              <a:t>Asıl alt başlık stilini düzenlemek için tıklatın</a:t>
            </a:r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C560384A-FCBF-4ACB-9DA9-7D441B39B3C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55F5E0C1-92D7-48BC-8881-63F6FAF86F5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37895" name="Rectangle 7">
            <a:extLst>
              <a:ext uri="{FF2B5EF4-FFF2-40B4-BE49-F238E27FC236}">
                <a16:creationId xmlns:a16="http://schemas.microsoft.com/office/drawing/2014/main" id="{2E829BA0-C211-4246-923C-F1C8A511160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6398A27-60C6-40F7-9A6C-7E24E3F41411}" type="slidenum">
              <a:rPr lang="tr-TR" altLang="en-US"/>
              <a:pPr/>
              <a:t>‹#›</a:t>
            </a:fld>
            <a:endParaRPr lang="tr-TR" altLang="en-US"/>
          </a:p>
        </p:txBody>
      </p:sp>
      <p:grpSp>
        <p:nvGrpSpPr>
          <p:cNvPr id="37896" name="Group 8">
            <a:extLst>
              <a:ext uri="{FF2B5EF4-FFF2-40B4-BE49-F238E27FC236}">
                <a16:creationId xmlns:a16="http://schemas.microsoft.com/office/drawing/2014/main" id="{BB6C429E-F9D9-47D2-9378-BBCFB0E841E0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37897" name="Oval 9">
              <a:extLst>
                <a:ext uri="{FF2B5EF4-FFF2-40B4-BE49-F238E27FC236}">
                  <a16:creationId xmlns:a16="http://schemas.microsoft.com/office/drawing/2014/main" id="{8400E84F-0E98-49D9-A491-B6106D55B8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7898" name="Oval 10">
              <a:extLst>
                <a:ext uri="{FF2B5EF4-FFF2-40B4-BE49-F238E27FC236}">
                  <a16:creationId xmlns:a16="http://schemas.microsoft.com/office/drawing/2014/main" id="{5F32FF5B-00CA-401B-9DE0-CCA04F7D52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7899" name="Oval 11">
              <a:extLst>
                <a:ext uri="{FF2B5EF4-FFF2-40B4-BE49-F238E27FC236}">
                  <a16:creationId xmlns:a16="http://schemas.microsoft.com/office/drawing/2014/main" id="{A55BD1F1-A77A-4E26-A246-D416A2F4DD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7900" name="Oval 12">
              <a:extLst>
                <a:ext uri="{FF2B5EF4-FFF2-40B4-BE49-F238E27FC236}">
                  <a16:creationId xmlns:a16="http://schemas.microsoft.com/office/drawing/2014/main" id="{D966D964-0DBE-4E98-9316-ADB9A8D6C3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7901" name="Oval 13">
              <a:extLst>
                <a:ext uri="{FF2B5EF4-FFF2-40B4-BE49-F238E27FC236}">
                  <a16:creationId xmlns:a16="http://schemas.microsoft.com/office/drawing/2014/main" id="{DC4E6B32-438E-47C2-A621-F69F177A2E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7902" name="Oval 14">
              <a:extLst>
                <a:ext uri="{FF2B5EF4-FFF2-40B4-BE49-F238E27FC236}">
                  <a16:creationId xmlns:a16="http://schemas.microsoft.com/office/drawing/2014/main" id="{8D3F7BB6-7D01-4561-9AAB-DC59D31435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7903" name="Oval 15">
              <a:extLst>
                <a:ext uri="{FF2B5EF4-FFF2-40B4-BE49-F238E27FC236}">
                  <a16:creationId xmlns:a16="http://schemas.microsoft.com/office/drawing/2014/main" id="{A2DFDB7E-BABA-452A-B29F-23B9A4928D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7904" name="Oval 16">
              <a:extLst>
                <a:ext uri="{FF2B5EF4-FFF2-40B4-BE49-F238E27FC236}">
                  <a16:creationId xmlns:a16="http://schemas.microsoft.com/office/drawing/2014/main" id="{1AE8A944-9153-40CA-AB64-1B3D26F15C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7905" name="Oval 17">
              <a:extLst>
                <a:ext uri="{FF2B5EF4-FFF2-40B4-BE49-F238E27FC236}">
                  <a16:creationId xmlns:a16="http://schemas.microsoft.com/office/drawing/2014/main" id="{61163272-6161-4E9B-934F-976DC536C7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7906" name="Oval 18">
              <a:extLst>
                <a:ext uri="{FF2B5EF4-FFF2-40B4-BE49-F238E27FC236}">
                  <a16:creationId xmlns:a16="http://schemas.microsoft.com/office/drawing/2014/main" id="{CFAC3E73-C785-4FF2-BA77-1C874AE3EA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7907" name="Oval 19">
              <a:extLst>
                <a:ext uri="{FF2B5EF4-FFF2-40B4-BE49-F238E27FC236}">
                  <a16:creationId xmlns:a16="http://schemas.microsoft.com/office/drawing/2014/main" id="{84F5BFF6-DFD4-448A-B916-D0EDB4525F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7908" name="Oval 20">
              <a:extLst>
                <a:ext uri="{FF2B5EF4-FFF2-40B4-BE49-F238E27FC236}">
                  <a16:creationId xmlns:a16="http://schemas.microsoft.com/office/drawing/2014/main" id="{DBF26C7D-B855-40B1-A542-BB3E6E9DB3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7909" name="Oval 21">
              <a:extLst>
                <a:ext uri="{FF2B5EF4-FFF2-40B4-BE49-F238E27FC236}">
                  <a16:creationId xmlns:a16="http://schemas.microsoft.com/office/drawing/2014/main" id="{55C82D42-B965-44A6-B940-7D4826C3C4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7910" name="Oval 22">
              <a:extLst>
                <a:ext uri="{FF2B5EF4-FFF2-40B4-BE49-F238E27FC236}">
                  <a16:creationId xmlns:a16="http://schemas.microsoft.com/office/drawing/2014/main" id="{15769EF7-1797-48CF-9439-B44CFD27DD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7911" name="Oval 23">
              <a:extLst>
                <a:ext uri="{FF2B5EF4-FFF2-40B4-BE49-F238E27FC236}">
                  <a16:creationId xmlns:a16="http://schemas.microsoft.com/office/drawing/2014/main" id="{797CE53C-1732-4CB4-9F5E-4F7D238400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7912" name="Oval 24">
              <a:extLst>
                <a:ext uri="{FF2B5EF4-FFF2-40B4-BE49-F238E27FC236}">
                  <a16:creationId xmlns:a16="http://schemas.microsoft.com/office/drawing/2014/main" id="{4CC49B1D-BB98-4681-838F-3E41516F28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7913" name="Oval 25">
              <a:extLst>
                <a:ext uri="{FF2B5EF4-FFF2-40B4-BE49-F238E27FC236}">
                  <a16:creationId xmlns:a16="http://schemas.microsoft.com/office/drawing/2014/main" id="{B794CFA7-4530-4BD0-AA40-18C8570FE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7914" name="Oval 26">
              <a:extLst>
                <a:ext uri="{FF2B5EF4-FFF2-40B4-BE49-F238E27FC236}">
                  <a16:creationId xmlns:a16="http://schemas.microsoft.com/office/drawing/2014/main" id="{E3391D8B-75C7-4796-95DE-D2FC217986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7915" name="Oval 27">
              <a:extLst>
                <a:ext uri="{FF2B5EF4-FFF2-40B4-BE49-F238E27FC236}">
                  <a16:creationId xmlns:a16="http://schemas.microsoft.com/office/drawing/2014/main" id="{8D8DF902-1B51-4A39-AC9D-F21836C621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7916" name="Oval 28">
              <a:extLst>
                <a:ext uri="{FF2B5EF4-FFF2-40B4-BE49-F238E27FC236}">
                  <a16:creationId xmlns:a16="http://schemas.microsoft.com/office/drawing/2014/main" id="{408E35E1-F84D-43D9-B114-6B30A9AB08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7917" name="Oval 29">
              <a:extLst>
                <a:ext uri="{FF2B5EF4-FFF2-40B4-BE49-F238E27FC236}">
                  <a16:creationId xmlns:a16="http://schemas.microsoft.com/office/drawing/2014/main" id="{B15972E4-F51D-4DC6-9E55-E165D01F42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7918" name="Oval 30">
              <a:extLst>
                <a:ext uri="{FF2B5EF4-FFF2-40B4-BE49-F238E27FC236}">
                  <a16:creationId xmlns:a16="http://schemas.microsoft.com/office/drawing/2014/main" id="{6F7A408E-13B3-4B94-A103-68C29C99D5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7919" name="Oval 31">
              <a:extLst>
                <a:ext uri="{FF2B5EF4-FFF2-40B4-BE49-F238E27FC236}">
                  <a16:creationId xmlns:a16="http://schemas.microsoft.com/office/drawing/2014/main" id="{F6980DD8-5EEB-416D-9B75-A8D368EA97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7920" name="Oval 32">
              <a:extLst>
                <a:ext uri="{FF2B5EF4-FFF2-40B4-BE49-F238E27FC236}">
                  <a16:creationId xmlns:a16="http://schemas.microsoft.com/office/drawing/2014/main" id="{06AC424A-9CD6-485B-AD67-BD84779BD8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7921" name="Oval 33">
              <a:extLst>
                <a:ext uri="{FF2B5EF4-FFF2-40B4-BE49-F238E27FC236}">
                  <a16:creationId xmlns:a16="http://schemas.microsoft.com/office/drawing/2014/main" id="{58DD1E09-603A-4789-8093-591F65C44F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7922" name="Oval 34">
              <a:extLst>
                <a:ext uri="{FF2B5EF4-FFF2-40B4-BE49-F238E27FC236}">
                  <a16:creationId xmlns:a16="http://schemas.microsoft.com/office/drawing/2014/main" id="{B3119D3C-35B8-4450-85E9-29D6906F22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7923" name="Oval 35">
              <a:extLst>
                <a:ext uri="{FF2B5EF4-FFF2-40B4-BE49-F238E27FC236}">
                  <a16:creationId xmlns:a16="http://schemas.microsoft.com/office/drawing/2014/main" id="{7ACBE824-EC58-4F02-9795-5B42299421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7924" name="Oval 36">
              <a:extLst>
                <a:ext uri="{FF2B5EF4-FFF2-40B4-BE49-F238E27FC236}">
                  <a16:creationId xmlns:a16="http://schemas.microsoft.com/office/drawing/2014/main" id="{CCF77D87-A1FF-432B-894E-A27AE501CF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7925" name="Oval 37">
              <a:extLst>
                <a:ext uri="{FF2B5EF4-FFF2-40B4-BE49-F238E27FC236}">
                  <a16:creationId xmlns:a16="http://schemas.microsoft.com/office/drawing/2014/main" id="{2F3D0FDB-9CD1-42F3-8F01-E649131F44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7926" name="Oval 38">
              <a:extLst>
                <a:ext uri="{FF2B5EF4-FFF2-40B4-BE49-F238E27FC236}">
                  <a16:creationId xmlns:a16="http://schemas.microsoft.com/office/drawing/2014/main" id="{85C9EEF9-B4B1-4BF7-906B-8B0A86396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7927" name="Oval 39">
              <a:extLst>
                <a:ext uri="{FF2B5EF4-FFF2-40B4-BE49-F238E27FC236}">
                  <a16:creationId xmlns:a16="http://schemas.microsoft.com/office/drawing/2014/main" id="{10293ACD-8AB9-4887-AB10-7E82FD0BE1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37928" name="Line 40">
            <a:extLst>
              <a:ext uri="{FF2B5EF4-FFF2-40B4-BE49-F238E27FC236}">
                <a16:creationId xmlns:a16="http://schemas.microsoft.com/office/drawing/2014/main" id="{8731ABC9-C4CD-408A-B34B-0D528189EC51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ransition spd="med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846BEE3-62B3-4A8A-BDD5-980642232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0BC395E-F3D0-4B78-A5F5-F4E2C66ED6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D5997C6-C240-4690-BA6F-927709C69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CD59B42-127D-4AAB-8BD9-1AED1211F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E3A3183-AE90-4A1B-847A-42C0C5F8D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89AE7-DABB-4ACB-95E3-428AB47876AA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811531173"/>
      </p:ext>
    </p:extLst>
  </p:cSld>
  <p:clrMapOvr>
    <a:masterClrMapping/>
  </p:clrMapOvr>
  <p:transition spd="med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44B33C18-CDAC-465B-B114-58F3277242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E8544F6-5E18-4335-AD16-F406F9EB42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0701250-BA63-458A-A727-3DD52DCC1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DE9F4F1-0212-4E2A-907A-507C8E04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537A621-4024-44CA-AA59-4BC6B1798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7E55DC-0ED8-4512-B5B4-5E1D521649C1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569390469"/>
      </p:ext>
    </p:extLst>
  </p:cSld>
  <p:clrMapOvr>
    <a:masterClrMapping/>
  </p:clrMapOvr>
  <p:transition spd="med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7700E74-33CD-4119-ADCB-238B031D0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5F98AE7-8A96-4665-ACCB-8B60C7CF34F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Çevrimiçi Resim Yer Tutucusu 3">
            <a:extLst>
              <a:ext uri="{FF2B5EF4-FFF2-40B4-BE49-F238E27FC236}">
                <a16:creationId xmlns:a16="http://schemas.microsoft.com/office/drawing/2014/main" id="{11A71821-3490-4A44-822B-61D70F04CA6B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endParaRPr lang="tr-TR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D492E95-3992-44E7-B98B-FF3175550F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450D432-2691-442B-A2D6-FBA371AF4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AB73A2E-3D37-4801-9238-4E2D5C6DA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71A8008-92E9-450E-B867-8854594CD177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714762707"/>
      </p:ext>
    </p:extLst>
  </p:cSld>
  <p:clrMapOvr>
    <a:masterClrMapping/>
  </p:clrMapOvr>
  <p:transition spd="med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F4420F0-D2CF-4A6E-96FC-31639DE49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A42C237-0E65-456C-80AB-832126D09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7C80E8C-203F-402F-9AB6-795E76B63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97005C2-EFE1-4393-AC0B-40CC2FC5C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C66E044-47AF-4543-BD27-8483DCB22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EDF09-29F5-48DB-909E-A6551E6FC105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937622352"/>
      </p:ext>
    </p:extLst>
  </p:cSld>
  <p:clrMapOvr>
    <a:masterClrMapping/>
  </p:clrMapOvr>
  <p:transition spd="med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30D2EDE-0CFB-4421-AFC6-B4A6D4ED6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5F7462C-BB82-4151-B191-C1C50E9B0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A8AE1EF-4B4E-43B8-9ECE-355DF636D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9ED0080-C80D-4B5C-BA75-B9B726008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B765532-A922-41CA-A82F-9AEA8A73A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5EBB03-ADB7-4378-AEB5-563B51861224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4197493640"/>
      </p:ext>
    </p:extLst>
  </p:cSld>
  <p:clrMapOvr>
    <a:masterClrMapping/>
  </p:clrMapOvr>
  <p:transition spd="med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5120C58-8609-4977-B351-AA07515C1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A4736B6-3137-4292-9033-35B35321C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AB3F503-45E4-48BC-824F-B6635E1BE5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93A3DB3-BA98-44A3-9A45-3199E4F17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C019CC6-BE9B-4410-B271-4B47A111C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FF01238-0943-42B8-9A41-04146BF0C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EDCAA-FD5A-40EE-8239-B15116375CBD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273100419"/>
      </p:ext>
    </p:extLst>
  </p:cSld>
  <p:clrMapOvr>
    <a:masterClrMapping/>
  </p:clrMapOvr>
  <p:transition spd="med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631E873-6BAA-4C9A-87DF-3CB063449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4AAD52A-250A-4A1C-90CB-340DE0945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2161A25-152C-4271-BD9D-F300596ABB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01F8C23E-6B4A-4FB3-A2A1-A6AD3141FA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F8BC2B5B-ACE8-41F1-A48E-85B4C500FA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EDDD8B2-97C0-4918-8C17-2AFE29FE1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810E0631-D851-4AB9-B8C4-077792368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11C0986B-84C0-4A07-B9BB-58EC1FAE5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2BA74-3157-4CDE-9CFC-AC315ACB66C0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04162517"/>
      </p:ext>
    </p:extLst>
  </p:cSld>
  <p:clrMapOvr>
    <a:masterClrMapping/>
  </p:clrMapOvr>
  <p:transition spd="med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BAA9910-50DB-4F44-85CB-5746C1448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CBE466F9-D0A7-4488-89C0-410F56B9C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5B1E887-22AD-4FA5-B6EB-472A18473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DAB5915-FC5F-4721-8602-DD42E4B94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50C59C-A919-435D-8217-894BEACEE9FF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665099173"/>
      </p:ext>
    </p:extLst>
  </p:cSld>
  <p:clrMapOvr>
    <a:masterClrMapping/>
  </p:clrMapOvr>
  <p:transition spd="med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50566DAB-0E6C-4EB8-B18A-24E729581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CDC7AB02-E300-4857-9EE3-D50541A91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49FEB8F-656C-4CF4-97ED-C39E73A0C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42607-1DCF-451E-A946-974CFB081FDE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276950670"/>
      </p:ext>
    </p:extLst>
  </p:cSld>
  <p:clrMapOvr>
    <a:masterClrMapping/>
  </p:clrMapOvr>
  <p:transition spd="med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412DC8A-9572-4780-B8B9-56DA20E31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AAFC1E6-51C2-40A8-87D9-12B10DF10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1DF04B2-949B-4D0D-A2E8-F75EB9386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A990D77-95F8-4CBF-B806-F67498720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6AA22D9-5974-49C8-B059-BF46D521D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D3D8ACC-EE53-447C-A7F8-B1708AABA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AA69B-9560-40F7-A445-C08510601737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815197530"/>
      </p:ext>
    </p:extLst>
  </p:cSld>
  <p:clrMapOvr>
    <a:masterClrMapping/>
  </p:clrMapOvr>
  <p:transition spd="med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70F17A3-0689-404A-94BB-DDAF9746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C3D8324-FF95-42F7-A3AB-A294C44B0D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174A296-B3E1-40C7-8376-4B5451BDE1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23FCE81-F1A6-4812-9C96-86FB6830C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069CA00-5CA0-4D30-847F-00D28B8E3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A450970-2B9C-4EC5-933A-68F1F9511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B513C6-C9A9-4093-9369-BB188C3FA12C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459295827"/>
      </p:ext>
    </p:extLst>
  </p:cSld>
  <p:clrMapOvr>
    <a:masterClrMapping/>
  </p:clrMapOvr>
  <p:transition spd="med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Line 2">
            <a:extLst>
              <a:ext uri="{FF2B5EF4-FFF2-40B4-BE49-F238E27FC236}">
                <a16:creationId xmlns:a16="http://schemas.microsoft.com/office/drawing/2014/main" id="{4CCDACB1-DAAE-4F19-B0E7-DE1A62CB33AA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FBBF00A9-AF74-4563-A183-BDB33483A4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/>
              <a:t>Asıl başlık stili için tıklatın</a:t>
            </a:r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C5CB6828-261D-4069-B988-25E02A8462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/>
              <a:t>Asıl metin stillerini düzenlemek için tıklatın</a:t>
            </a:r>
          </a:p>
          <a:p>
            <a:pPr lvl="1"/>
            <a:r>
              <a:rPr lang="tr-TR" altLang="en-US"/>
              <a:t>İkinci düzey</a:t>
            </a:r>
          </a:p>
          <a:p>
            <a:pPr lvl="2"/>
            <a:r>
              <a:rPr lang="tr-TR" altLang="en-US"/>
              <a:t>Üçüncü düzey</a:t>
            </a:r>
          </a:p>
          <a:p>
            <a:pPr lvl="3"/>
            <a:r>
              <a:rPr lang="tr-TR" altLang="en-US"/>
              <a:t>Dördüncü düzey</a:t>
            </a:r>
          </a:p>
          <a:p>
            <a:pPr lvl="4"/>
            <a:r>
              <a:rPr lang="tr-TR" altLang="en-US"/>
              <a:t>Beşinci düzey</a:t>
            </a:r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939CB534-8447-4AE0-8E83-E0CEFD8FF7A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tr-TR" altLang="en-US"/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A9DB69C0-CB13-42CD-A8CF-7EDF7465D09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tr-TR" altLang="en-US"/>
          </a:p>
        </p:txBody>
      </p:sp>
      <p:sp>
        <p:nvSpPr>
          <p:cNvPr id="36871" name="Rectangle 7">
            <a:extLst>
              <a:ext uri="{FF2B5EF4-FFF2-40B4-BE49-F238E27FC236}">
                <a16:creationId xmlns:a16="http://schemas.microsoft.com/office/drawing/2014/main" id="{FC45F4C3-C8F0-47EB-8339-CBA6B138033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6043B998-0B9E-461D-A054-ABA3AF2AB2A1}" type="slidenum">
              <a:rPr lang="tr-TR" altLang="en-US"/>
              <a:pPr/>
              <a:t>‹#›</a:t>
            </a:fld>
            <a:endParaRPr lang="tr-TR" altLang="en-US"/>
          </a:p>
        </p:txBody>
      </p:sp>
      <p:grpSp>
        <p:nvGrpSpPr>
          <p:cNvPr id="36872" name="Group 8">
            <a:extLst>
              <a:ext uri="{FF2B5EF4-FFF2-40B4-BE49-F238E27FC236}">
                <a16:creationId xmlns:a16="http://schemas.microsoft.com/office/drawing/2014/main" id="{9DB9760D-21D2-4D32-86C9-B33AFDF4E735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36873" name="Oval 9">
              <a:extLst>
                <a:ext uri="{FF2B5EF4-FFF2-40B4-BE49-F238E27FC236}">
                  <a16:creationId xmlns:a16="http://schemas.microsoft.com/office/drawing/2014/main" id="{CF2B79CC-14D7-45AE-9D5C-AA9C3C4ADD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6874" name="Oval 10">
              <a:extLst>
                <a:ext uri="{FF2B5EF4-FFF2-40B4-BE49-F238E27FC236}">
                  <a16:creationId xmlns:a16="http://schemas.microsoft.com/office/drawing/2014/main" id="{F49568E5-A273-49A4-B6ED-D2C731D1A6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6875" name="Oval 11">
              <a:extLst>
                <a:ext uri="{FF2B5EF4-FFF2-40B4-BE49-F238E27FC236}">
                  <a16:creationId xmlns:a16="http://schemas.microsoft.com/office/drawing/2014/main" id="{F77B5086-A987-469D-9E98-42BDE14FF5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6876" name="Oval 12">
              <a:extLst>
                <a:ext uri="{FF2B5EF4-FFF2-40B4-BE49-F238E27FC236}">
                  <a16:creationId xmlns:a16="http://schemas.microsoft.com/office/drawing/2014/main" id="{B57ABBDD-FCF9-4436-A58C-65A7FCF46E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6877" name="Oval 13">
              <a:extLst>
                <a:ext uri="{FF2B5EF4-FFF2-40B4-BE49-F238E27FC236}">
                  <a16:creationId xmlns:a16="http://schemas.microsoft.com/office/drawing/2014/main" id="{E7E9C4AD-7034-43A6-A215-0FAB3B4B57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6878" name="Oval 14">
              <a:extLst>
                <a:ext uri="{FF2B5EF4-FFF2-40B4-BE49-F238E27FC236}">
                  <a16:creationId xmlns:a16="http://schemas.microsoft.com/office/drawing/2014/main" id="{D806C2D9-A783-441A-88EE-3BCC1DF26E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6879" name="Oval 15">
              <a:extLst>
                <a:ext uri="{FF2B5EF4-FFF2-40B4-BE49-F238E27FC236}">
                  <a16:creationId xmlns:a16="http://schemas.microsoft.com/office/drawing/2014/main" id="{E1C5E564-457C-4716-905F-4352252FC4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6880" name="Oval 16">
              <a:extLst>
                <a:ext uri="{FF2B5EF4-FFF2-40B4-BE49-F238E27FC236}">
                  <a16:creationId xmlns:a16="http://schemas.microsoft.com/office/drawing/2014/main" id="{C5263E37-2436-4FF5-9C93-AE19598043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6881" name="Oval 17">
              <a:extLst>
                <a:ext uri="{FF2B5EF4-FFF2-40B4-BE49-F238E27FC236}">
                  <a16:creationId xmlns:a16="http://schemas.microsoft.com/office/drawing/2014/main" id="{DC10C2C8-8999-44D5-89D0-35AEDE2228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6882" name="Oval 18">
              <a:extLst>
                <a:ext uri="{FF2B5EF4-FFF2-40B4-BE49-F238E27FC236}">
                  <a16:creationId xmlns:a16="http://schemas.microsoft.com/office/drawing/2014/main" id="{8CCAD123-639E-4F97-A9B7-418BC99B72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6883" name="Oval 19">
              <a:extLst>
                <a:ext uri="{FF2B5EF4-FFF2-40B4-BE49-F238E27FC236}">
                  <a16:creationId xmlns:a16="http://schemas.microsoft.com/office/drawing/2014/main" id="{42BC69B3-1E9F-49B8-8F13-B8416C757E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6884" name="Oval 20">
              <a:extLst>
                <a:ext uri="{FF2B5EF4-FFF2-40B4-BE49-F238E27FC236}">
                  <a16:creationId xmlns:a16="http://schemas.microsoft.com/office/drawing/2014/main" id="{11B594CE-CEDA-4FE9-B8AE-810FB01B50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6885" name="Oval 21">
              <a:extLst>
                <a:ext uri="{FF2B5EF4-FFF2-40B4-BE49-F238E27FC236}">
                  <a16:creationId xmlns:a16="http://schemas.microsoft.com/office/drawing/2014/main" id="{C0A274B6-F41E-4648-8BF7-653C7F4670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6886" name="Oval 22">
              <a:extLst>
                <a:ext uri="{FF2B5EF4-FFF2-40B4-BE49-F238E27FC236}">
                  <a16:creationId xmlns:a16="http://schemas.microsoft.com/office/drawing/2014/main" id="{A2A37376-8113-4BE4-B6D9-A4AB3FD7F0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6887" name="Oval 23">
              <a:extLst>
                <a:ext uri="{FF2B5EF4-FFF2-40B4-BE49-F238E27FC236}">
                  <a16:creationId xmlns:a16="http://schemas.microsoft.com/office/drawing/2014/main" id="{AB07BF00-DF97-40ED-A8C4-A8B2994DBF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6888" name="Oval 24">
              <a:extLst>
                <a:ext uri="{FF2B5EF4-FFF2-40B4-BE49-F238E27FC236}">
                  <a16:creationId xmlns:a16="http://schemas.microsoft.com/office/drawing/2014/main" id="{5322C88A-BBB5-4506-BCB6-759D05669F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6889" name="Oval 25">
              <a:extLst>
                <a:ext uri="{FF2B5EF4-FFF2-40B4-BE49-F238E27FC236}">
                  <a16:creationId xmlns:a16="http://schemas.microsoft.com/office/drawing/2014/main" id="{BE72B9F0-7184-47B2-923D-FD5179E01C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6890" name="Oval 26">
              <a:extLst>
                <a:ext uri="{FF2B5EF4-FFF2-40B4-BE49-F238E27FC236}">
                  <a16:creationId xmlns:a16="http://schemas.microsoft.com/office/drawing/2014/main" id="{A346BD53-8A75-4DD0-9AA0-E4B956A8F8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6891" name="Oval 27">
              <a:extLst>
                <a:ext uri="{FF2B5EF4-FFF2-40B4-BE49-F238E27FC236}">
                  <a16:creationId xmlns:a16="http://schemas.microsoft.com/office/drawing/2014/main" id="{182DFD2B-BA73-4648-8AC6-B71EDE358A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6892" name="Oval 28">
              <a:extLst>
                <a:ext uri="{FF2B5EF4-FFF2-40B4-BE49-F238E27FC236}">
                  <a16:creationId xmlns:a16="http://schemas.microsoft.com/office/drawing/2014/main" id="{A602C462-33AE-4764-BE1B-8EB87F3455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6893" name="Oval 29">
              <a:extLst>
                <a:ext uri="{FF2B5EF4-FFF2-40B4-BE49-F238E27FC236}">
                  <a16:creationId xmlns:a16="http://schemas.microsoft.com/office/drawing/2014/main" id="{33462264-ACFC-4268-83BE-55F4F03A8F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6894" name="Oval 30">
              <a:extLst>
                <a:ext uri="{FF2B5EF4-FFF2-40B4-BE49-F238E27FC236}">
                  <a16:creationId xmlns:a16="http://schemas.microsoft.com/office/drawing/2014/main" id="{C7CFEF6B-0661-45A0-B645-B09F1A026A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6895" name="Oval 31">
              <a:extLst>
                <a:ext uri="{FF2B5EF4-FFF2-40B4-BE49-F238E27FC236}">
                  <a16:creationId xmlns:a16="http://schemas.microsoft.com/office/drawing/2014/main" id="{710A16B7-09DE-4473-B7A1-873752DB61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6896" name="Oval 32">
              <a:extLst>
                <a:ext uri="{FF2B5EF4-FFF2-40B4-BE49-F238E27FC236}">
                  <a16:creationId xmlns:a16="http://schemas.microsoft.com/office/drawing/2014/main" id="{071F297A-32FD-48A7-8E77-A2DC45B408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6897" name="Oval 33">
              <a:extLst>
                <a:ext uri="{FF2B5EF4-FFF2-40B4-BE49-F238E27FC236}">
                  <a16:creationId xmlns:a16="http://schemas.microsoft.com/office/drawing/2014/main" id="{8792ADD7-01F5-475E-834F-150F88CA1B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6898" name="Oval 34">
              <a:extLst>
                <a:ext uri="{FF2B5EF4-FFF2-40B4-BE49-F238E27FC236}">
                  <a16:creationId xmlns:a16="http://schemas.microsoft.com/office/drawing/2014/main" id="{172A4021-B539-49A3-9A0B-542186F7E4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6899" name="Oval 35">
              <a:extLst>
                <a:ext uri="{FF2B5EF4-FFF2-40B4-BE49-F238E27FC236}">
                  <a16:creationId xmlns:a16="http://schemas.microsoft.com/office/drawing/2014/main" id="{E77E7F59-C2F5-4141-9997-C6F944CED1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6900" name="Oval 36">
              <a:extLst>
                <a:ext uri="{FF2B5EF4-FFF2-40B4-BE49-F238E27FC236}">
                  <a16:creationId xmlns:a16="http://schemas.microsoft.com/office/drawing/2014/main" id="{AB353B37-F1C2-468F-814D-169ADE9C8F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6901" name="Oval 37">
              <a:extLst>
                <a:ext uri="{FF2B5EF4-FFF2-40B4-BE49-F238E27FC236}">
                  <a16:creationId xmlns:a16="http://schemas.microsoft.com/office/drawing/2014/main" id="{83C6ACF2-3765-4C80-A589-41203B34A3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6902" name="Oval 38">
              <a:extLst>
                <a:ext uri="{FF2B5EF4-FFF2-40B4-BE49-F238E27FC236}">
                  <a16:creationId xmlns:a16="http://schemas.microsoft.com/office/drawing/2014/main" id="{A8DCE91F-1632-469C-8A56-CD949E7B7B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6903" name="Oval 39">
              <a:extLst>
                <a:ext uri="{FF2B5EF4-FFF2-40B4-BE49-F238E27FC236}">
                  <a16:creationId xmlns:a16="http://schemas.microsoft.com/office/drawing/2014/main" id="{C839C6ED-4574-46A5-A88F-84D58ACFB8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ransition spd="med">
    <p:randomBar dir="vert"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9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ayt Numarası Yer Tutucusu 6">
            <a:extLst>
              <a:ext uri="{FF2B5EF4-FFF2-40B4-BE49-F238E27FC236}">
                <a16:creationId xmlns:a16="http://schemas.microsoft.com/office/drawing/2014/main" id="{859E6A5F-D90D-4E84-AD22-5097D02C8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7BD7-0AB1-4EEA-A4E9-94D7530C29D6}" type="slidenum">
              <a:rPr lang="tr-TR" altLang="en-US"/>
              <a:pPr/>
              <a:t>1</a:t>
            </a:fld>
            <a:endParaRPr lang="tr-TR" altLang="en-US"/>
          </a:p>
        </p:txBody>
      </p:sp>
      <p:sp>
        <p:nvSpPr>
          <p:cNvPr id="2053" name="Rectangle 5" descr="%75">
            <a:extLst>
              <a:ext uri="{FF2B5EF4-FFF2-40B4-BE49-F238E27FC236}">
                <a16:creationId xmlns:a16="http://schemas.microsoft.com/office/drawing/2014/main" id="{FEA830E5-DD05-40D1-A952-9201C14D62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pattFill prst="pct75">
            <a:fgClr>
              <a:schemeClr val="accent1"/>
            </a:fgClr>
            <a:bgClr>
              <a:schemeClr val="bg1"/>
            </a:bgClr>
          </a:pattFill>
          <a:ln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</p:spPr>
        <p:txBody>
          <a:bodyPr>
            <a:flatTx/>
          </a:bodyPr>
          <a:lstStyle/>
          <a:p>
            <a:r>
              <a:rPr lang="tr-TR" altLang="tr-TR"/>
              <a:t>Hece ve Hece Çeşitleri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F28B6EAB-3447-4A48-8FE6-6700668663F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4033838" cy="4411662"/>
          </a:xfrm>
          <a:solidFill>
            <a:schemeClr val="accent2"/>
          </a:solidFill>
          <a:ln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</p:spPr>
        <p:txBody>
          <a:bodyPr>
            <a:flatTx/>
          </a:bodyPr>
          <a:lstStyle/>
          <a:p>
            <a:r>
              <a:rPr lang="tr-TR" altLang="tr-TR" sz="2600"/>
              <a:t>Tek bir ses ya da ses öbeğinden oluşan,ağzımızdan bir çırpıda çıkan ses birimine hece denir.</a:t>
            </a:r>
          </a:p>
          <a:p>
            <a:r>
              <a:rPr lang="tr-TR" altLang="tr-TR" sz="2600"/>
              <a:t>Sesleri gösteren işaretlere hece denir.</a:t>
            </a:r>
          </a:p>
        </p:txBody>
      </p:sp>
      <p:pic>
        <p:nvPicPr>
          <p:cNvPr id="2058" name="Picture 10" descr="bd06107_">
            <a:extLst>
              <a:ext uri="{FF2B5EF4-FFF2-40B4-BE49-F238E27FC236}">
                <a16:creationId xmlns:a16="http://schemas.microsoft.com/office/drawing/2014/main" id="{F2AF2BF5-9CCA-4D6F-9E2C-E29F2F6397CC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52963" y="1866900"/>
            <a:ext cx="4033837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9" name="Picture 11" descr="ileri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116A102-3DA9-4404-9CB1-A136B239AC5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6199188"/>
            <a:ext cx="1008063" cy="658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geri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4674D4B-EB53-411C-89A3-771DBDB4E97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245225"/>
            <a:ext cx="936625" cy="61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x">
            <a:hlinkClick r:id="" action="ppaction://hlinkshowjump?jump=endshow"/>
            <a:extLst>
              <a:ext uri="{FF2B5EF4-FFF2-40B4-BE49-F238E27FC236}">
                <a16:creationId xmlns:a16="http://schemas.microsoft.com/office/drawing/2014/main" id="{339529E5-0421-4FF3-9690-59EAD66C86A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575" y="6211888"/>
            <a:ext cx="987425" cy="64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KTI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 autoUpdateAnimBg="0"/>
      <p:bldP spid="2054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ayt Numarası Yer Tutucusu 6">
            <a:extLst>
              <a:ext uri="{FF2B5EF4-FFF2-40B4-BE49-F238E27FC236}">
                <a16:creationId xmlns:a16="http://schemas.microsoft.com/office/drawing/2014/main" id="{FAD5AE1E-8B4F-40D9-90F1-CE10A68A1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81C07-F64B-443D-8323-FA66774AF277}" type="slidenum">
              <a:rPr lang="tr-TR" altLang="en-US"/>
              <a:pPr/>
              <a:t>2</a:t>
            </a:fld>
            <a:endParaRPr lang="tr-TR" altLang="en-US"/>
          </a:p>
        </p:txBody>
      </p:sp>
      <p:sp>
        <p:nvSpPr>
          <p:cNvPr id="7170" name="Rectangle 2" descr="Büyük dama tahtası">
            <a:extLst>
              <a:ext uri="{FF2B5EF4-FFF2-40B4-BE49-F238E27FC236}">
                <a16:creationId xmlns:a16="http://schemas.microsoft.com/office/drawing/2014/main" id="{3EE1964D-B948-40A3-BDA6-865D007089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6059488" cy="1295400"/>
          </a:xfrm>
          <a:pattFill prst="lgCheck">
            <a:fgClr>
              <a:schemeClr val="accent1"/>
            </a:fgClr>
            <a:bgClr>
              <a:schemeClr val="bg1"/>
            </a:bgClr>
          </a:pattFill>
          <a:ln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</p:spPr>
        <p:txBody>
          <a:bodyPr>
            <a:flatTx/>
          </a:bodyPr>
          <a:lstStyle/>
          <a:p>
            <a:r>
              <a:rPr lang="tr-TR" altLang="tr-TR"/>
              <a:t>Hece Ve Hece Çeşitleri</a:t>
            </a:r>
            <a:br>
              <a:rPr lang="tr-TR" altLang="tr-TR"/>
            </a:br>
            <a:endParaRPr lang="tr-TR" altLang="tr-TR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D710DFF-2CC1-416E-91D6-5B47C5CF3ED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3394075" cy="4411662"/>
          </a:xfrm>
          <a:solidFill>
            <a:schemeClr val="accent2"/>
          </a:solidFill>
          <a:ln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</p:spPr>
        <p:txBody>
          <a:bodyPr>
            <a:flatTx/>
          </a:bodyPr>
          <a:lstStyle/>
          <a:p>
            <a:r>
              <a:rPr lang="tr-TR" altLang="tr-TR" sz="2600"/>
              <a:t>Türkçe’de altı çeşit hece vardır. </a:t>
            </a:r>
          </a:p>
          <a:p>
            <a:r>
              <a:rPr lang="tr-TR" altLang="tr-TR" sz="2600"/>
              <a:t>Bir sesli heceler.</a:t>
            </a:r>
          </a:p>
          <a:p>
            <a:pPr lvl="1"/>
            <a:r>
              <a:rPr lang="tr-TR" altLang="tr-TR" sz="2200"/>
              <a:t>O- u-ö-e-a-ı-i.</a:t>
            </a:r>
          </a:p>
          <a:p>
            <a:r>
              <a:rPr lang="tr-TR" altLang="tr-TR" sz="2600"/>
              <a:t>İki sesli heceler:</a:t>
            </a:r>
          </a:p>
          <a:p>
            <a:pPr lvl="1"/>
            <a:r>
              <a:rPr lang="tr-TR" altLang="tr-TR" sz="2200"/>
              <a:t>At-ot-ka-el-.</a:t>
            </a:r>
          </a:p>
          <a:p>
            <a:pPr lvl="1"/>
            <a:r>
              <a:rPr lang="tr-TR" altLang="tr-TR" sz="2200"/>
              <a:t>Bir ünsüz ve bir ünlüden oluşan heceler:ya-,ba…</a:t>
            </a:r>
          </a:p>
          <a:p>
            <a:endParaRPr lang="tr-TR" altLang="tr-TR" sz="2600"/>
          </a:p>
        </p:txBody>
      </p:sp>
      <p:sp>
        <p:nvSpPr>
          <p:cNvPr id="7176" name="Rectangle 8">
            <a:extLst>
              <a:ext uri="{FF2B5EF4-FFF2-40B4-BE49-F238E27FC236}">
                <a16:creationId xmlns:a16="http://schemas.microsoft.com/office/drawing/2014/main" id="{800D0FAA-DA32-46EF-9376-308FAFAA5ED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924300" y="1700213"/>
            <a:ext cx="4038600" cy="4411662"/>
          </a:xfrm>
          <a:solidFill>
            <a:schemeClr val="accent2"/>
          </a:solidFill>
          <a:ln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</p:spPr>
        <p:txBody>
          <a:bodyPr>
            <a:flatTx/>
          </a:bodyPr>
          <a:lstStyle/>
          <a:p>
            <a:r>
              <a:rPr lang="tr-TR" altLang="tr-TR" sz="2600"/>
              <a:t>Bir ünsüz,bir ünlü,bir ünsüzden oluşan heceler:TAŞ,BAŞ-LIK</a:t>
            </a:r>
          </a:p>
          <a:p>
            <a:r>
              <a:rPr lang="tr-TR" altLang="tr-TR" sz="2600"/>
              <a:t>Bir ünlü ve iki ünsüzden oluşan heceler:üst,ast,</a:t>
            </a:r>
          </a:p>
          <a:p>
            <a:r>
              <a:rPr lang="tr-TR" altLang="tr-TR" sz="2600"/>
              <a:t>Bir ünsüz ,bir ünlü ve iki ünsüzden oluşan heceler:Türk,kürk,dört</a:t>
            </a:r>
          </a:p>
        </p:txBody>
      </p:sp>
      <p:pic>
        <p:nvPicPr>
          <p:cNvPr id="7177" name="Picture 9" descr="ileri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38D6CE27-4372-4617-BDBA-25AED3E220F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6199188"/>
            <a:ext cx="1008063" cy="658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geri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4571DAD-97D3-4C1C-B206-5149C7C84A2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245225"/>
            <a:ext cx="936625" cy="61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9" name="Picture 11" descr="x">
            <a:hlinkClick r:id="" action="ppaction://hlinkshowjump?jump=endshow"/>
            <a:extLst>
              <a:ext uri="{FF2B5EF4-FFF2-40B4-BE49-F238E27FC236}">
                <a16:creationId xmlns:a16="http://schemas.microsoft.com/office/drawing/2014/main" id="{BCB6753E-04CD-4FD4-8F3A-FA11DD0BF39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575" y="6211888"/>
            <a:ext cx="987425" cy="64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717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98" decel="100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98" decel="100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98" decel="100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98" decel="100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98" decel="100000" fill="hold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98" decel="100000" fill="hold"/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98" decel="100000" fill="hold"/>
                                        <p:tgtEl>
                                          <p:spTgt spid="7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  <p:bldP spid="717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ayt Numarası Yer Tutucusu 5">
            <a:extLst>
              <a:ext uri="{FF2B5EF4-FFF2-40B4-BE49-F238E27FC236}">
                <a16:creationId xmlns:a16="http://schemas.microsoft.com/office/drawing/2014/main" id="{B1295B97-8381-4D72-BBD2-B1523E3C2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487A5-CA0F-4AB7-B483-43E22EA3E5EE}" type="slidenum">
              <a:rPr lang="tr-TR" altLang="en-US"/>
              <a:pPr/>
              <a:t>3</a:t>
            </a:fld>
            <a:endParaRPr lang="tr-TR" alt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85F70DEC-2DF4-4481-B1A5-FDFC58851A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6059488" cy="868363"/>
          </a:xfrm>
          <a:solidFill>
            <a:schemeClr val="accent2"/>
          </a:solidFill>
          <a:ln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</p:spPr>
        <p:txBody>
          <a:bodyPr>
            <a:flatTx/>
          </a:bodyPr>
          <a:lstStyle/>
          <a:p>
            <a:r>
              <a:rPr lang="tr-TR" altLang="tr-TR"/>
              <a:t>Açık ve Kapalı Heceler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76E2B50E-220B-46CA-A5C8-5A6A9FC34E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2"/>
          </a:solidFill>
          <a:ln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</p:spPr>
        <p:txBody>
          <a:bodyPr>
            <a:flatTx/>
          </a:bodyPr>
          <a:lstStyle/>
          <a:p>
            <a:r>
              <a:rPr lang="tr-TR" altLang="tr-TR"/>
              <a:t>A.Açık Hece:Sonu ünlüyle biten heceye denir: o-kul(o-açık hece ,-kul kapalı hece)</a:t>
            </a:r>
          </a:p>
          <a:p>
            <a:r>
              <a:rPr lang="tr-TR" altLang="tr-TR"/>
              <a:t>B .Kapalı Hece:Sonu ünsüzle biten heceye denir: Ki-tap(-ki açık,-tap kapalı hece)</a:t>
            </a:r>
          </a:p>
          <a:p>
            <a:r>
              <a:rPr lang="tr-TR" altLang="tr-TR"/>
              <a:t>Aşağıdaki sözcüklerin hecelerini inceleyelim:</a:t>
            </a:r>
          </a:p>
          <a:p>
            <a:r>
              <a:rPr lang="tr-TR" altLang="tr-TR"/>
              <a:t>Cankurtaran</a:t>
            </a:r>
          </a:p>
          <a:p>
            <a:r>
              <a:rPr lang="tr-TR" altLang="tr-TR"/>
              <a:t>Suadiye</a:t>
            </a:r>
          </a:p>
          <a:p>
            <a:r>
              <a:rPr lang="tr-TR" altLang="tr-TR"/>
              <a:t>Arkeoloji</a:t>
            </a:r>
          </a:p>
          <a:p>
            <a:endParaRPr lang="tr-TR" altLang="tr-TR"/>
          </a:p>
        </p:txBody>
      </p:sp>
      <p:pic>
        <p:nvPicPr>
          <p:cNvPr id="3081" name="Picture 9" descr="ileri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DEAF8CC1-43F2-46C5-8927-061DD4118C1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6199188"/>
            <a:ext cx="1008063" cy="658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geri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B7295C1-86AC-4321-82E3-CDE4E5563A0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245225"/>
            <a:ext cx="936625" cy="61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x">
            <a:hlinkClick r:id="" action="ppaction://hlinkshowjump?jump=endshow"/>
            <a:extLst>
              <a:ext uri="{FF2B5EF4-FFF2-40B4-BE49-F238E27FC236}">
                <a16:creationId xmlns:a16="http://schemas.microsoft.com/office/drawing/2014/main" id="{D69598CE-6AE4-441F-AF79-24C0A6456B3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575" y="6211888"/>
            <a:ext cx="987425" cy="64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3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nimBg="1"/>
      <p:bldP spid="307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ayt Numarası Yer Tutucusu 5">
            <a:extLst>
              <a:ext uri="{FF2B5EF4-FFF2-40B4-BE49-F238E27FC236}">
                <a16:creationId xmlns:a16="http://schemas.microsoft.com/office/drawing/2014/main" id="{1FD4AC65-B469-468A-9201-40978D7A8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36BA7-A382-4351-9C55-6B3A51673F54}" type="slidenum">
              <a:rPr lang="tr-TR" altLang="en-US"/>
              <a:pPr/>
              <a:t>4</a:t>
            </a:fld>
            <a:endParaRPr lang="tr-TR" altLang="en-US"/>
          </a:p>
        </p:txBody>
      </p:sp>
      <p:sp>
        <p:nvSpPr>
          <p:cNvPr id="1026" name="Rectangle 2" descr="%20">
            <a:extLst>
              <a:ext uri="{FF2B5EF4-FFF2-40B4-BE49-F238E27FC236}">
                <a16:creationId xmlns:a16="http://schemas.microsoft.com/office/drawing/2014/main" id="{C2E9D522-AB72-484A-A56F-22364ADECE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92150"/>
            <a:ext cx="5973763" cy="908050"/>
          </a:xfrm>
          <a:pattFill prst="pct20">
            <a:fgClr>
              <a:srgbClr val="99CCFF"/>
            </a:fgClr>
            <a:bgClr>
              <a:schemeClr val="bg1"/>
            </a:bgClr>
          </a:pattFill>
          <a:ln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  <a:contourClr>
              <a:srgbClr val="99CCFF"/>
            </a:contourClr>
          </a:sp3d>
        </p:spPr>
        <p:txBody>
          <a:bodyPr>
            <a:flatTx/>
          </a:bodyPr>
          <a:lstStyle/>
          <a:p>
            <a:r>
              <a:rPr lang="tr-TR" altLang="tr-TR"/>
              <a:t>Hecenin Özellikleri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75973C5-9E86-424F-B053-51BCD3DA2A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16113"/>
            <a:ext cx="7773988" cy="4256087"/>
          </a:xfrm>
          <a:solidFill>
            <a:schemeClr val="accent2"/>
          </a:solidFill>
          <a:ln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</p:spPr>
        <p:txBody>
          <a:bodyPr>
            <a:flatTx/>
          </a:bodyPr>
          <a:lstStyle/>
          <a:p>
            <a:pPr marL="533400" indent="-533400">
              <a:buFontTx/>
              <a:buAutoNum type="arabicPeriod"/>
            </a:pPr>
            <a:r>
              <a:rPr lang="tr-TR" altLang="tr-TR" sz="2000" b="1"/>
              <a:t>Tek başına bir ünlü hece olabilir:”a,e,i,ö,o,ı,ü,u ”</a:t>
            </a:r>
          </a:p>
          <a:p>
            <a:pPr marL="533400" indent="-533400">
              <a:buFontTx/>
              <a:buAutoNum type="arabicPeriod"/>
            </a:pPr>
            <a:r>
              <a:rPr lang="tr-TR" altLang="tr-TR" sz="2000" b="1"/>
              <a:t>Ünlü harf olmadan hece olmaz.</a:t>
            </a:r>
          </a:p>
          <a:p>
            <a:pPr marL="533400" indent="-533400">
              <a:buFontTx/>
              <a:buAutoNum type="arabicPeriod"/>
            </a:pPr>
            <a:r>
              <a:rPr lang="tr-TR" altLang="tr-TR" sz="2000" b="1"/>
              <a:t>Bir hecede en çok dört harf olur:kor-kunç</a:t>
            </a:r>
          </a:p>
          <a:p>
            <a:pPr marL="533400" indent="-533400">
              <a:buFontTx/>
              <a:buAutoNum type="arabicPeriod"/>
            </a:pPr>
            <a:r>
              <a:rPr lang="tr-TR" altLang="tr-TR" sz="2000" b="1"/>
              <a:t>Hecenin ünlü sayısı birden çok olamaz.</a:t>
            </a:r>
          </a:p>
          <a:p>
            <a:pPr marL="533400" indent="-533400">
              <a:buFontTx/>
              <a:buAutoNum type="arabicPeriod"/>
            </a:pPr>
            <a:r>
              <a:rPr lang="tr-TR" altLang="tr-TR" sz="2000" b="1"/>
              <a:t>Heceler en küçük ses topluluğu olduğu için parçalanamazlar.</a:t>
            </a:r>
          </a:p>
          <a:p>
            <a:pPr marL="533400" indent="-533400">
              <a:buFontTx/>
              <a:buAutoNum type="arabicPeriod"/>
            </a:pPr>
            <a:endParaRPr lang="tr-TR" altLang="tr-TR" sz="2000" b="1"/>
          </a:p>
        </p:txBody>
      </p:sp>
      <p:pic>
        <p:nvPicPr>
          <p:cNvPr id="1032" name="Picture 8" descr="ileri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07B8671B-4C9F-4977-ADB2-909998A88D8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6199188"/>
            <a:ext cx="1008063" cy="658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geri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B7095A2-BAD2-4A22-BE96-C4B3C9136F9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245225"/>
            <a:ext cx="936625" cy="61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x">
            <a:hlinkClick r:id="" action="ppaction://hlinkshowjump?jump=endshow"/>
            <a:extLst>
              <a:ext uri="{FF2B5EF4-FFF2-40B4-BE49-F238E27FC236}">
                <a16:creationId xmlns:a16="http://schemas.microsoft.com/office/drawing/2014/main" id="{3C84E88F-183D-4111-AE49-221E5156F39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575" y="6211888"/>
            <a:ext cx="987425" cy="64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ayt Numarası Yer Tutucusu 6">
            <a:extLst>
              <a:ext uri="{FF2B5EF4-FFF2-40B4-BE49-F238E27FC236}">
                <a16:creationId xmlns:a16="http://schemas.microsoft.com/office/drawing/2014/main" id="{7830CC2C-2786-426D-AD8C-ADA9F67FF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C38D9-2940-424D-8EE8-65794977FC02}" type="slidenum">
              <a:rPr lang="tr-TR" altLang="en-US"/>
              <a:pPr/>
              <a:t>5</a:t>
            </a:fld>
            <a:endParaRPr lang="tr-TR" altLang="en-US"/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7B660304-0C4B-452E-BA99-BEC467EF87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/>
          </a:p>
        </p:txBody>
      </p:sp>
      <p:sp>
        <p:nvSpPr>
          <p:cNvPr id="4106" name="Rectangle 10">
            <a:extLst>
              <a:ext uri="{FF2B5EF4-FFF2-40B4-BE49-F238E27FC236}">
                <a16:creationId xmlns:a16="http://schemas.microsoft.com/office/drawing/2014/main" id="{ACB02FFF-777C-4C86-85ED-F7DCC86401C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4038600" cy="3870325"/>
          </a:xfrm>
          <a:solidFill>
            <a:schemeClr val="accent2"/>
          </a:solidFill>
          <a:ln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</p:spPr>
        <p:txBody>
          <a:bodyPr>
            <a:flatTx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tr-TR" altLang="tr-TR" sz="2000"/>
              <a:t>6.Dilimiz başka dillerden girmiş bazı tek heceli sözcükleri çift heceli hale getirir.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2000"/>
              <a:t>Vakf……vakıf,şükr….şükür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2000"/>
              <a:t>7.Batı kaynaklı bazı sözcüklerin yazılışı ve söylenişi farklıdır: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2000"/>
              <a:t>tren…..tiren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2000"/>
              <a:t>Gram….gıram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z="2000"/>
              <a:t>Spor…sipor</a:t>
            </a:r>
          </a:p>
        </p:txBody>
      </p:sp>
      <p:sp>
        <p:nvSpPr>
          <p:cNvPr id="4107" name="Rectangle 11">
            <a:extLst>
              <a:ext uri="{FF2B5EF4-FFF2-40B4-BE49-F238E27FC236}">
                <a16:creationId xmlns:a16="http://schemas.microsoft.com/office/drawing/2014/main" id="{F0A487C7-E256-453F-97E4-50EDD6B4612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719263"/>
            <a:ext cx="4038600" cy="3870325"/>
          </a:xfrm>
          <a:solidFill>
            <a:schemeClr val="accent2"/>
          </a:solidFill>
          <a:ln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</p:spPr>
        <p:txBody>
          <a:bodyPr>
            <a:flatTx/>
          </a:bodyPr>
          <a:lstStyle/>
          <a:p>
            <a:r>
              <a:rPr lang="tr-TR" altLang="tr-TR" sz="2000"/>
              <a:t>8.Sonunda ünsüz bulunan hecelerin başına ünlüyle başlayan bir dil bitliği geldiğinde ünlü ünsüzü çeker .Ünlü kendinden önceki ünsüzü içine alır:</a:t>
            </a:r>
          </a:p>
          <a:p>
            <a:r>
              <a:rPr lang="tr-TR" altLang="tr-TR" sz="2000"/>
              <a:t>Ev-im……e-vim</a:t>
            </a:r>
          </a:p>
          <a:p>
            <a:r>
              <a:rPr lang="tr-TR" altLang="tr-TR" sz="2000"/>
              <a:t>Dört-e….dör-de</a:t>
            </a:r>
          </a:p>
        </p:txBody>
      </p:sp>
      <p:pic>
        <p:nvPicPr>
          <p:cNvPr id="4110" name="Picture 14" descr="ileri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3362AD8B-2E25-4BDE-B2C4-5210561F150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6199188"/>
            <a:ext cx="1008063" cy="658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1" name="Picture 15" descr="geri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40F5425-0B7C-4E06-B9D1-017374DB100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245225"/>
            <a:ext cx="936625" cy="61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2" name="Picture 16" descr="x">
            <a:hlinkClick r:id="" action="ppaction://hlinkshowjump?jump=endshow"/>
            <a:extLst>
              <a:ext uri="{FF2B5EF4-FFF2-40B4-BE49-F238E27FC236}">
                <a16:creationId xmlns:a16="http://schemas.microsoft.com/office/drawing/2014/main" id="{A4F9AFB5-0CC1-4F73-9F2D-15FF818722D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575" y="6211888"/>
            <a:ext cx="987425" cy="64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/>
      <p:bldP spid="4106" grpId="0" build="p"/>
      <p:bldP spid="4107" grpId="0" build="p"/>
    </p:bldLst>
  </p:timing>
</p:sld>
</file>

<file path=ppt/theme/theme1.xml><?xml version="1.0" encoding="utf-8"?>
<a:theme xmlns:a="http://schemas.openxmlformats.org/drawingml/2006/main" name="hece çeşitleri">
  <a:themeElements>
    <a:clrScheme name="hece çeşitleri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hece çeşitler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alt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alt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hece çeşitleri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ce çeşitleri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ce çeşitleri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ce çeşitleri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ce çeşitleri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ce çeşitleri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ce çeşitleri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ce çeşitleri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ce çeşitleri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ce çeşitleri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hece çeşitleri</Template>
  <TotalTime>1</TotalTime>
  <Words>295</Words>
  <Application>Microsoft Office PowerPoint</Application>
  <PresentationFormat>Ekran Gösterisi (4:3)</PresentationFormat>
  <Paragraphs>45</Paragraphs>
  <Slides>5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Times New Roman</vt:lpstr>
      <vt:lpstr>Arial</vt:lpstr>
      <vt:lpstr>Wingdings</vt:lpstr>
      <vt:lpstr>hece çeşitleri</vt:lpstr>
      <vt:lpstr>Hece ve Hece Çeşitleri</vt:lpstr>
      <vt:lpstr>Hece Ve Hece Çeşitleri </vt:lpstr>
      <vt:lpstr>Açık ve Kapalı Heceler</vt:lpstr>
      <vt:lpstr>Hecenin Özellikleri</vt:lpstr>
      <vt:lpstr>PowerPoint Sunusu</vt:lpstr>
    </vt:vector>
  </TitlesOfParts>
  <Company>irem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Hece ve Hece Çeşitleri</dc:title>
  <dc:creator>ai</dc:creator>
  <cp:lastModifiedBy>mehmet genç</cp:lastModifiedBy>
  <cp:revision>2</cp:revision>
  <dcterms:created xsi:type="dcterms:W3CDTF">2008-11-08T14:46:56Z</dcterms:created>
  <dcterms:modified xsi:type="dcterms:W3CDTF">2018-10-25T08:34:00Z</dcterms:modified>
</cp:coreProperties>
</file>