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8" r:id="rId17"/>
    <p:sldId id="270" r:id="rId18"/>
    <p:sldId id="271" r:id="rId19"/>
    <p:sldId id="272" r:id="rId20"/>
    <p:sldId id="277" r:id="rId21"/>
    <p:sldId id="273" r:id="rId22"/>
    <p:sldId id="274" r:id="rId23"/>
    <p:sldId id="275" r:id="rId24"/>
    <p:sldId id="276" r:id="rId25"/>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cxnSp>
        <p:nvCxnSpPr>
          <p:cNvPr id="4" name="6 Düz Bağlayıcı">
            <a:extLst>
              <a:ext uri="{FF2B5EF4-FFF2-40B4-BE49-F238E27FC236}">
                <a16:creationId xmlns:a16="http://schemas.microsoft.com/office/drawing/2014/main" id="{E0C5701E-F725-4B41-84B7-587508C3A7B4}"/>
              </a:ext>
            </a:extLst>
          </p:cNvPr>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7 Düz Bağlayıcı">
            <a:extLst>
              <a:ext uri="{FF2B5EF4-FFF2-40B4-BE49-F238E27FC236}">
                <a16:creationId xmlns:a16="http://schemas.microsoft.com/office/drawing/2014/main" id="{867630D0-660A-4D56-BC13-090C1A1282FC}"/>
              </a:ext>
            </a:extLst>
          </p:cNvPr>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10 Oval">
            <a:extLst>
              <a:ext uri="{FF2B5EF4-FFF2-40B4-BE49-F238E27FC236}">
                <a16:creationId xmlns:a16="http://schemas.microsoft.com/office/drawing/2014/main" id="{3305293B-36FC-4A9D-BF0A-5A03F000D289}"/>
              </a:ext>
            </a:extLst>
          </p:cNvPr>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a:t>Asıl alt başlık stilini düzenlemek için tıklatın</a:t>
            </a:r>
            <a:endParaRPr lang="en-US"/>
          </a:p>
        </p:txBody>
      </p:sp>
      <p:sp>
        <p:nvSpPr>
          <p:cNvPr id="28" name="27 Başlık"/>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tr-TR"/>
              <a:t>Asıl başlık stili için tıklatın</a:t>
            </a:r>
            <a:endParaRPr lang="en-US"/>
          </a:p>
        </p:txBody>
      </p:sp>
      <p:sp>
        <p:nvSpPr>
          <p:cNvPr id="7" name="14 Veri Yer Tutucusu">
            <a:extLst>
              <a:ext uri="{FF2B5EF4-FFF2-40B4-BE49-F238E27FC236}">
                <a16:creationId xmlns:a16="http://schemas.microsoft.com/office/drawing/2014/main" id="{04398460-E460-4F85-B93D-51F14E0D9CF0}"/>
              </a:ext>
            </a:extLst>
          </p:cNvPr>
          <p:cNvSpPr>
            <a:spLocks noGrp="1"/>
          </p:cNvSpPr>
          <p:nvPr>
            <p:ph type="dt" sz="half" idx="10"/>
          </p:nvPr>
        </p:nvSpPr>
        <p:spPr/>
        <p:txBody>
          <a:bodyPr/>
          <a:lstStyle>
            <a:lvl1pPr>
              <a:defRPr/>
            </a:lvl1pPr>
          </a:lstStyle>
          <a:p>
            <a:pPr>
              <a:defRPr/>
            </a:pPr>
            <a:fld id="{C0C386B0-B6D7-4B19-A277-0EC045CA0AE6}" type="datetimeFigureOut">
              <a:rPr lang="tr-TR"/>
              <a:pPr>
                <a:defRPr/>
              </a:pPr>
              <a:t>23.05.2018</a:t>
            </a:fld>
            <a:endParaRPr lang="tr-TR"/>
          </a:p>
        </p:txBody>
      </p:sp>
      <p:sp>
        <p:nvSpPr>
          <p:cNvPr id="8" name="15 Slayt Numarası Yer Tutucusu">
            <a:extLst>
              <a:ext uri="{FF2B5EF4-FFF2-40B4-BE49-F238E27FC236}">
                <a16:creationId xmlns:a16="http://schemas.microsoft.com/office/drawing/2014/main" id="{3EBF9E46-3BC3-41F2-BDEF-322F8F3B24DB}"/>
              </a:ext>
            </a:extLst>
          </p:cNvPr>
          <p:cNvSpPr>
            <a:spLocks noGrp="1"/>
          </p:cNvSpPr>
          <p:nvPr>
            <p:ph type="sldNum" sz="quarter" idx="11"/>
          </p:nvPr>
        </p:nvSpPr>
        <p:spPr/>
        <p:txBody>
          <a:bodyPr/>
          <a:lstStyle>
            <a:lvl1pPr>
              <a:defRPr/>
            </a:lvl1pPr>
          </a:lstStyle>
          <a:p>
            <a:fld id="{9315DB0C-DAE1-4A05-8610-37BF014B2D17}" type="slidenum">
              <a:rPr lang="tr-TR" altLang="tr-TR"/>
              <a:pPr/>
              <a:t>‹#›</a:t>
            </a:fld>
            <a:endParaRPr lang="tr-TR" altLang="tr-TR"/>
          </a:p>
        </p:txBody>
      </p:sp>
      <p:sp>
        <p:nvSpPr>
          <p:cNvPr id="10" name="16 Altbilgi Yer Tutucusu">
            <a:extLst>
              <a:ext uri="{FF2B5EF4-FFF2-40B4-BE49-F238E27FC236}">
                <a16:creationId xmlns:a16="http://schemas.microsoft.com/office/drawing/2014/main" id="{5B21F2C1-BF0A-4C90-B534-56C54B94952E}"/>
              </a:ext>
            </a:extLst>
          </p:cNvPr>
          <p:cNvSpPr>
            <a:spLocks noGrp="1"/>
          </p:cNvSpPr>
          <p:nvPr>
            <p:ph type="ftr" sz="quarter" idx="12"/>
          </p:nvPr>
        </p:nvSpPr>
        <p:spPr/>
        <p:txBody>
          <a:bodyPr/>
          <a:lstStyle>
            <a:lvl1pPr>
              <a:defRPr/>
            </a:lvl1pPr>
          </a:lstStyle>
          <a:p>
            <a:pPr>
              <a:defRPr/>
            </a:pPr>
            <a:endParaRPr lang="tr-TR"/>
          </a:p>
        </p:txBody>
      </p:sp>
    </p:spTree>
    <p:extLst>
      <p:ext uri="{BB962C8B-B14F-4D97-AF65-F5344CB8AC3E}">
        <p14:creationId xmlns:p14="http://schemas.microsoft.com/office/powerpoint/2010/main" val="1527062532"/>
      </p:ext>
    </p:extLst>
  </p:cSld>
  <p:clrMapOvr>
    <a:masterClrMapping/>
  </p:clrMapOvr>
  <p:transition>
    <p:randomBa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23 Veri Yer Tutucusu">
            <a:extLst>
              <a:ext uri="{FF2B5EF4-FFF2-40B4-BE49-F238E27FC236}">
                <a16:creationId xmlns:a16="http://schemas.microsoft.com/office/drawing/2014/main" id="{D9F0DB1E-1568-4C4F-AB0A-9B86E026B175}"/>
              </a:ext>
            </a:extLst>
          </p:cNvPr>
          <p:cNvSpPr>
            <a:spLocks noGrp="1"/>
          </p:cNvSpPr>
          <p:nvPr>
            <p:ph type="dt" sz="half" idx="10"/>
          </p:nvPr>
        </p:nvSpPr>
        <p:spPr/>
        <p:txBody>
          <a:bodyPr/>
          <a:lstStyle>
            <a:lvl1pPr>
              <a:defRPr/>
            </a:lvl1pPr>
          </a:lstStyle>
          <a:p>
            <a:pPr>
              <a:defRPr/>
            </a:pPr>
            <a:fld id="{3C21982A-D474-4E03-9023-A42698F4C9C7}" type="datetimeFigureOut">
              <a:rPr lang="tr-TR"/>
              <a:pPr>
                <a:defRPr/>
              </a:pPr>
              <a:t>23.05.2018</a:t>
            </a:fld>
            <a:endParaRPr lang="tr-TR"/>
          </a:p>
        </p:txBody>
      </p:sp>
      <p:sp>
        <p:nvSpPr>
          <p:cNvPr id="5" name="9 Altbilgi Yer Tutucusu">
            <a:extLst>
              <a:ext uri="{FF2B5EF4-FFF2-40B4-BE49-F238E27FC236}">
                <a16:creationId xmlns:a16="http://schemas.microsoft.com/office/drawing/2014/main" id="{18C79BD7-E232-4F5C-B3BB-50D7DE8EDAE4}"/>
              </a:ext>
            </a:extLst>
          </p:cNvPr>
          <p:cNvSpPr>
            <a:spLocks noGrp="1"/>
          </p:cNvSpPr>
          <p:nvPr>
            <p:ph type="ftr" sz="quarter" idx="11"/>
          </p:nvPr>
        </p:nvSpPr>
        <p:spPr/>
        <p:txBody>
          <a:bodyPr/>
          <a:lstStyle>
            <a:lvl1pPr>
              <a:defRPr/>
            </a:lvl1pPr>
          </a:lstStyle>
          <a:p>
            <a:pPr>
              <a:defRPr/>
            </a:pPr>
            <a:endParaRPr lang="tr-TR"/>
          </a:p>
        </p:txBody>
      </p:sp>
      <p:sp>
        <p:nvSpPr>
          <p:cNvPr id="6" name="21 Slayt Numarası Yer Tutucusu">
            <a:extLst>
              <a:ext uri="{FF2B5EF4-FFF2-40B4-BE49-F238E27FC236}">
                <a16:creationId xmlns:a16="http://schemas.microsoft.com/office/drawing/2014/main" id="{B38FED65-E7FB-4FF9-8AAF-A0EBAD8B1241}"/>
              </a:ext>
            </a:extLst>
          </p:cNvPr>
          <p:cNvSpPr>
            <a:spLocks noGrp="1"/>
          </p:cNvSpPr>
          <p:nvPr>
            <p:ph type="sldNum" sz="quarter" idx="12"/>
          </p:nvPr>
        </p:nvSpPr>
        <p:spPr/>
        <p:txBody>
          <a:bodyPr/>
          <a:lstStyle>
            <a:lvl1pPr>
              <a:defRPr/>
            </a:lvl1pPr>
          </a:lstStyle>
          <a:p>
            <a:fld id="{EBB7F3CB-7D7A-4E3F-9E33-7EC30873C36A}" type="slidenum">
              <a:rPr lang="tr-TR" altLang="tr-TR"/>
              <a:pPr/>
              <a:t>‹#›</a:t>
            </a:fld>
            <a:endParaRPr lang="tr-TR" altLang="tr-TR"/>
          </a:p>
        </p:txBody>
      </p:sp>
    </p:spTree>
    <p:extLst>
      <p:ext uri="{BB962C8B-B14F-4D97-AF65-F5344CB8AC3E}">
        <p14:creationId xmlns:p14="http://schemas.microsoft.com/office/powerpoint/2010/main" val="1999899577"/>
      </p:ext>
    </p:extLst>
  </p:cSld>
  <p:clrMapOvr>
    <a:masterClrMapping/>
  </p:clrMapOvr>
  <p:transition>
    <p:randomBa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endParaRPr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23 Veri Yer Tutucusu">
            <a:extLst>
              <a:ext uri="{FF2B5EF4-FFF2-40B4-BE49-F238E27FC236}">
                <a16:creationId xmlns:a16="http://schemas.microsoft.com/office/drawing/2014/main" id="{93E6596D-E90C-48FD-9224-04C3B3FEFC68}"/>
              </a:ext>
            </a:extLst>
          </p:cNvPr>
          <p:cNvSpPr>
            <a:spLocks noGrp="1"/>
          </p:cNvSpPr>
          <p:nvPr>
            <p:ph type="dt" sz="half" idx="10"/>
          </p:nvPr>
        </p:nvSpPr>
        <p:spPr/>
        <p:txBody>
          <a:bodyPr/>
          <a:lstStyle>
            <a:lvl1pPr>
              <a:defRPr/>
            </a:lvl1pPr>
          </a:lstStyle>
          <a:p>
            <a:pPr>
              <a:defRPr/>
            </a:pPr>
            <a:fld id="{13983D1B-78EF-4E17-B9DB-B12AC88BCAEB}" type="datetimeFigureOut">
              <a:rPr lang="tr-TR"/>
              <a:pPr>
                <a:defRPr/>
              </a:pPr>
              <a:t>23.05.2018</a:t>
            </a:fld>
            <a:endParaRPr lang="tr-TR"/>
          </a:p>
        </p:txBody>
      </p:sp>
      <p:sp>
        <p:nvSpPr>
          <p:cNvPr id="5" name="9 Altbilgi Yer Tutucusu">
            <a:extLst>
              <a:ext uri="{FF2B5EF4-FFF2-40B4-BE49-F238E27FC236}">
                <a16:creationId xmlns:a16="http://schemas.microsoft.com/office/drawing/2014/main" id="{56E376AC-9937-497D-BEDB-8DEE25DE9B95}"/>
              </a:ext>
            </a:extLst>
          </p:cNvPr>
          <p:cNvSpPr>
            <a:spLocks noGrp="1"/>
          </p:cNvSpPr>
          <p:nvPr>
            <p:ph type="ftr" sz="quarter" idx="11"/>
          </p:nvPr>
        </p:nvSpPr>
        <p:spPr/>
        <p:txBody>
          <a:bodyPr/>
          <a:lstStyle>
            <a:lvl1pPr>
              <a:defRPr/>
            </a:lvl1pPr>
          </a:lstStyle>
          <a:p>
            <a:pPr>
              <a:defRPr/>
            </a:pPr>
            <a:endParaRPr lang="tr-TR"/>
          </a:p>
        </p:txBody>
      </p:sp>
      <p:sp>
        <p:nvSpPr>
          <p:cNvPr id="6" name="21 Slayt Numarası Yer Tutucusu">
            <a:extLst>
              <a:ext uri="{FF2B5EF4-FFF2-40B4-BE49-F238E27FC236}">
                <a16:creationId xmlns:a16="http://schemas.microsoft.com/office/drawing/2014/main" id="{43148109-BC7F-4D1C-93B6-C7F9C72DFB68}"/>
              </a:ext>
            </a:extLst>
          </p:cNvPr>
          <p:cNvSpPr>
            <a:spLocks noGrp="1"/>
          </p:cNvSpPr>
          <p:nvPr>
            <p:ph type="sldNum" sz="quarter" idx="12"/>
          </p:nvPr>
        </p:nvSpPr>
        <p:spPr/>
        <p:txBody>
          <a:bodyPr/>
          <a:lstStyle>
            <a:lvl1pPr>
              <a:defRPr/>
            </a:lvl1pPr>
          </a:lstStyle>
          <a:p>
            <a:fld id="{826AB1FB-84AA-4810-98FE-8B4D1065DEA0}" type="slidenum">
              <a:rPr lang="tr-TR" altLang="tr-TR"/>
              <a:pPr/>
              <a:t>‹#›</a:t>
            </a:fld>
            <a:endParaRPr lang="tr-TR" altLang="tr-TR"/>
          </a:p>
        </p:txBody>
      </p:sp>
    </p:spTree>
    <p:extLst>
      <p:ext uri="{BB962C8B-B14F-4D97-AF65-F5344CB8AC3E}">
        <p14:creationId xmlns:p14="http://schemas.microsoft.com/office/powerpoint/2010/main" val="2635469191"/>
      </p:ext>
    </p:extLst>
  </p:cSld>
  <p:clrMapOvr>
    <a:masterClrMapping/>
  </p:clrMapOvr>
  <p:transition>
    <p:randomBa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7" name="16 Başlık"/>
          <p:cNvSpPr>
            <a:spLocks noGrp="1"/>
          </p:cNvSpPr>
          <p:nvPr>
            <p:ph type="title"/>
          </p:nvPr>
        </p:nvSpPr>
        <p:spPr/>
        <p:txBody>
          <a:bodyPr rtlCol="0"/>
          <a:lstStyle/>
          <a:p>
            <a:r>
              <a:rPr lang="tr-TR"/>
              <a:t>Asıl başlık stili için tıklatın</a:t>
            </a:r>
            <a:endParaRPr lang="en-US"/>
          </a:p>
        </p:txBody>
      </p:sp>
      <p:sp>
        <p:nvSpPr>
          <p:cNvPr id="4" name="23 Veri Yer Tutucusu">
            <a:extLst>
              <a:ext uri="{FF2B5EF4-FFF2-40B4-BE49-F238E27FC236}">
                <a16:creationId xmlns:a16="http://schemas.microsoft.com/office/drawing/2014/main" id="{D4BD3522-D6C2-4810-BD9E-B9573C672B9A}"/>
              </a:ext>
            </a:extLst>
          </p:cNvPr>
          <p:cNvSpPr>
            <a:spLocks noGrp="1"/>
          </p:cNvSpPr>
          <p:nvPr>
            <p:ph type="dt" sz="half" idx="10"/>
          </p:nvPr>
        </p:nvSpPr>
        <p:spPr/>
        <p:txBody>
          <a:bodyPr/>
          <a:lstStyle>
            <a:lvl1pPr>
              <a:defRPr/>
            </a:lvl1pPr>
          </a:lstStyle>
          <a:p>
            <a:pPr>
              <a:defRPr/>
            </a:pPr>
            <a:fld id="{D7982367-D78B-44DC-A9D8-6650F2DE0EA2}" type="datetimeFigureOut">
              <a:rPr lang="tr-TR"/>
              <a:pPr>
                <a:defRPr/>
              </a:pPr>
              <a:t>23.05.2018</a:t>
            </a:fld>
            <a:endParaRPr lang="tr-TR"/>
          </a:p>
        </p:txBody>
      </p:sp>
      <p:sp>
        <p:nvSpPr>
          <p:cNvPr id="5" name="9 Altbilgi Yer Tutucusu">
            <a:extLst>
              <a:ext uri="{FF2B5EF4-FFF2-40B4-BE49-F238E27FC236}">
                <a16:creationId xmlns:a16="http://schemas.microsoft.com/office/drawing/2014/main" id="{4D30A10C-77DE-46F0-B24F-40D2AAEB609E}"/>
              </a:ext>
            </a:extLst>
          </p:cNvPr>
          <p:cNvSpPr>
            <a:spLocks noGrp="1"/>
          </p:cNvSpPr>
          <p:nvPr>
            <p:ph type="ftr" sz="quarter" idx="11"/>
          </p:nvPr>
        </p:nvSpPr>
        <p:spPr/>
        <p:txBody>
          <a:bodyPr/>
          <a:lstStyle>
            <a:lvl1pPr>
              <a:defRPr/>
            </a:lvl1pPr>
          </a:lstStyle>
          <a:p>
            <a:pPr>
              <a:defRPr/>
            </a:pPr>
            <a:endParaRPr lang="tr-TR"/>
          </a:p>
        </p:txBody>
      </p:sp>
      <p:sp>
        <p:nvSpPr>
          <p:cNvPr id="6" name="21 Slayt Numarası Yer Tutucusu">
            <a:extLst>
              <a:ext uri="{FF2B5EF4-FFF2-40B4-BE49-F238E27FC236}">
                <a16:creationId xmlns:a16="http://schemas.microsoft.com/office/drawing/2014/main" id="{B4137AD0-D9D7-4CDB-A6DA-B900615E8CD3}"/>
              </a:ext>
            </a:extLst>
          </p:cNvPr>
          <p:cNvSpPr>
            <a:spLocks noGrp="1"/>
          </p:cNvSpPr>
          <p:nvPr>
            <p:ph type="sldNum" sz="quarter" idx="12"/>
          </p:nvPr>
        </p:nvSpPr>
        <p:spPr/>
        <p:txBody>
          <a:bodyPr/>
          <a:lstStyle>
            <a:lvl1pPr>
              <a:defRPr/>
            </a:lvl1pPr>
          </a:lstStyle>
          <a:p>
            <a:fld id="{B784C27B-18C5-434A-A169-D4827F1E7E18}" type="slidenum">
              <a:rPr lang="tr-TR" altLang="tr-TR"/>
              <a:pPr/>
              <a:t>‹#›</a:t>
            </a:fld>
            <a:endParaRPr lang="tr-TR" altLang="tr-TR"/>
          </a:p>
        </p:txBody>
      </p:sp>
    </p:spTree>
    <p:extLst>
      <p:ext uri="{BB962C8B-B14F-4D97-AF65-F5344CB8AC3E}">
        <p14:creationId xmlns:p14="http://schemas.microsoft.com/office/powerpoint/2010/main" val="4134484060"/>
      </p:ext>
    </p:extLst>
  </p:cSld>
  <p:clrMapOvr>
    <a:masterClrMapping/>
  </p:clrMapOvr>
  <p:transition>
    <p:randomBa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cxnSp>
        <p:nvCxnSpPr>
          <p:cNvPr id="4" name="6 Düz Bağlayıcı">
            <a:extLst>
              <a:ext uri="{FF2B5EF4-FFF2-40B4-BE49-F238E27FC236}">
                <a16:creationId xmlns:a16="http://schemas.microsoft.com/office/drawing/2014/main" id="{43CB80BE-5231-4130-AAD8-1E3602CD7A5A}"/>
              </a:ext>
            </a:extLst>
          </p:cNvPr>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tr-TR"/>
              <a:t>Asıl başlık stili için tıklatın</a:t>
            </a:r>
            <a:endParaRPr lang="en-US"/>
          </a:p>
        </p:txBody>
      </p:sp>
      <p:sp>
        <p:nvSpPr>
          <p:cNvPr id="3" name="2 Metin Yer Tutucusu"/>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a:t>Asıl metin stillerini düzenlemek için tıklatın</a:t>
            </a:r>
          </a:p>
        </p:txBody>
      </p:sp>
      <p:sp>
        <p:nvSpPr>
          <p:cNvPr id="5" name="3 Veri Yer Tutucusu">
            <a:extLst>
              <a:ext uri="{FF2B5EF4-FFF2-40B4-BE49-F238E27FC236}">
                <a16:creationId xmlns:a16="http://schemas.microsoft.com/office/drawing/2014/main" id="{A55A3084-BB2B-425F-95B1-E342A1A00A2D}"/>
              </a:ext>
            </a:extLst>
          </p:cNvPr>
          <p:cNvSpPr>
            <a:spLocks noGrp="1"/>
          </p:cNvSpPr>
          <p:nvPr>
            <p:ph type="dt" sz="half" idx="10"/>
          </p:nvPr>
        </p:nvSpPr>
        <p:spPr/>
        <p:txBody>
          <a:bodyPr/>
          <a:lstStyle>
            <a:lvl1pPr>
              <a:defRPr/>
            </a:lvl1pPr>
          </a:lstStyle>
          <a:p>
            <a:pPr>
              <a:defRPr/>
            </a:pPr>
            <a:fld id="{DFB37494-D598-41C9-B251-7CC6CA362742}" type="datetimeFigureOut">
              <a:rPr lang="tr-TR"/>
              <a:pPr>
                <a:defRPr/>
              </a:pPr>
              <a:t>23.05.2018</a:t>
            </a:fld>
            <a:endParaRPr lang="tr-TR"/>
          </a:p>
        </p:txBody>
      </p:sp>
      <p:sp>
        <p:nvSpPr>
          <p:cNvPr id="6" name="4 Altbilgi Yer Tutucusu">
            <a:extLst>
              <a:ext uri="{FF2B5EF4-FFF2-40B4-BE49-F238E27FC236}">
                <a16:creationId xmlns:a16="http://schemas.microsoft.com/office/drawing/2014/main" id="{82AC8146-E139-4AA4-854D-95AEC1B772DA}"/>
              </a:ext>
            </a:extLst>
          </p:cNvPr>
          <p:cNvSpPr>
            <a:spLocks noGrp="1"/>
          </p:cNvSpPr>
          <p:nvPr>
            <p:ph type="ftr" sz="quarter" idx="11"/>
          </p:nvPr>
        </p:nvSpPr>
        <p:spPr/>
        <p:txBody>
          <a:bodyPr/>
          <a:lstStyle>
            <a:lvl1pPr>
              <a:defRPr/>
            </a:lvl1pPr>
          </a:lstStyle>
          <a:p>
            <a:pPr>
              <a:defRPr/>
            </a:pPr>
            <a:endParaRPr lang="tr-TR"/>
          </a:p>
        </p:txBody>
      </p:sp>
      <p:sp>
        <p:nvSpPr>
          <p:cNvPr id="7" name="5 Slayt Numarası Yer Tutucusu">
            <a:extLst>
              <a:ext uri="{FF2B5EF4-FFF2-40B4-BE49-F238E27FC236}">
                <a16:creationId xmlns:a16="http://schemas.microsoft.com/office/drawing/2014/main" id="{D6171025-91C7-4312-9577-DFB3E97BA29B}"/>
              </a:ext>
            </a:extLst>
          </p:cNvPr>
          <p:cNvSpPr>
            <a:spLocks noGrp="1"/>
          </p:cNvSpPr>
          <p:nvPr>
            <p:ph type="sldNum" sz="quarter" idx="12"/>
          </p:nvPr>
        </p:nvSpPr>
        <p:spPr/>
        <p:txBody>
          <a:bodyPr/>
          <a:lstStyle>
            <a:lvl1pPr>
              <a:defRPr/>
            </a:lvl1pPr>
          </a:lstStyle>
          <a:p>
            <a:fld id="{A362DF2F-EADA-48F4-A4F5-00BE8CDFF108}" type="slidenum">
              <a:rPr lang="tr-TR" altLang="tr-TR"/>
              <a:pPr/>
              <a:t>‹#›</a:t>
            </a:fld>
            <a:endParaRPr lang="tr-TR" altLang="tr-TR"/>
          </a:p>
        </p:txBody>
      </p:sp>
    </p:spTree>
    <p:extLst>
      <p:ext uri="{BB962C8B-B14F-4D97-AF65-F5344CB8AC3E}">
        <p14:creationId xmlns:p14="http://schemas.microsoft.com/office/powerpoint/2010/main" val="1846649678"/>
      </p:ext>
    </p:extLst>
  </p:cSld>
  <p:clrMapOvr>
    <a:masterClrMapping/>
  </p:clrMapOvr>
  <p:transition>
    <p:randomBa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endParaRPr lang="en-US"/>
          </a:p>
        </p:txBody>
      </p:sp>
      <p:sp>
        <p:nvSpPr>
          <p:cNvPr id="11" name="10 İçerik Yer Tutucusu"/>
          <p:cNvSpPr>
            <a:spLocks noGrp="1"/>
          </p:cNvSpPr>
          <p:nvPr>
            <p:ph sz="half" idx="1"/>
          </p:nvPr>
        </p:nvSpPr>
        <p:spPr>
          <a:xfrm>
            <a:off x="457200" y="1524000"/>
            <a:ext cx="4059936" cy="45720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3" name="12 İçerik Yer Tutucusu"/>
          <p:cNvSpPr>
            <a:spLocks noGrp="1"/>
          </p:cNvSpPr>
          <p:nvPr>
            <p:ph sz="half" idx="2"/>
          </p:nvPr>
        </p:nvSpPr>
        <p:spPr>
          <a:xfrm>
            <a:off x="4648200" y="1524000"/>
            <a:ext cx="4059936" cy="45720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23 Veri Yer Tutucusu">
            <a:extLst>
              <a:ext uri="{FF2B5EF4-FFF2-40B4-BE49-F238E27FC236}">
                <a16:creationId xmlns:a16="http://schemas.microsoft.com/office/drawing/2014/main" id="{18CC0BC8-410F-4BE4-8CA4-7EEB882B85AE}"/>
              </a:ext>
            </a:extLst>
          </p:cNvPr>
          <p:cNvSpPr>
            <a:spLocks noGrp="1"/>
          </p:cNvSpPr>
          <p:nvPr>
            <p:ph type="dt" sz="half" idx="10"/>
          </p:nvPr>
        </p:nvSpPr>
        <p:spPr/>
        <p:txBody>
          <a:bodyPr/>
          <a:lstStyle>
            <a:lvl1pPr>
              <a:defRPr/>
            </a:lvl1pPr>
          </a:lstStyle>
          <a:p>
            <a:pPr>
              <a:defRPr/>
            </a:pPr>
            <a:fld id="{5013E4F0-3D81-4BD8-A063-28829C87CFC1}" type="datetimeFigureOut">
              <a:rPr lang="tr-TR"/>
              <a:pPr>
                <a:defRPr/>
              </a:pPr>
              <a:t>23.05.2018</a:t>
            </a:fld>
            <a:endParaRPr lang="tr-TR"/>
          </a:p>
        </p:txBody>
      </p:sp>
      <p:sp>
        <p:nvSpPr>
          <p:cNvPr id="6" name="9 Altbilgi Yer Tutucusu">
            <a:extLst>
              <a:ext uri="{FF2B5EF4-FFF2-40B4-BE49-F238E27FC236}">
                <a16:creationId xmlns:a16="http://schemas.microsoft.com/office/drawing/2014/main" id="{1E77D476-360B-428E-A415-83E232F5B2CB}"/>
              </a:ext>
            </a:extLst>
          </p:cNvPr>
          <p:cNvSpPr>
            <a:spLocks noGrp="1"/>
          </p:cNvSpPr>
          <p:nvPr>
            <p:ph type="ftr" sz="quarter" idx="11"/>
          </p:nvPr>
        </p:nvSpPr>
        <p:spPr/>
        <p:txBody>
          <a:bodyPr/>
          <a:lstStyle>
            <a:lvl1pPr>
              <a:defRPr/>
            </a:lvl1pPr>
          </a:lstStyle>
          <a:p>
            <a:pPr>
              <a:defRPr/>
            </a:pPr>
            <a:endParaRPr lang="tr-TR"/>
          </a:p>
        </p:txBody>
      </p:sp>
      <p:sp>
        <p:nvSpPr>
          <p:cNvPr id="7" name="21 Slayt Numarası Yer Tutucusu">
            <a:extLst>
              <a:ext uri="{FF2B5EF4-FFF2-40B4-BE49-F238E27FC236}">
                <a16:creationId xmlns:a16="http://schemas.microsoft.com/office/drawing/2014/main" id="{BBCFC545-E0FA-4E39-B1E5-D2B5C24EC26C}"/>
              </a:ext>
            </a:extLst>
          </p:cNvPr>
          <p:cNvSpPr>
            <a:spLocks noGrp="1"/>
          </p:cNvSpPr>
          <p:nvPr>
            <p:ph type="sldNum" sz="quarter" idx="12"/>
          </p:nvPr>
        </p:nvSpPr>
        <p:spPr/>
        <p:txBody>
          <a:bodyPr/>
          <a:lstStyle>
            <a:lvl1pPr>
              <a:defRPr/>
            </a:lvl1pPr>
          </a:lstStyle>
          <a:p>
            <a:fld id="{0168AAAA-2FC1-4C69-BC02-211C95B1E72B}" type="slidenum">
              <a:rPr lang="tr-TR" altLang="tr-TR"/>
              <a:pPr/>
              <a:t>‹#›</a:t>
            </a:fld>
            <a:endParaRPr lang="tr-TR" altLang="tr-TR"/>
          </a:p>
        </p:txBody>
      </p:sp>
    </p:spTree>
    <p:extLst>
      <p:ext uri="{BB962C8B-B14F-4D97-AF65-F5344CB8AC3E}">
        <p14:creationId xmlns:p14="http://schemas.microsoft.com/office/powerpoint/2010/main" val="547457125"/>
      </p:ext>
    </p:extLst>
  </p:cSld>
  <p:clrMapOvr>
    <a:masterClrMapping/>
  </p:clrMapOvr>
  <p:transition>
    <p:randomBa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cxnSp>
        <p:nvCxnSpPr>
          <p:cNvPr id="7" name="6 Düz Bağlayıcı">
            <a:extLst>
              <a:ext uri="{FF2B5EF4-FFF2-40B4-BE49-F238E27FC236}">
                <a16:creationId xmlns:a16="http://schemas.microsoft.com/office/drawing/2014/main" id="{062FDA56-A0AD-4669-AB38-E83FCE8067B1}"/>
              </a:ext>
            </a:extLst>
          </p:cNvPr>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7 Düz Bağlayıcı">
            <a:extLst>
              <a:ext uri="{FF2B5EF4-FFF2-40B4-BE49-F238E27FC236}">
                <a16:creationId xmlns:a16="http://schemas.microsoft.com/office/drawing/2014/main" id="{D99226CE-FCE7-4137-B6C3-5BD0564D1D6D}"/>
              </a:ext>
            </a:extLst>
          </p:cNvPr>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tr-TR"/>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34" name="33 İçerik Yer Tutucusu"/>
          <p:cNvSpPr>
            <a:spLocks noGrp="1"/>
          </p:cNvSpPr>
          <p:nvPr>
            <p:ph sz="quarter" idx="4"/>
          </p:nvPr>
        </p:nvSpPr>
        <p:spPr>
          <a:xfrm>
            <a:off x="4649788" y="2201896"/>
            <a:ext cx="4038600" cy="391363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2" name="1 Başlık"/>
          <p:cNvSpPr>
            <a:spLocks noGrp="1"/>
          </p:cNvSpPr>
          <p:nvPr>
            <p:ph type="title"/>
          </p:nvPr>
        </p:nvSpPr>
        <p:spPr>
          <a:xfrm>
            <a:off x="457200" y="155448"/>
            <a:ext cx="8229600" cy="1143000"/>
          </a:xfrm>
        </p:spPr>
        <p:txBody>
          <a:bodyPr/>
          <a:lstStyle>
            <a:lvl1pPr>
              <a:defRPr/>
            </a:lvl1pPr>
          </a:lstStyle>
          <a:p>
            <a:r>
              <a:rPr lang="tr-TR"/>
              <a:t>Asıl başlık stili için tıklatın</a:t>
            </a:r>
            <a:endParaRPr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tr-TR"/>
              <a:t>Asıl metin stillerini düzenlemek için tıklatın</a:t>
            </a:r>
          </a:p>
        </p:txBody>
      </p:sp>
      <p:sp>
        <p:nvSpPr>
          <p:cNvPr id="9" name="8 Slayt Numarası Yer Tutucusu">
            <a:extLst>
              <a:ext uri="{FF2B5EF4-FFF2-40B4-BE49-F238E27FC236}">
                <a16:creationId xmlns:a16="http://schemas.microsoft.com/office/drawing/2014/main" id="{0FD2BC87-36FC-4371-994C-AC98473F98D2}"/>
              </a:ext>
            </a:extLst>
          </p:cNvPr>
          <p:cNvSpPr>
            <a:spLocks noGrp="1"/>
          </p:cNvSpPr>
          <p:nvPr>
            <p:ph type="sldNum" sz="quarter" idx="10"/>
          </p:nvPr>
        </p:nvSpPr>
        <p:spPr/>
        <p:txBody>
          <a:bodyPr/>
          <a:lstStyle>
            <a:lvl1pPr>
              <a:defRPr/>
            </a:lvl1pPr>
          </a:lstStyle>
          <a:p>
            <a:fld id="{0D07BE27-3AF8-43DE-B75B-42B732E3E880}" type="slidenum">
              <a:rPr lang="tr-TR" altLang="tr-TR"/>
              <a:pPr/>
              <a:t>‹#›</a:t>
            </a:fld>
            <a:endParaRPr lang="tr-TR" altLang="tr-TR"/>
          </a:p>
        </p:txBody>
      </p:sp>
      <p:sp>
        <p:nvSpPr>
          <p:cNvPr id="10" name="7 Altbilgi Yer Tutucusu">
            <a:extLst>
              <a:ext uri="{FF2B5EF4-FFF2-40B4-BE49-F238E27FC236}">
                <a16:creationId xmlns:a16="http://schemas.microsoft.com/office/drawing/2014/main" id="{1CB25A8C-D064-4AA9-8509-7592FFAC4020}"/>
              </a:ext>
            </a:extLst>
          </p:cNvPr>
          <p:cNvSpPr>
            <a:spLocks noGrp="1"/>
          </p:cNvSpPr>
          <p:nvPr>
            <p:ph type="ftr" sz="quarter" idx="11"/>
          </p:nvPr>
        </p:nvSpPr>
        <p:spPr/>
        <p:txBody>
          <a:bodyPr/>
          <a:lstStyle>
            <a:lvl1pPr>
              <a:defRPr/>
            </a:lvl1pPr>
          </a:lstStyle>
          <a:p>
            <a:pPr>
              <a:defRPr/>
            </a:pPr>
            <a:endParaRPr lang="tr-TR"/>
          </a:p>
        </p:txBody>
      </p:sp>
      <p:sp>
        <p:nvSpPr>
          <p:cNvPr id="11" name="6 Veri Yer Tutucusu">
            <a:extLst>
              <a:ext uri="{FF2B5EF4-FFF2-40B4-BE49-F238E27FC236}">
                <a16:creationId xmlns:a16="http://schemas.microsoft.com/office/drawing/2014/main" id="{43F4AE22-D040-469D-86AE-283574C2B33D}"/>
              </a:ext>
            </a:extLst>
          </p:cNvPr>
          <p:cNvSpPr>
            <a:spLocks noGrp="1"/>
          </p:cNvSpPr>
          <p:nvPr>
            <p:ph type="dt" sz="half" idx="12"/>
          </p:nvPr>
        </p:nvSpPr>
        <p:spPr/>
        <p:txBody>
          <a:bodyPr/>
          <a:lstStyle>
            <a:lvl1pPr>
              <a:defRPr/>
            </a:lvl1pPr>
          </a:lstStyle>
          <a:p>
            <a:pPr>
              <a:defRPr/>
            </a:pPr>
            <a:fld id="{0EA47E11-78FB-424B-922E-3745F364CAB0}" type="datetimeFigureOut">
              <a:rPr lang="tr-TR"/>
              <a:pPr>
                <a:defRPr/>
              </a:pPr>
              <a:t>23.05.2018</a:t>
            </a:fld>
            <a:endParaRPr lang="tr-TR"/>
          </a:p>
        </p:txBody>
      </p:sp>
    </p:spTree>
    <p:extLst>
      <p:ext uri="{BB962C8B-B14F-4D97-AF65-F5344CB8AC3E}">
        <p14:creationId xmlns:p14="http://schemas.microsoft.com/office/powerpoint/2010/main" val="1796966644"/>
      </p:ext>
    </p:extLst>
  </p:cSld>
  <p:clrMapOvr>
    <a:masterClrMapping/>
  </p:clrMapOvr>
  <p:transition>
    <p:randomBa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endParaRPr lang="en-US"/>
          </a:p>
        </p:txBody>
      </p:sp>
      <p:sp>
        <p:nvSpPr>
          <p:cNvPr id="3" name="23 Veri Yer Tutucusu">
            <a:extLst>
              <a:ext uri="{FF2B5EF4-FFF2-40B4-BE49-F238E27FC236}">
                <a16:creationId xmlns:a16="http://schemas.microsoft.com/office/drawing/2014/main" id="{D1BF98E8-C6E9-4029-8DFE-E086AE4A0D83}"/>
              </a:ext>
            </a:extLst>
          </p:cNvPr>
          <p:cNvSpPr>
            <a:spLocks noGrp="1"/>
          </p:cNvSpPr>
          <p:nvPr>
            <p:ph type="dt" sz="half" idx="10"/>
          </p:nvPr>
        </p:nvSpPr>
        <p:spPr/>
        <p:txBody>
          <a:bodyPr/>
          <a:lstStyle>
            <a:lvl1pPr>
              <a:defRPr/>
            </a:lvl1pPr>
          </a:lstStyle>
          <a:p>
            <a:pPr>
              <a:defRPr/>
            </a:pPr>
            <a:fld id="{6A2B9A44-4CC7-4B80-BEFA-75BCD1A63CE6}" type="datetimeFigureOut">
              <a:rPr lang="tr-TR"/>
              <a:pPr>
                <a:defRPr/>
              </a:pPr>
              <a:t>23.05.2018</a:t>
            </a:fld>
            <a:endParaRPr lang="tr-TR"/>
          </a:p>
        </p:txBody>
      </p:sp>
      <p:sp>
        <p:nvSpPr>
          <p:cNvPr id="4" name="9 Altbilgi Yer Tutucusu">
            <a:extLst>
              <a:ext uri="{FF2B5EF4-FFF2-40B4-BE49-F238E27FC236}">
                <a16:creationId xmlns:a16="http://schemas.microsoft.com/office/drawing/2014/main" id="{352CC45C-7866-483E-A7EE-8B8642E897A3}"/>
              </a:ext>
            </a:extLst>
          </p:cNvPr>
          <p:cNvSpPr>
            <a:spLocks noGrp="1"/>
          </p:cNvSpPr>
          <p:nvPr>
            <p:ph type="ftr" sz="quarter" idx="11"/>
          </p:nvPr>
        </p:nvSpPr>
        <p:spPr/>
        <p:txBody>
          <a:bodyPr/>
          <a:lstStyle>
            <a:lvl1pPr>
              <a:defRPr/>
            </a:lvl1pPr>
          </a:lstStyle>
          <a:p>
            <a:pPr>
              <a:defRPr/>
            </a:pPr>
            <a:endParaRPr lang="tr-TR"/>
          </a:p>
        </p:txBody>
      </p:sp>
      <p:sp>
        <p:nvSpPr>
          <p:cNvPr id="5" name="21 Slayt Numarası Yer Tutucusu">
            <a:extLst>
              <a:ext uri="{FF2B5EF4-FFF2-40B4-BE49-F238E27FC236}">
                <a16:creationId xmlns:a16="http://schemas.microsoft.com/office/drawing/2014/main" id="{F2BE9505-D3B0-4F15-8377-3E62A160762E}"/>
              </a:ext>
            </a:extLst>
          </p:cNvPr>
          <p:cNvSpPr>
            <a:spLocks noGrp="1"/>
          </p:cNvSpPr>
          <p:nvPr>
            <p:ph type="sldNum" sz="quarter" idx="12"/>
          </p:nvPr>
        </p:nvSpPr>
        <p:spPr/>
        <p:txBody>
          <a:bodyPr/>
          <a:lstStyle>
            <a:lvl1pPr>
              <a:defRPr/>
            </a:lvl1pPr>
          </a:lstStyle>
          <a:p>
            <a:fld id="{5B1C077A-74BD-46F8-979E-9E82C0ACFAA1}" type="slidenum">
              <a:rPr lang="tr-TR" altLang="tr-TR"/>
              <a:pPr/>
              <a:t>‹#›</a:t>
            </a:fld>
            <a:endParaRPr lang="tr-TR" altLang="tr-TR"/>
          </a:p>
        </p:txBody>
      </p:sp>
    </p:spTree>
    <p:extLst>
      <p:ext uri="{BB962C8B-B14F-4D97-AF65-F5344CB8AC3E}">
        <p14:creationId xmlns:p14="http://schemas.microsoft.com/office/powerpoint/2010/main" val="521949964"/>
      </p:ext>
    </p:extLst>
  </p:cSld>
  <p:clrMapOvr>
    <a:masterClrMapping/>
  </p:clrMapOvr>
  <p:transition>
    <p:randomBa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23 Veri Yer Tutucusu">
            <a:extLst>
              <a:ext uri="{FF2B5EF4-FFF2-40B4-BE49-F238E27FC236}">
                <a16:creationId xmlns:a16="http://schemas.microsoft.com/office/drawing/2014/main" id="{42F3E7F1-67A0-4B5F-BACF-5B03543EFC0E}"/>
              </a:ext>
            </a:extLst>
          </p:cNvPr>
          <p:cNvSpPr>
            <a:spLocks noGrp="1"/>
          </p:cNvSpPr>
          <p:nvPr>
            <p:ph type="dt" sz="half" idx="10"/>
          </p:nvPr>
        </p:nvSpPr>
        <p:spPr/>
        <p:txBody>
          <a:bodyPr/>
          <a:lstStyle>
            <a:lvl1pPr>
              <a:defRPr/>
            </a:lvl1pPr>
          </a:lstStyle>
          <a:p>
            <a:pPr>
              <a:defRPr/>
            </a:pPr>
            <a:fld id="{B71984DA-9081-4382-8382-88E99B568815}" type="datetimeFigureOut">
              <a:rPr lang="tr-TR"/>
              <a:pPr>
                <a:defRPr/>
              </a:pPr>
              <a:t>23.05.2018</a:t>
            </a:fld>
            <a:endParaRPr lang="tr-TR"/>
          </a:p>
        </p:txBody>
      </p:sp>
      <p:sp>
        <p:nvSpPr>
          <p:cNvPr id="3" name="9 Altbilgi Yer Tutucusu">
            <a:extLst>
              <a:ext uri="{FF2B5EF4-FFF2-40B4-BE49-F238E27FC236}">
                <a16:creationId xmlns:a16="http://schemas.microsoft.com/office/drawing/2014/main" id="{252DC5AE-C8DE-4F45-A673-86CAB897BBA9}"/>
              </a:ext>
            </a:extLst>
          </p:cNvPr>
          <p:cNvSpPr>
            <a:spLocks noGrp="1"/>
          </p:cNvSpPr>
          <p:nvPr>
            <p:ph type="ftr" sz="quarter" idx="11"/>
          </p:nvPr>
        </p:nvSpPr>
        <p:spPr/>
        <p:txBody>
          <a:bodyPr/>
          <a:lstStyle>
            <a:lvl1pPr>
              <a:defRPr/>
            </a:lvl1pPr>
          </a:lstStyle>
          <a:p>
            <a:pPr>
              <a:defRPr/>
            </a:pPr>
            <a:endParaRPr lang="tr-TR"/>
          </a:p>
        </p:txBody>
      </p:sp>
      <p:sp>
        <p:nvSpPr>
          <p:cNvPr id="4" name="21 Slayt Numarası Yer Tutucusu">
            <a:extLst>
              <a:ext uri="{FF2B5EF4-FFF2-40B4-BE49-F238E27FC236}">
                <a16:creationId xmlns:a16="http://schemas.microsoft.com/office/drawing/2014/main" id="{A03C2DBF-4B6B-452F-AF16-D6EF30123D56}"/>
              </a:ext>
            </a:extLst>
          </p:cNvPr>
          <p:cNvSpPr>
            <a:spLocks noGrp="1"/>
          </p:cNvSpPr>
          <p:nvPr>
            <p:ph type="sldNum" sz="quarter" idx="12"/>
          </p:nvPr>
        </p:nvSpPr>
        <p:spPr/>
        <p:txBody>
          <a:bodyPr/>
          <a:lstStyle>
            <a:lvl1pPr>
              <a:defRPr/>
            </a:lvl1pPr>
          </a:lstStyle>
          <a:p>
            <a:fld id="{B9582104-0E83-432F-B787-87A5AD1762B0}" type="slidenum">
              <a:rPr lang="tr-TR" altLang="tr-TR"/>
              <a:pPr/>
              <a:t>‹#›</a:t>
            </a:fld>
            <a:endParaRPr lang="tr-TR" altLang="tr-TR"/>
          </a:p>
        </p:txBody>
      </p:sp>
    </p:spTree>
    <p:extLst>
      <p:ext uri="{BB962C8B-B14F-4D97-AF65-F5344CB8AC3E}">
        <p14:creationId xmlns:p14="http://schemas.microsoft.com/office/powerpoint/2010/main" val="2366587880"/>
      </p:ext>
    </p:extLst>
  </p:cSld>
  <p:clrMapOvr>
    <a:masterClrMapping/>
  </p:clrMapOvr>
  <p:transition>
    <p:randomBa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3" name="2 Metin Yer Tutucusu"/>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tr-TR"/>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tr-TR"/>
              <a:t>Asıl başlık stili için tıklatın</a:t>
            </a:r>
            <a:endParaRPr lang="en-US"/>
          </a:p>
        </p:txBody>
      </p:sp>
      <p:sp>
        <p:nvSpPr>
          <p:cNvPr id="5" name="7 Veri Yer Tutucusu">
            <a:extLst>
              <a:ext uri="{FF2B5EF4-FFF2-40B4-BE49-F238E27FC236}">
                <a16:creationId xmlns:a16="http://schemas.microsoft.com/office/drawing/2014/main" id="{00B2DDE3-09C8-4535-BE93-16864E7AC6BE}"/>
              </a:ext>
            </a:extLst>
          </p:cNvPr>
          <p:cNvSpPr>
            <a:spLocks noGrp="1"/>
          </p:cNvSpPr>
          <p:nvPr>
            <p:ph type="dt" sz="half" idx="10"/>
          </p:nvPr>
        </p:nvSpPr>
        <p:spPr/>
        <p:txBody>
          <a:bodyPr/>
          <a:lstStyle>
            <a:lvl1pPr>
              <a:defRPr/>
            </a:lvl1pPr>
          </a:lstStyle>
          <a:p>
            <a:pPr>
              <a:defRPr/>
            </a:pPr>
            <a:fld id="{CFD21053-4DDE-4898-ADEF-228A28882691}" type="datetimeFigureOut">
              <a:rPr lang="tr-TR"/>
              <a:pPr>
                <a:defRPr/>
              </a:pPr>
              <a:t>23.05.2018</a:t>
            </a:fld>
            <a:endParaRPr lang="tr-TR"/>
          </a:p>
        </p:txBody>
      </p:sp>
      <p:sp>
        <p:nvSpPr>
          <p:cNvPr id="6" name="8 Slayt Numarası Yer Tutucusu">
            <a:extLst>
              <a:ext uri="{FF2B5EF4-FFF2-40B4-BE49-F238E27FC236}">
                <a16:creationId xmlns:a16="http://schemas.microsoft.com/office/drawing/2014/main" id="{72E0EA9A-C780-4452-A2F6-3A52B4C0E90A}"/>
              </a:ext>
            </a:extLst>
          </p:cNvPr>
          <p:cNvSpPr>
            <a:spLocks noGrp="1"/>
          </p:cNvSpPr>
          <p:nvPr>
            <p:ph type="sldNum" sz="quarter" idx="11"/>
          </p:nvPr>
        </p:nvSpPr>
        <p:spPr/>
        <p:txBody>
          <a:bodyPr/>
          <a:lstStyle>
            <a:lvl1pPr>
              <a:defRPr/>
            </a:lvl1pPr>
          </a:lstStyle>
          <a:p>
            <a:fld id="{BB0B45E2-A7F4-41CD-9F1E-BFCCFA860A9B}" type="slidenum">
              <a:rPr lang="tr-TR" altLang="tr-TR"/>
              <a:pPr/>
              <a:t>‹#›</a:t>
            </a:fld>
            <a:endParaRPr lang="tr-TR" altLang="tr-TR"/>
          </a:p>
        </p:txBody>
      </p:sp>
      <p:sp>
        <p:nvSpPr>
          <p:cNvPr id="7" name="9 Altbilgi Yer Tutucusu">
            <a:extLst>
              <a:ext uri="{FF2B5EF4-FFF2-40B4-BE49-F238E27FC236}">
                <a16:creationId xmlns:a16="http://schemas.microsoft.com/office/drawing/2014/main" id="{F551B741-684B-448D-8C7B-B672A5B5700D}"/>
              </a:ext>
            </a:extLst>
          </p:cNvPr>
          <p:cNvSpPr>
            <a:spLocks noGrp="1"/>
          </p:cNvSpPr>
          <p:nvPr>
            <p:ph type="ftr" sz="quarter" idx="12"/>
          </p:nvPr>
        </p:nvSpPr>
        <p:spPr/>
        <p:txBody>
          <a:bodyPr/>
          <a:lstStyle>
            <a:lvl1pPr>
              <a:defRPr/>
            </a:lvl1pPr>
          </a:lstStyle>
          <a:p>
            <a:pPr>
              <a:defRPr/>
            </a:pPr>
            <a:endParaRPr lang="tr-TR"/>
          </a:p>
        </p:txBody>
      </p:sp>
    </p:spTree>
    <p:extLst>
      <p:ext uri="{BB962C8B-B14F-4D97-AF65-F5344CB8AC3E}">
        <p14:creationId xmlns:p14="http://schemas.microsoft.com/office/powerpoint/2010/main" val="1142057561"/>
      </p:ext>
    </p:extLst>
  </p:cSld>
  <p:clrMapOvr>
    <a:masterClrMapping/>
  </p:clrMapOvr>
  <p:transition>
    <p:randomBa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tr-TR"/>
              <a:t>Asıl başlık stili için tıklatın</a:t>
            </a:r>
            <a:endParaRPr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tr-TR" noProof="0"/>
              <a:t>Resim eklemek için simgeyi tıklatın</a:t>
            </a:r>
            <a:endParaRPr lang="en-US" noProof="0"/>
          </a:p>
        </p:txBody>
      </p:sp>
      <p:sp>
        <p:nvSpPr>
          <p:cNvPr id="4" name="3 Metin Yer Tutucusu"/>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tr-TR"/>
              <a:t>Asıl metin stillerini düzenlemek için tıklatın</a:t>
            </a:r>
          </a:p>
        </p:txBody>
      </p:sp>
      <p:sp>
        <p:nvSpPr>
          <p:cNvPr id="5" name="7 Veri Yer Tutucusu">
            <a:extLst>
              <a:ext uri="{FF2B5EF4-FFF2-40B4-BE49-F238E27FC236}">
                <a16:creationId xmlns:a16="http://schemas.microsoft.com/office/drawing/2014/main" id="{FAA04315-BA1F-4D01-A6DD-EC3529E5EB60}"/>
              </a:ext>
            </a:extLst>
          </p:cNvPr>
          <p:cNvSpPr>
            <a:spLocks noGrp="1"/>
          </p:cNvSpPr>
          <p:nvPr>
            <p:ph type="dt" sz="half" idx="10"/>
          </p:nvPr>
        </p:nvSpPr>
        <p:spPr/>
        <p:txBody>
          <a:bodyPr/>
          <a:lstStyle>
            <a:lvl1pPr>
              <a:defRPr/>
            </a:lvl1pPr>
          </a:lstStyle>
          <a:p>
            <a:pPr>
              <a:defRPr/>
            </a:pPr>
            <a:fld id="{A8EAE41E-5ADB-4BB9-A8F8-8586671038A3}" type="datetimeFigureOut">
              <a:rPr lang="tr-TR"/>
              <a:pPr>
                <a:defRPr/>
              </a:pPr>
              <a:t>23.05.2018</a:t>
            </a:fld>
            <a:endParaRPr lang="tr-TR"/>
          </a:p>
        </p:txBody>
      </p:sp>
      <p:sp>
        <p:nvSpPr>
          <p:cNvPr id="6" name="8 Slayt Numarası Yer Tutucusu">
            <a:extLst>
              <a:ext uri="{FF2B5EF4-FFF2-40B4-BE49-F238E27FC236}">
                <a16:creationId xmlns:a16="http://schemas.microsoft.com/office/drawing/2014/main" id="{E31E82EB-CF85-4385-9B83-00631E85D707}"/>
              </a:ext>
            </a:extLst>
          </p:cNvPr>
          <p:cNvSpPr>
            <a:spLocks noGrp="1"/>
          </p:cNvSpPr>
          <p:nvPr>
            <p:ph type="sldNum" sz="quarter" idx="11"/>
          </p:nvPr>
        </p:nvSpPr>
        <p:spPr/>
        <p:txBody>
          <a:bodyPr/>
          <a:lstStyle>
            <a:lvl1pPr>
              <a:defRPr/>
            </a:lvl1pPr>
          </a:lstStyle>
          <a:p>
            <a:fld id="{B3840EC0-299B-43CB-882D-C9CDF5D49997}" type="slidenum">
              <a:rPr lang="tr-TR" altLang="tr-TR"/>
              <a:pPr/>
              <a:t>‹#›</a:t>
            </a:fld>
            <a:endParaRPr lang="tr-TR" altLang="tr-TR"/>
          </a:p>
        </p:txBody>
      </p:sp>
      <p:sp>
        <p:nvSpPr>
          <p:cNvPr id="7" name="9 Altbilgi Yer Tutucusu">
            <a:extLst>
              <a:ext uri="{FF2B5EF4-FFF2-40B4-BE49-F238E27FC236}">
                <a16:creationId xmlns:a16="http://schemas.microsoft.com/office/drawing/2014/main" id="{D9315BE5-E58B-4DA0-9A4E-33EF8293B307}"/>
              </a:ext>
            </a:extLst>
          </p:cNvPr>
          <p:cNvSpPr>
            <a:spLocks noGrp="1"/>
          </p:cNvSpPr>
          <p:nvPr>
            <p:ph type="ftr" sz="quarter" idx="12"/>
          </p:nvPr>
        </p:nvSpPr>
        <p:spPr/>
        <p:txBody>
          <a:bodyPr/>
          <a:lstStyle>
            <a:lvl1pPr>
              <a:defRPr/>
            </a:lvl1pPr>
          </a:lstStyle>
          <a:p>
            <a:pPr>
              <a:defRPr/>
            </a:pPr>
            <a:endParaRPr lang="tr-TR"/>
          </a:p>
        </p:txBody>
      </p:sp>
    </p:spTree>
    <p:extLst>
      <p:ext uri="{BB962C8B-B14F-4D97-AF65-F5344CB8AC3E}">
        <p14:creationId xmlns:p14="http://schemas.microsoft.com/office/powerpoint/2010/main" val="470432267"/>
      </p:ext>
    </p:extLst>
  </p:cSld>
  <p:clrMapOvr>
    <a:masterClrMapping/>
  </p:clrMapOvr>
  <p:transition>
    <p:randomBa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8 Metin Yer Tutucusu">
            <a:extLst>
              <a:ext uri="{FF2B5EF4-FFF2-40B4-BE49-F238E27FC236}">
                <a16:creationId xmlns:a16="http://schemas.microsoft.com/office/drawing/2014/main" id="{01FEFA23-8CF0-4E82-AE5D-84CBEA5634A5}"/>
              </a:ext>
            </a:extLst>
          </p:cNvPr>
          <p:cNvSpPr>
            <a:spLocks noGrp="1"/>
          </p:cNvSpPr>
          <p:nvPr>
            <p:ph type="body" idx="1"/>
          </p:nvPr>
        </p:nvSpPr>
        <p:spPr bwMode="auto">
          <a:xfrm>
            <a:off x="457200" y="1447800"/>
            <a:ext cx="82296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endParaRPr lang="en-US" altLang="tr-TR"/>
          </a:p>
        </p:txBody>
      </p:sp>
      <p:sp>
        <p:nvSpPr>
          <p:cNvPr id="24" name="23 Veri Yer Tutucusu">
            <a:extLst>
              <a:ext uri="{FF2B5EF4-FFF2-40B4-BE49-F238E27FC236}">
                <a16:creationId xmlns:a16="http://schemas.microsoft.com/office/drawing/2014/main" id="{1323056F-7042-460A-BA73-97D345D9FFDF}"/>
              </a:ext>
            </a:extLst>
          </p:cNvPr>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smtClean="0">
                <a:solidFill>
                  <a:schemeClr val="tx2"/>
                </a:solidFill>
                <a:latin typeface="+mn-lt"/>
              </a:defRPr>
            </a:lvl1pPr>
          </a:lstStyle>
          <a:p>
            <a:pPr>
              <a:defRPr/>
            </a:pPr>
            <a:fld id="{3B5437B3-839C-485F-8EE2-6CE177925C6A}" type="datetimeFigureOut">
              <a:rPr lang="tr-TR"/>
              <a:pPr>
                <a:defRPr/>
              </a:pPr>
              <a:t>23.05.2018</a:t>
            </a:fld>
            <a:endParaRPr lang="tr-TR"/>
          </a:p>
        </p:txBody>
      </p:sp>
      <p:sp>
        <p:nvSpPr>
          <p:cNvPr id="10" name="9 Altbilgi Yer Tutucusu">
            <a:extLst>
              <a:ext uri="{FF2B5EF4-FFF2-40B4-BE49-F238E27FC236}">
                <a16:creationId xmlns:a16="http://schemas.microsoft.com/office/drawing/2014/main" id="{47A64784-138C-4162-AB2D-F7E3B048EE00}"/>
              </a:ext>
            </a:extLst>
          </p:cNvPr>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defRPr>
            </a:lvl1pPr>
          </a:lstStyle>
          <a:p>
            <a:pPr>
              <a:defRPr/>
            </a:pPr>
            <a:endParaRPr lang="tr-TR"/>
          </a:p>
        </p:txBody>
      </p:sp>
      <p:sp>
        <p:nvSpPr>
          <p:cNvPr id="22" name="21 Slayt Numarası Yer Tutucusu">
            <a:extLst>
              <a:ext uri="{FF2B5EF4-FFF2-40B4-BE49-F238E27FC236}">
                <a16:creationId xmlns:a16="http://schemas.microsoft.com/office/drawing/2014/main" id="{6430F63A-BAD0-4F5A-979A-B591895A0838}"/>
              </a:ext>
            </a:extLst>
          </p:cNvPr>
          <p:cNvSpPr>
            <a:spLocks noGrp="1"/>
          </p:cNvSpPr>
          <p:nvPr>
            <p:ph type="sldNum" sz="quarter" idx="4"/>
          </p:nvPr>
        </p:nvSpPr>
        <p:spPr>
          <a:xfrm>
            <a:off x="8410575" y="6181725"/>
            <a:ext cx="609600" cy="457200"/>
          </a:xfrm>
          <a:prstGeom prst="rect">
            <a:avLst/>
          </a:prstGeom>
          <a:noFill/>
        </p:spPr>
        <p:txBody>
          <a:bodyPr vert="horz" wrap="square" lIns="0" tIns="0" rIns="0" bIns="0" numCol="1" anchor="ctr" anchorCtr="0" compatLnSpc="1">
            <a:prstTxWarp prst="textNoShape">
              <a:avLst/>
            </a:prstTxWarp>
            <a:noAutofit/>
          </a:bodyPr>
          <a:lstStyle>
            <a:lvl1pPr algn="ctr">
              <a:defRPr sz="1600">
                <a:solidFill>
                  <a:schemeClr val="tx2"/>
                </a:solidFill>
                <a:latin typeface="Constantia" panose="02030602050306030303" pitchFamily="18" charset="0"/>
              </a:defRPr>
            </a:lvl1pPr>
          </a:lstStyle>
          <a:p>
            <a:fld id="{4AEFF83A-F558-4700-8319-89A1986CA41E}" type="slidenum">
              <a:rPr lang="tr-TR" altLang="tr-TR"/>
              <a:pPr/>
              <a:t>‹#›</a:t>
            </a:fld>
            <a:endParaRPr lang="tr-TR" altLang="tr-TR"/>
          </a:p>
        </p:txBody>
      </p:sp>
      <p:sp>
        <p:nvSpPr>
          <p:cNvPr id="5" name="4 Başlık Yer Tutucusu">
            <a:extLst>
              <a:ext uri="{FF2B5EF4-FFF2-40B4-BE49-F238E27FC236}">
                <a16:creationId xmlns:a16="http://schemas.microsoft.com/office/drawing/2014/main" id="{AD43E27C-A8FD-4EE8-8AC7-A4FAD5737074}"/>
              </a:ext>
            </a:extLst>
          </p:cNvPr>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tr-TR"/>
              <a:t>Asıl başlık stili için tıklatın</a:t>
            </a:r>
            <a:endParaRPr lang="en-US"/>
          </a:p>
        </p:txBody>
      </p:sp>
    </p:spTree>
  </p:cSld>
  <p:clrMap bg1="dk1" tx1="lt1" bg2="dk2" tx2="lt2" accent1="accent1" accent2="accent2" accent3="accent3" accent4="accent4" accent5="accent5" accent6="accent6" hlink="hlink" folHlink="folHlink"/>
  <p:sldLayoutIdLst>
    <p:sldLayoutId id="2147483683" r:id="rId1"/>
    <p:sldLayoutId id="2147483677" r:id="rId2"/>
    <p:sldLayoutId id="2147483684" r:id="rId3"/>
    <p:sldLayoutId id="2147483678" r:id="rId4"/>
    <p:sldLayoutId id="2147483685" r:id="rId5"/>
    <p:sldLayoutId id="2147483679" r:id="rId6"/>
    <p:sldLayoutId id="2147483680" r:id="rId7"/>
    <p:sldLayoutId id="2147483686" r:id="rId8"/>
    <p:sldLayoutId id="2147483687" r:id="rId9"/>
    <p:sldLayoutId id="2147483681" r:id="rId10"/>
    <p:sldLayoutId id="2147483682" r:id="rId11"/>
  </p:sldLayoutIdLst>
  <p:transition>
    <p:randomBar/>
  </p:transition>
  <p:txStyles>
    <p:titleStyle>
      <a:lvl1pPr algn="l" rtl="0" fontAlgn="base">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fontAlgn="base">
        <a:spcBef>
          <a:spcPct val="0"/>
        </a:spcBef>
        <a:spcAft>
          <a:spcPct val="0"/>
        </a:spcAft>
        <a:defRPr sz="4200">
          <a:solidFill>
            <a:srgbClr val="F9F9F9"/>
          </a:solidFill>
          <a:latin typeface="Constantia" panose="02030602050306030303" pitchFamily="18" charset="0"/>
        </a:defRPr>
      </a:lvl2pPr>
      <a:lvl3pPr algn="l" rtl="0" fontAlgn="base">
        <a:spcBef>
          <a:spcPct val="0"/>
        </a:spcBef>
        <a:spcAft>
          <a:spcPct val="0"/>
        </a:spcAft>
        <a:defRPr sz="4200">
          <a:solidFill>
            <a:srgbClr val="F9F9F9"/>
          </a:solidFill>
          <a:latin typeface="Constantia" panose="02030602050306030303" pitchFamily="18" charset="0"/>
        </a:defRPr>
      </a:lvl3pPr>
      <a:lvl4pPr algn="l" rtl="0" fontAlgn="base">
        <a:spcBef>
          <a:spcPct val="0"/>
        </a:spcBef>
        <a:spcAft>
          <a:spcPct val="0"/>
        </a:spcAft>
        <a:defRPr sz="4200">
          <a:solidFill>
            <a:srgbClr val="F9F9F9"/>
          </a:solidFill>
          <a:latin typeface="Constantia" panose="02030602050306030303" pitchFamily="18" charset="0"/>
        </a:defRPr>
      </a:lvl4pPr>
      <a:lvl5pPr algn="l" rtl="0" fontAlgn="base">
        <a:spcBef>
          <a:spcPct val="0"/>
        </a:spcBef>
        <a:spcAft>
          <a:spcPct val="0"/>
        </a:spcAft>
        <a:defRPr sz="4200">
          <a:solidFill>
            <a:srgbClr val="F9F9F9"/>
          </a:solidFill>
          <a:latin typeface="Constantia" panose="02030602050306030303" pitchFamily="18" charset="0"/>
        </a:defRPr>
      </a:lvl5pPr>
      <a:lvl6pPr marL="457200" algn="l" rtl="0" fontAlgn="base">
        <a:spcBef>
          <a:spcPct val="0"/>
        </a:spcBef>
        <a:spcAft>
          <a:spcPct val="0"/>
        </a:spcAft>
        <a:defRPr sz="4200">
          <a:solidFill>
            <a:srgbClr val="F9F9F9"/>
          </a:solidFill>
          <a:latin typeface="Constantia" panose="02030602050306030303" pitchFamily="18" charset="0"/>
        </a:defRPr>
      </a:lvl6pPr>
      <a:lvl7pPr marL="914400" algn="l" rtl="0" fontAlgn="base">
        <a:spcBef>
          <a:spcPct val="0"/>
        </a:spcBef>
        <a:spcAft>
          <a:spcPct val="0"/>
        </a:spcAft>
        <a:defRPr sz="4200">
          <a:solidFill>
            <a:srgbClr val="F9F9F9"/>
          </a:solidFill>
          <a:latin typeface="Constantia" panose="02030602050306030303" pitchFamily="18" charset="0"/>
        </a:defRPr>
      </a:lvl7pPr>
      <a:lvl8pPr marL="1371600" algn="l" rtl="0" fontAlgn="base">
        <a:spcBef>
          <a:spcPct val="0"/>
        </a:spcBef>
        <a:spcAft>
          <a:spcPct val="0"/>
        </a:spcAft>
        <a:defRPr sz="4200">
          <a:solidFill>
            <a:srgbClr val="F9F9F9"/>
          </a:solidFill>
          <a:latin typeface="Constantia" panose="02030602050306030303" pitchFamily="18" charset="0"/>
        </a:defRPr>
      </a:lvl8pPr>
      <a:lvl9pPr marL="1828800" algn="l" rtl="0" fontAlgn="base">
        <a:spcBef>
          <a:spcPct val="0"/>
        </a:spcBef>
        <a:spcAft>
          <a:spcPct val="0"/>
        </a:spcAft>
        <a:defRPr sz="4200">
          <a:solidFill>
            <a:srgbClr val="F9F9F9"/>
          </a:solidFill>
          <a:latin typeface="Constantia" panose="02030602050306030303" pitchFamily="18" charset="0"/>
        </a:defRPr>
      </a:lvl9pPr>
    </p:titleStyle>
    <p:bodyStyle>
      <a:lvl1pPr marL="273050" indent="-273050" algn="l" rtl="0" fontAlgn="base">
        <a:spcBef>
          <a:spcPts val="600"/>
        </a:spcBef>
        <a:spcAft>
          <a:spcPct val="0"/>
        </a:spcAft>
        <a:buClr>
          <a:schemeClr val="accent2"/>
        </a:buClr>
        <a:buSzPct val="85000"/>
        <a:buFont typeface="Wingdings 2" panose="05020102010507070707" pitchFamily="18" charset="2"/>
        <a:buChar char=""/>
        <a:defRPr sz="2600" kern="1200">
          <a:solidFill>
            <a:schemeClr val="tx1"/>
          </a:solidFill>
          <a:latin typeface="+mn-lt"/>
          <a:ea typeface="+mn-ea"/>
          <a:cs typeface="+mn-cs"/>
        </a:defRPr>
      </a:lvl1pPr>
      <a:lvl2pPr marL="639763" indent="-273050" algn="l" rtl="0" fontAlgn="base">
        <a:spcBef>
          <a:spcPts val="300"/>
        </a:spcBef>
        <a:spcAft>
          <a:spcPct val="0"/>
        </a:spcAft>
        <a:buClr>
          <a:srgbClr val="D6903D"/>
        </a:buClr>
        <a:buSzPct val="85000"/>
        <a:buFont typeface="Wingdings 2" panose="05020102010507070707" pitchFamily="18" charset="2"/>
        <a:buChar char=""/>
        <a:defRPr sz="2400" kern="1200">
          <a:solidFill>
            <a:schemeClr val="tx2"/>
          </a:solidFill>
          <a:latin typeface="+mn-lt"/>
          <a:ea typeface="+mn-ea"/>
          <a:cs typeface="+mn-cs"/>
        </a:defRPr>
      </a:lvl2pPr>
      <a:lvl3pPr marL="1004888" indent="-228600" algn="l" rtl="0" fontAlgn="base">
        <a:spcBef>
          <a:spcPts val="300"/>
        </a:spcBef>
        <a:spcAft>
          <a:spcPct val="0"/>
        </a:spcAft>
        <a:buClr>
          <a:srgbClr val="B37732"/>
        </a:buClr>
        <a:buSzPct val="85000"/>
        <a:buFont typeface="Wingdings 2" panose="05020102010507070707" pitchFamily="18" charset="2"/>
        <a:buChar char=""/>
        <a:defRPr sz="2100" kern="1200">
          <a:solidFill>
            <a:schemeClr val="tx1"/>
          </a:solidFill>
          <a:latin typeface="+mn-lt"/>
          <a:ea typeface="+mn-ea"/>
          <a:cs typeface="+mn-cs"/>
        </a:defRPr>
      </a:lvl3pPr>
      <a:lvl4pPr marL="1279525" indent="-228600" algn="l" rtl="0" fontAlgn="base">
        <a:spcBef>
          <a:spcPts val="300"/>
        </a:spcBef>
        <a:spcAft>
          <a:spcPct val="0"/>
        </a:spcAft>
        <a:buClr>
          <a:srgbClr val="D6903D"/>
        </a:buClr>
        <a:buSzPct val="85000"/>
        <a:buFont typeface="Wingdings 2" panose="05020102010507070707" pitchFamily="18" charset="2"/>
        <a:buChar char=""/>
        <a:defRPr sz="1900" kern="1200">
          <a:solidFill>
            <a:schemeClr val="tx1"/>
          </a:solidFill>
          <a:latin typeface="+mn-lt"/>
          <a:ea typeface="+mn-ea"/>
          <a:cs typeface="+mn-cs"/>
        </a:defRPr>
      </a:lvl4pPr>
      <a:lvl5pPr marL="1554163" indent="-228600" algn="l" rtl="0" fontAlgn="base">
        <a:spcBef>
          <a:spcPts val="338"/>
        </a:spcBef>
        <a:spcAft>
          <a:spcPct val="0"/>
        </a:spcAft>
        <a:buClr>
          <a:srgbClr val="D6903D"/>
        </a:buClr>
        <a:buSzPct val="85000"/>
        <a:buFont typeface="Wingdings 2" panose="05020102010507070707"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a:extLst>
              <a:ext uri="{FF2B5EF4-FFF2-40B4-BE49-F238E27FC236}">
                <a16:creationId xmlns:a16="http://schemas.microsoft.com/office/drawing/2014/main" id="{7307DEDE-D204-43E9-B331-EA6FF9CE161C}"/>
              </a:ext>
            </a:extLst>
          </p:cNvPr>
          <p:cNvSpPr>
            <a:spLocks noGrp="1"/>
          </p:cNvSpPr>
          <p:nvPr>
            <p:ph type="subTitle" idx="1"/>
          </p:nvPr>
        </p:nvSpPr>
        <p:spPr>
          <a:xfrm>
            <a:off x="457200" y="3700463"/>
            <a:ext cx="8305800" cy="1143000"/>
          </a:xfrm>
        </p:spPr>
        <p:txBody>
          <a:bodyPr/>
          <a:lstStyle/>
          <a:p>
            <a:pPr algn="l" fontAlgn="auto">
              <a:spcAft>
                <a:spcPts val="0"/>
              </a:spcAft>
              <a:buFont typeface="Arial" pitchFamily="34" charset="0"/>
              <a:buChar char="•"/>
              <a:defRPr/>
            </a:pPr>
            <a:r>
              <a:rPr lang="tr-TR" dirty="0"/>
              <a:t>TANIMI</a:t>
            </a:r>
          </a:p>
          <a:p>
            <a:pPr algn="l" fontAlgn="auto">
              <a:spcAft>
                <a:spcPts val="0"/>
              </a:spcAft>
              <a:buFont typeface="Arial" pitchFamily="34" charset="0"/>
              <a:buChar char="•"/>
              <a:defRPr/>
            </a:pPr>
            <a:r>
              <a:rPr lang="tr-TR" dirty="0"/>
              <a:t>TARİHİ</a:t>
            </a:r>
          </a:p>
          <a:p>
            <a:pPr algn="l" fontAlgn="auto">
              <a:spcAft>
                <a:spcPts val="0"/>
              </a:spcAft>
              <a:buFont typeface="Arial" pitchFamily="34" charset="0"/>
              <a:buChar char="•"/>
              <a:defRPr/>
            </a:pPr>
            <a:r>
              <a:rPr lang="tr-TR" dirty="0"/>
              <a:t>ÖZELLİKLERİ</a:t>
            </a:r>
          </a:p>
        </p:txBody>
      </p:sp>
      <p:sp>
        <p:nvSpPr>
          <p:cNvPr id="2" name="1 Başlık">
            <a:extLst>
              <a:ext uri="{FF2B5EF4-FFF2-40B4-BE49-F238E27FC236}">
                <a16:creationId xmlns:a16="http://schemas.microsoft.com/office/drawing/2014/main" id="{DE569647-86B4-41D0-A90B-D858899767E4}"/>
              </a:ext>
            </a:extLst>
          </p:cNvPr>
          <p:cNvSpPr>
            <a:spLocks noGrp="1"/>
          </p:cNvSpPr>
          <p:nvPr>
            <p:ph type="ctrTitle"/>
          </p:nvPr>
        </p:nvSpPr>
        <p:spPr/>
        <p:txBody>
          <a:bodyPr/>
          <a:lstStyle/>
          <a:p>
            <a:pPr fontAlgn="auto">
              <a:spcAft>
                <a:spcPts val="0"/>
              </a:spcAft>
              <a:defRPr/>
            </a:pPr>
            <a:r>
              <a:rPr lang="tr-TR" b="1"/>
              <a:t>BİYOGRAFİ</a:t>
            </a:r>
            <a:endParaRPr lang="tr-T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par>
                          <p:cTn id="8" fill="hold" nodeType="afterGroup">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to="" calcmode="lin" valueType="num">
                                      <p:cBhvr>
                                        <p:cTn id="11" dur="1" fill="hold"/>
                                        <p:tgtEl>
                                          <p:spTgt spid="3">
                                            <p:txEl>
                                              <p:pRg st="0" end="0"/>
                                            </p:txEl>
                                          </p:spTgt>
                                        </p:tgtEl>
                                        <p:attrNameLst>
                                          <p:attrName/>
                                        </p:attrNameLst>
                                      </p:cBhvr>
                                    </p:anim>
                                  </p:childTnLst>
                                </p:cTn>
                              </p:par>
                            </p:childTnLst>
                          </p:cTn>
                        </p:par>
                        <p:par>
                          <p:cTn id="12" fill="hold" nodeType="afterGroup">
                            <p:stCondLst>
                              <p:cond delay="0"/>
                            </p:stCondLst>
                            <p:childTnLst>
                              <p:par>
                                <p:cTn id="13" presetID="24"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to="" calcmode="lin" valueType="num">
                                      <p:cBhvr>
                                        <p:cTn id="15" dur="1" fill="hold"/>
                                        <p:tgtEl>
                                          <p:spTgt spid="3">
                                            <p:txEl>
                                              <p:pRg st="1" end="1"/>
                                            </p:txEl>
                                          </p:spTgt>
                                        </p:tgtEl>
                                        <p:attrNameLst>
                                          <p:attrName/>
                                        </p:attrNameLst>
                                      </p:cBhvr>
                                    </p:anim>
                                  </p:childTnLst>
                                </p:cTn>
                              </p:par>
                            </p:childTnLst>
                          </p:cTn>
                        </p:par>
                        <p:par>
                          <p:cTn id="16" fill="hold" nodeType="afterGroup">
                            <p:stCondLst>
                              <p:cond delay="0"/>
                            </p:stCondLst>
                            <p:childTnLst>
                              <p:par>
                                <p:cTn id="17" presetID="24"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to="" calcmode="lin" valueType="num">
                                      <p:cBhvr>
                                        <p:cTn id="19"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1A89CB56-A32E-48E1-978D-41E3BD48B4AF}"/>
              </a:ext>
            </a:extLst>
          </p:cNvPr>
          <p:cNvSpPr>
            <a:spLocks noGrp="1"/>
          </p:cNvSpPr>
          <p:nvPr>
            <p:ph idx="1"/>
          </p:nvPr>
        </p:nvSpPr>
        <p:spPr>
          <a:xfrm>
            <a:off x="457200" y="1600200"/>
            <a:ext cx="8229600" cy="4343400"/>
          </a:xfrm>
        </p:spPr>
        <p:txBody>
          <a:bodyPr/>
          <a:lstStyle/>
          <a:p>
            <a:pPr>
              <a:spcAft>
                <a:spcPts val="600"/>
              </a:spcAft>
            </a:pPr>
            <a:r>
              <a:rPr lang="tr-TR" altLang="tr-TR" sz="4000" baseline="-25000"/>
              <a:t>Biyografi türünün ilk büyük yazan olarak eski Yunan edebiyatında Plutarkhos kabul edilir.</a:t>
            </a:r>
          </a:p>
          <a:p>
            <a:pPr>
              <a:spcAft>
                <a:spcPts val="600"/>
              </a:spcAft>
              <a:buFont typeface="Wingdings 2" panose="05020102010507070707" pitchFamily="18" charset="2"/>
              <a:buNone/>
            </a:pPr>
            <a:endParaRPr lang="tr-TR" altLang="tr-TR" sz="4000" baseline="-25000"/>
          </a:p>
          <a:p>
            <a:pPr>
              <a:spcAft>
                <a:spcPts val="1800"/>
              </a:spcAft>
            </a:pPr>
            <a:r>
              <a:rPr lang="tr-TR" altLang="tr-TR" sz="4000" baseline="-25000"/>
              <a:t>İslam tarihinde ilk biyografi Hz. Muhammed'in hayatını anlatan eserlerdir. Siyer adı verilen bu tür eserin ilki Muhammed bin İshak (ölm. 768)'a aitti. İbn-i İshak'ın eseri zamanımıza ulaşmamıştır. Ondan naklen anlatan İbn-i Hişam (ölm. 828)'ın siyeri elimizdedir.</a:t>
            </a:r>
          </a:p>
          <a:p>
            <a:pPr>
              <a:spcAft>
                <a:spcPts val="600"/>
              </a:spcAft>
              <a:buFont typeface="Wingdings 2" panose="05020102010507070707" pitchFamily="18" charset="2"/>
              <a:buNone/>
            </a:pPr>
            <a:endParaRPr lang="tr-TR" altLang="tr-TR" sz="4000" baseline="-25000"/>
          </a:p>
          <a:p>
            <a:pPr>
              <a:spcAft>
                <a:spcPts val="600"/>
              </a:spcAft>
              <a:buFont typeface="Wingdings 2" panose="05020102010507070707" pitchFamily="18" charset="2"/>
              <a:buNone/>
            </a:pPr>
            <a:endParaRPr lang="tr-TR" altLang="tr-TR" sz="4000"/>
          </a:p>
        </p:txBody>
      </p:sp>
      <p:sp>
        <p:nvSpPr>
          <p:cNvPr id="2" name="1 Başlık">
            <a:extLst>
              <a:ext uri="{FF2B5EF4-FFF2-40B4-BE49-F238E27FC236}">
                <a16:creationId xmlns:a16="http://schemas.microsoft.com/office/drawing/2014/main" id="{453CCADC-0293-484C-8A96-C3EEBA1892BE}"/>
              </a:ext>
            </a:extLst>
          </p:cNvPr>
          <p:cNvSpPr>
            <a:spLocks noGrp="1"/>
          </p:cNvSpPr>
          <p:nvPr>
            <p:ph type="title"/>
          </p:nvPr>
        </p:nvSpPr>
        <p:spPr/>
        <p:txBody>
          <a:bodyPr/>
          <a:lstStyle/>
          <a:p>
            <a:pPr fontAlgn="auto">
              <a:spcAft>
                <a:spcPts val="0"/>
              </a:spcAft>
              <a:defRPr/>
            </a:pPr>
            <a:r>
              <a:rPr lang="tr-TR" b="1"/>
              <a:t>BİYOGRAFİ</a:t>
            </a:r>
            <a:endParaRPr lang="tr-T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ACCCC442-DF9D-4525-80F0-67A252D2393A}"/>
              </a:ext>
            </a:extLst>
          </p:cNvPr>
          <p:cNvSpPr>
            <a:spLocks noGrp="1"/>
          </p:cNvSpPr>
          <p:nvPr>
            <p:ph idx="1"/>
          </p:nvPr>
        </p:nvSpPr>
        <p:spPr/>
        <p:txBody>
          <a:bodyPr/>
          <a:lstStyle/>
          <a:p>
            <a:pPr>
              <a:spcAft>
                <a:spcPts val="600"/>
              </a:spcAft>
            </a:pPr>
            <a:r>
              <a:rPr lang="tr-TR" altLang="tr-TR" sz="4400" baseline="-25000"/>
              <a:t>İslam'ın yayılması ile birlikte biyografi edebiyatı da gelişmiştir. Hadis naklinde</a:t>
            </a:r>
            <a:r>
              <a:rPr lang="tr-TR" altLang="tr-TR" sz="4400"/>
              <a:t> </a:t>
            </a:r>
            <a:r>
              <a:rPr lang="tr-TR" altLang="tr-TR" sz="4400" baseline="-25000"/>
              <a:t>dayanılan kaynağın güvenilirliği açısından kişinin hayatına da yer verilmiştir. Hadis nakledenlerin hayatını anlatan eserler İlmü'l-rical diye bilinir. Sonradan her ilim dalı için ayrı biyografi edebiyatı meydana gelmiştir. Türk edebiyatında ilk biyografi edebiyatı tercüme yoluyla-ortaya-çıkmıştır.</a:t>
            </a:r>
          </a:p>
          <a:p>
            <a:pPr>
              <a:spcAft>
                <a:spcPts val="600"/>
              </a:spcAft>
            </a:pPr>
            <a:endParaRPr lang="tr-TR" altLang="tr-TR" sz="4400" baseline="-25000"/>
          </a:p>
          <a:p>
            <a:pPr>
              <a:spcAft>
                <a:spcPts val="600"/>
              </a:spcAft>
              <a:buFont typeface="Wingdings 2" panose="05020102010507070707" pitchFamily="18" charset="2"/>
              <a:buNone/>
            </a:pPr>
            <a:endParaRPr lang="tr-TR" altLang="tr-TR" sz="4400"/>
          </a:p>
        </p:txBody>
      </p:sp>
      <p:sp>
        <p:nvSpPr>
          <p:cNvPr id="2" name="1 Başlık">
            <a:extLst>
              <a:ext uri="{FF2B5EF4-FFF2-40B4-BE49-F238E27FC236}">
                <a16:creationId xmlns:a16="http://schemas.microsoft.com/office/drawing/2014/main" id="{CCE2A0D6-43B0-46E5-A6A0-8B454E416E93}"/>
              </a:ext>
            </a:extLst>
          </p:cNvPr>
          <p:cNvSpPr>
            <a:spLocks noGrp="1"/>
          </p:cNvSpPr>
          <p:nvPr>
            <p:ph type="title"/>
          </p:nvPr>
        </p:nvSpPr>
        <p:spPr/>
        <p:txBody>
          <a:bodyPr/>
          <a:lstStyle/>
          <a:p>
            <a:pPr fontAlgn="auto">
              <a:spcAft>
                <a:spcPts val="0"/>
              </a:spcAft>
              <a:defRPr/>
            </a:pPr>
            <a:r>
              <a:rPr lang="tr-TR" b="1"/>
              <a:t>BİYOGRAFİ</a:t>
            </a:r>
            <a:endParaRPr lang="tr-T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B4D13108-CDB5-4D82-A395-1B8C61BA15CC}"/>
              </a:ext>
            </a:extLst>
          </p:cNvPr>
          <p:cNvSpPr>
            <a:spLocks noGrp="1"/>
          </p:cNvSpPr>
          <p:nvPr>
            <p:ph idx="1"/>
          </p:nvPr>
        </p:nvSpPr>
        <p:spPr>
          <a:xfrm>
            <a:off x="457200" y="1524000"/>
            <a:ext cx="8229600" cy="4800600"/>
          </a:xfrm>
        </p:spPr>
        <p:txBody>
          <a:bodyPr/>
          <a:lstStyle/>
          <a:p>
            <a:pPr>
              <a:spcAft>
                <a:spcPts val="600"/>
              </a:spcAft>
            </a:pPr>
            <a:r>
              <a:rPr lang="tr-TR" altLang="tr-TR" sz="3600" baseline="-25000"/>
              <a:t>Malik Bahşi'nin Feridüddin Attar'dan çevirdiği Tezkiret'ül -Evliya tercümesi ilk biyografilerden biri kabul edilir. Osmanlı sahasında biyografi asıl XVI-XVIII. yüzyıllarda yayılmıştır. Tezkire, menakıb, vefayât, devhâ, sefine, tuhfe, hadika, fihrist, silsilename, şairname, gazavatname, sicil gibi başlıklarla kaleme alınan biyografiler bir kişiyi değil, birçok kişiyi anlatır. Ancak meslek sınıflandırılmasına gidilmiştir.</a:t>
            </a:r>
          </a:p>
          <a:p>
            <a:pPr>
              <a:spcAft>
                <a:spcPts val="600"/>
              </a:spcAft>
            </a:pPr>
            <a:r>
              <a:rPr lang="tr-TR" altLang="tr-TR" sz="3600" baseline="-25000"/>
              <a:t>Tarikat büyüklerinin hayatını konu edinen menakıbnameler birer biyografi sayılabilirlerse de, ele aldıkları kişileri efsaneleştirdikleri için ilmi vesika olarak kullanılmaz, sadece-delil-gösterilebilirler.</a:t>
            </a:r>
          </a:p>
          <a:p>
            <a:pPr>
              <a:spcAft>
                <a:spcPts val="600"/>
              </a:spcAft>
              <a:buFont typeface="Wingdings 2" panose="05020102010507070707" pitchFamily="18" charset="2"/>
              <a:buNone/>
            </a:pPr>
            <a:endParaRPr lang="tr-TR" altLang="tr-TR" sz="3600"/>
          </a:p>
        </p:txBody>
      </p:sp>
      <p:sp>
        <p:nvSpPr>
          <p:cNvPr id="2" name="1 Başlık">
            <a:extLst>
              <a:ext uri="{FF2B5EF4-FFF2-40B4-BE49-F238E27FC236}">
                <a16:creationId xmlns:a16="http://schemas.microsoft.com/office/drawing/2014/main" id="{1DF7674D-9E21-47EE-8ED3-1613620D47A4}"/>
              </a:ext>
            </a:extLst>
          </p:cNvPr>
          <p:cNvSpPr>
            <a:spLocks noGrp="1"/>
          </p:cNvSpPr>
          <p:nvPr>
            <p:ph type="title"/>
          </p:nvPr>
        </p:nvSpPr>
        <p:spPr/>
        <p:txBody>
          <a:bodyPr/>
          <a:lstStyle/>
          <a:p>
            <a:pPr fontAlgn="auto">
              <a:spcAft>
                <a:spcPts val="0"/>
              </a:spcAft>
              <a:defRPr/>
            </a:pPr>
            <a:r>
              <a:rPr lang="tr-TR" b="1"/>
              <a:t>BİYOGRAFİ</a:t>
            </a:r>
            <a:endParaRPr lang="tr-T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50A9141B-61AC-4A1E-A252-AEDAAF2A3BCA}"/>
              </a:ext>
            </a:extLst>
          </p:cNvPr>
          <p:cNvSpPr>
            <a:spLocks noGrp="1"/>
          </p:cNvSpPr>
          <p:nvPr>
            <p:ph idx="1"/>
          </p:nvPr>
        </p:nvSpPr>
        <p:spPr>
          <a:xfrm>
            <a:off x="457200" y="1524000"/>
            <a:ext cx="8229600" cy="4953000"/>
          </a:xfrm>
        </p:spPr>
        <p:txBody>
          <a:bodyPr/>
          <a:lstStyle/>
          <a:p>
            <a:pPr>
              <a:spcAft>
                <a:spcPts val="600"/>
              </a:spcAft>
            </a:pPr>
            <a:r>
              <a:rPr lang="tr-TR" altLang="tr-TR" sz="3200" baseline="-25000"/>
              <a:t>Tezkire kelimesinin asıl kullanılış yeri şair biyografileridir. Şair tezkireleri veya kısaca tezkireler, gerek kendi asırları gerek günümüz için sade bir biyografi olmaktan öte bir mana ifade ederler. Bu eserler o devrin şairlerini, edebiyatçılarını toplu ve müstakil olarak içine alan yegane eserlerdir. Tezkirelerin gayesi devrin şair ve edebiyatçılarını tanımaktır.</a:t>
            </a:r>
          </a:p>
          <a:p>
            <a:pPr>
              <a:spcAft>
                <a:spcPts val="600"/>
              </a:spcAft>
            </a:pPr>
            <a:r>
              <a:rPr lang="tr-TR" altLang="tr-TR" sz="3200" baseline="-25000"/>
              <a:t>Tezkire yazarları, eserlerine aldıkları şairlerin hayatlarında bu hayatın çeşitli teferruatına, fiziki ve ruhi görünümlerine hatta içinde yetiştiği sosyal ve edebi çevreye kadar  inmeye çalışırlar. Aynı zamanda şairin sanat yönüne, şairlik gücüne ve hususiyetine, çevresiyle olan çeşitli sanat münasebetlerine, eserlerinin değerine, bunlardan seçilmiş örneklere en az hayatı kadar yer verir, değerlendirmede bulunur. Bu yönleriyle tezkireler, edebiyat,-tarih-ve tezkireciliğimizin en kıymetli kaynaklandır.</a:t>
            </a:r>
          </a:p>
          <a:p>
            <a:pPr>
              <a:spcAft>
                <a:spcPts val="600"/>
              </a:spcAft>
            </a:pPr>
            <a:endParaRPr lang="tr-TR" altLang="tr-TR" sz="3200"/>
          </a:p>
        </p:txBody>
      </p:sp>
      <p:sp>
        <p:nvSpPr>
          <p:cNvPr id="2" name="1 Başlık">
            <a:extLst>
              <a:ext uri="{FF2B5EF4-FFF2-40B4-BE49-F238E27FC236}">
                <a16:creationId xmlns:a16="http://schemas.microsoft.com/office/drawing/2014/main" id="{6F51F0B6-4326-40E4-8149-35A1B08CC0D3}"/>
              </a:ext>
            </a:extLst>
          </p:cNvPr>
          <p:cNvSpPr>
            <a:spLocks noGrp="1"/>
          </p:cNvSpPr>
          <p:nvPr>
            <p:ph type="title"/>
          </p:nvPr>
        </p:nvSpPr>
        <p:spPr/>
        <p:txBody>
          <a:bodyPr/>
          <a:lstStyle/>
          <a:p>
            <a:pPr fontAlgn="auto">
              <a:spcAft>
                <a:spcPts val="0"/>
              </a:spcAft>
              <a:defRPr/>
            </a:pPr>
            <a:r>
              <a:rPr lang="tr-TR" b="1"/>
              <a:t>BİYOGRAFİ</a:t>
            </a:r>
            <a:endParaRPr lang="tr-T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C538EC2C-924B-4E99-ACFB-49AF7EB92CBF}"/>
              </a:ext>
            </a:extLst>
          </p:cNvPr>
          <p:cNvSpPr>
            <a:spLocks noGrp="1"/>
          </p:cNvSpPr>
          <p:nvPr>
            <p:ph idx="1"/>
          </p:nvPr>
        </p:nvSpPr>
        <p:spPr/>
        <p:txBody>
          <a:bodyPr/>
          <a:lstStyle/>
          <a:p>
            <a:pPr>
              <a:spcAft>
                <a:spcPts val="600"/>
              </a:spcAft>
            </a:pPr>
            <a:r>
              <a:rPr lang="tr-TR" altLang="tr-TR" sz="4000" baseline="-25000"/>
              <a:t>Tezkireler, başlangıçtan tezkirenin yazıldığı tarihe kadar yaşayan şairleri bütünüyle verirler. Bu eserler için başlangıç 13. asra kadar inebilir. Tezkirelerin bazıları şairleri elifba sırasına göre, bazıları da belli zaman aralıklarına göre grup grup ele alır.</a:t>
            </a:r>
          </a:p>
          <a:p>
            <a:pPr>
              <a:spcAft>
                <a:spcPts val="600"/>
              </a:spcAft>
            </a:pPr>
            <a:r>
              <a:rPr lang="tr-TR" altLang="tr-TR" sz="4000" baseline="-25000"/>
              <a:t>Türk edebiyatında otuz kadar şair tezkiresinin varlığı bilinmektedir. İlk Türk tezkirecisi 15. yüzyılın büyük Çağatay şairi </a:t>
            </a:r>
            <a:r>
              <a:rPr lang="tr-TR" altLang="tr-TR" sz="4000" b="1" baseline="-25000"/>
              <a:t>Ali Şir Nevai'</a:t>
            </a:r>
            <a:r>
              <a:rPr lang="tr-TR" altLang="tr-TR" sz="4000" baseline="-25000"/>
              <a:t>nin, </a:t>
            </a:r>
            <a:r>
              <a:rPr lang="tr-TR" altLang="tr-TR" sz="4000" b="1" baseline="-25000"/>
              <a:t>Mecalisü'n-Nefais</a:t>
            </a:r>
            <a:r>
              <a:rPr lang="tr-TR" altLang="tr-TR" sz="4000" baseline="-25000"/>
              <a:t> adlı eseridir. Osmanlı sahasında ilk tezkireyi Edirneli Sehi Bey yazmıştı. İsmi </a:t>
            </a:r>
            <a:r>
              <a:rPr lang="tr-TR" altLang="tr-TR" sz="4000" b="1" baseline="-25000"/>
              <a:t>Heşt Behişt</a:t>
            </a:r>
            <a:r>
              <a:rPr lang="tr-TR" altLang="tr-TR" sz="4000" baseline="-25000"/>
              <a:t>'tir.</a:t>
            </a:r>
          </a:p>
          <a:p>
            <a:pPr>
              <a:spcAft>
                <a:spcPts val="600"/>
              </a:spcAft>
            </a:pPr>
            <a:endParaRPr lang="tr-TR" altLang="tr-TR" sz="4000"/>
          </a:p>
        </p:txBody>
      </p:sp>
      <p:sp>
        <p:nvSpPr>
          <p:cNvPr id="2" name="1 Başlık">
            <a:extLst>
              <a:ext uri="{FF2B5EF4-FFF2-40B4-BE49-F238E27FC236}">
                <a16:creationId xmlns:a16="http://schemas.microsoft.com/office/drawing/2014/main" id="{1949C148-CCA8-4BCD-94C6-EB48850AC628}"/>
              </a:ext>
            </a:extLst>
          </p:cNvPr>
          <p:cNvSpPr>
            <a:spLocks noGrp="1"/>
          </p:cNvSpPr>
          <p:nvPr>
            <p:ph type="title"/>
          </p:nvPr>
        </p:nvSpPr>
        <p:spPr/>
        <p:txBody>
          <a:bodyPr/>
          <a:lstStyle/>
          <a:p>
            <a:pPr fontAlgn="auto">
              <a:spcAft>
                <a:spcPts val="0"/>
              </a:spcAft>
              <a:defRPr/>
            </a:pPr>
            <a:r>
              <a:rPr lang="tr-TR" b="1"/>
              <a:t>BİYOGRAFİ</a:t>
            </a:r>
            <a:endParaRPr lang="tr-T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5229F18E-9094-4205-8252-DC46AE019BC9}"/>
              </a:ext>
            </a:extLst>
          </p:cNvPr>
          <p:cNvSpPr>
            <a:spLocks noGrp="1"/>
          </p:cNvSpPr>
          <p:nvPr>
            <p:ph idx="1"/>
          </p:nvPr>
        </p:nvSpPr>
        <p:spPr>
          <a:xfrm>
            <a:off x="457200" y="1524000"/>
            <a:ext cx="8229600" cy="4108450"/>
          </a:xfrm>
        </p:spPr>
        <p:txBody>
          <a:bodyPr bIns="548640" anchor="ctr">
            <a:spAutoFit/>
          </a:bodyPr>
          <a:lstStyle/>
          <a:p>
            <a:pPr>
              <a:spcAft>
                <a:spcPts val="600"/>
              </a:spcAft>
              <a:buFont typeface="Wingdings 2" panose="05020102010507070707" pitchFamily="18" charset="2"/>
              <a:buNone/>
            </a:pPr>
            <a:r>
              <a:rPr lang="tr-TR" altLang="tr-TR" sz="3600" baseline="-25000"/>
              <a:t>Başlıca tezkireler, yazarları ve yazılış tarihleri:</a:t>
            </a:r>
          </a:p>
          <a:p>
            <a:pPr>
              <a:spcAft>
                <a:spcPts val="600"/>
              </a:spcAft>
              <a:buFont typeface="Wingdings 2" panose="05020102010507070707" pitchFamily="18" charset="2"/>
              <a:buNone/>
            </a:pPr>
            <a:r>
              <a:rPr lang="tr-TR" altLang="tr-TR" sz="3600" baseline="-25000"/>
              <a:t>On altıncı asır:</a:t>
            </a:r>
          </a:p>
          <a:p>
            <a:pPr>
              <a:spcAft>
                <a:spcPts val="600"/>
              </a:spcAft>
            </a:pPr>
            <a:r>
              <a:rPr lang="tr-TR" altLang="tr-TR" sz="3600" baseline="-25000"/>
              <a:t>Heşt Behişt (Sehi Bey-1538)</a:t>
            </a:r>
          </a:p>
          <a:p>
            <a:pPr>
              <a:spcAft>
                <a:spcPts val="600"/>
              </a:spcAft>
            </a:pPr>
            <a:r>
              <a:rPr lang="tr-TR" altLang="tr-TR" sz="3600" baseline="-25000"/>
              <a:t>Latifi Tezkiresi (Latifi-1546)</a:t>
            </a:r>
          </a:p>
          <a:p>
            <a:pPr>
              <a:spcAft>
                <a:spcPts val="600"/>
              </a:spcAft>
            </a:pPr>
            <a:r>
              <a:rPr lang="tr-TR" altLang="tr-TR" sz="3600" baseline="-25000"/>
              <a:t>Meşair-üş-Şuara (Aşık Çelebi-1563)</a:t>
            </a:r>
          </a:p>
          <a:p>
            <a:pPr>
              <a:spcAft>
                <a:spcPts val="600"/>
              </a:spcAft>
            </a:pPr>
            <a:r>
              <a:rPr lang="tr-TR" altLang="tr-TR" sz="3600" baseline="-25000"/>
              <a:t>Kınalızade Tezkiresi (Kınalızade Hasan Çelebi-1585)</a:t>
            </a:r>
          </a:p>
          <a:p>
            <a:pPr>
              <a:spcAft>
                <a:spcPts val="600"/>
              </a:spcAft>
              <a:buFont typeface="Wingdings 2" panose="05020102010507070707" pitchFamily="18" charset="2"/>
              <a:buNone/>
            </a:pPr>
            <a:endParaRPr lang="tr-TR" altLang="tr-TR" sz="3600" baseline="-25000"/>
          </a:p>
        </p:txBody>
      </p:sp>
      <p:sp>
        <p:nvSpPr>
          <p:cNvPr id="2" name="1 Başlık">
            <a:extLst>
              <a:ext uri="{FF2B5EF4-FFF2-40B4-BE49-F238E27FC236}">
                <a16:creationId xmlns:a16="http://schemas.microsoft.com/office/drawing/2014/main" id="{93F3E021-0636-41BC-901B-4A7B3E23505E}"/>
              </a:ext>
            </a:extLst>
          </p:cNvPr>
          <p:cNvSpPr>
            <a:spLocks noGrp="1"/>
          </p:cNvSpPr>
          <p:nvPr>
            <p:ph type="title"/>
          </p:nvPr>
        </p:nvSpPr>
        <p:spPr/>
        <p:txBody>
          <a:bodyPr/>
          <a:lstStyle/>
          <a:p>
            <a:pPr fontAlgn="auto">
              <a:spcAft>
                <a:spcPts val="0"/>
              </a:spcAft>
              <a:defRPr/>
            </a:pPr>
            <a:r>
              <a:rPr lang="tr-TR" b="1"/>
              <a:t>BİYOGRAFİ</a:t>
            </a:r>
            <a:endParaRPr lang="tr-T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to="" calcmode="lin" valueType="num">
                                      <p:cBhvr>
                                        <p:cTn id="32" dur="1" fill="hold"/>
                                        <p:tgtEl>
                                          <p:spTgt spid="3">
                                            <p:txEl>
                                              <p:pRg st="4" end="4"/>
                                            </p:txEl>
                                          </p:spTgt>
                                        </p:tgtEl>
                                        <p:attrNameLst>
                                          <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to="" calcmode="lin" valueType="num">
                                      <p:cBhvr>
                                        <p:cTn id="37"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İçerik Yer Tutucusu">
            <a:extLst>
              <a:ext uri="{FF2B5EF4-FFF2-40B4-BE49-F238E27FC236}">
                <a16:creationId xmlns:a16="http://schemas.microsoft.com/office/drawing/2014/main" id="{821A14A9-1BEC-4DC9-B288-3BF52919473C}"/>
              </a:ext>
            </a:extLst>
          </p:cNvPr>
          <p:cNvSpPr>
            <a:spLocks noGrp="1"/>
          </p:cNvSpPr>
          <p:nvPr>
            <p:ph idx="1"/>
          </p:nvPr>
        </p:nvSpPr>
        <p:spPr/>
        <p:txBody>
          <a:bodyPr/>
          <a:lstStyle/>
          <a:p>
            <a:pPr>
              <a:spcAft>
                <a:spcPts val="600"/>
              </a:spcAft>
              <a:buFont typeface="Wingdings 2" panose="05020102010507070707" pitchFamily="18" charset="2"/>
              <a:buNone/>
            </a:pPr>
            <a:r>
              <a:rPr lang="tr-TR" altLang="tr-TR" sz="3200" baseline="-25000"/>
              <a:t>On yedinci asır:</a:t>
            </a:r>
          </a:p>
          <a:p>
            <a:pPr>
              <a:spcAft>
                <a:spcPts val="600"/>
              </a:spcAft>
            </a:pPr>
            <a:r>
              <a:rPr lang="tr-TR" altLang="tr-TR" sz="3200" baseline="-25000"/>
              <a:t>Riyazü'ş-Şuara (Riyazi-1592) </a:t>
            </a:r>
          </a:p>
          <a:p>
            <a:pPr>
              <a:spcAft>
                <a:spcPts val="600"/>
              </a:spcAft>
            </a:pPr>
            <a:r>
              <a:rPr lang="tr-TR" altLang="tr-TR" sz="3200" baseline="-25000"/>
              <a:t>Zübdetü'l-Eş'ar (Asım-1675) </a:t>
            </a:r>
          </a:p>
          <a:p>
            <a:pPr>
              <a:spcAft>
                <a:spcPts val="600"/>
              </a:spcAft>
            </a:pPr>
            <a:r>
              <a:rPr lang="tr-TR" altLang="tr-TR" sz="3200" baseline="-25000"/>
              <a:t>Teşrifatü'ş-Şuara (Güfti-1677)</a:t>
            </a:r>
          </a:p>
          <a:p>
            <a:pPr>
              <a:spcAft>
                <a:spcPts val="600"/>
              </a:spcAft>
              <a:buFont typeface="Wingdings 2" panose="05020102010507070707" pitchFamily="18" charset="2"/>
              <a:buNone/>
            </a:pPr>
            <a:r>
              <a:rPr lang="tr-TR" altLang="tr-TR" sz="3200" baseline="-25000"/>
              <a:t> On sekizinci asır: </a:t>
            </a:r>
          </a:p>
          <a:p>
            <a:pPr>
              <a:spcAft>
                <a:spcPts val="600"/>
              </a:spcAft>
            </a:pPr>
            <a:r>
              <a:rPr lang="tr-TR" altLang="tr-TR" sz="3200" baseline="-25000"/>
              <a:t>Safai Tezkiresi (Safai-1721) </a:t>
            </a:r>
          </a:p>
          <a:p>
            <a:pPr>
              <a:spcAft>
                <a:spcPts val="600"/>
              </a:spcAft>
            </a:pPr>
            <a:r>
              <a:rPr lang="tr-TR" altLang="tr-TR" sz="3200" baseline="-25000"/>
              <a:t>Nuhbetü’l-asar (Beliğ-1721) </a:t>
            </a:r>
          </a:p>
          <a:p>
            <a:pPr>
              <a:spcAft>
                <a:spcPts val="600"/>
              </a:spcAft>
            </a:pPr>
            <a:r>
              <a:rPr lang="tr-TR" altLang="tr-TR" sz="3200" baseline="-25000"/>
              <a:t>Adab-ı Zurefa (Ramiz-1783) </a:t>
            </a:r>
          </a:p>
          <a:p>
            <a:pPr>
              <a:spcAft>
                <a:spcPts val="600"/>
              </a:spcAft>
            </a:pPr>
            <a:r>
              <a:rPr lang="tr-TR" altLang="tr-TR" sz="3200" baseline="-25000"/>
              <a:t>Mir'at-ı Şiir (Akif-1789)</a:t>
            </a:r>
          </a:p>
          <a:p>
            <a:endParaRPr lang="tr-TR" altLang="tr-TR" sz="3200"/>
          </a:p>
        </p:txBody>
      </p:sp>
      <p:sp>
        <p:nvSpPr>
          <p:cNvPr id="3" name="2 Başlık">
            <a:extLst>
              <a:ext uri="{FF2B5EF4-FFF2-40B4-BE49-F238E27FC236}">
                <a16:creationId xmlns:a16="http://schemas.microsoft.com/office/drawing/2014/main" id="{270AAEEC-0E8B-4988-8E0C-C3698D404421}"/>
              </a:ext>
            </a:extLst>
          </p:cNvPr>
          <p:cNvSpPr>
            <a:spLocks noGrp="1"/>
          </p:cNvSpPr>
          <p:nvPr>
            <p:ph type="title"/>
          </p:nvPr>
        </p:nvSpPr>
        <p:spPr/>
        <p:txBody>
          <a:bodyPr/>
          <a:lstStyle/>
          <a:p>
            <a:pPr fontAlgn="auto">
              <a:spcAft>
                <a:spcPts val="0"/>
              </a:spcAft>
              <a:defRPr/>
            </a:pPr>
            <a:endParaRPr lang="tr-TR"/>
          </a:p>
        </p:txBody>
      </p:sp>
    </p:spTree>
  </p:cSld>
  <p:clrMapOvr>
    <a:masterClrMapping/>
  </p:clrMapOvr>
  <p:transition>
    <p:randomBa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474D404C-C574-4535-B281-AEEAC9291E52}"/>
              </a:ext>
            </a:extLst>
          </p:cNvPr>
          <p:cNvSpPr>
            <a:spLocks noGrp="1"/>
          </p:cNvSpPr>
          <p:nvPr>
            <p:ph idx="1"/>
          </p:nvPr>
        </p:nvSpPr>
        <p:spPr/>
        <p:txBody>
          <a:bodyPr/>
          <a:lstStyle/>
          <a:p>
            <a:pPr>
              <a:spcAft>
                <a:spcPts val="600"/>
              </a:spcAft>
            </a:pPr>
            <a:r>
              <a:rPr lang="tr-TR" altLang="tr-TR" sz="4000" baseline="-25000"/>
              <a:t>Tanzimat'tan sonra biyografi edebiyatı Batı'nın tesirinde  gelişmiş, bunun yanında geleneğe bağlı hâl tercümeciliği de devam etmiştir.</a:t>
            </a:r>
          </a:p>
          <a:p>
            <a:pPr>
              <a:spcAft>
                <a:spcPts val="600"/>
              </a:spcAft>
            </a:pPr>
            <a:r>
              <a:rPr lang="tr-TR" altLang="tr-TR" sz="4000" baseline="-25000"/>
              <a:t>Cumhuriyette, daha çok edebi ve siyasi şahıslar hakkında monografik eserler yazılmış, hâl tercümeciliği geleneğinin çok az örnekleri verilmiştir. Şahıslar hakkında biyografik bilgiler veren ansiklopedi çalışmalarının büyük ağırlık kazandığı görülür</a:t>
            </a:r>
          </a:p>
          <a:p>
            <a:pPr>
              <a:spcAft>
                <a:spcPts val="600"/>
              </a:spcAft>
            </a:pPr>
            <a:endParaRPr lang="tr-TR" altLang="tr-TR" sz="4000" baseline="-25000"/>
          </a:p>
          <a:p>
            <a:pPr>
              <a:spcAft>
                <a:spcPts val="600"/>
              </a:spcAft>
            </a:pPr>
            <a:endParaRPr lang="tr-TR" altLang="tr-TR" sz="4000" baseline="-25000"/>
          </a:p>
        </p:txBody>
      </p:sp>
      <p:sp>
        <p:nvSpPr>
          <p:cNvPr id="2" name="1 Başlık">
            <a:extLst>
              <a:ext uri="{FF2B5EF4-FFF2-40B4-BE49-F238E27FC236}">
                <a16:creationId xmlns:a16="http://schemas.microsoft.com/office/drawing/2014/main" id="{BF8B8C67-A3A0-478F-9016-8B9F17073DFC}"/>
              </a:ext>
            </a:extLst>
          </p:cNvPr>
          <p:cNvSpPr>
            <a:spLocks noGrp="1"/>
          </p:cNvSpPr>
          <p:nvPr>
            <p:ph type="title"/>
          </p:nvPr>
        </p:nvSpPr>
        <p:spPr/>
        <p:txBody>
          <a:bodyPr/>
          <a:lstStyle/>
          <a:p>
            <a:pPr fontAlgn="auto">
              <a:spcAft>
                <a:spcPts val="0"/>
              </a:spcAft>
              <a:defRPr/>
            </a:pPr>
            <a:r>
              <a:rPr lang="tr-TR" b="1"/>
              <a:t>BİYOGRAFİ</a:t>
            </a:r>
            <a:endParaRPr lang="tr-T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6A6C24BA-5BC6-48B0-818D-DF635994B498}"/>
              </a:ext>
            </a:extLst>
          </p:cNvPr>
          <p:cNvSpPr>
            <a:spLocks noGrp="1"/>
          </p:cNvSpPr>
          <p:nvPr>
            <p:ph idx="1"/>
          </p:nvPr>
        </p:nvSpPr>
        <p:spPr/>
        <p:txBody>
          <a:bodyPr>
            <a:normAutofit fontScale="77500" lnSpcReduction="20000"/>
          </a:bodyPr>
          <a:lstStyle/>
          <a:p>
            <a:pPr marL="274320" indent="-274320" fontAlgn="auto">
              <a:spcAft>
                <a:spcPts val="600"/>
              </a:spcAft>
              <a:buFont typeface="Wingdings 2"/>
              <a:buNone/>
              <a:defRPr/>
            </a:pPr>
            <a:r>
              <a:rPr lang="tr-TR" baseline="-25000" dirty="0"/>
              <a:t>Bazı biyografi yazarlarımızı şöyle sıralayabiliriz: </a:t>
            </a:r>
          </a:p>
          <a:p>
            <a:pPr marL="274320" indent="-274320" fontAlgn="auto">
              <a:spcAft>
                <a:spcPts val="600"/>
              </a:spcAft>
              <a:buFont typeface="Wingdings 2"/>
              <a:buChar char=""/>
              <a:defRPr/>
            </a:pPr>
            <a:r>
              <a:rPr lang="tr-TR" baseline="-25000" dirty="0"/>
              <a:t>Bursalı Tahir Bey- Osmanlı Müellifleri </a:t>
            </a:r>
          </a:p>
          <a:p>
            <a:pPr marL="274320" indent="-274320" fontAlgn="auto">
              <a:spcAft>
                <a:spcPts val="600"/>
              </a:spcAft>
              <a:buFont typeface="Wingdings 2"/>
              <a:buChar char=""/>
              <a:defRPr/>
            </a:pPr>
            <a:r>
              <a:rPr lang="tr-TR" baseline="-25000" dirty="0"/>
              <a:t>Mithat Cemal Kuntay -Namık Kemal, İstiklâl Şairi Mehmet </a:t>
            </a:r>
            <a:r>
              <a:rPr lang="tr-TR" baseline="-25000" dirty="0" err="1"/>
              <a:t>Âkif</a:t>
            </a:r>
            <a:r>
              <a:rPr lang="tr-TR" baseline="-25000" dirty="0"/>
              <a:t> Ersoy</a:t>
            </a:r>
          </a:p>
          <a:p>
            <a:pPr marL="274320" indent="-274320" fontAlgn="auto">
              <a:spcAft>
                <a:spcPts val="600"/>
              </a:spcAft>
              <a:buFont typeface="Wingdings 2"/>
              <a:buChar char=""/>
              <a:defRPr/>
            </a:pPr>
            <a:r>
              <a:rPr lang="tr-TR" baseline="-25000" dirty="0" err="1"/>
              <a:t>Abdülhak</a:t>
            </a:r>
            <a:r>
              <a:rPr lang="tr-TR" baseline="-25000" dirty="0"/>
              <a:t> Şinasi Hisar -Yahya Kemal'e Veda, Ahmet </a:t>
            </a:r>
            <a:r>
              <a:rPr lang="tr-TR" baseline="-25000" dirty="0" err="1"/>
              <a:t>Hâşim</a:t>
            </a:r>
            <a:r>
              <a:rPr lang="tr-TR" baseline="-25000" dirty="0"/>
              <a:t>/Şiiri ve Hayatı</a:t>
            </a:r>
          </a:p>
          <a:p>
            <a:pPr marL="274320" indent="-274320" fontAlgn="auto">
              <a:spcAft>
                <a:spcPts val="600"/>
              </a:spcAft>
              <a:buFont typeface="Wingdings 2"/>
              <a:buChar char=""/>
              <a:defRPr/>
            </a:pPr>
            <a:r>
              <a:rPr lang="tr-TR" baseline="-25000" dirty="0"/>
              <a:t>Yakup Kadri Karaosmanoğlu -Ahmet </a:t>
            </a:r>
            <a:r>
              <a:rPr lang="tr-TR" baseline="-25000" dirty="0" err="1"/>
              <a:t>Hâşim</a:t>
            </a:r>
            <a:r>
              <a:rPr lang="tr-TR" baseline="-25000" dirty="0"/>
              <a:t>, Atatürk, </a:t>
            </a:r>
          </a:p>
          <a:p>
            <a:pPr marL="274320" indent="-274320" fontAlgn="auto">
              <a:spcAft>
                <a:spcPts val="600"/>
              </a:spcAft>
              <a:buFont typeface="Wingdings 2"/>
              <a:buChar char=""/>
              <a:defRPr/>
            </a:pPr>
            <a:r>
              <a:rPr lang="tr-TR" baseline="-25000" dirty="0"/>
              <a:t>Şevket Süreyya Aydemir- Tek Adam-İkinci Adam, Menderes'in Dramı</a:t>
            </a:r>
          </a:p>
          <a:p>
            <a:pPr marL="274320" indent="-274320" fontAlgn="auto">
              <a:spcAft>
                <a:spcPts val="600"/>
              </a:spcAft>
              <a:buFont typeface="Wingdings 2"/>
              <a:buChar char=""/>
              <a:defRPr/>
            </a:pPr>
            <a:r>
              <a:rPr lang="tr-TR" baseline="-25000" dirty="0"/>
              <a:t> İbrahim </a:t>
            </a:r>
            <a:r>
              <a:rPr lang="tr-TR" baseline="-25000" dirty="0" err="1"/>
              <a:t>Alaattin</a:t>
            </a:r>
            <a:r>
              <a:rPr lang="tr-TR" baseline="-25000" dirty="0"/>
              <a:t> </a:t>
            </a:r>
            <a:r>
              <a:rPr lang="tr-TR" baseline="-25000" dirty="0" err="1"/>
              <a:t>Gövsa</a:t>
            </a:r>
            <a:r>
              <a:rPr lang="tr-TR" baseline="-25000" dirty="0"/>
              <a:t> -Meşhur Adamlar Ansiklopedisi, </a:t>
            </a:r>
          </a:p>
          <a:p>
            <a:pPr marL="274320" indent="-274320" fontAlgn="auto">
              <a:spcAft>
                <a:spcPts val="600"/>
              </a:spcAft>
              <a:buFont typeface="Wingdings 2"/>
              <a:buChar char=""/>
              <a:defRPr/>
            </a:pPr>
            <a:r>
              <a:rPr lang="tr-TR" baseline="-25000" dirty="0"/>
              <a:t>Saadettin </a:t>
            </a:r>
            <a:r>
              <a:rPr lang="tr-TR" baseline="-25000" dirty="0" err="1"/>
              <a:t>Nüshet</a:t>
            </a:r>
            <a:r>
              <a:rPr lang="tr-TR" baseline="-25000" dirty="0"/>
              <a:t> </a:t>
            </a:r>
            <a:r>
              <a:rPr lang="tr-TR" baseline="-25000" dirty="0" err="1"/>
              <a:t>Ergun</a:t>
            </a:r>
            <a:r>
              <a:rPr lang="tr-TR" baseline="-25000" dirty="0"/>
              <a:t> –Karacaoğlan, Namık Kemal</a:t>
            </a:r>
          </a:p>
          <a:p>
            <a:pPr marL="274320" indent="-274320" fontAlgn="auto">
              <a:spcAft>
                <a:spcPts val="600"/>
              </a:spcAft>
              <a:buFont typeface="Wingdings 2"/>
              <a:buChar char=""/>
              <a:defRPr/>
            </a:pPr>
            <a:r>
              <a:rPr lang="tr-TR" baseline="-25000" dirty="0" err="1"/>
              <a:t>Samih</a:t>
            </a:r>
            <a:r>
              <a:rPr lang="tr-TR" baseline="-25000" dirty="0"/>
              <a:t> Rıfat- Cenap Sahabettin, Âşık Ömer, </a:t>
            </a:r>
          </a:p>
          <a:p>
            <a:pPr marL="274320" indent="-274320" fontAlgn="auto">
              <a:spcAft>
                <a:spcPts val="600"/>
              </a:spcAft>
              <a:buFont typeface="Wingdings 2"/>
              <a:buChar char=""/>
              <a:defRPr/>
            </a:pPr>
            <a:r>
              <a:rPr lang="tr-TR" baseline="-25000" dirty="0"/>
              <a:t>Ahmet Hamdi Tanpınar -19. Asır Türk Edebiyatı Tarihi, </a:t>
            </a:r>
          </a:p>
          <a:p>
            <a:pPr marL="274320" indent="-274320" fontAlgn="auto">
              <a:spcAft>
                <a:spcPts val="600"/>
              </a:spcAft>
              <a:buFont typeface="Wingdings 2"/>
              <a:buChar char=""/>
              <a:defRPr/>
            </a:pPr>
            <a:r>
              <a:rPr lang="tr-TR" baseline="-25000" dirty="0"/>
              <a:t>Behçet </a:t>
            </a:r>
            <a:r>
              <a:rPr lang="tr-TR" baseline="-25000" dirty="0" err="1"/>
              <a:t>Necatigil</a:t>
            </a:r>
            <a:r>
              <a:rPr lang="tr-TR" baseline="-25000" dirty="0"/>
              <a:t>- Edebiyatımızda İsimler Sözlüğü, </a:t>
            </a:r>
          </a:p>
          <a:p>
            <a:pPr marL="274320" indent="-274320" fontAlgn="auto">
              <a:spcAft>
                <a:spcPts val="600"/>
              </a:spcAft>
              <a:buFont typeface="Wingdings 2"/>
              <a:buChar char=""/>
              <a:defRPr/>
            </a:pPr>
            <a:r>
              <a:rPr lang="tr-TR" baseline="-25000" dirty="0"/>
              <a:t>Asım Bezirci -Nazım Hikmet</a:t>
            </a:r>
          </a:p>
          <a:p>
            <a:pPr marL="274320" indent="-274320" fontAlgn="auto">
              <a:spcAft>
                <a:spcPts val="600"/>
              </a:spcAft>
              <a:buFont typeface="Wingdings 2"/>
              <a:buChar char=""/>
              <a:defRPr/>
            </a:pPr>
            <a:r>
              <a:rPr lang="tr-TR" baseline="-25000" dirty="0"/>
              <a:t>Rıfat </a:t>
            </a:r>
            <a:r>
              <a:rPr lang="tr-TR" baseline="-25000" dirty="0" err="1"/>
              <a:t>İlgaz</a:t>
            </a:r>
            <a:r>
              <a:rPr lang="tr-TR" baseline="-25000" dirty="0"/>
              <a:t>- 1950 Sonrasında Hikayecilerimiz, </a:t>
            </a:r>
          </a:p>
          <a:p>
            <a:pPr marL="274320" indent="-274320" fontAlgn="auto">
              <a:spcAft>
                <a:spcPts val="600"/>
              </a:spcAft>
              <a:buFont typeface="Wingdings 2"/>
              <a:buChar char=""/>
              <a:defRPr/>
            </a:pPr>
            <a:r>
              <a:rPr lang="tr-TR" baseline="-25000" dirty="0"/>
              <a:t>Atilla </a:t>
            </a:r>
            <a:r>
              <a:rPr lang="tr-TR" baseline="-25000" dirty="0" err="1"/>
              <a:t>Özkırımlı</a:t>
            </a:r>
            <a:r>
              <a:rPr lang="tr-TR" baseline="-25000" dirty="0"/>
              <a:t> -Türk Edebiyatı Ansiklopedisi.</a:t>
            </a:r>
          </a:p>
          <a:p>
            <a:pPr marL="274320" indent="-274320" fontAlgn="auto">
              <a:spcAft>
                <a:spcPts val="600"/>
              </a:spcAft>
              <a:buFont typeface="Wingdings 2"/>
              <a:buChar char=""/>
              <a:defRPr/>
            </a:pPr>
            <a:endParaRPr lang="tr-TR" dirty="0"/>
          </a:p>
        </p:txBody>
      </p:sp>
      <p:sp>
        <p:nvSpPr>
          <p:cNvPr id="2" name="1 Başlık">
            <a:extLst>
              <a:ext uri="{FF2B5EF4-FFF2-40B4-BE49-F238E27FC236}">
                <a16:creationId xmlns:a16="http://schemas.microsoft.com/office/drawing/2014/main" id="{6E211931-7C99-47B8-B921-8879033C0FE8}"/>
              </a:ext>
            </a:extLst>
          </p:cNvPr>
          <p:cNvSpPr>
            <a:spLocks noGrp="1"/>
          </p:cNvSpPr>
          <p:nvPr>
            <p:ph type="title"/>
          </p:nvPr>
        </p:nvSpPr>
        <p:spPr/>
        <p:txBody>
          <a:bodyPr/>
          <a:lstStyle/>
          <a:p>
            <a:pPr fontAlgn="auto">
              <a:spcAft>
                <a:spcPts val="0"/>
              </a:spcAft>
              <a:defRPr/>
            </a:pPr>
            <a:r>
              <a:rPr lang="tr-TR" b="1"/>
              <a:t>BİYOGRAFİ</a:t>
            </a:r>
            <a:endParaRPr lang="tr-T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to="" calcmode="lin" valueType="num">
                                      <p:cBhvr>
                                        <p:cTn id="32" dur="1" fill="hold"/>
                                        <p:tgtEl>
                                          <p:spTgt spid="3">
                                            <p:txEl>
                                              <p:pRg st="4" end="4"/>
                                            </p:txEl>
                                          </p:spTgt>
                                        </p:tgtEl>
                                        <p:attrNameLst>
                                          <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to="" calcmode="lin" valueType="num">
                                      <p:cBhvr>
                                        <p:cTn id="37" dur="1" fill="hold"/>
                                        <p:tgtEl>
                                          <p:spTgt spid="3">
                                            <p:txEl>
                                              <p:pRg st="5" end="5"/>
                                            </p:txEl>
                                          </p:spTgt>
                                        </p:tgtEl>
                                        <p:attrNameLst>
                                          <p:attrName/>
                                        </p:attrNameLst>
                                      </p:cBhvr>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to="" calcmode="lin" valueType="num">
                                      <p:cBhvr>
                                        <p:cTn id="42" dur="1" fill="hold"/>
                                        <p:tgtEl>
                                          <p:spTgt spid="3">
                                            <p:txEl>
                                              <p:pRg st="6" end="6"/>
                                            </p:txEl>
                                          </p:spTgt>
                                        </p:tgtEl>
                                        <p:attrNameLst>
                                          <p:attrName/>
                                        </p:attrNameLst>
                                      </p:cBhvr>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to="" calcmode="lin" valueType="num">
                                      <p:cBhvr>
                                        <p:cTn id="47" dur="1" fill="hold"/>
                                        <p:tgtEl>
                                          <p:spTgt spid="3">
                                            <p:txEl>
                                              <p:pRg st="7" end="7"/>
                                            </p:txEl>
                                          </p:spTgt>
                                        </p:tgtEl>
                                        <p:attrNameLst>
                                          <p:attrName/>
                                        </p:attrNameLst>
                                      </p:cBhvr>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 to="" calcmode="lin" valueType="num">
                                      <p:cBhvr>
                                        <p:cTn id="52" dur="1" fill="hold"/>
                                        <p:tgtEl>
                                          <p:spTgt spid="3">
                                            <p:txEl>
                                              <p:pRg st="8" end="8"/>
                                            </p:txEl>
                                          </p:spTgt>
                                        </p:tgtEl>
                                        <p:attrNameLst>
                                          <p:attrName/>
                                        </p:attrNameLst>
                                      </p:cBhvr>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4" presetClass="entr" presetSubtype="0"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 to="" calcmode="lin" valueType="num">
                                      <p:cBhvr>
                                        <p:cTn id="57" dur="1" fill="hold"/>
                                        <p:tgtEl>
                                          <p:spTgt spid="3">
                                            <p:txEl>
                                              <p:pRg st="9" end="9"/>
                                            </p:txEl>
                                          </p:spTgt>
                                        </p:tgtEl>
                                        <p:attrNameLst>
                                          <p:attrName/>
                                        </p:attrNameLst>
                                      </p:cBhvr>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24" presetClass="entr" presetSubtype="0"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 to="" calcmode="lin" valueType="num">
                                      <p:cBhvr>
                                        <p:cTn id="62" dur="1" fill="hold"/>
                                        <p:tgtEl>
                                          <p:spTgt spid="3">
                                            <p:txEl>
                                              <p:pRg st="10" end="10"/>
                                            </p:txEl>
                                          </p:spTgt>
                                        </p:tgtEl>
                                        <p:attrNameLst>
                                          <p:attrName/>
                                        </p:attrNameLst>
                                      </p:cBhvr>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4" presetClass="entr" presetSubtype="0"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to="" calcmode="lin" valueType="num">
                                      <p:cBhvr>
                                        <p:cTn id="67" dur="1" fill="hold"/>
                                        <p:tgtEl>
                                          <p:spTgt spid="3">
                                            <p:txEl>
                                              <p:pRg st="11" end="11"/>
                                            </p:txEl>
                                          </p:spTgt>
                                        </p:tgtEl>
                                        <p:attrNameLst>
                                          <p:attrName/>
                                        </p:attrNameLst>
                                      </p:cBhvr>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24" presetClass="entr" presetSubtype="0" fill="hold" grpId="0" nodeType="clickEffect">
                                  <p:stCondLst>
                                    <p:cond delay="0"/>
                                  </p:stCondLst>
                                  <p:childTnLst>
                                    <p:set>
                                      <p:cBhvr>
                                        <p:cTn id="71" dur="1" fill="hold">
                                          <p:stCondLst>
                                            <p:cond delay="0"/>
                                          </p:stCondLst>
                                        </p:cTn>
                                        <p:tgtEl>
                                          <p:spTgt spid="3">
                                            <p:txEl>
                                              <p:pRg st="12" end="12"/>
                                            </p:txEl>
                                          </p:spTgt>
                                        </p:tgtEl>
                                        <p:attrNameLst>
                                          <p:attrName>style.visibility</p:attrName>
                                        </p:attrNameLst>
                                      </p:cBhvr>
                                      <p:to>
                                        <p:strVal val="visible"/>
                                      </p:to>
                                    </p:set>
                                    <p:anim to="" calcmode="lin" valueType="num">
                                      <p:cBhvr>
                                        <p:cTn id="72" dur="1" fill="hold"/>
                                        <p:tgtEl>
                                          <p:spTgt spid="3">
                                            <p:txEl>
                                              <p:pRg st="12" end="12"/>
                                            </p:txEl>
                                          </p:spTgt>
                                        </p:tgtEl>
                                        <p:attrNameLst>
                                          <p:attrName/>
                                        </p:attrNameLst>
                                      </p:cBhvr>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24" presetClass="entr" presetSubtype="0" fill="hold" grpId="0" nodeType="clickEffect">
                                  <p:stCondLst>
                                    <p:cond delay="0"/>
                                  </p:stCondLst>
                                  <p:childTnLst>
                                    <p:set>
                                      <p:cBhvr>
                                        <p:cTn id="76" dur="1" fill="hold">
                                          <p:stCondLst>
                                            <p:cond delay="0"/>
                                          </p:stCondLst>
                                        </p:cTn>
                                        <p:tgtEl>
                                          <p:spTgt spid="3">
                                            <p:txEl>
                                              <p:pRg st="13" end="13"/>
                                            </p:txEl>
                                          </p:spTgt>
                                        </p:tgtEl>
                                        <p:attrNameLst>
                                          <p:attrName>style.visibility</p:attrName>
                                        </p:attrNameLst>
                                      </p:cBhvr>
                                      <p:to>
                                        <p:strVal val="visible"/>
                                      </p:to>
                                    </p:set>
                                    <p:anim to="" calcmode="lin" valueType="num">
                                      <p:cBhvr>
                                        <p:cTn id="77" dur="1" fill="hold"/>
                                        <p:tgtEl>
                                          <p:spTgt spid="3">
                                            <p:txEl>
                                              <p:pRg st="13" end="1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35765229-832E-43B6-802C-EDFBAFA261E1}"/>
              </a:ext>
            </a:extLst>
          </p:cNvPr>
          <p:cNvSpPr>
            <a:spLocks noGrp="1"/>
          </p:cNvSpPr>
          <p:nvPr>
            <p:ph idx="1"/>
          </p:nvPr>
        </p:nvSpPr>
        <p:spPr>
          <a:xfrm>
            <a:off x="457200" y="1295400"/>
            <a:ext cx="8229600" cy="5334000"/>
          </a:xfrm>
        </p:spPr>
        <p:txBody>
          <a:bodyPr/>
          <a:lstStyle/>
          <a:p>
            <a:pPr>
              <a:buFont typeface="Wingdings 2" panose="05020102010507070707" pitchFamily="18" charset="2"/>
              <a:buNone/>
            </a:pPr>
            <a:r>
              <a:rPr lang="tr-TR" altLang="tr-TR" sz="2400" b="1"/>
              <a:t>1. Tanımı</a:t>
            </a:r>
            <a:endParaRPr lang="tr-TR" altLang="tr-TR" sz="2400"/>
          </a:p>
          <a:p>
            <a:r>
              <a:rPr lang="tr-TR" altLang="tr-TR" sz="2400"/>
              <a:t>Sanatta, edebiyatta, bilimde, politikada veya başka alanlarda tanınmış kişilerin yaşamlarını anlatan yazı türüne biyografi (hayat hikâyesi) denir.</a:t>
            </a:r>
          </a:p>
          <a:p>
            <a:pPr>
              <a:buFont typeface="Wingdings 2" panose="05020102010507070707" pitchFamily="18" charset="2"/>
              <a:buNone/>
            </a:pPr>
            <a:r>
              <a:rPr lang="tr-TR" altLang="tr-TR" sz="2400"/>
              <a:t> </a:t>
            </a:r>
          </a:p>
          <a:p>
            <a:pPr>
              <a:buFont typeface="Wingdings 2" panose="05020102010507070707" pitchFamily="18" charset="2"/>
              <a:buNone/>
            </a:pPr>
            <a:r>
              <a:rPr lang="tr-TR" altLang="tr-TR" sz="2400" b="1"/>
              <a:t>Biyografi daha çok kimler hakkında kaleme alınır?</a:t>
            </a:r>
            <a:endParaRPr lang="tr-TR" altLang="tr-TR" sz="2400"/>
          </a:p>
          <a:p>
            <a:r>
              <a:rPr lang="tr-TR" altLang="tr-TR" sz="2400"/>
              <a:t>Biyografi, yaşamlarıyla okurların ilgisini çekebilecek kişiler hakkında kaleme alınır daha çok. </a:t>
            </a:r>
          </a:p>
          <a:p>
            <a:r>
              <a:rPr lang="tr-TR" altLang="tr-TR" sz="2400"/>
              <a:t>Biyografi yazan, anlatacağı kişiyi bütün yönleriyle tanıtmalıdır.</a:t>
            </a:r>
          </a:p>
          <a:p>
            <a:r>
              <a:rPr lang="tr-TR" altLang="tr-TR" sz="2400"/>
              <a:t>Biyografinin tarihe, edebiyata ve eleştiriye büyük katkıları vardır.</a:t>
            </a:r>
          </a:p>
        </p:txBody>
      </p:sp>
      <p:sp>
        <p:nvSpPr>
          <p:cNvPr id="2" name="1 Başlık">
            <a:extLst>
              <a:ext uri="{FF2B5EF4-FFF2-40B4-BE49-F238E27FC236}">
                <a16:creationId xmlns:a16="http://schemas.microsoft.com/office/drawing/2014/main" id="{4FB0D882-4D3E-419E-BA8A-43D9CDC20C2B}"/>
              </a:ext>
            </a:extLst>
          </p:cNvPr>
          <p:cNvSpPr>
            <a:spLocks noGrp="1"/>
          </p:cNvSpPr>
          <p:nvPr>
            <p:ph type="title"/>
          </p:nvPr>
        </p:nvSpPr>
        <p:spPr/>
        <p:txBody>
          <a:bodyPr/>
          <a:lstStyle/>
          <a:p>
            <a:pPr fontAlgn="auto">
              <a:spcAft>
                <a:spcPts val="0"/>
              </a:spcAft>
              <a:defRPr/>
            </a:pPr>
            <a:r>
              <a:rPr lang="tr-TR" b="1"/>
              <a:t>BİYOGRAFİ</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to="" calcmode="lin" valueType="num">
                                      <p:cBhvr>
                                        <p:cTn id="32" dur="1" fill="hold"/>
                                        <p:tgtEl>
                                          <p:spTgt spid="3">
                                            <p:txEl>
                                              <p:pRg st="4" end="4"/>
                                            </p:txEl>
                                          </p:spTgt>
                                        </p:tgtEl>
                                        <p:attrNameLst>
                                          <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to="" calcmode="lin" valueType="num">
                                      <p:cBhvr>
                                        <p:cTn id="37" dur="1" fill="hold"/>
                                        <p:tgtEl>
                                          <p:spTgt spid="3">
                                            <p:txEl>
                                              <p:pRg st="5" end="5"/>
                                            </p:txEl>
                                          </p:spTgt>
                                        </p:tgtEl>
                                        <p:attrNameLst>
                                          <p:attrName/>
                                        </p:attrNameLst>
                                      </p:cBhvr>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to="" calcmode="lin" valueType="num">
                                      <p:cBhvr>
                                        <p:cTn id="42"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a:extLst>
              <a:ext uri="{FF2B5EF4-FFF2-40B4-BE49-F238E27FC236}">
                <a16:creationId xmlns:a16="http://schemas.microsoft.com/office/drawing/2014/main" id="{7F7FB450-58C2-4AD2-B502-DAD9E01C2B4F}"/>
              </a:ext>
            </a:extLst>
          </p:cNvPr>
          <p:cNvSpPr>
            <a:spLocks noGrp="1"/>
          </p:cNvSpPr>
          <p:nvPr>
            <p:ph idx="1"/>
          </p:nvPr>
        </p:nvSpPr>
        <p:spPr>
          <a:xfrm>
            <a:off x="457200" y="457200"/>
            <a:ext cx="8229600" cy="5638800"/>
          </a:xfrm>
        </p:spPr>
        <p:txBody>
          <a:bodyPr>
            <a:normAutofit fontScale="62500" lnSpcReduction="20000"/>
          </a:bodyPr>
          <a:lstStyle/>
          <a:p>
            <a:pPr marL="274320" indent="-274320" fontAlgn="auto">
              <a:spcAft>
                <a:spcPts val="0"/>
              </a:spcAft>
              <a:buFont typeface="Wingdings 2"/>
              <a:buChar char=""/>
              <a:defRPr/>
            </a:pPr>
            <a:r>
              <a:rPr lang="tr-TR" b="1" dirty="0"/>
              <a:t>Kitaplarda Ölmek</a:t>
            </a:r>
            <a:br>
              <a:rPr lang="tr-TR" dirty="0"/>
            </a:br>
            <a:br>
              <a:rPr lang="tr-TR" dirty="0"/>
            </a:br>
            <a:r>
              <a:rPr lang="tr-TR" dirty="0"/>
              <a:t>Adı, soyadı</a:t>
            </a:r>
            <a:br>
              <a:rPr lang="tr-TR" dirty="0"/>
            </a:br>
            <a:r>
              <a:rPr lang="tr-TR" dirty="0"/>
              <a:t>Açılır parantez</a:t>
            </a:r>
            <a:br>
              <a:rPr lang="tr-TR" dirty="0"/>
            </a:br>
            <a:r>
              <a:rPr lang="tr-TR" dirty="0"/>
              <a:t>Doğduğu yıl, çizgi, öldüğü yıl, bitti</a:t>
            </a:r>
            <a:br>
              <a:rPr lang="tr-TR" dirty="0"/>
            </a:br>
            <a:r>
              <a:rPr lang="tr-TR" dirty="0"/>
              <a:t>Kapanır, parantez.</a:t>
            </a:r>
            <a:br>
              <a:rPr lang="tr-TR" dirty="0"/>
            </a:br>
            <a:br>
              <a:rPr lang="tr-TR" dirty="0"/>
            </a:br>
            <a:r>
              <a:rPr lang="tr-TR" dirty="0"/>
              <a:t>O şimdi kitaplarda bir isim, bir soyadı</a:t>
            </a:r>
            <a:br>
              <a:rPr lang="tr-TR" dirty="0"/>
            </a:br>
            <a:r>
              <a:rPr lang="tr-TR" dirty="0"/>
              <a:t>Bir parantez içinde doğum, ölüm yılları.</a:t>
            </a:r>
            <a:br>
              <a:rPr lang="tr-TR" dirty="0"/>
            </a:br>
            <a:br>
              <a:rPr lang="tr-TR" dirty="0"/>
            </a:br>
            <a:r>
              <a:rPr lang="tr-TR" dirty="0"/>
              <a:t>Ya sayfa altında, ya da az ilerde</a:t>
            </a:r>
            <a:br>
              <a:rPr lang="tr-TR" dirty="0"/>
            </a:br>
            <a:r>
              <a:rPr lang="tr-TR" dirty="0"/>
              <a:t>Eserleri, ne zaman basıldıkları</a:t>
            </a:r>
            <a:br>
              <a:rPr lang="tr-TR" dirty="0"/>
            </a:br>
            <a:r>
              <a:rPr lang="tr-TR" dirty="0"/>
              <a:t>Kısa, uzun bir liste.</a:t>
            </a:r>
            <a:br>
              <a:rPr lang="tr-TR" dirty="0"/>
            </a:br>
            <a:r>
              <a:rPr lang="tr-TR" dirty="0"/>
              <a:t>Kitap adları</a:t>
            </a:r>
            <a:br>
              <a:rPr lang="tr-TR" dirty="0"/>
            </a:br>
            <a:r>
              <a:rPr lang="tr-TR" dirty="0"/>
              <a:t>Can çekişen kuşlar gibi elinizde.</a:t>
            </a:r>
            <a:br>
              <a:rPr lang="tr-TR" dirty="0"/>
            </a:br>
            <a:br>
              <a:rPr lang="tr-TR" dirty="0"/>
            </a:br>
            <a:r>
              <a:rPr lang="tr-TR" dirty="0"/>
              <a:t>Parantezin içindeki çizgi</a:t>
            </a:r>
            <a:br>
              <a:rPr lang="tr-TR" dirty="0"/>
            </a:br>
            <a:r>
              <a:rPr lang="tr-TR" dirty="0"/>
              <a:t>Ne varsa orda</a:t>
            </a:r>
            <a:br>
              <a:rPr lang="tr-TR" dirty="0"/>
            </a:br>
            <a:r>
              <a:rPr lang="tr-TR" dirty="0"/>
              <a:t>Ümidi, korkusu, gözyaşı, sevinci</a:t>
            </a:r>
            <a:br>
              <a:rPr lang="tr-TR" dirty="0"/>
            </a:br>
            <a:r>
              <a:rPr lang="tr-TR" dirty="0"/>
              <a:t>Ne varsa orda.</a:t>
            </a:r>
            <a:br>
              <a:rPr lang="tr-TR" dirty="0"/>
            </a:br>
            <a:br>
              <a:rPr lang="tr-TR" dirty="0"/>
            </a:br>
            <a:r>
              <a:rPr lang="tr-TR" dirty="0"/>
              <a:t>O şimdi kitaplarda</a:t>
            </a:r>
            <a:br>
              <a:rPr lang="tr-TR" dirty="0"/>
            </a:br>
            <a:r>
              <a:rPr lang="tr-TR" dirty="0"/>
              <a:t>Bir çizgilik yerde hapis,</a:t>
            </a:r>
            <a:br>
              <a:rPr lang="tr-TR" dirty="0"/>
            </a:br>
            <a:r>
              <a:rPr lang="tr-TR" dirty="0"/>
              <a:t>Hâlâ mı yaşıyor, korunamaz ki,</a:t>
            </a:r>
            <a:br>
              <a:rPr lang="tr-TR" dirty="0"/>
            </a:br>
            <a:r>
              <a:rPr lang="tr-TR" dirty="0"/>
              <a:t>Öldürebilirsiniz.</a:t>
            </a:r>
          </a:p>
          <a:p>
            <a:pPr marL="274320" indent="-274320" fontAlgn="auto">
              <a:spcAft>
                <a:spcPts val="0"/>
              </a:spcAft>
              <a:buFont typeface="Wingdings 2"/>
              <a:buNone/>
              <a:defRPr/>
            </a:pPr>
            <a:r>
              <a:rPr lang="tr-TR" dirty="0"/>
              <a:t>				Behçet NECATİGİL</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to="" calcmode="lin" valueType="num">
                                      <p:cBhvr>
                                        <p:cTn id="7" dur="1" fill="hold"/>
                                        <p:tgtEl>
                                          <p:spTgt spid="2">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to="" calcmode="lin" valueType="num">
                                      <p:cBhvr>
                                        <p:cTn id="12" dur="1" fill="hold"/>
                                        <p:tgtEl>
                                          <p:spTgt spid="2">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İçerik Yer Tutucusu">
            <a:extLst>
              <a:ext uri="{FF2B5EF4-FFF2-40B4-BE49-F238E27FC236}">
                <a16:creationId xmlns:a16="http://schemas.microsoft.com/office/drawing/2014/main" id="{EF06CD07-542A-4776-8E32-07DE9A017B85}"/>
              </a:ext>
            </a:extLst>
          </p:cNvPr>
          <p:cNvSpPr>
            <a:spLocks noGrp="1"/>
          </p:cNvSpPr>
          <p:nvPr>
            <p:ph idx="1"/>
          </p:nvPr>
        </p:nvSpPr>
        <p:spPr/>
        <p:txBody>
          <a:bodyPr/>
          <a:lstStyle/>
          <a:p>
            <a:pPr>
              <a:buFont typeface="Wingdings 2" panose="05020102010507070707" pitchFamily="18" charset="2"/>
              <a:buNone/>
            </a:pPr>
            <a:r>
              <a:rPr lang="tr-TR" altLang="tr-TR" sz="2800" dirty="0"/>
              <a:t> </a:t>
            </a:r>
          </a:p>
          <a:p>
            <a:r>
              <a:rPr lang="tr-TR" altLang="tr-TR" sz="2800" dirty="0"/>
              <a:t>Bir kimsenin yaşam öyküsünü kendisinin yazmasıyla oluşan eserlere otobiyografi denir. </a:t>
            </a:r>
          </a:p>
          <a:p>
            <a:r>
              <a:rPr lang="tr-TR" altLang="tr-TR" sz="2800" dirty="0"/>
              <a:t>Bilimsel bir konuyu veya bir kimsenin yaşamını, kişiliğini, eserlerini ayrıntılı olarak inceleyen eserlere monografi denir.</a:t>
            </a:r>
            <a:endParaRPr lang="tr-TR" altLang="tr-TR" dirty="0"/>
          </a:p>
        </p:txBody>
      </p:sp>
      <p:sp>
        <p:nvSpPr>
          <p:cNvPr id="3" name="2 Başlık">
            <a:extLst>
              <a:ext uri="{FF2B5EF4-FFF2-40B4-BE49-F238E27FC236}">
                <a16:creationId xmlns:a16="http://schemas.microsoft.com/office/drawing/2014/main" id="{85C482F5-54EF-45D1-9D1C-BE3089BA88D9}"/>
              </a:ext>
            </a:extLst>
          </p:cNvPr>
          <p:cNvSpPr>
            <a:spLocks noGrp="1"/>
          </p:cNvSpPr>
          <p:nvPr>
            <p:ph type="title"/>
          </p:nvPr>
        </p:nvSpPr>
        <p:spPr>
          <a:xfrm>
            <a:off x="457200" y="304800"/>
            <a:ext cx="8229600" cy="1219200"/>
          </a:xfrm>
        </p:spPr>
        <p:txBody>
          <a:bodyPr>
            <a:normAutofit fontScale="90000"/>
          </a:bodyPr>
          <a:lstStyle/>
          <a:p>
            <a:pPr fontAlgn="auto">
              <a:spcAft>
                <a:spcPts val="0"/>
              </a:spcAft>
              <a:defRPr/>
            </a:pPr>
            <a:r>
              <a:rPr lang="tr-TR" sz="4400" b="1" dirty="0"/>
              <a:t>Otobiyografi ile monografi arasında fark var mıdır?</a:t>
            </a:r>
            <a:endParaRPr lang="tr-TR" dirty="0"/>
          </a:p>
        </p:txBody>
      </p:sp>
    </p:spTree>
  </p:cSld>
  <p:clrMapOvr>
    <a:masterClrMapping/>
  </p:clrMapOvr>
  <p:transition>
    <p:randomBa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1443E0C0-E846-4AFB-9167-245D1B88A8CA}"/>
              </a:ext>
            </a:extLst>
          </p:cNvPr>
          <p:cNvSpPr>
            <a:spLocks noGrp="1"/>
          </p:cNvSpPr>
          <p:nvPr>
            <p:ph idx="1"/>
          </p:nvPr>
        </p:nvSpPr>
        <p:spPr/>
        <p:txBody>
          <a:bodyPr/>
          <a:lstStyle/>
          <a:p>
            <a:r>
              <a:rPr lang="tr-TR" altLang="tr-TR" sz="3200"/>
              <a:t>Biyografi yazma, çok ayrıntılı bir ön çalışmayı gerektirir. Hayat hikâyesi yazılacak kişinin mektuplarından, günlüklerinden, anılarından, yakınlarındaki insanların izlenimlerinden yararlanılır.</a:t>
            </a:r>
          </a:p>
          <a:p>
            <a:r>
              <a:rPr lang="tr-TR" altLang="tr-TR" sz="3200"/>
              <a:t>Biyografi yazıları, öyküleyici anlatımla yazılır.</a:t>
            </a:r>
          </a:p>
          <a:p>
            <a:endParaRPr lang="tr-TR" altLang="tr-TR" sz="3200"/>
          </a:p>
        </p:txBody>
      </p:sp>
      <p:sp>
        <p:nvSpPr>
          <p:cNvPr id="2" name="1 Başlık">
            <a:extLst>
              <a:ext uri="{FF2B5EF4-FFF2-40B4-BE49-F238E27FC236}">
                <a16:creationId xmlns:a16="http://schemas.microsoft.com/office/drawing/2014/main" id="{913D09E3-2610-4208-AE19-C92B15AFC572}"/>
              </a:ext>
            </a:extLst>
          </p:cNvPr>
          <p:cNvSpPr>
            <a:spLocks noGrp="1"/>
          </p:cNvSpPr>
          <p:nvPr>
            <p:ph type="title"/>
          </p:nvPr>
        </p:nvSpPr>
        <p:spPr/>
        <p:txBody>
          <a:bodyPr/>
          <a:lstStyle/>
          <a:p>
            <a:pPr fontAlgn="auto">
              <a:spcAft>
                <a:spcPts val="0"/>
              </a:spcAft>
              <a:defRPr/>
            </a:pPr>
            <a:r>
              <a:rPr lang="tr-TR" b="1"/>
              <a:t>2. Özellikleri</a:t>
            </a:r>
            <a:endParaRPr lang="tr-T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87A57A56-985B-4801-ACF6-D523F1169115}"/>
              </a:ext>
            </a:extLst>
          </p:cNvPr>
          <p:cNvSpPr>
            <a:spLocks noGrp="1"/>
          </p:cNvSpPr>
          <p:nvPr>
            <p:ph idx="1"/>
          </p:nvPr>
        </p:nvSpPr>
        <p:spPr/>
        <p:txBody>
          <a:bodyPr>
            <a:normAutofit fontScale="92500" lnSpcReduction="20000"/>
          </a:bodyPr>
          <a:lstStyle/>
          <a:p>
            <a:pPr marL="274320" indent="-274320" fontAlgn="auto">
              <a:spcAft>
                <a:spcPts val="0"/>
              </a:spcAft>
              <a:buFont typeface="Wingdings 2"/>
              <a:buChar char=""/>
              <a:defRPr/>
            </a:pPr>
            <a:r>
              <a:rPr lang="tr-TR" dirty="0"/>
              <a:t>Doğum tarihi ve yeri,</a:t>
            </a:r>
          </a:p>
          <a:p>
            <a:pPr marL="274320" indent="-274320" fontAlgn="auto">
              <a:spcAft>
                <a:spcPts val="0"/>
              </a:spcAft>
              <a:buFont typeface="Wingdings 2"/>
              <a:buChar char=""/>
              <a:defRPr/>
            </a:pPr>
            <a:r>
              <a:rPr lang="tr-TR" dirty="0"/>
              <a:t>Çocukluğu,</a:t>
            </a:r>
          </a:p>
          <a:p>
            <a:pPr marL="274320" indent="-274320" fontAlgn="auto">
              <a:spcAft>
                <a:spcPts val="0"/>
              </a:spcAft>
              <a:buFont typeface="Wingdings 2"/>
              <a:buChar char=""/>
              <a:defRPr/>
            </a:pPr>
            <a:r>
              <a:rPr lang="tr-TR" dirty="0"/>
              <a:t>Öğrenimi,</a:t>
            </a:r>
          </a:p>
          <a:p>
            <a:pPr marL="274320" indent="-274320" fontAlgn="auto">
              <a:spcAft>
                <a:spcPts val="0"/>
              </a:spcAft>
              <a:buFont typeface="Wingdings 2"/>
              <a:buChar char=""/>
              <a:defRPr/>
            </a:pPr>
            <a:r>
              <a:rPr lang="tr-TR" dirty="0"/>
              <a:t>Ailesi ve yetişmesi,</a:t>
            </a:r>
          </a:p>
          <a:p>
            <a:pPr marL="274320" indent="-274320" fontAlgn="auto">
              <a:spcAft>
                <a:spcPts val="0"/>
              </a:spcAft>
              <a:buFont typeface="Wingdings 2"/>
              <a:buChar char=""/>
              <a:defRPr/>
            </a:pPr>
            <a:r>
              <a:rPr lang="tr-TR" dirty="0"/>
              <a:t>Meslek yaşamı,</a:t>
            </a:r>
          </a:p>
          <a:p>
            <a:pPr marL="274320" indent="-274320" fontAlgn="auto">
              <a:spcAft>
                <a:spcPts val="0"/>
              </a:spcAft>
              <a:buFont typeface="Wingdings 2"/>
              <a:buChar char=""/>
              <a:defRPr/>
            </a:pPr>
            <a:r>
              <a:rPr lang="tr-TR" dirty="0"/>
              <a:t>Yetişmesinde etkili olan kişi ve olaylar,</a:t>
            </a:r>
          </a:p>
          <a:p>
            <a:pPr marL="274320" indent="-274320" fontAlgn="auto">
              <a:spcAft>
                <a:spcPts val="0"/>
              </a:spcAft>
              <a:buFont typeface="Wingdings 2"/>
              <a:buChar char=""/>
              <a:defRPr/>
            </a:pPr>
            <a:r>
              <a:rPr lang="tr-TR" dirty="0"/>
              <a:t>Kişiliği ve karakteri,</a:t>
            </a:r>
          </a:p>
          <a:p>
            <a:pPr marL="274320" indent="-274320" fontAlgn="auto">
              <a:spcAft>
                <a:spcPts val="0"/>
              </a:spcAft>
              <a:buFont typeface="Wingdings 2"/>
              <a:buChar char=""/>
              <a:defRPr/>
            </a:pPr>
            <a:r>
              <a:rPr lang="tr-TR" dirty="0"/>
              <a:t>Çevresinde bıraktığı izlenimler,</a:t>
            </a:r>
          </a:p>
          <a:p>
            <a:pPr marL="274320" indent="-274320" fontAlgn="auto">
              <a:spcAft>
                <a:spcPts val="0"/>
              </a:spcAft>
              <a:buFont typeface="Wingdings 2"/>
              <a:buChar char=""/>
              <a:defRPr/>
            </a:pPr>
            <a:r>
              <a:rPr lang="tr-TR" dirty="0"/>
              <a:t>Hizmetleri,</a:t>
            </a:r>
          </a:p>
          <a:p>
            <a:pPr marL="274320" indent="-274320" fontAlgn="auto">
              <a:spcAft>
                <a:spcPts val="0"/>
              </a:spcAft>
              <a:buFont typeface="Wingdings 2"/>
              <a:buChar char=""/>
              <a:defRPr/>
            </a:pPr>
            <a:r>
              <a:rPr lang="tr-TR" dirty="0"/>
              <a:t>Eserleri,</a:t>
            </a:r>
          </a:p>
          <a:p>
            <a:pPr marL="274320" indent="-274320" fontAlgn="auto">
              <a:spcAft>
                <a:spcPts val="0"/>
              </a:spcAft>
              <a:buFont typeface="Wingdings 2"/>
              <a:buChar char=""/>
              <a:defRPr/>
            </a:pPr>
            <a:r>
              <a:rPr lang="tr-TR" dirty="0"/>
              <a:t>Kendinden sonraki kişilere etkileri vb. üzerinde ayrıntılı durulması gerekir.</a:t>
            </a:r>
          </a:p>
          <a:p>
            <a:pPr marL="274320" indent="-274320" fontAlgn="auto">
              <a:spcAft>
                <a:spcPts val="0"/>
              </a:spcAft>
              <a:buFont typeface="Wingdings 2"/>
              <a:buChar char=""/>
              <a:defRPr/>
            </a:pPr>
            <a:endParaRPr lang="tr-TR" dirty="0"/>
          </a:p>
        </p:txBody>
      </p:sp>
      <p:sp>
        <p:nvSpPr>
          <p:cNvPr id="2" name="1 Başlık">
            <a:extLst>
              <a:ext uri="{FF2B5EF4-FFF2-40B4-BE49-F238E27FC236}">
                <a16:creationId xmlns:a16="http://schemas.microsoft.com/office/drawing/2014/main" id="{DBB4B948-3CD8-4B6C-92E3-6BA1FCDD1E7C}"/>
              </a:ext>
            </a:extLst>
          </p:cNvPr>
          <p:cNvSpPr>
            <a:spLocks noGrp="1"/>
          </p:cNvSpPr>
          <p:nvPr>
            <p:ph type="title"/>
          </p:nvPr>
        </p:nvSpPr>
        <p:spPr/>
        <p:txBody>
          <a:bodyPr/>
          <a:lstStyle/>
          <a:p>
            <a:pPr fontAlgn="auto">
              <a:spcAft>
                <a:spcPts val="0"/>
              </a:spcAft>
              <a:defRPr/>
            </a:pPr>
            <a:r>
              <a:rPr lang="tr-TR" b="1"/>
              <a:t>Biyografisi yazılan kişinin;</a:t>
            </a:r>
            <a:endParaRPr lang="tr-T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to="" calcmode="lin" valueType="num">
                                      <p:cBhvr>
                                        <p:cTn id="32" dur="1" fill="hold"/>
                                        <p:tgtEl>
                                          <p:spTgt spid="3">
                                            <p:txEl>
                                              <p:pRg st="4" end="4"/>
                                            </p:txEl>
                                          </p:spTgt>
                                        </p:tgtEl>
                                        <p:attrNameLst>
                                          <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to="" calcmode="lin" valueType="num">
                                      <p:cBhvr>
                                        <p:cTn id="37" dur="1" fill="hold"/>
                                        <p:tgtEl>
                                          <p:spTgt spid="3">
                                            <p:txEl>
                                              <p:pRg st="5" end="5"/>
                                            </p:txEl>
                                          </p:spTgt>
                                        </p:tgtEl>
                                        <p:attrNameLst>
                                          <p:attrName/>
                                        </p:attrNameLst>
                                      </p:cBhvr>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to="" calcmode="lin" valueType="num">
                                      <p:cBhvr>
                                        <p:cTn id="42" dur="1" fill="hold"/>
                                        <p:tgtEl>
                                          <p:spTgt spid="3">
                                            <p:txEl>
                                              <p:pRg st="6" end="6"/>
                                            </p:txEl>
                                          </p:spTgt>
                                        </p:tgtEl>
                                        <p:attrNameLst>
                                          <p:attrName/>
                                        </p:attrNameLst>
                                      </p:cBhvr>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to="" calcmode="lin" valueType="num">
                                      <p:cBhvr>
                                        <p:cTn id="47" dur="1" fill="hold"/>
                                        <p:tgtEl>
                                          <p:spTgt spid="3">
                                            <p:txEl>
                                              <p:pRg st="7" end="7"/>
                                            </p:txEl>
                                          </p:spTgt>
                                        </p:tgtEl>
                                        <p:attrNameLst>
                                          <p:attrName/>
                                        </p:attrNameLst>
                                      </p:cBhvr>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 to="" calcmode="lin" valueType="num">
                                      <p:cBhvr>
                                        <p:cTn id="52" dur="1" fill="hold"/>
                                        <p:tgtEl>
                                          <p:spTgt spid="3">
                                            <p:txEl>
                                              <p:pRg st="8" end="8"/>
                                            </p:txEl>
                                          </p:spTgt>
                                        </p:tgtEl>
                                        <p:attrNameLst>
                                          <p:attrName/>
                                        </p:attrNameLst>
                                      </p:cBhvr>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4" presetClass="entr" presetSubtype="0"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 to="" calcmode="lin" valueType="num">
                                      <p:cBhvr>
                                        <p:cTn id="57" dur="1" fill="hold"/>
                                        <p:tgtEl>
                                          <p:spTgt spid="3">
                                            <p:txEl>
                                              <p:pRg st="9" end="9"/>
                                            </p:txEl>
                                          </p:spTgt>
                                        </p:tgtEl>
                                        <p:attrNameLst>
                                          <p:attrName/>
                                        </p:attrNameLst>
                                      </p:cBhvr>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24" presetClass="entr" presetSubtype="0"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 to="" calcmode="lin" valueType="num">
                                      <p:cBhvr>
                                        <p:cTn id="62" dur="1" fill="hold"/>
                                        <p:tgtEl>
                                          <p:spTgt spid="3">
                                            <p:txEl>
                                              <p:pRg st="10" end="1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F3512B11-6E00-484C-8CB1-9CC6C1197BE2}"/>
              </a:ext>
            </a:extLst>
          </p:cNvPr>
          <p:cNvSpPr>
            <a:spLocks noGrp="1"/>
          </p:cNvSpPr>
          <p:nvPr>
            <p:ph idx="1"/>
          </p:nvPr>
        </p:nvSpPr>
        <p:spPr>
          <a:xfrm>
            <a:off x="304800" y="1600200"/>
            <a:ext cx="8610600" cy="4525963"/>
          </a:xfrm>
        </p:spPr>
        <p:txBody>
          <a:bodyPr/>
          <a:lstStyle/>
          <a:p>
            <a:r>
              <a:rPr lang="tr-TR" altLang="tr-TR" sz="3200"/>
              <a:t>Biyografisi yazılacak kişinin eserleri, röportajları, söyleşileri vb.</a:t>
            </a:r>
          </a:p>
          <a:p>
            <a:r>
              <a:rPr lang="tr-TR" altLang="tr-TR" sz="3200"/>
              <a:t>Hakkındaki yazılar, hatıralar, kitaplar vb.</a:t>
            </a:r>
          </a:p>
          <a:p>
            <a:r>
              <a:rPr lang="tr-TR" altLang="tr-TR" sz="3200"/>
              <a:t>Ansiklopediler, İnternet'in ilgili siteleri, diğer biyografiler</a:t>
            </a:r>
          </a:p>
          <a:p>
            <a:r>
              <a:rPr lang="tr-TR" altLang="tr-TR" sz="3200"/>
              <a:t>Kişinin yaşayan yakınları, arkadaşları ve meslektaşları</a:t>
            </a:r>
          </a:p>
          <a:p>
            <a:r>
              <a:rPr lang="tr-TR" altLang="tr-TR" sz="3200"/>
              <a:t>Belgeler ve fotoğraflar vb.</a:t>
            </a:r>
          </a:p>
          <a:p>
            <a:endParaRPr lang="tr-TR" altLang="tr-TR" sz="3200"/>
          </a:p>
        </p:txBody>
      </p:sp>
      <p:sp>
        <p:nvSpPr>
          <p:cNvPr id="2" name="1 Başlık">
            <a:extLst>
              <a:ext uri="{FF2B5EF4-FFF2-40B4-BE49-F238E27FC236}">
                <a16:creationId xmlns:a16="http://schemas.microsoft.com/office/drawing/2014/main" id="{4A927CF3-04FE-4110-A3A6-31DF30367629}"/>
              </a:ext>
            </a:extLst>
          </p:cNvPr>
          <p:cNvSpPr>
            <a:spLocks noGrp="1"/>
          </p:cNvSpPr>
          <p:nvPr>
            <p:ph type="title"/>
          </p:nvPr>
        </p:nvSpPr>
        <p:spPr>
          <a:xfrm>
            <a:off x="457200" y="228600"/>
            <a:ext cx="8229600" cy="1371600"/>
          </a:xfrm>
        </p:spPr>
        <p:txBody>
          <a:bodyPr/>
          <a:lstStyle/>
          <a:p>
            <a:pPr fontAlgn="auto">
              <a:spcAft>
                <a:spcPts val="0"/>
              </a:spcAft>
              <a:defRPr/>
            </a:pPr>
            <a:r>
              <a:rPr lang="tr-TR" b="1"/>
              <a:t>Biyografi yazılırken aşağıdaki kaynaklardan yararlanılır:</a:t>
            </a:r>
            <a:endParaRPr lang="tr-T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to="" calcmode="lin" valueType="num">
                                      <p:cBhvr>
                                        <p:cTn id="32"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a:extLst>
              <a:ext uri="{FF2B5EF4-FFF2-40B4-BE49-F238E27FC236}">
                <a16:creationId xmlns:a16="http://schemas.microsoft.com/office/drawing/2014/main" id="{03F63159-E431-4F5E-BC2F-19EF7381FF8A}"/>
              </a:ext>
            </a:extLst>
          </p:cNvPr>
          <p:cNvSpPr txBox="1">
            <a:spLocks noChangeArrowheads="1"/>
          </p:cNvSpPr>
          <p:nvPr/>
        </p:nvSpPr>
        <p:spPr bwMode="auto">
          <a:xfrm>
            <a:off x="2209800" y="3276600"/>
            <a:ext cx="50292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pPr algn="ctr"/>
            <a:r>
              <a:rPr lang="tr-TR" altLang="tr-TR" sz="3600" b="1"/>
              <a:t>Alparslan YILMAZ</a:t>
            </a:r>
          </a:p>
          <a:p>
            <a:pPr algn="ctr"/>
            <a:r>
              <a:rPr lang="tr-TR" altLang="tr-TR" b="1"/>
              <a:t>Türk Edebiyatı/Dil ve Anlatım Öğretmeni</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11C6149D-4F37-4091-94D2-E2ECACD29AED}"/>
              </a:ext>
            </a:extLst>
          </p:cNvPr>
          <p:cNvSpPr>
            <a:spLocks noGrp="1"/>
          </p:cNvSpPr>
          <p:nvPr>
            <p:ph idx="1"/>
          </p:nvPr>
        </p:nvSpPr>
        <p:spPr>
          <a:xfrm>
            <a:off x="457200" y="2667000"/>
            <a:ext cx="8229600" cy="3048000"/>
          </a:xfrm>
        </p:spPr>
        <p:txBody>
          <a:bodyPr/>
          <a:lstStyle/>
          <a:p>
            <a:pPr marL="182563" indent="0">
              <a:spcBef>
                <a:spcPct val="0"/>
              </a:spcBef>
              <a:spcAft>
                <a:spcPts val="1200"/>
              </a:spcAft>
            </a:pPr>
            <a:r>
              <a:rPr lang="tr-TR" altLang="tr-TR" sz="4400" baseline="-25000"/>
              <a:t>Bir kimsenin hayatını anlatan kitaplardır. Eskiden terceme-i hâl (hal tercümesi) ve çoğulu terâcim-i ahval denirdi. Zamanımızda daha çok Fransızca biographie'den Türkçemize giren biyografya veya biyografi kullanılır.</a:t>
            </a:r>
          </a:p>
        </p:txBody>
      </p:sp>
      <p:sp>
        <p:nvSpPr>
          <p:cNvPr id="2" name="1 Başlık">
            <a:extLst>
              <a:ext uri="{FF2B5EF4-FFF2-40B4-BE49-F238E27FC236}">
                <a16:creationId xmlns:a16="http://schemas.microsoft.com/office/drawing/2014/main" id="{0CA88375-6584-4815-9E70-56A4C04085EF}"/>
              </a:ext>
            </a:extLst>
          </p:cNvPr>
          <p:cNvSpPr>
            <a:spLocks noGrp="1"/>
          </p:cNvSpPr>
          <p:nvPr>
            <p:ph type="title"/>
          </p:nvPr>
        </p:nvSpPr>
        <p:spPr/>
        <p:txBody>
          <a:bodyPr/>
          <a:lstStyle/>
          <a:p>
            <a:pPr fontAlgn="auto">
              <a:spcAft>
                <a:spcPts val="0"/>
              </a:spcAft>
              <a:defRPr/>
            </a:pPr>
            <a:r>
              <a:rPr lang="tr-TR" b="1"/>
              <a:t>BİYOGRAFİ</a:t>
            </a:r>
            <a:endParaRPr lang="tr-T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33C8B73A-322E-492D-B057-F4F1679A287B}"/>
              </a:ext>
            </a:extLst>
          </p:cNvPr>
          <p:cNvSpPr>
            <a:spLocks noGrp="1"/>
          </p:cNvSpPr>
          <p:nvPr>
            <p:ph idx="1"/>
          </p:nvPr>
        </p:nvSpPr>
        <p:spPr>
          <a:xfrm>
            <a:off x="457200" y="1219200"/>
            <a:ext cx="8229600" cy="4495800"/>
          </a:xfrm>
        </p:spPr>
        <p:txBody>
          <a:bodyPr anchor="ctr">
            <a:normAutofit/>
          </a:bodyPr>
          <a:lstStyle/>
          <a:p>
            <a:pPr marL="274320" indent="0" fontAlgn="auto">
              <a:spcAft>
                <a:spcPts val="600"/>
              </a:spcAft>
              <a:buFont typeface="Wingdings 2"/>
              <a:buChar char=""/>
              <a:defRPr/>
            </a:pPr>
            <a:r>
              <a:rPr lang="tr-TR" sz="4400" baseline="-25000" dirty="0"/>
              <a:t>Biyografilerde kişinin doğum tarihi yeri, ailesi, öğrenimi, çalışma hayatı anlatılır. Bir kişinin hayatının bir başkası tarafından yazılması biyografi edebiyatının temel özelliğidir. Genellikle ünlü kişilerin ve sanatçıların hayatını konu alan biyografileri şu şekilde açıklayabiliriz.</a:t>
            </a:r>
          </a:p>
          <a:p>
            <a:pPr marL="274320" indent="-274320" fontAlgn="auto">
              <a:spcAft>
                <a:spcPts val="0"/>
              </a:spcAft>
              <a:buFont typeface="Wingdings 2"/>
              <a:buNone/>
              <a:defRPr/>
            </a:pPr>
            <a:endParaRPr lang="tr-TR" sz="4400" baseline="-25000" dirty="0"/>
          </a:p>
          <a:p>
            <a:pPr marL="274320" indent="-274320" fontAlgn="auto">
              <a:spcAft>
                <a:spcPts val="0"/>
              </a:spcAft>
              <a:buFont typeface="Wingdings 2"/>
              <a:buNone/>
              <a:defRPr/>
            </a:pPr>
            <a:endParaRPr lang="tr-TR" sz="4400" dirty="0"/>
          </a:p>
        </p:txBody>
      </p:sp>
      <p:sp>
        <p:nvSpPr>
          <p:cNvPr id="2" name="1 Başlık">
            <a:extLst>
              <a:ext uri="{FF2B5EF4-FFF2-40B4-BE49-F238E27FC236}">
                <a16:creationId xmlns:a16="http://schemas.microsoft.com/office/drawing/2014/main" id="{F00EC2D6-C939-42CE-AA38-6C4783262C18}"/>
              </a:ext>
            </a:extLst>
          </p:cNvPr>
          <p:cNvSpPr>
            <a:spLocks noGrp="1"/>
          </p:cNvSpPr>
          <p:nvPr>
            <p:ph type="title"/>
          </p:nvPr>
        </p:nvSpPr>
        <p:spPr/>
        <p:txBody>
          <a:bodyPr/>
          <a:lstStyle/>
          <a:p>
            <a:pPr fontAlgn="auto">
              <a:spcAft>
                <a:spcPts val="0"/>
              </a:spcAft>
              <a:defRPr/>
            </a:pPr>
            <a:r>
              <a:rPr lang="tr-TR" b="1"/>
              <a:t>BİYOGRAFİ</a:t>
            </a:r>
            <a:endParaRPr lang="tr-T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9E7A0E1A-D85A-457E-AD46-E397F3E6BD39}"/>
              </a:ext>
            </a:extLst>
          </p:cNvPr>
          <p:cNvSpPr>
            <a:spLocks noGrp="1"/>
          </p:cNvSpPr>
          <p:nvPr>
            <p:ph idx="1"/>
          </p:nvPr>
        </p:nvSpPr>
        <p:spPr>
          <a:xfrm>
            <a:off x="457200" y="1600200"/>
            <a:ext cx="8153400" cy="4724400"/>
          </a:xfrm>
        </p:spPr>
        <p:txBody>
          <a:bodyPr anchor="ctr">
            <a:noAutofit/>
          </a:bodyPr>
          <a:lstStyle/>
          <a:p>
            <a:pPr marL="274320" indent="457200" fontAlgn="auto">
              <a:spcAft>
                <a:spcPts val="600"/>
              </a:spcAft>
              <a:buFont typeface="Wingdings 2"/>
              <a:buChar char=""/>
              <a:defRPr/>
            </a:pPr>
            <a:r>
              <a:rPr lang="tr-TR" sz="4400" baseline="-25000" dirty="0"/>
              <a:t>1. Antoloji ve ansiklopedi gibi eserlerde yer alan ve söz konusu kişiyi tanımayı gaye edinen bilgilerde doğum, ölüm yılları, öğrenim ve meslekî durum gibi kalıplaşmış bir yol takip edilir, önemli bir göreve getirilen veya ölen birinin hayatını özetleyen yazılarla, bir sanatçının kitabının arka kapağında yer alan kısa hâl tercümeleri de bu guruba girer. Daha genişçe olanlarına klasik biyografi denir.</a:t>
            </a:r>
          </a:p>
          <a:p>
            <a:pPr marL="274320" indent="-274320" fontAlgn="auto">
              <a:spcAft>
                <a:spcPts val="0"/>
              </a:spcAft>
              <a:buFont typeface="Wingdings 2"/>
              <a:buNone/>
              <a:defRPr/>
            </a:pPr>
            <a:endParaRPr lang="tr-TR" sz="4400" dirty="0"/>
          </a:p>
        </p:txBody>
      </p:sp>
      <p:sp>
        <p:nvSpPr>
          <p:cNvPr id="2" name="1 Başlık">
            <a:extLst>
              <a:ext uri="{FF2B5EF4-FFF2-40B4-BE49-F238E27FC236}">
                <a16:creationId xmlns:a16="http://schemas.microsoft.com/office/drawing/2014/main" id="{BD1183E7-D9D0-42DC-920D-A54B18AC7CEB}"/>
              </a:ext>
            </a:extLst>
          </p:cNvPr>
          <p:cNvSpPr>
            <a:spLocks noGrp="1"/>
          </p:cNvSpPr>
          <p:nvPr>
            <p:ph type="title"/>
          </p:nvPr>
        </p:nvSpPr>
        <p:spPr/>
        <p:txBody>
          <a:bodyPr/>
          <a:lstStyle/>
          <a:p>
            <a:pPr fontAlgn="auto">
              <a:spcAft>
                <a:spcPts val="0"/>
              </a:spcAft>
              <a:defRPr/>
            </a:pPr>
            <a:r>
              <a:rPr lang="tr-TR" b="1"/>
              <a:t>BİYOGRAFİ</a:t>
            </a:r>
            <a:endParaRPr lang="tr-T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7525BB30-4243-4131-91A3-63732E08055C}"/>
              </a:ext>
            </a:extLst>
          </p:cNvPr>
          <p:cNvSpPr>
            <a:spLocks noGrp="1"/>
          </p:cNvSpPr>
          <p:nvPr>
            <p:ph idx="1"/>
          </p:nvPr>
        </p:nvSpPr>
        <p:spPr>
          <a:xfrm>
            <a:off x="457200" y="1524000"/>
            <a:ext cx="8229600" cy="4191000"/>
          </a:xfrm>
        </p:spPr>
        <p:txBody>
          <a:bodyPr/>
          <a:lstStyle/>
          <a:p>
            <a:pPr>
              <a:spcAft>
                <a:spcPts val="600"/>
              </a:spcAft>
            </a:pPr>
            <a:r>
              <a:rPr lang="tr-TR" altLang="tr-TR" sz="4400" baseline="-25000"/>
              <a:t>2. Söz konusu kimsenin şahsiyetini meydana getiren üstün niteliklerinin anlatıldığı biyografilere portre denir. Bu tür biyografilerde söz konusu kişi geniş şekilde ele alınır. Duyguları, zaafları, başarıları, alışkanlıkları, çalışması, kısaca onu başkalarından ayıran özellikleri belirtilir.</a:t>
            </a:r>
          </a:p>
          <a:p>
            <a:pPr>
              <a:spcAft>
                <a:spcPts val="600"/>
              </a:spcAft>
              <a:buFont typeface="Wingdings 2" panose="05020102010507070707" pitchFamily="18" charset="2"/>
              <a:buNone/>
            </a:pPr>
            <a:endParaRPr lang="tr-TR" altLang="tr-TR" sz="4400"/>
          </a:p>
        </p:txBody>
      </p:sp>
      <p:sp>
        <p:nvSpPr>
          <p:cNvPr id="2" name="1 Başlık">
            <a:extLst>
              <a:ext uri="{FF2B5EF4-FFF2-40B4-BE49-F238E27FC236}">
                <a16:creationId xmlns:a16="http://schemas.microsoft.com/office/drawing/2014/main" id="{49A05151-9566-4AB8-A461-6047947C1A73}"/>
              </a:ext>
            </a:extLst>
          </p:cNvPr>
          <p:cNvSpPr>
            <a:spLocks noGrp="1"/>
          </p:cNvSpPr>
          <p:nvPr>
            <p:ph type="title"/>
          </p:nvPr>
        </p:nvSpPr>
        <p:spPr/>
        <p:txBody>
          <a:bodyPr/>
          <a:lstStyle/>
          <a:p>
            <a:pPr fontAlgn="auto">
              <a:spcAft>
                <a:spcPts val="0"/>
              </a:spcAft>
              <a:defRPr/>
            </a:pPr>
            <a:r>
              <a:rPr lang="tr-TR" b="1"/>
              <a:t>BİYOGRAFİ</a:t>
            </a:r>
            <a:endParaRPr lang="tr-T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ADA11B72-E2D8-4E15-A0BA-D9D823D885C8}"/>
              </a:ext>
            </a:extLst>
          </p:cNvPr>
          <p:cNvSpPr>
            <a:spLocks noGrp="1"/>
          </p:cNvSpPr>
          <p:nvPr>
            <p:ph idx="1"/>
          </p:nvPr>
        </p:nvSpPr>
        <p:spPr>
          <a:xfrm>
            <a:off x="457200" y="1524000"/>
            <a:ext cx="8229600" cy="4343400"/>
          </a:xfrm>
        </p:spPr>
        <p:txBody>
          <a:bodyPr>
            <a:normAutofit fontScale="92500"/>
          </a:bodyPr>
          <a:lstStyle/>
          <a:p>
            <a:pPr marL="274320" indent="0" fontAlgn="auto">
              <a:spcAft>
                <a:spcPts val="600"/>
              </a:spcAft>
              <a:buFont typeface="Wingdings 2"/>
              <a:buChar char=""/>
              <a:defRPr/>
            </a:pPr>
            <a:r>
              <a:rPr lang="tr-TR" sz="4400" baseline="-25000" dirty="0"/>
              <a:t>3. Bir kimseyi çevresi, gördüğü işler, özel hayatı ve eserleriyle kendi çağı içinde ayrıntılı olarak ele alan biyografiler, anlatım biçimine göre </a:t>
            </a:r>
            <a:r>
              <a:rPr lang="tr-TR" sz="4400" b="1" baseline="-25000" dirty="0"/>
              <a:t>monografi </a:t>
            </a:r>
            <a:r>
              <a:rPr lang="tr-TR" sz="4400" baseline="-25000" dirty="0"/>
              <a:t>veya biyografik roman adını alırlar. Ortak özellikleri bir araştırmanın ürünü olmalarıdır. Bunun için gerekli belge ve bilgileri toplamak, o kişinin varsa eserlerini incelemek, kişiliğini çeşitli yönlerden ele alarak ilmi bir anlayışla değerlendirmek gerekir.                             </a:t>
            </a:r>
          </a:p>
          <a:p>
            <a:pPr marL="274320" indent="0" fontAlgn="auto">
              <a:spcAft>
                <a:spcPts val="600"/>
              </a:spcAft>
              <a:buFont typeface="Wingdings 2"/>
              <a:buNone/>
              <a:defRPr/>
            </a:pPr>
            <a:r>
              <a:rPr lang="tr-TR" sz="4400" baseline="-25000" dirty="0"/>
              <a:t> </a:t>
            </a:r>
            <a:r>
              <a:rPr lang="tr-TR" sz="4400" dirty="0"/>
              <a:t>                                              </a:t>
            </a:r>
            <a:endParaRPr lang="tr-TR" sz="4400" baseline="-25000" dirty="0"/>
          </a:p>
          <a:p>
            <a:pPr marL="274320" indent="-274320" fontAlgn="auto">
              <a:spcAft>
                <a:spcPts val="600"/>
              </a:spcAft>
              <a:buFont typeface="Wingdings 2"/>
              <a:buNone/>
              <a:defRPr/>
            </a:pPr>
            <a:endParaRPr lang="tr-TR" sz="4400" dirty="0"/>
          </a:p>
          <a:p>
            <a:pPr marL="274320" indent="-274320" fontAlgn="auto">
              <a:spcAft>
                <a:spcPts val="600"/>
              </a:spcAft>
              <a:buFont typeface="Wingdings 2"/>
              <a:buNone/>
              <a:defRPr/>
            </a:pPr>
            <a:endParaRPr lang="tr-TR" sz="4400" dirty="0"/>
          </a:p>
        </p:txBody>
      </p:sp>
      <p:sp>
        <p:nvSpPr>
          <p:cNvPr id="2" name="1 Başlık">
            <a:extLst>
              <a:ext uri="{FF2B5EF4-FFF2-40B4-BE49-F238E27FC236}">
                <a16:creationId xmlns:a16="http://schemas.microsoft.com/office/drawing/2014/main" id="{A6D6BBA2-1B02-4202-A99C-C4961C0DECFC}"/>
              </a:ext>
            </a:extLst>
          </p:cNvPr>
          <p:cNvSpPr>
            <a:spLocks noGrp="1"/>
          </p:cNvSpPr>
          <p:nvPr>
            <p:ph type="title"/>
          </p:nvPr>
        </p:nvSpPr>
        <p:spPr/>
        <p:txBody>
          <a:bodyPr/>
          <a:lstStyle/>
          <a:p>
            <a:pPr fontAlgn="auto">
              <a:spcAft>
                <a:spcPts val="0"/>
              </a:spcAft>
              <a:defRPr/>
            </a:pPr>
            <a:r>
              <a:rPr lang="tr-TR" b="1"/>
              <a:t>BİYOGRAFİ</a:t>
            </a:r>
            <a:endParaRPr lang="tr-T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C66504E5-2A33-419B-8817-5CBF227A050C}"/>
              </a:ext>
            </a:extLst>
          </p:cNvPr>
          <p:cNvSpPr>
            <a:spLocks noGrp="1"/>
          </p:cNvSpPr>
          <p:nvPr>
            <p:ph idx="1"/>
          </p:nvPr>
        </p:nvSpPr>
        <p:spPr/>
        <p:txBody>
          <a:bodyPr/>
          <a:lstStyle/>
          <a:p>
            <a:pPr indent="0">
              <a:spcAft>
                <a:spcPts val="600"/>
              </a:spcAft>
            </a:pPr>
            <a:r>
              <a:rPr lang="tr-TR" altLang="tr-TR" sz="4400" baseline="-25000"/>
              <a:t>4. Birinin ölümünden hemen sonra, onun hatıralarını dile getirmek maksadıyla yazılan eserler de biyografi türüne girer. Buna nekroloji denir. Bu tür eserlerde anlatılan kişi yakından tanınan biri olduğu için ayrıntılı biçimde tanıtılmıştır; ne var ki, yazarın tarafsızlığına güvenilmez.. Çünkü anlattığı kişiye hissi bir tavırla yaklaşır. </a:t>
            </a:r>
            <a:endParaRPr lang="tr-TR" altLang="tr-TR" sz="4400"/>
          </a:p>
        </p:txBody>
      </p:sp>
      <p:sp>
        <p:nvSpPr>
          <p:cNvPr id="2" name="1 Başlık">
            <a:extLst>
              <a:ext uri="{FF2B5EF4-FFF2-40B4-BE49-F238E27FC236}">
                <a16:creationId xmlns:a16="http://schemas.microsoft.com/office/drawing/2014/main" id="{41C17B67-FE01-4780-9129-F8ACE70D1981}"/>
              </a:ext>
            </a:extLst>
          </p:cNvPr>
          <p:cNvSpPr>
            <a:spLocks noGrp="1"/>
          </p:cNvSpPr>
          <p:nvPr>
            <p:ph type="title"/>
          </p:nvPr>
        </p:nvSpPr>
        <p:spPr/>
        <p:txBody>
          <a:bodyPr/>
          <a:lstStyle/>
          <a:p>
            <a:pPr fontAlgn="auto">
              <a:spcAft>
                <a:spcPts val="0"/>
              </a:spcAft>
              <a:defRPr/>
            </a:pPr>
            <a:r>
              <a:rPr lang="tr-TR" b="1"/>
              <a:t>BİYOGRAFİ</a:t>
            </a:r>
            <a:endParaRPr lang="tr-T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4D9CB5A3-74E8-40FC-8F77-0B574A67BB7C}"/>
              </a:ext>
            </a:extLst>
          </p:cNvPr>
          <p:cNvSpPr>
            <a:spLocks noGrp="1"/>
          </p:cNvSpPr>
          <p:nvPr>
            <p:ph idx="1"/>
          </p:nvPr>
        </p:nvSpPr>
        <p:spPr>
          <a:xfrm>
            <a:off x="457200" y="1600200"/>
            <a:ext cx="8229600" cy="4953000"/>
          </a:xfrm>
        </p:spPr>
        <p:txBody>
          <a:bodyPr/>
          <a:lstStyle/>
          <a:p>
            <a:pPr>
              <a:spcAft>
                <a:spcPts val="600"/>
              </a:spcAft>
            </a:pPr>
            <a:r>
              <a:rPr lang="tr-TR" altLang="tr-TR" sz="4000" baseline="-25000"/>
              <a:t>Bunların dışında hatırat, günlük gibi eserler, ünlü bir kişinin veya yazarın mektuplarını kaplayan kitaplar da tam anlamıyla biyografi sayılmasalar bile, biyografik özellikler taşırlar ve bir biyografi çıkarmaya yardımcı olurlar. Bir de yazarının bizzat kendi hayatını anlattığı eserler vardır, bunlara </a:t>
            </a:r>
            <a:r>
              <a:rPr lang="tr-TR" altLang="tr-TR" sz="4000" b="1" baseline="-25000"/>
              <a:t>otobiyografi </a:t>
            </a:r>
            <a:r>
              <a:rPr lang="tr-TR" altLang="tr-TR" sz="4000" baseline="-25000"/>
              <a:t>denir. Biyografiler tertip ediliş şekilleri ile çeşitli guruplarda toplanabilir, Bir kişinin hayatına ait olabilir, birçok kişiyi bir araya toplayabilir, belli bir meslekten olanları konu edebilir veya yalnız bir bölgede yetişenleri ele alabilir.</a:t>
            </a:r>
          </a:p>
          <a:p>
            <a:pPr>
              <a:spcAft>
                <a:spcPts val="600"/>
              </a:spcAft>
              <a:buFont typeface="Wingdings 2" panose="05020102010507070707" pitchFamily="18" charset="2"/>
              <a:buNone/>
            </a:pPr>
            <a:endParaRPr lang="tr-TR" altLang="tr-TR" sz="4000"/>
          </a:p>
        </p:txBody>
      </p:sp>
      <p:sp>
        <p:nvSpPr>
          <p:cNvPr id="2" name="1 Başlık">
            <a:extLst>
              <a:ext uri="{FF2B5EF4-FFF2-40B4-BE49-F238E27FC236}">
                <a16:creationId xmlns:a16="http://schemas.microsoft.com/office/drawing/2014/main" id="{68F7A27A-604C-4551-A53A-7ADD6E435CCD}"/>
              </a:ext>
            </a:extLst>
          </p:cNvPr>
          <p:cNvSpPr>
            <a:spLocks noGrp="1"/>
          </p:cNvSpPr>
          <p:nvPr>
            <p:ph type="title"/>
          </p:nvPr>
        </p:nvSpPr>
        <p:spPr/>
        <p:txBody>
          <a:bodyPr/>
          <a:lstStyle/>
          <a:p>
            <a:pPr fontAlgn="auto">
              <a:spcAft>
                <a:spcPts val="0"/>
              </a:spcAft>
              <a:defRPr/>
            </a:pPr>
            <a:r>
              <a:rPr lang="tr-TR" b="1"/>
              <a:t>BİYOGRAFİ</a:t>
            </a:r>
            <a:endParaRPr lang="tr-T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124</TotalTime>
  <Words>1217</Words>
  <Application>Microsoft Office PowerPoint</Application>
  <PresentationFormat>Ekran Gösterisi (4:3)</PresentationFormat>
  <Paragraphs>105</Paragraphs>
  <Slides>24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24</vt:i4>
      </vt:variant>
    </vt:vector>
  </HeadingPairs>
  <TitlesOfParts>
    <vt:vector size="29" baseType="lpstr">
      <vt:lpstr>Constantia</vt:lpstr>
      <vt:lpstr>Arial</vt:lpstr>
      <vt:lpstr>Wingdings 2</vt:lpstr>
      <vt:lpstr>Calibri</vt:lpstr>
      <vt:lpstr>Kağıt</vt:lpstr>
      <vt:lpstr>BİYOGRAFİ</vt:lpstr>
      <vt:lpstr>PowerPoint Sunusu</vt:lpstr>
      <vt:lpstr>BİYOGRAFİ</vt:lpstr>
      <vt:lpstr>BİYOGRAFİ</vt:lpstr>
      <vt:lpstr>BİYOGRAFİ</vt:lpstr>
      <vt:lpstr>BİYOGRAFİ</vt:lpstr>
      <vt:lpstr>BİYOGRAFİ</vt:lpstr>
      <vt:lpstr>BİYOGRAFİ</vt:lpstr>
      <vt:lpstr>BİYOGRAFİ</vt:lpstr>
      <vt:lpstr>BİYOGRAFİ</vt:lpstr>
      <vt:lpstr>BİYOGRAFİ</vt:lpstr>
      <vt:lpstr>BİYOGRAFİ</vt:lpstr>
      <vt:lpstr>BİYOGRAFİ</vt:lpstr>
      <vt:lpstr>BİYOGRAFİ</vt:lpstr>
      <vt:lpstr>BİYOGRAFİ</vt:lpstr>
      <vt:lpstr>PowerPoint Sunusu</vt:lpstr>
      <vt:lpstr>BİYOGRAFİ</vt:lpstr>
      <vt:lpstr>BİYOGRAFİ</vt:lpstr>
      <vt:lpstr>BİYOGRAFİ</vt:lpstr>
      <vt:lpstr>Otobiyografi ile monografi arasında fark var mıdır?</vt:lpstr>
      <vt:lpstr>2. Özellikleri</vt:lpstr>
      <vt:lpstr>Biyografisi yazılan kişinin;</vt:lpstr>
      <vt:lpstr>Biyografi yazılırken aşağıdaki kaynaklardan yararlanılır:</vt:lpstr>
      <vt:lpstr>PowerPoint Sunusu</vt:lpstr>
    </vt:vector>
  </TitlesOfParts>
  <Company>Exceltim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BİYOGRAFİ NEDİR</dc:title>
  <dc:creator>ObivanKonabi</dc:creator>
  <cp:keywords>biyografi</cp:keywords>
  <cp:lastModifiedBy>mehmet genç</cp:lastModifiedBy>
  <cp:revision>14</cp:revision>
  <dcterms:created xsi:type="dcterms:W3CDTF">2009-12-03T09:21:45Z</dcterms:created>
  <dcterms:modified xsi:type="dcterms:W3CDTF">2018-05-23T07:45:52Z</dcterms:modified>
</cp:coreProperties>
</file>