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ppt/notesSlides/notesSlide56.xml" ContentType="application/vnd.openxmlformats-officedocument.presentationml.notesSlide+xml"/>
  <Override PartName="/ppt/notesSlides/notesSlide57.xml" ContentType="application/vnd.openxmlformats-officedocument.presentationml.notesSlide+xml"/>
  <Override PartName="/ppt/notesSlides/notesSlide58.xml" ContentType="application/vnd.openxmlformats-officedocument.presentationml.notesSlide+xml"/>
  <Override PartName="/ppt/notesSlides/notesSlide59.xml" ContentType="application/vnd.openxmlformats-officedocument.presentationml.notesSlide+xml"/>
  <Override PartName="/ppt/notesSlides/notesSlide60.xml" ContentType="application/vnd.openxmlformats-officedocument.presentationml.notesSlide+xml"/>
  <Override PartName="/ppt/notesSlides/notesSlide61.xml" ContentType="application/vnd.openxmlformats-officedocument.presentationml.notesSlide+xml"/>
  <Override PartName="/ppt/notesSlides/notesSlide62.xml" ContentType="application/vnd.openxmlformats-officedocument.presentationml.notesSlide+xml"/>
  <Override PartName="/ppt/notesSlides/notesSlide63.xml" ContentType="application/vnd.openxmlformats-officedocument.presentationml.notesSlide+xml"/>
  <Override PartName="/ppt/notesSlides/notesSlide64.xml" ContentType="application/vnd.openxmlformats-officedocument.presentationml.notesSlide+xml"/>
  <Override PartName="/ppt/notesSlides/notesSlide65.xml" ContentType="application/vnd.openxmlformats-officedocument.presentationml.notesSlide+xml"/>
  <Override PartName="/ppt/notesSlides/notesSlide66.xml" ContentType="application/vnd.openxmlformats-officedocument.presentationml.notesSlide+xml"/>
  <Override PartName="/ppt/notesSlides/notesSlide67.xml" ContentType="application/vnd.openxmlformats-officedocument.presentationml.notesSlide+xml"/>
  <Override PartName="/ppt/notesSlides/notesSlide68.xml" ContentType="application/vnd.openxmlformats-officedocument.presentationml.notesSlide+xml"/>
  <Override PartName="/ppt/notesSlides/notesSlide69.xml" ContentType="application/vnd.openxmlformats-officedocument.presentationml.notesSlide+xml"/>
  <Override PartName="/ppt/notesSlides/notesSlide70.xml" ContentType="application/vnd.openxmlformats-officedocument.presentationml.notesSlide+xml"/>
  <Override PartName="/ppt/notesSlides/notesSlide71.xml" ContentType="application/vnd.openxmlformats-officedocument.presentationml.notesSlide+xml"/>
  <Override PartName="/ppt/notesSlides/notesSlide72.xml" ContentType="application/vnd.openxmlformats-officedocument.presentationml.notesSlide+xml"/>
  <Override PartName="/ppt/notesSlides/notesSlide73.xml" ContentType="application/vnd.openxmlformats-officedocument.presentationml.notesSlide+xml"/>
  <Override PartName="/ppt/notesSlides/notesSlide74.xml" ContentType="application/vnd.openxmlformats-officedocument.presentationml.notesSlide+xml"/>
  <Override PartName="/ppt/notesSlides/notesSlide75.xml" ContentType="application/vnd.openxmlformats-officedocument.presentationml.notesSlide+xml"/>
  <Override PartName="/ppt/notesSlides/notesSlide76.xml" ContentType="application/vnd.openxmlformats-officedocument.presentationml.notesSlide+xml"/>
  <Override PartName="/ppt/notesSlides/notesSlide77.xml" ContentType="application/vnd.openxmlformats-officedocument.presentationml.notesSlide+xml"/>
  <Override PartName="/ppt/notesSlides/notesSlide7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5" r:id="rId1"/>
  </p:sldMasterIdLst>
  <p:notesMasterIdLst>
    <p:notesMasterId r:id="rId101"/>
  </p:notesMasterIdLst>
  <p:handoutMasterIdLst>
    <p:handoutMasterId r:id="rId102"/>
  </p:handoutMasterIdLst>
  <p:sldIdLst>
    <p:sldId id="292" r:id="rId2"/>
    <p:sldId id="391" r:id="rId3"/>
    <p:sldId id="453" r:id="rId4"/>
    <p:sldId id="464" r:id="rId5"/>
    <p:sldId id="392" r:id="rId6"/>
    <p:sldId id="442" r:id="rId7"/>
    <p:sldId id="296" r:id="rId8"/>
    <p:sldId id="299" r:id="rId9"/>
    <p:sldId id="300" r:id="rId10"/>
    <p:sldId id="456" r:id="rId11"/>
    <p:sldId id="301" r:id="rId12"/>
    <p:sldId id="460" r:id="rId13"/>
    <p:sldId id="395" r:id="rId14"/>
    <p:sldId id="396" r:id="rId15"/>
    <p:sldId id="337" r:id="rId16"/>
    <p:sldId id="303" r:id="rId17"/>
    <p:sldId id="264" r:id="rId18"/>
    <p:sldId id="265" r:id="rId19"/>
    <p:sldId id="304" r:id="rId20"/>
    <p:sldId id="305" r:id="rId21"/>
    <p:sldId id="306" r:id="rId22"/>
    <p:sldId id="307" r:id="rId23"/>
    <p:sldId id="368" r:id="rId24"/>
    <p:sldId id="371" r:id="rId25"/>
    <p:sldId id="309" r:id="rId26"/>
    <p:sldId id="443" r:id="rId27"/>
    <p:sldId id="372" r:id="rId28"/>
    <p:sldId id="373" r:id="rId29"/>
    <p:sldId id="374" r:id="rId30"/>
    <p:sldId id="310" r:id="rId31"/>
    <p:sldId id="338" r:id="rId32"/>
    <p:sldId id="334" r:id="rId33"/>
    <p:sldId id="358" r:id="rId34"/>
    <p:sldId id="353" r:id="rId35"/>
    <p:sldId id="339" r:id="rId36"/>
    <p:sldId id="354" r:id="rId37"/>
    <p:sldId id="355" r:id="rId38"/>
    <p:sldId id="363" r:id="rId39"/>
    <p:sldId id="360" r:id="rId40"/>
    <p:sldId id="362" r:id="rId41"/>
    <p:sldId id="473" r:id="rId42"/>
    <p:sldId id="472" r:id="rId43"/>
    <p:sldId id="364" r:id="rId44"/>
    <p:sldId id="350" r:id="rId45"/>
    <p:sldId id="352" r:id="rId46"/>
    <p:sldId id="415" r:id="rId47"/>
    <p:sldId id="412" r:id="rId48"/>
    <p:sldId id="410" r:id="rId49"/>
    <p:sldId id="413" r:id="rId50"/>
    <p:sldId id="411" r:id="rId51"/>
    <p:sldId id="389" r:id="rId52"/>
    <p:sldId id="377" r:id="rId53"/>
    <p:sldId id="378" r:id="rId54"/>
    <p:sldId id="381" r:id="rId55"/>
    <p:sldId id="336" r:id="rId56"/>
    <p:sldId id="332" r:id="rId57"/>
    <p:sldId id="380" r:id="rId58"/>
    <p:sldId id="333" r:id="rId59"/>
    <p:sldId id="320" r:id="rId60"/>
    <p:sldId id="366" r:id="rId61"/>
    <p:sldId id="367" r:id="rId62"/>
    <p:sldId id="423" r:id="rId63"/>
    <p:sldId id="346" r:id="rId64"/>
    <p:sldId id="384" r:id="rId65"/>
    <p:sldId id="385" r:id="rId66"/>
    <p:sldId id="436" r:id="rId67"/>
    <p:sldId id="386" r:id="rId68"/>
    <p:sldId id="437" r:id="rId69"/>
    <p:sldId id="387" r:id="rId70"/>
    <p:sldId id="431" r:id="rId71"/>
    <p:sldId id="311" r:id="rId72"/>
    <p:sldId id="312" r:id="rId73"/>
    <p:sldId id="314" r:id="rId74"/>
    <p:sldId id="315" r:id="rId75"/>
    <p:sldId id="316" r:id="rId76"/>
    <p:sldId id="474" r:id="rId77"/>
    <p:sldId id="319" r:id="rId78"/>
    <p:sldId id="322" r:id="rId79"/>
    <p:sldId id="357" r:id="rId80"/>
    <p:sldId id="323" r:id="rId81"/>
    <p:sldId id="459" r:id="rId82"/>
    <p:sldId id="324" r:id="rId83"/>
    <p:sldId id="341" r:id="rId84"/>
    <p:sldId id="340" r:id="rId85"/>
    <p:sldId id="342" r:id="rId86"/>
    <p:sldId id="455" r:id="rId87"/>
    <p:sldId id="356" r:id="rId88"/>
    <p:sldId id="424" r:id="rId89"/>
    <p:sldId id="476" r:id="rId90"/>
    <p:sldId id="478" r:id="rId91"/>
    <p:sldId id="457" r:id="rId92"/>
    <p:sldId id="369" r:id="rId93"/>
    <p:sldId id="465" r:id="rId94"/>
    <p:sldId id="466" r:id="rId95"/>
    <p:sldId id="467" r:id="rId96"/>
    <p:sldId id="468" r:id="rId97"/>
    <p:sldId id="469" r:id="rId98"/>
    <p:sldId id="470" r:id="rId99"/>
    <p:sldId id="463" r:id="rId100"/>
  </p:sldIdLst>
  <p:sldSz cx="9144000" cy="6858000" type="screen4x3"/>
  <p:notesSz cx="6858000" cy="9107488"/>
  <p:defaultTextStyle>
    <a:defPPr>
      <a:defRPr lang="tr-T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008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5" d="100"/>
          <a:sy n="85" d="100"/>
        </p:scale>
        <p:origin x="1554" y="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87" Type="http://schemas.openxmlformats.org/officeDocument/2006/relationships/slide" Target="slides/slide86.xml"/><Relationship Id="rId102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90" Type="http://schemas.openxmlformats.org/officeDocument/2006/relationships/slide" Target="slides/slide89.xml"/><Relationship Id="rId95" Type="http://schemas.openxmlformats.org/officeDocument/2006/relationships/slide" Target="slides/slide94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100" Type="http://schemas.openxmlformats.org/officeDocument/2006/relationships/slide" Target="slides/slide99.xml"/><Relationship Id="rId105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93" Type="http://schemas.openxmlformats.org/officeDocument/2006/relationships/slide" Target="slides/slide92.xml"/><Relationship Id="rId98" Type="http://schemas.openxmlformats.org/officeDocument/2006/relationships/slide" Target="slides/slide9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103" Type="http://schemas.openxmlformats.org/officeDocument/2006/relationships/presProps" Target="pres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91" Type="http://schemas.openxmlformats.org/officeDocument/2006/relationships/slide" Target="slides/slide90.xml"/><Relationship Id="rId96" Type="http://schemas.openxmlformats.org/officeDocument/2006/relationships/slide" Target="slides/slide9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6" Type="http://schemas.openxmlformats.org/officeDocument/2006/relationships/tableStyles" Target="tableStyles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slide" Target="slides/slide93.xml"/><Relationship Id="rId99" Type="http://schemas.openxmlformats.org/officeDocument/2006/relationships/slide" Target="slides/slide98.xml"/><Relationship Id="rId10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slide" Target="slides/slide96.xml"/><Relationship Id="rId104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570" name="Rectangle 2">
            <a:extLst>
              <a:ext uri="{FF2B5EF4-FFF2-40B4-BE49-F238E27FC236}">
                <a16:creationId xmlns:a16="http://schemas.microsoft.com/office/drawing/2014/main" id="{32B4DC76-8528-4ED3-A4F7-F7DD413C8E03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5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panose="020B0604020202020204" pitchFamily="34" charset="0"/>
              </a:defRPr>
            </a:lvl1pPr>
          </a:lstStyle>
          <a:p>
            <a:endParaRPr lang="en-US" altLang="tr-TR"/>
          </a:p>
        </p:txBody>
      </p:sp>
      <p:sp>
        <p:nvSpPr>
          <p:cNvPr id="237571" name="Rectangle 3">
            <a:extLst>
              <a:ext uri="{FF2B5EF4-FFF2-40B4-BE49-F238E27FC236}">
                <a16:creationId xmlns:a16="http://schemas.microsoft.com/office/drawing/2014/main" id="{DEF7ADB3-23AA-47BC-B0CB-140C2242FBD9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5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panose="020B0604020202020204" pitchFamily="34" charset="0"/>
              </a:defRPr>
            </a:lvl1pPr>
          </a:lstStyle>
          <a:p>
            <a:endParaRPr lang="en-US" altLang="tr-TR"/>
          </a:p>
        </p:txBody>
      </p:sp>
      <p:sp>
        <p:nvSpPr>
          <p:cNvPr id="237572" name="Rectangle 4">
            <a:extLst>
              <a:ext uri="{FF2B5EF4-FFF2-40B4-BE49-F238E27FC236}">
                <a16:creationId xmlns:a16="http://schemas.microsoft.com/office/drawing/2014/main" id="{CDA46929-1EE0-400A-994A-6331A5D8A47A}"/>
              </a:ext>
            </a:extLst>
          </p:cNvPr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50288"/>
            <a:ext cx="2971800" cy="4556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panose="020B0604020202020204" pitchFamily="34" charset="0"/>
              </a:defRPr>
            </a:lvl1pPr>
          </a:lstStyle>
          <a:p>
            <a:endParaRPr lang="en-US" altLang="tr-TR"/>
          </a:p>
        </p:txBody>
      </p:sp>
      <p:sp>
        <p:nvSpPr>
          <p:cNvPr id="237573" name="Rectangle 5">
            <a:extLst>
              <a:ext uri="{FF2B5EF4-FFF2-40B4-BE49-F238E27FC236}">
                <a16:creationId xmlns:a16="http://schemas.microsoft.com/office/drawing/2014/main" id="{D95E8F82-3B42-4551-B8AA-3BF1C3ACA63C}"/>
              </a:ext>
            </a:extLst>
          </p:cNvPr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50288"/>
            <a:ext cx="2971800" cy="4556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panose="020B0604020202020204" pitchFamily="34" charset="0"/>
              </a:defRPr>
            </a:lvl1pPr>
          </a:lstStyle>
          <a:p>
            <a:fld id="{79F80427-98F6-4011-8E6F-E1FFA9791F53}" type="slidenum">
              <a:rPr lang="en-US" altLang="tr-TR"/>
              <a:pPr/>
              <a:t>‹#›</a:t>
            </a:fld>
            <a:endParaRPr lang="en-US" altLang="tr-T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2">
            <a:extLst>
              <a:ext uri="{FF2B5EF4-FFF2-40B4-BE49-F238E27FC236}">
                <a16:creationId xmlns:a16="http://schemas.microsoft.com/office/drawing/2014/main" id="{CDE375F6-82A0-4145-ACB4-9755F25BE5D7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5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panose="020B0604020202020204" pitchFamily="34" charset="0"/>
              </a:defRPr>
            </a:lvl1pPr>
          </a:lstStyle>
          <a:p>
            <a:endParaRPr lang="tr-TR" altLang="tr-TR"/>
          </a:p>
        </p:txBody>
      </p:sp>
      <p:sp>
        <p:nvSpPr>
          <p:cNvPr id="67587" name="Rectangle 3">
            <a:extLst>
              <a:ext uri="{FF2B5EF4-FFF2-40B4-BE49-F238E27FC236}">
                <a16:creationId xmlns:a16="http://schemas.microsoft.com/office/drawing/2014/main" id="{C78C1AC8-DA52-459B-92A0-445979646996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5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panose="020B0604020202020204" pitchFamily="34" charset="0"/>
              </a:defRPr>
            </a:lvl1pPr>
          </a:lstStyle>
          <a:p>
            <a:endParaRPr lang="tr-TR" altLang="tr-TR"/>
          </a:p>
        </p:txBody>
      </p:sp>
      <p:sp>
        <p:nvSpPr>
          <p:cNvPr id="67588" name="Rectangle 4">
            <a:extLst>
              <a:ext uri="{FF2B5EF4-FFF2-40B4-BE49-F238E27FC236}">
                <a16:creationId xmlns:a16="http://schemas.microsoft.com/office/drawing/2014/main" id="{029DFEAF-4DAC-4777-BD47-4D30832DBA77}"/>
              </a:ext>
            </a:extLst>
          </p:cNvPr>
          <p:cNvSpPr>
            <a:spLocks noRot="1" noChangeArrowheads="1" noTextEdit="1"/>
          </p:cNvSpPr>
          <p:nvPr>
            <p:ph type="sldImg" idx="2"/>
          </p:nvPr>
        </p:nvSpPr>
        <p:spPr bwMode="auto">
          <a:xfrm>
            <a:off x="1152525" y="682625"/>
            <a:ext cx="4554538" cy="34163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67589" name="Rectangle 5">
            <a:extLst>
              <a:ext uri="{FF2B5EF4-FFF2-40B4-BE49-F238E27FC236}">
                <a16:creationId xmlns:a16="http://schemas.microsoft.com/office/drawing/2014/main" id="{3AC7CD35-5C2C-43FB-B213-5199FBCD5138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25938"/>
            <a:ext cx="5486400" cy="4098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tr-TR" altLang="tr-TR"/>
              <a:t>Asıl metin stillerini düzenlemek için tıklatın</a:t>
            </a:r>
          </a:p>
          <a:p>
            <a:pPr lvl="1"/>
            <a:r>
              <a:rPr lang="tr-TR" altLang="tr-TR"/>
              <a:t>İkinci düzey</a:t>
            </a:r>
          </a:p>
          <a:p>
            <a:pPr lvl="2"/>
            <a:r>
              <a:rPr lang="tr-TR" altLang="tr-TR"/>
              <a:t>Üçüncü düzey</a:t>
            </a:r>
          </a:p>
          <a:p>
            <a:pPr lvl="3"/>
            <a:r>
              <a:rPr lang="tr-TR" altLang="tr-TR"/>
              <a:t>Dördüncü düzey</a:t>
            </a:r>
          </a:p>
          <a:p>
            <a:pPr lvl="4"/>
            <a:r>
              <a:rPr lang="tr-TR" altLang="tr-TR"/>
              <a:t>Beşinci düzey</a:t>
            </a:r>
          </a:p>
        </p:txBody>
      </p:sp>
      <p:sp>
        <p:nvSpPr>
          <p:cNvPr id="67590" name="Rectangle 6">
            <a:extLst>
              <a:ext uri="{FF2B5EF4-FFF2-40B4-BE49-F238E27FC236}">
                <a16:creationId xmlns:a16="http://schemas.microsoft.com/office/drawing/2014/main" id="{5E4B5034-A758-4E79-BA8E-4A0319349DEF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50288"/>
            <a:ext cx="2971800" cy="4556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panose="020B0604020202020204" pitchFamily="34" charset="0"/>
              </a:defRPr>
            </a:lvl1pPr>
          </a:lstStyle>
          <a:p>
            <a:endParaRPr lang="tr-TR" altLang="tr-TR"/>
          </a:p>
        </p:txBody>
      </p:sp>
      <p:sp>
        <p:nvSpPr>
          <p:cNvPr id="67591" name="Rectangle 7">
            <a:extLst>
              <a:ext uri="{FF2B5EF4-FFF2-40B4-BE49-F238E27FC236}">
                <a16:creationId xmlns:a16="http://schemas.microsoft.com/office/drawing/2014/main" id="{9966F176-2A30-4987-BA1F-0C0C07E0FD0C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50288"/>
            <a:ext cx="2971800" cy="4556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panose="020B0604020202020204" pitchFamily="34" charset="0"/>
              </a:defRPr>
            </a:lvl1pPr>
          </a:lstStyle>
          <a:p>
            <a:fld id="{2BE041DB-8BFC-40F2-B920-3C8E352ED280}" type="slidenum">
              <a:rPr lang="tr-TR" altLang="tr-TR"/>
              <a:pPr/>
              <a:t>‹#›</a:t>
            </a:fld>
            <a:endParaRPr lang="tr-TR" altLang="tr-T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_rels/notesSlide6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8.xml"/><Relationship Id="rId1" Type="http://schemas.openxmlformats.org/officeDocument/2006/relationships/notesMaster" Target="../notesMasters/notesMaster1.xml"/></Relationships>
</file>

<file path=ppt/notesSlides/_rels/notesSlide6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9.xml"/><Relationship Id="rId1" Type="http://schemas.openxmlformats.org/officeDocument/2006/relationships/notesMaster" Target="../notesMasters/notesMaster1.xml"/></Relationships>
</file>

<file path=ppt/notesSlides/_rels/notesSlide6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0.xml"/><Relationship Id="rId1" Type="http://schemas.openxmlformats.org/officeDocument/2006/relationships/notesMaster" Target="../notesMasters/notesMaster1.xml"/></Relationships>
</file>

<file path=ppt/notesSlides/_rels/notesSlide6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1.xml"/><Relationship Id="rId1" Type="http://schemas.openxmlformats.org/officeDocument/2006/relationships/notesMaster" Target="../notesMasters/notesMaster1.xml"/></Relationships>
</file>

<file path=ppt/notesSlides/_rels/notesSlide6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2.xml"/><Relationship Id="rId1" Type="http://schemas.openxmlformats.org/officeDocument/2006/relationships/notesMaster" Target="../notesMasters/notesMaster1.xml"/></Relationships>
</file>

<file path=ppt/notesSlides/_rels/notesSlide6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3.xml"/><Relationship Id="rId1" Type="http://schemas.openxmlformats.org/officeDocument/2006/relationships/notesMaster" Target="../notesMasters/notesMaster1.xml"/></Relationships>
</file>

<file path=ppt/notesSlides/_rels/notesSlide6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4.xml"/><Relationship Id="rId1" Type="http://schemas.openxmlformats.org/officeDocument/2006/relationships/notesMaster" Target="../notesMasters/notesMaster1.xml"/></Relationships>
</file>

<file path=ppt/notesSlides/_rels/notesSlide6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5.xml"/><Relationship Id="rId1" Type="http://schemas.openxmlformats.org/officeDocument/2006/relationships/notesMaster" Target="../notesMasters/notesMaster1.xml"/></Relationships>
</file>

<file path=ppt/notesSlides/_rels/notesSlide6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8.xml"/><Relationship Id="rId1" Type="http://schemas.openxmlformats.org/officeDocument/2006/relationships/notesMaster" Target="../notesMasters/notesMaster1.xml"/></Relationships>
</file>

<file path=ppt/notesSlides/_rels/notesSlide7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9.xml"/><Relationship Id="rId1" Type="http://schemas.openxmlformats.org/officeDocument/2006/relationships/notesMaster" Target="../notesMasters/notesMaster1.xml"/></Relationships>
</file>

<file path=ppt/notesSlides/_rels/notesSlide7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0.xml"/><Relationship Id="rId1" Type="http://schemas.openxmlformats.org/officeDocument/2006/relationships/notesMaster" Target="../notesMasters/notesMaster1.xml"/></Relationships>
</file>

<file path=ppt/notesSlides/_rels/notesSlide7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2.xml"/><Relationship Id="rId1" Type="http://schemas.openxmlformats.org/officeDocument/2006/relationships/notesMaster" Target="../notesMasters/notesMaster1.xml"/></Relationships>
</file>

<file path=ppt/notesSlides/_rels/notesSlide7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3.xml"/><Relationship Id="rId1" Type="http://schemas.openxmlformats.org/officeDocument/2006/relationships/notesMaster" Target="../notesMasters/notesMaster1.xml"/></Relationships>
</file>

<file path=ppt/notesSlides/_rels/notesSlide7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4.xml"/><Relationship Id="rId1" Type="http://schemas.openxmlformats.org/officeDocument/2006/relationships/notesMaster" Target="../notesMasters/notesMaster1.xml"/></Relationships>
</file>

<file path=ppt/notesSlides/_rels/notesSlide7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5.xml"/><Relationship Id="rId1" Type="http://schemas.openxmlformats.org/officeDocument/2006/relationships/notesMaster" Target="../notesMasters/notesMaster1.xml"/></Relationships>
</file>

<file path=ppt/notesSlides/_rels/notesSlide7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7.xml"/><Relationship Id="rId1" Type="http://schemas.openxmlformats.org/officeDocument/2006/relationships/notesMaster" Target="../notesMasters/notesMaster1.xml"/></Relationships>
</file>

<file path=ppt/notesSlides/_rels/notesSlide7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F09B54F0-2E5E-4A9E-A936-2989E4E8BF67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7059E4C-3CE6-40EC-9DFA-E03FABC06A69}" type="slidenum">
              <a:rPr lang="tr-TR" altLang="tr-TR"/>
              <a:pPr/>
              <a:t>1</a:t>
            </a:fld>
            <a:endParaRPr lang="tr-TR" altLang="tr-TR"/>
          </a:p>
        </p:txBody>
      </p:sp>
      <p:sp>
        <p:nvSpPr>
          <p:cNvPr id="257026" name="Rectangle 2">
            <a:extLst>
              <a:ext uri="{FF2B5EF4-FFF2-40B4-BE49-F238E27FC236}">
                <a16:creationId xmlns:a16="http://schemas.microsoft.com/office/drawing/2014/main" id="{47AA0A7C-3FF6-4118-942F-87019A35C3D3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7027" name="Rectangle 3">
            <a:extLst>
              <a:ext uri="{FF2B5EF4-FFF2-40B4-BE49-F238E27FC236}">
                <a16:creationId xmlns:a16="http://schemas.microsoft.com/office/drawing/2014/main" id="{01884A1A-7DBC-43BA-9944-165AA786105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tr-TR" altLang="tr-TR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3C8CFE65-18F3-42FA-B87F-B8BDDE85C265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07CDF90-FF11-4BA8-81C5-9AB5829390CB}" type="slidenum">
              <a:rPr lang="tr-TR" altLang="tr-TR"/>
              <a:pPr/>
              <a:t>14</a:t>
            </a:fld>
            <a:endParaRPr lang="tr-TR" altLang="tr-TR"/>
          </a:p>
        </p:txBody>
      </p:sp>
      <p:sp>
        <p:nvSpPr>
          <p:cNvPr id="389122" name="Rectangle 2">
            <a:extLst>
              <a:ext uri="{FF2B5EF4-FFF2-40B4-BE49-F238E27FC236}">
                <a16:creationId xmlns:a16="http://schemas.microsoft.com/office/drawing/2014/main" id="{75827858-FDC1-4A34-845E-2164405993DE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9123" name="Rectangle 3">
            <a:extLst>
              <a:ext uri="{FF2B5EF4-FFF2-40B4-BE49-F238E27FC236}">
                <a16:creationId xmlns:a16="http://schemas.microsoft.com/office/drawing/2014/main" id="{9E13C7E1-0A31-4727-9A4D-4D2914B2634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tr-TR" altLang="tr-TR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64BE0193-F0ED-4BC7-9677-557369FDA513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1143352-FD76-4152-ADA2-DFF3E3DA87D6}" type="slidenum">
              <a:rPr lang="tr-TR" altLang="tr-TR"/>
              <a:pPr/>
              <a:t>15</a:t>
            </a:fld>
            <a:endParaRPr lang="tr-TR" altLang="tr-TR"/>
          </a:p>
        </p:txBody>
      </p:sp>
      <p:sp>
        <p:nvSpPr>
          <p:cNvPr id="264194" name="Rectangle 2">
            <a:extLst>
              <a:ext uri="{FF2B5EF4-FFF2-40B4-BE49-F238E27FC236}">
                <a16:creationId xmlns:a16="http://schemas.microsoft.com/office/drawing/2014/main" id="{756E146B-C38C-42C8-914C-6D6EA4C24939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4195" name="Rectangle 3">
            <a:extLst>
              <a:ext uri="{FF2B5EF4-FFF2-40B4-BE49-F238E27FC236}">
                <a16:creationId xmlns:a16="http://schemas.microsoft.com/office/drawing/2014/main" id="{44A5C7CE-C278-4FE4-83DB-D54B0FA9799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tr-TR" altLang="tr-TR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182D5FC3-512E-4EB4-B752-D2C20AD21524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0FBEBA7-758C-4FFB-BEBD-062E99842751}" type="slidenum">
              <a:rPr lang="tr-TR" altLang="tr-TR"/>
              <a:pPr/>
              <a:t>16</a:t>
            </a:fld>
            <a:endParaRPr lang="tr-TR" altLang="tr-TR"/>
          </a:p>
        </p:txBody>
      </p:sp>
      <p:sp>
        <p:nvSpPr>
          <p:cNvPr id="265218" name="Rectangle 2">
            <a:extLst>
              <a:ext uri="{FF2B5EF4-FFF2-40B4-BE49-F238E27FC236}">
                <a16:creationId xmlns:a16="http://schemas.microsoft.com/office/drawing/2014/main" id="{FB06F12B-1343-4F90-972E-B3A94E4D2B54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5219" name="Rectangle 3">
            <a:extLst>
              <a:ext uri="{FF2B5EF4-FFF2-40B4-BE49-F238E27FC236}">
                <a16:creationId xmlns:a16="http://schemas.microsoft.com/office/drawing/2014/main" id="{E4965D1F-A834-4515-81A1-A362D0B4934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tr-TR" altLang="tr-TR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AD195480-27F3-4D98-BFE1-A855DBB5070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941C3FB-4BEB-431E-BD76-FC828B15ECD7}" type="slidenum">
              <a:rPr lang="tr-TR" altLang="tr-TR"/>
              <a:pPr/>
              <a:t>17</a:t>
            </a:fld>
            <a:endParaRPr lang="tr-TR" altLang="tr-TR"/>
          </a:p>
        </p:txBody>
      </p:sp>
      <p:sp>
        <p:nvSpPr>
          <p:cNvPr id="266242" name="Rectangle 2">
            <a:extLst>
              <a:ext uri="{FF2B5EF4-FFF2-40B4-BE49-F238E27FC236}">
                <a16:creationId xmlns:a16="http://schemas.microsoft.com/office/drawing/2014/main" id="{8115F9ED-CF0F-4E13-9106-FC1DA60DBFEF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6243" name="Rectangle 3">
            <a:extLst>
              <a:ext uri="{FF2B5EF4-FFF2-40B4-BE49-F238E27FC236}">
                <a16:creationId xmlns:a16="http://schemas.microsoft.com/office/drawing/2014/main" id="{70B085D9-610E-4B4B-8AC8-80AF98EEE66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tr-TR" altLang="tr-TR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6D9F8DD1-4BEC-4310-B650-E7AEBF78905D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4615575-682D-4008-9187-BF8CA1A4A76A}" type="slidenum">
              <a:rPr lang="tr-TR" altLang="tr-TR"/>
              <a:pPr/>
              <a:t>18</a:t>
            </a:fld>
            <a:endParaRPr lang="tr-TR" altLang="tr-TR"/>
          </a:p>
        </p:txBody>
      </p:sp>
      <p:sp>
        <p:nvSpPr>
          <p:cNvPr id="267266" name="Rectangle 2">
            <a:extLst>
              <a:ext uri="{FF2B5EF4-FFF2-40B4-BE49-F238E27FC236}">
                <a16:creationId xmlns:a16="http://schemas.microsoft.com/office/drawing/2014/main" id="{E0215991-4AD1-4944-8EFE-D66B87E00928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7267" name="Rectangle 3">
            <a:extLst>
              <a:ext uri="{FF2B5EF4-FFF2-40B4-BE49-F238E27FC236}">
                <a16:creationId xmlns:a16="http://schemas.microsoft.com/office/drawing/2014/main" id="{173E9B09-F2CD-44DC-9005-ADB438A6D89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tr-TR" altLang="tr-TR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63D08C12-E053-4832-BBBF-B453AF0FFCBF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2977AB9-828C-4DEC-B7B9-044C5103A487}" type="slidenum">
              <a:rPr lang="tr-TR" altLang="tr-TR"/>
              <a:pPr/>
              <a:t>19</a:t>
            </a:fld>
            <a:endParaRPr lang="tr-TR" altLang="tr-TR"/>
          </a:p>
        </p:txBody>
      </p:sp>
      <p:sp>
        <p:nvSpPr>
          <p:cNvPr id="268290" name="Rectangle 2">
            <a:extLst>
              <a:ext uri="{FF2B5EF4-FFF2-40B4-BE49-F238E27FC236}">
                <a16:creationId xmlns:a16="http://schemas.microsoft.com/office/drawing/2014/main" id="{EA60F6D6-6844-49F4-B56B-A566F3A25C69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8291" name="Rectangle 3">
            <a:extLst>
              <a:ext uri="{FF2B5EF4-FFF2-40B4-BE49-F238E27FC236}">
                <a16:creationId xmlns:a16="http://schemas.microsoft.com/office/drawing/2014/main" id="{D49B2BE0-25F9-4487-B697-189804D8E4F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tr-TR" altLang="tr-TR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C0DF09D2-AFB5-437C-A711-A61A955D9EDF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4F18141-A6A2-4076-9ECD-C28B48FEC680}" type="slidenum">
              <a:rPr lang="tr-TR" altLang="tr-TR"/>
              <a:pPr/>
              <a:t>20</a:t>
            </a:fld>
            <a:endParaRPr lang="tr-TR" altLang="tr-TR"/>
          </a:p>
        </p:txBody>
      </p:sp>
      <p:sp>
        <p:nvSpPr>
          <p:cNvPr id="269314" name="Rectangle 2">
            <a:extLst>
              <a:ext uri="{FF2B5EF4-FFF2-40B4-BE49-F238E27FC236}">
                <a16:creationId xmlns:a16="http://schemas.microsoft.com/office/drawing/2014/main" id="{8C09D641-7AD1-4E89-B9BF-A57188DD3A2F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9315" name="Rectangle 3">
            <a:extLst>
              <a:ext uri="{FF2B5EF4-FFF2-40B4-BE49-F238E27FC236}">
                <a16:creationId xmlns:a16="http://schemas.microsoft.com/office/drawing/2014/main" id="{EE514A84-BED5-4967-8BE4-9DC61B373BF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tr-TR" altLang="tr-TR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0771216E-6726-4EF5-9418-53F330D43EA7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3FA46E9-73B5-472E-A6EA-AADA784F561C}" type="slidenum">
              <a:rPr lang="tr-TR" altLang="tr-TR"/>
              <a:pPr/>
              <a:t>21</a:t>
            </a:fld>
            <a:endParaRPr lang="tr-TR" altLang="tr-TR"/>
          </a:p>
        </p:txBody>
      </p:sp>
      <p:sp>
        <p:nvSpPr>
          <p:cNvPr id="270338" name="Rectangle 2">
            <a:extLst>
              <a:ext uri="{FF2B5EF4-FFF2-40B4-BE49-F238E27FC236}">
                <a16:creationId xmlns:a16="http://schemas.microsoft.com/office/drawing/2014/main" id="{D851D87E-7A6B-43A7-B446-71AB64378C4A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0339" name="Rectangle 3">
            <a:extLst>
              <a:ext uri="{FF2B5EF4-FFF2-40B4-BE49-F238E27FC236}">
                <a16:creationId xmlns:a16="http://schemas.microsoft.com/office/drawing/2014/main" id="{9B711721-80A6-41F9-A0B3-736597426B5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tr-TR" altLang="tr-TR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2167AB64-ACBE-453E-B3D2-4A58AFA83C5E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AB2B01C-F1D0-4D9A-AD85-E3EDF9B98F23}" type="slidenum">
              <a:rPr lang="tr-TR" altLang="tr-TR"/>
              <a:pPr/>
              <a:t>22</a:t>
            </a:fld>
            <a:endParaRPr lang="tr-TR" altLang="tr-TR"/>
          </a:p>
        </p:txBody>
      </p:sp>
      <p:sp>
        <p:nvSpPr>
          <p:cNvPr id="271362" name="Rectangle 2">
            <a:extLst>
              <a:ext uri="{FF2B5EF4-FFF2-40B4-BE49-F238E27FC236}">
                <a16:creationId xmlns:a16="http://schemas.microsoft.com/office/drawing/2014/main" id="{474B12D8-42AB-4AE8-8BE7-C5A659AFAD05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1363" name="Rectangle 3">
            <a:extLst>
              <a:ext uri="{FF2B5EF4-FFF2-40B4-BE49-F238E27FC236}">
                <a16:creationId xmlns:a16="http://schemas.microsoft.com/office/drawing/2014/main" id="{C1356BC6-3981-47E3-9DDA-19BE6E3413F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tr-TR" altLang="tr-TR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FBF31C1E-89D7-47E4-AE3A-7F7888362984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6299F97-41C9-4BE5-9C53-6F19F495C2E1}" type="slidenum">
              <a:rPr lang="tr-TR" altLang="tr-TR"/>
              <a:pPr/>
              <a:t>23</a:t>
            </a:fld>
            <a:endParaRPr lang="tr-TR" altLang="tr-TR"/>
          </a:p>
        </p:txBody>
      </p:sp>
      <p:sp>
        <p:nvSpPr>
          <p:cNvPr id="272386" name="Rectangle 2">
            <a:extLst>
              <a:ext uri="{FF2B5EF4-FFF2-40B4-BE49-F238E27FC236}">
                <a16:creationId xmlns:a16="http://schemas.microsoft.com/office/drawing/2014/main" id="{AF09F5A0-C289-4A4A-BC32-C202466D296A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2387" name="Rectangle 3">
            <a:extLst>
              <a:ext uri="{FF2B5EF4-FFF2-40B4-BE49-F238E27FC236}">
                <a16:creationId xmlns:a16="http://schemas.microsoft.com/office/drawing/2014/main" id="{4BEFC48D-E67B-4FF9-BA17-87BBA51AD26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tr-TR" altLang="tr-TR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6D9BD4CF-686D-4582-A179-93525CE6AD54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12F70A5-4E2E-4828-B8AC-2F6B86EB245D}" type="slidenum">
              <a:rPr lang="tr-TR" altLang="tr-TR"/>
              <a:pPr/>
              <a:t>2</a:t>
            </a:fld>
            <a:endParaRPr lang="tr-TR" altLang="tr-TR"/>
          </a:p>
        </p:txBody>
      </p:sp>
      <p:sp>
        <p:nvSpPr>
          <p:cNvPr id="376834" name="Rectangle 2">
            <a:extLst>
              <a:ext uri="{FF2B5EF4-FFF2-40B4-BE49-F238E27FC236}">
                <a16:creationId xmlns:a16="http://schemas.microsoft.com/office/drawing/2014/main" id="{7E5AF16A-27A7-49D4-A5B7-D789B4A68ABA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76835" name="Rectangle 3">
            <a:extLst>
              <a:ext uri="{FF2B5EF4-FFF2-40B4-BE49-F238E27FC236}">
                <a16:creationId xmlns:a16="http://schemas.microsoft.com/office/drawing/2014/main" id="{9AF0C659-C244-4348-953D-953C7E46364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tr-TR" altLang="tr-TR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BD906EFD-9EF5-4375-B8F9-0326CF460EA2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942FEF9-3A26-4450-9F77-79A2653DE689}" type="slidenum">
              <a:rPr lang="tr-TR" altLang="tr-TR"/>
              <a:pPr/>
              <a:t>24</a:t>
            </a:fld>
            <a:endParaRPr lang="tr-TR" altLang="tr-TR"/>
          </a:p>
        </p:txBody>
      </p:sp>
      <p:sp>
        <p:nvSpPr>
          <p:cNvPr id="330754" name="Rectangle 2">
            <a:extLst>
              <a:ext uri="{FF2B5EF4-FFF2-40B4-BE49-F238E27FC236}">
                <a16:creationId xmlns:a16="http://schemas.microsoft.com/office/drawing/2014/main" id="{22BFB2F6-94B2-44CC-B3F1-BB22906C7940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0755" name="Rectangle 3">
            <a:extLst>
              <a:ext uri="{FF2B5EF4-FFF2-40B4-BE49-F238E27FC236}">
                <a16:creationId xmlns:a16="http://schemas.microsoft.com/office/drawing/2014/main" id="{73F6C127-F57A-4A17-B55E-F46DFBC7F64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tr-TR" altLang="tr-TR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81B38D4D-4D80-43C9-954B-3C60CA9976F7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9DA9891-5934-46A4-A080-0F321622A7D0}" type="slidenum">
              <a:rPr lang="tr-TR" altLang="tr-TR"/>
              <a:pPr/>
              <a:t>25</a:t>
            </a:fld>
            <a:endParaRPr lang="tr-TR" altLang="tr-TR"/>
          </a:p>
        </p:txBody>
      </p:sp>
      <p:sp>
        <p:nvSpPr>
          <p:cNvPr id="273410" name="Rectangle 2">
            <a:extLst>
              <a:ext uri="{FF2B5EF4-FFF2-40B4-BE49-F238E27FC236}">
                <a16:creationId xmlns:a16="http://schemas.microsoft.com/office/drawing/2014/main" id="{063420D5-0544-4B11-A1D6-F476E03670C4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3411" name="Rectangle 3">
            <a:extLst>
              <a:ext uri="{FF2B5EF4-FFF2-40B4-BE49-F238E27FC236}">
                <a16:creationId xmlns:a16="http://schemas.microsoft.com/office/drawing/2014/main" id="{22B5A63B-FAA2-48EA-8754-91D2D533EF0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tr-TR" altLang="tr-TR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AB5CD806-D083-4FF8-8A18-BE1623E3FCB0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5FC9EE9-B269-4C89-80EA-4910A8043326}" type="slidenum">
              <a:rPr lang="tr-TR" altLang="tr-TR"/>
              <a:pPr/>
              <a:t>26</a:t>
            </a:fld>
            <a:endParaRPr lang="tr-TR" altLang="tr-TR"/>
          </a:p>
        </p:txBody>
      </p:sp>
      <p:sp>
        <p:nvSpPr>
          <p:cNvPr id="501762" name="Rectangle 2">
            <a:extLst>
              <a:ext uri="{FF2B5EF4-FFF2-40B4-BE49-F238E27FC236}">
                <a16:creationId xmlns:a16="http://schemas.microsoft.com/office/drawing/2014/main" id="{E278097E-5E09-43B6-B3B7-FFBF1F31E663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01763" name="Rectangle 3">
            <a:extLst>
              <a:ext uri="{FF2B5EF4-FFF2-40B4-BE49-F238E27FC236}">
                <a16:creationId xmlns:a16="http://schemas.microsoft.com/office/drawing/2014/main" id="{20E56CC0-A014-44D7-BF21-82F5F5E776B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tr-TR" altLang="tr-TR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EC4B889E-A78A-46CF-B37A-A6A5F13162B6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0097D4A-46BF-4C90-9E81-18B5F858F3A9}" type="slidenum">
              <a:rPr lang="tr-TR" altLang="tr-TR"/>
              <a:pPr/>
              <a:t>27</a:t>
            </a:fld>
            <a:endParaRPr lang="tr-TR" altLang="tr-TR"/>
          </a:p>
        </p:txBody>
      </p:sp>
      <p:sp>
        <p:nvSpPr>
          <p:cNvPr id="332802" name="Rectangle 2">
            <a:extLst>
              <a:ext uri="{FF2B5EF4-FFF2-40B4-BE49-F238E27FC236}">
                <a16:creationId xmlns:a16="http://schemas.microsoft.com/office/drawing/2014/main" id="{2AD2EE55-7F82-4044-8B89-B183A2F38922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2803" name="Rectangle 3">
            <a:extLst>
              <a:ext uri="{FF2B5EF4-FFF2-40B4-BE49-F238E27FC236}">
                <a16:creationId xmlns:a16="http://schemas.microsoft.com/office/drawing/2014/main" id="{8C8620C1-BED8-410D-972F-350706501F9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tr-TR" altLang="tr-TR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5DB0FC86-A22A-4F9C-B6EF-8F734155A299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362B45B-1392-4FEA-B4CA-7EBF8E1623A8}" type="slidenum">
              <a:rPr lang="tr-TR" altLang="tr-TR"/>
              <a:pPr/>
              <a:t>28</a:t>
            </a:fld>
            <a:endParaRPr lang="tr-TR" altLang="tr-TR"/>
          </a:p>
        </p:txBody>
      </p:sp>
      <p:sp>
        <p:nvSpPr>
          <p:cNvPr id="334850" name="Rectangle 2">
            <a:extLst>
              <a:ext uri="{FF2B5EF4-FFF2-40B4-BE49-F238E27FC236}">
                <a16:creationId xmlns:a16="http://schemas.microsoft.com/office/drawing/2014/main" id="{4C1A85D4-C4EB-4D6C-8B51-2CEAAD1C191F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4851" name="Rectangle 3">
            <a:extLst>
              <a:ext uri="{FF2B5EF4-FFF2-40B4-BE49-F238E27FC236}">
                <a16:creationId xmlns:a16="http://schemas.microsoft.com/office/drawing/2014/main" id="{9C1460C9-9804-4084-B530-BACC7C445A5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tr-TR" altLang="tr-TR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B375BD8E-9D1E-49ED-9D21-950F8C1CD544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2C079A3-305A-4958-A1A2-92C2F17A7CB8}" type="slidenum">
              <a:rPr lang="tr-TR" altLang="tr-TR"/>
              <a:pPr/>
              <a:t>29</a:t>
            </a:fld>
            <a:endParaRPr lang="tr-TR" altLang="tr-TR"/>
          </a:p>
        </p:txBody>
      </p:sp>
      <p:sp>
        <p:nvSpPr>
          <p:cNvPr id="336898" name="Rectangle 2">
            <a:extLst>
              <a:ext uri="{FF2B5EF4-FFF2-40B4-BE49-F238E27FC236}">
                <a16:creationId xmlns:a16="http://schemas.microsoft.com/office/drawing/2014/main" id="{15A56539-A467-4BC4-891C-B6CE7870B960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6899" name="Rectangle 3">
            <a:extLst>
              <a:ext uri="{FF2B5EF4-FFF2-40B4-BE49-F238E27FC236}">
                <a16:creationId xmlns:a16="http://schemas.microsoft.com/office/drawing/2014/main" id="{45802E19-F38E-4203-A1A0-A97E94AF95A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tr-TR" altLang="tr-TR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4A1D2450-4D2B-476E-BE30-774B4FBC73B5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5092450-97EF-426F-8F48-59F6ABFD8662}" type="slidenum">
              <a:rPr lang="tr-TR" altLang="tr-TR"/>
              <a:pPr/>
              <a:t>30</a:t>
            </a:fld>
            <a:endParaRPr lang="tr-TR" altLang="tr-TR"/>
          </a:p>
        </p:txBody>
      </p:sp>
      <p:sp>
        <p:nvSpPr>
          <p:cNvPr id="274434" name="Rectangle 2">
            <a:extLst>
              <a:ext uri="{FF2B5EF4-FFF2-40B4-BE49-F238E27FC236}">
                <a16:creationId xmlns:a16="http://schemas.microsoft.com/office/drawing/2014/main" id="{0B95B890-C4C4-43AB-B7EF-5352AC7373C3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4435" name="Rectangle 3">
            <a:extLst>
              <a:ext uri="{FF2B5EF4-FFF2-40B4-BE49-F238E27FC236}">
                <a16:creationId xmlns:a16="http://schemas.microsoft.com/office/drawing/2014/main" id="{ACD422AD-1A6C-4BE0-BD7B-6C9E40AAED6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tr-TR" altLang="tr-TR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053855EA-0CC7-4BA4-99FC-CF1355BA51C7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D5C2906-FFD5-4D96-A073-1ECF55B62EB1}" type="slidenum">
              <a:rPr lang="tr-TR" altLang="tr-TR"/>
              <a:pPr/>
              <a:t>31</a:t>
            </a:fld>
            <a:endParaRPr lang="tr-TR" altLang="tr-TR"/>
          </a:p>
        </p:txBody>
      </p:sp>
      <p:sp>
        <p:nvSpPr>
          <p:cNvPr id="275458" name="Rectangle 2">
            <a:extLst>
              <a:ext uri="{FF2B5EF4-FFF2-40B4-BE49-F238E27FC236}">
                <a16:creationId xmlns:a16="http://schemas.microsoft.com/office/drawing/2014/main" id="{469D6E61-7C98-4748-BA2D-CD9D474F5368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5459" name="Rectangle 3">
            <a:extLst>
              <a:ext uri="{FF2B5EF4-FFF2-40B4-BE49-F238E27FC236}">
                <a16:creationId xmlns:a16="http://schemas.microsoft.com/office/drawing/2014/main" id="{AC7BC6B5-0464-4DA3-8F37-FEA1B321571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tr-TR" altLang="tr-TR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2454B267-E1BD-4111-A50D-4FFA39A612D9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FD6FE80-CB7B-4A70-B19F-869B20D34D28}" type="slidenum">
              <a:rPr lang="tr-TR" altLang="tr-TR"/>
              <a:pPr/>
              <a:t>32</a:t>
            </a:fld>
            <a:endParaRPr lang="tr-TR" altLang="tr-TR"/>
          </a:p>
        </p:txBody>
      </p:sp>
      <p:sp>
        <p:nvSpPr>
          <p:cNvPr id="276482" name="Rectangle 2">
            <a:extLst>
              <a:ext uri="{FF2B5EF4-FFF2-40B4-BE49-F238E27FC236}">
                <a16:creationId xmlns:a16="http://schemas.microsoft.com/office/drawing/2014/main" id="{B8776F77-F28C-4EC6-B39F-F039D5DCD46B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6483" name="Rectangle 3">
            <a:extLst>
              <a:ext uri="{FF2B5EF4-FFF2-40B4-BE49-F238E27FC236}">
                <a16:creationId xmlns:a16="http://schemas.microsoft.com/office/drawing/2014/main" id="{E6178839-5F17-4C6E-9332-A0FACB4D72B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tr-TR" altLang="tr-TR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DC7A5A55-54ED-42DE-A09E-96B37D932405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E2B31FE-96BD-45A2-B936-20846D71C22B}" type="slidenum">
              <a:rPr lang="tr-TR" altLang="tr-TR"/>
              <a:pPr/>
              <a:t>33</a:t>
            </a:fld>
            <a:endParaRPr lang="tr-TR" altLang="tr-TR"/>
          </a:p>
        </p:txBody>
      </p:sp>
      <p:sp>
        <p:nvSpPr>
          <p:cNvPr id="277506" name="Rectangle 2">
            <a:extLst>
              <a:ext uri="{FF2B5EF4-FFF2-40B4-BE49-F238E27FC236}">
                <a16:creationId xmlns:a16="http://schemas.microsoft.com/office/drawing/2014/main" id="{41FC4A66-9624-4D3F-9401-00DC9F84C86E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7507" name="Rectangle 3">
            <a:extLst>
              <a:ext uri="{FF2B5EF4-FFF2-40B4-BE49-F238E27FC236}">
                <a16:creationId xmlns:a16="http://schemas.microsoft.com/office/drawing/2014/main" id="{D70C5F0D-841D-4CA5-B11B-9C229F4E3C7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tr-TR" altLang="tr-TR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3E9F72D3-18ED-4F85-98E1-61CBCD4E55CD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1C7330E-B5EA-4CA6-B110-7C53BC26949E}" type="slidenum">
              <a:rPr lang="tr-TR" altLang="tr-TR"/>
              <a:pPr/>
              <a:t>3</a:t>
            </a:fld>
            <a:endParaRPr lang="tr-TR" altLang="tr-TR"/>
          </a:p>
        </p:txBody>
      </p:sp>
      <p:sp>
        <p:nvSpPr>
          <p:cNvPr id="517122" name="Rectangle 2">
            <a:extLst>
              <a:ext uri="{FF2B5EF4-FFF2-40B4-BE49-F238E27FC236}">
                <a16:creationId xmlns:a16="http://schemas.microsoft.com/office/drawing/2014/main" id="{F7852F65-BD20-4EFA-8DD6-3E2EFE8C78BE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7123" name="Rectangle 3">
            <a:extLst>
              <a:ext uri="{FF2B5EF4-FFF2-40B4-BE49-F238E27FC236}">
                <a16:creationId xmlns:a16="http://schemas.microsoft.com/office/drawing/2014/main" id="{5F4EEB2A-F949-447B-ACA5-D2D6EF9844B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tr-TR" altLang="tr-TR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D47240ED-3BDC-4CEB-A669-1E87F8B0CE50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576E199-4DDB-4213-B2E1-294AF31395C3}" type="slidenum">
              <a:rPr lang="tr-TR" altLang="tr-TR"/>
              <a:pPr/>
              <a:t>34</a:t>
            </a:fld>
            <a:endParaRPr lang="tr-TR" altLang="tr-TR"/>
          </a:p>
        </p:txBody>
      </p:sp>
      <p:sp>
        <p:nvSpPr>
          <p:cNvPr id="278530" name="Rectangle 2">
            <a:extLst>
              <a:ext uri="{FF2B5EF4-FFF2-40B4-BE49-F238E27FC236}">
                <a16:creationId xmlns:a16="http://schemas.microsoft.com/office/drawing/2014/main" id="{97CE37D0-34B2-4490-A55D-2303A08F41BE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8531" name="Rectangle 3">
            <a:extLst>
              <a:ext uri="{FF2B5EF4-FFF2-40B4-BE49-F238E27FC236}">
                <a16:creationId xmlns:a16="http://schemas.microsoft.com/office/drawing/2014/main" id="{9B392914-8D4B-4E81-B1BF-F73FDCC9A65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tr-TR" altLang="tr-TR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00DAFD05-4589-4B44-86DA-A956DB61DD5B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6292FA9-EB07-4561-94B0-E126751428F1}" type="slidenum">
              <a:rPr lang="tr-TR" altLang="tr-TR"/>
              <a:pPr/>
              <a:t>35</a:t>
            </a:fld>
            <a:endParaRPr lang="tr-TR" altLang="tr-TR"/>
          </a:p>
        </p:txBody>
      </p:sp>
      <p:sp>
        <p:nvSpPr>
          <p:cNvPr id="279554" name="Rectangle 2">
            <a:extLst>
              <a:ext uri="{FF2B5EF4-FFF2-40B4-BE49-F238E27FC236}">
                <a16:creationId xmlns:a16="http://schemas.microsoft.com/office/drawing/2014/main" id="{73752748-A405-489F-A00C-D0DE4DF8590F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9555" name="Rectangle 3">
            <a:extLst>
              <a:ext uri="{FF2B5EF4-FFF2-40B4-BE49-F238E27FC236}">
                <a16:creationId xmlns:a16="http://schemas.microsoft.com/office/drawing/2014/main" id="{D970A2D1-DD78-4487-9E32-13247C8EF95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tr-TR" altLang="tr-TR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09AAC138-6845-4FBA-B781-16EB6160276E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50D4549-DB18-4418-883F-0F3B7A88518B}" type="slidenum">
              <a:rPr lang="tr-TR" altLang="tr-TR"/>
              <a:pPr/>
              <a:t>36</a:t>
            </a:fld>
            <a:endParaRPr lang="tr-TR" altLang="tr-TR"/>
          </a:p>
        </p:txBody>
      </p:sp>
      <p:sp>
        <p:nvSpPr>
          <p:cNvPr id="280578" name="Rectangle 2">
            <a:extLst>
              <a:ext uri="{FF2B5EF4-FFF2-40B4-BE49-F238E27FC236}">
                <a16:creationId xmlns:a16="http://schemas.microsoft.com/office/drawing/2014/main" id="{3946BBD1-032F-4BFC-9AE8-9F7D7CC8F15D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0579" name="Rectangle 3">
            <a:extLst>
              <a:ext uri="{FF2B5EF4-FFF2-40B4-BE49-F238E27FC236}">
                <a16:creationId xmlns:a16="http://schemas.microsoft.com/office/drawing/2014/main" id="{B58E11FB-E5BA-47F1-864D-3D099F61D45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tr-TR" altLang="tr-TR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EFC73DBE-BFE1-475A-AC0F-D59C8704BAE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5C632D5-F73B-450B-AB74-29A1245155FD}" type="slidenum">
              <a:rPr lang="tr-TR" altLang="tr-TR"/>
              <a:pPr/>
              <a:t>37</a:t>
            </a:fld>
            <a:endParaRPr lang="tr-TR" altLang="tr-TR"/>
          </a:p>
        </p:txBody>
      </p:sp>
      <p:sp>
        <p:nvSpPr>
          <p:cNvPr id="281602" name="Rectangle 2">
            <a:extLst>
              <a:ext uri="{FF2B5EF4-FFF2-40B4-BE49-F238E27FC236}">
                <a16:creationId xmlns:a16="http://schemas.microsoft.com/office/drawing/2014/main" id="{52E2683C-470D-46B2-A1CC-D63F37D43033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1603" name="Rectangle 3">
            <a:extLst>
              <a:ext uri="{FF2B5EF4-FFF2-40B4-BE49-F238E27FC236}">
                <a16:creationId xmlns:a16="http://schemas.microsoft.com/office/drawing/2014/main" id="{8F9CC946-6CFE-4BA0-BEEE-55B0B377902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tr-TR" altLang="tr-TR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DE47E0AD-09EE-4F2B-B957-DD9B74FA589F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484659D-B96F-462F-A926-97064DAF915D}" type="slidenum">
              <a:rPr lang="tr-TR" altLang="tr-TR"/>
              <a:pPr/>
              <a:t>38</a:t>
            </a:fld>
            <a:endParaRPr lang="tr-TR" altLang="tr-TR"/>
          </a:p>
        </p:txBody>
      </p:sp>
      <p:sp>
        <p:nvSpPr>
          <p:cNvPr id="285698" name="Rectangle 2">
            <a:extLst>
              <a:ext uri="{FF2B5EF4-FFF2-40B4-BE49-F238E27FC236}">
                <a16:creationId xmlns:a16="http://schemas.microsoft.com/office/drawing/2014/main" id="{9CA8D03A-B72F-49D2-A039-4C1734C94350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5699" name="Rectangle 3">
            <a:extLst>
              <a:ext uri="{FF2B5EF4-FFF2-40B4-BE49-F238E27FC236}">
                <a16:creationId xmlns:a16="http://schemas.microsoft.com/office/drawing/2014/main" id="{29EF3823-C365-4FBD-AD26-114985E822A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tr-TR" altLang="tr-TR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FA9AE1ED-E45E-40B9-B2FE-D6FC40181D4E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6D37D66-D2DB-4C58-BDA6-E64021850AC2}" type="slidenum">
              <a:rPr lang="tr-TR" altLang="tr-TR"/>
              <a:pPr/>
              <a:t>39</a:t>
            </a:fld>
            <a:endParaRPr lang="tr-TR" altLang="tr-TR"/>
          </a:p>
        </p:txBody>
      </p:sp>
      <p:sp>
        <p:nvSpPr>
          <p:cNvPr id="286722" name="Rectangle 2">
            <a:extLst>
              <a:ext uri="{FF2B5EF4-FFF2-40B4-BE49-F238E27FC236}">
                <a16:creationId xmlns:a16="http://schemas.microsoft.com/office/drawing/2014/main" id="{FFBF32A2-3153-425B-90FA-C06B6A643C3A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6723" name="Rectangle 3">
            <a:extLst>
              <a:ext uri="{FF2B5EF4-FFF2-40B4-BE49-F238E27FC236}">
                <a16:creationId xmlns:a16="http://schemas.microsoft.com/office/drawing/2014/main" id="{F5D7780B-B180-4C3A-9523-36A768E71EB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tr-TR" altLang="tr-TR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F0B6122E-37D0-47C7-83EB-48AF14BC4BB5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4ABC86C-686A-46C0-9AC2-1B187BDDCBCC}" type="slidenum">
              <a:rPr lang="tr-TR" altLang="tr-TR"/>
              <a:pPr/>
              <a:t>40</a:t>
            </a:fld>
            <a:endParaRPr lang="tr-TR" altLang="tr-TR"/>
          </a:p>
        </p:txBody>
      </p:sp>
      <p:sp>
        <p:nvSpPr>
          <p:cNvPr id="288770" name="Rectangle 2">
            <a:extLst>
              <a:ext uri="{FF2B5EF4-FFF2-40B4-BE49-F238E27FC236}">
                <a16:creationId xmlns:a16="http://schemas.microsoft.com/office/drawing/2014/main" id="{9CA7F77C-B354-4389-BABB-6BEF97088495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8771" name="Rectangle 3">
            <a:extLst>
              <a:ext uri="{FF2B5EF4-FFF2-40B4-BE49-F238E27FC236}">
                <a16:creationId xmlns:a16="http://schemas.microsoft.com/office/drawing/2014/main" id="{259A976A-7010-4FB1-8616-5C93C3EAB98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tr-TR" altLang="tr-TR"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C04D70D2-8953-47DD-B562-7F0247509184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23D230B-1E27-4ADF-AEA2-1CB840F920C2}" type="slidenum">
              <a:rPr lang="tr-TR" altLang="tr-TR"/>
              <a:pPr/>
              <a:t>41</a:t>
            </a:fld>
            <a:endParaRPr lang="tr-TR" altLang="tr-TR"/>
          </a:p>
        </p:txBody>
      </p:sp>
      <p:sp>
        <p:nvSpPr>
          <p:cNvPr id="608258" name="Rectangle 2">
            <a:extLst>
              <a:ext uri="{FF2B5EF4-FFF2-40B4-BE49-F238E27FC236}">
                <a16:creationId xmlns:a16="http://schemas.microsoft.com/office/drawing/2014/main" id="{1AF1C2CE-E0C1-45CB-BEE8-38DDBA541E01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08259" name="Rectangle 3">
            <a:extLst>
              <a:ext uri="{FF2B5EF4-FFF2-40B4-BE49-F238E27FC236}">
                <a16:creationId xmlns:a16="http://schemas.microsoft.com/office/drawing/2014/main" id="{5EC5DF76-0C2D-4FCC-BD57-2CC479B90AE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tr-TR" altLang="tr-TR"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99B3BCD8-2728-4A40-AD96-4DAE7771FC1C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9C0EE1E-6969-448A-8B4E-719CD2D12BAC}" type="slidenum">
              <a:rPr lang="tr-TR" altLang="tr-TR"/>
              <a:pPr/>
              <a:t>42</a:t>
            </a:fld>
            <a:endParaRPr lang="tr-TR" altLang="tr-TR"/>
          </a:p>
        </p:txBody>
      </p:sp>
      <p:sp>
        <p:nvSpPr>
          <p:cNvPr id="606210" name="Rectangle 2">
            <a:extLst>
              <a:ext uri="{FF2B5EF4-FFF2-40B4-BE49-F238E27FC236}">
                <a16:creationId xmlns:a16="http://schemas.microsoft.com/office/drawing/2014/main" id="{007D31B1-9FD6-4FDA-810C-802AFF152C3C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06211" name="Rectangle 3">
            <a:extLst>
              <a:ext uri="{FF2B5EF4-FFF2-40B4-BE49-F238E27FC236}">
                <a16:creationId xmlns:a16="http://schemas.microsoft.com/office/drawing/2014/main" id="{ADA8F0A6-81C7-4B8A-93E7-9F8080C1881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tr-TR" altLang="tr-TR"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6575667C-7979-45CF-A78F-B6B93F3D7636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A7F1AFA-C29C-4720-9F9E-C44CA2AF3498}" type="slidenum">
              <a:rPr lang="tr-TR" altLang="tr-TR"/>
              <a:pPr/>
              <a:t>43</a:t>
            </a:fld>
            <a:endParaRPr lang="tr-TR" altLang="tr-TR"/>
          </a:p>
        </p:txBody>
      </p:sp>
      <p:sp>
        <p:nvSpPr>
          <p:cNvPr id="289794" name="Rectangle 2">
            <a:extLst>
              <a:ext uri="{FF2B5EF4-FFF2-40B4-BE49-F238E27FC236}">
                <a16:creationId xmlns:a16="http://schemas.microsoft.com/office/drawing/2014/main" id="{DA0B59BE-E95A-4E2B-A923-FE9315F2AE9F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9795" name="Rectangle 3">
            <a:extLst>
              <a:ext uri="{FF2B5EF4-FFF2-40B4-BE49-F238E27FC236}">
                <a16:creationId xmlns:a16="http://schemas.microsoft.com/office/drawing/2014/main" id="{72FD959B-1E6C-46C9-BF18-E8313F2C7BF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tr-TR" altLang="tr-TR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5963E5C9-09E9-4D68-A00E-7633FFBD3206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AB7FB4E-1CF6-40E1-A2B4-93CC2F77546B}" type="slidenum">
              <a:rPr lang="tr-TR" altLang="tr-TR"/>
              <a:pPr/>
              <a:t>5</a:t>
            </a:fld>
            <a:endParaRPr lang="tr-TR" altLang="tr-TR"/>
          </a:p>
        </p:txBody>
      </p:sp>
      <p:sp>
        <p:nvSpPr>
          <p:cNvPr id="380930" name="Rectangle 2">
            <a:extLst>
              <a:ext uri="{FF2B5EF4-FFF2-40B4-BE49-F238E27FC236}">
                <a16:creationId xmlns:a16="http://schemas.microsoft.com/office/drawing/2014/main" id="{8DE79738-3269-4183-BDB0-8B4FF3EAD9FD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0931" name="Rectangle 3">
            <a:extLst>
              <a:ext uri="{FF2B5EF4-FFF2-40B4-BE49-F238E27FC236}">
                <a16:creationId xmlns:a16="http://schemas.microsoft.com/office/drawing/2014/main" id="{41ABD3ED-4359-40B1-BC2D-6BCF54BD5E3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tr-TR" altLang="tr-TR"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6F530D42-85AF-4139-9056-21A1E5864AC5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CB048B3-F809-4133-876E-9B858802D575}" type="slidenum">
              <a:rPr lang="tr-TR" altLang="tr-TR"/>
              <a:pPr/>
              <a:t>44</a:t>
            </a:fld>
            <a:endParaRPr lang="tr-TR" altLang="tr-TR"/>
          </a:p>
        </p:txBody>
      </p:sp>
      <p:sp>
        <p:nvSpPr>
          <p:cNvPr id="293890" name="Rectangle 2">
            <a:extLst>
              <a:ext uri="{FF2B5EF4-FFF2-40B4-BE49-F238E27FC236}">
                <a16:creationId xmlns:a16="http://schemas.microsoft.com/office/drawing/2014/main" id="{B711CC49-CDDB-497B-BEDC-D006905EABCE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3891" name="Rectangle 3">
            <a:extLst>
              <a:ext uri="{FF2B5EF4-FFF2-40B4-BE49-F238E27FC236}">
                <a16:creationId xmlns:a16="http://schemas.microsoft.com/office/drawing/2014/main" id="{7844DBFD-4E4E-44D9-9A24-7D89546C355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tr-TR" altLang="tr-TR"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8352D3C1-5CC0-4A8E-A74C-6B3C1166FBCE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90D0F36-C4D6-45AE-8AFB-1C75E85703CA}" type="slidenum">
              <a:rPr lang="tr-TR" altLang="tr-TR"/>
              <a:pPr/>
              <a:t>45</a:t>
            </a:fld>
            <a:endParaRPr lang="tr-TR" altLang="tr-TR"/>
          </a:p>
        </p:txBody>
      </p:sp>
      <p:sp>
        <p:nvSpPr>
          <p:cNvPr id="294914" name="Rectangle 2">
            <a:extLst>
              <a:ext uri="{FF2B5EF4-FFF2-40B4-BE49-F238E27FC236}">
                <a16:creationId xmlns:a16="http://schemas.microsoft.com/office/drawing/2014/main" id="{03B12EC6-E3B4-4602-9BA7-6899EDA96BD8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4915" name="Rectangle 3">
            <a:extLst>
              <a:ext uri="{FF2B5EF4-FFF2-40B4-BE49-F238E27FC236}">
                <a16:creationId xmlns:a16="http://schemas.microsoft.com/office/drawing/2014/main" id="{4B8A7535-F93F-43A9-BC15-8868BE25F64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tr-TR" altLang="tr-TR"/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07528ED2-772E-4256-A597-9FCDFD877F20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43999AC-3D96-4A10-864A-74A44D7719E5}" type="slidenum">
              <a:rPr lang="tr-TR" altLang="tr-TR"/>
              <a:pPr/>
              <a:t>47</a:t>
            </a:fld>
            <a:endParaRPr lang="tr-TR" altLang="tr-TR"/>
          </a:p>
        </p:txBody>
      </p:sp>
      <p:sp>
        <p:nvSpPr>
          <p:cNvPr id="428034" name="Rectangle 2">
            <a:extLst>
              <a:ext uri="{FF2B5EF4-FFF2-40B4-BE49-F238E27FC236}">
                <a16:creationId xmlns:a16="http://schemas.microsoft.com/office/drawing/2014/main" id="{29AC224E-8B96-4B7A-B932-453355AB868B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28035" name="Rectangle 3">
            <a:extLst>
              <a:ext uri="{FF2B5EF4-FFF2-40B4-BE49-F238E27FC236}">
                <a16:creationId xmlns:a16="http://schemas.microsoft.com/office/drawing/2014/main" id="{018086D1-CBB7-4D6D-9983-B25EE9B1526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tr-TR" altLang="tr-TR"/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12AAE4ED-A299-45B8-9A9D-F63E82982168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C81C555-76EA-4413-9603-DCC0F1B78169}" type="slidenum">
              <a:rPr lang="tr-TR" altLang="tr-TR"/>
              <a:pPr/>
              <a:t>48</a:t>
            </a:fld>
            <a:endParaRPr lang="tr-TR" altLang="tr-TR"/>
          </a:p>
        </p:txBody>
      </p:sp>
      <p:sp>
        <p:nvSpPr>
          <p:cNvPr id="417794" name="Rectangle 2">
            <a:extLst>
              <a:ext uri="{FF2B5EF4-FFF2-40B4-BE49-F238E27FC236}">
                <a16:creationId xmlns:a16="http://schemas.microsoft.com/office/drawing/2014/main" id="{8A2B7C96-1316-4208-986F-14E9B046485A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7795" name="Rectangle 3">
            <a:extLst>
              <a:ext uri="{FF2B5EF4-FFF2-40B4-BE49-F238E27FC236}">
                <a16:creationId xmlns:a16="http://schemas.microsoft.com/office/drawing/2014/main" id="{743814C5-EFB4-4C74-8783-54B9B103E3D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tr-TR" altLang="tr-TR"/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3B27C919-6652-46F7-AC9E-3BE3DBCC1355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1A44117-0531-438B-BEFA-8E7626E1AAEA}" type="slidenum">
              <a:rPr lang="tr-TR" altLang="tr-TR"/>
              <a:pPr/>
              <a:t>49</a:t>
            </a:fld>
            <a:endParaRPr lang="tr-TR" altLang="tr-TR"/>
          </a:p>
        </p:txBody>
      </p:sp>
      <p:sp>
        <p:nvSpPr>
          <p:cNvPr id="433154" name="Rectangle 2">
            <a:extLst>
              <a:ext uri="{FF2B5EF4-FFF2-40B4-BE49-F238E27FC236}">
                <a16:creationId xmlns:a16="http://schemas.microsoft.com/office/drawing/2014/main" id="{85868037-D791-4114-8CDE-48CA7B099F7B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33155" name="Rectangle 3">
            <a:extLst>
              <a:ext uri="{FF2B5EF4-FFF2-40B4-BE49-F238E27FC236}">
                <a16:creationId xmlns:a16="http://schemas.microsoft.com/office/drawing/2014/main" id="{CDAE065F-2583-4377-B5E0-CCADB869EBE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tr-TR" altLang="tr-TR"/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74F40402-A78B-45BE-914E-B08D7E70AC7F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2E23A84-BBE4-49E5-8904-57BFFE862C55}" type="slidenum">
              <a:rPr lang="tr-TR" altLang="tr-TR"/>
              <a:pPr/>
              <a:t>50</a:t>
            </a:fld>
            <a:endParaRPr lang="tr-TR" altLang="tr-TR"/>
          </a:p>
        </p:txBody>
      </p:sp>
      <p:sp>
        <p:nvSpPr>
          <p:cNvPr id="419842" name="Rectangle 2">
            <a:extLst>
              <a:ext uri="{FF2B5EF4-FFF2-40B4-BE49-F238E27FC236}">
                <a16:creationId xmlns:a16="http://schemas.microsoft.com/office/drawing/2014/main" id="{E7612361-439F-4EAC-BD17-BEF8FD8C89F1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9843" name="Rectangle 3">
            <a:extLst>
              <a:ext uri="{FF2B5EF4-FFF2-40B4-BE49-F238E27FC236}">
                <a16:creationId xmlns:a16="http://schemas.microsoft.com/office/drawing/2014/main" id="{79B085E2-1973-4CD6-9271-17C3085AEF2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tr-TR" altLang="tr-TR"/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89CB69ED-A006-499A-85EF-8F87BC80AF97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89BBB91-4B5A-4461-B45D-08C994471E7B}" type="slidenum">
              <a:rPr lang="tr-TR" altLang="tr-TR"/>
              <a:pPr/>
              <a:t>51</a:t>
            </a:fld>
            <a:endParaRPr lang="tr-TR" altLang="tr-TR"/>
          </a:p>
        </p:txBody>
      </p:sp>
      <p:sp>
        <p:nvSpPr>
          <p:cNvPr id="371714" name="Rectangle 2">
            <a:extLst>
              <a:ext uri="{FF2B5EF4-FFF2-40B4-BE49-F238E27FC236}">
                <a16:creationId xmlns:a16="http://schemas.microsoft.com/office/drawing/2014/main" id="{2383B7B5-E212-46FF-AF25-9AA66BC7BB1F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71715" name="Rectangle 3">
            <a:extLst>
              <a:ext uri="{FF2B5EF4-FFF2-40B4-BE49-F238E27FC236}">
                <a16:creationId xmlns:a16="http://schemas.microsoft.com/office/drawing/2014/main" id="{3FB65A83-0F68-484B-9BF6-EF1FDECFD7A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tr-TR" altLang="tr-TR"/>
          </a:p>
        </p:txBody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663D8EDF-FEF0-4B18-982E-5E513EBAB545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C4254BF-EA3C-43A6-83A2-E720A95C9486}" type="slidenum">
              <a:rPr lang="tr-TR" altLang="tr-TR"/>
              <a:pPr/>
              <a:t>52</a:t>
            </a:fld>
            <a:endParaRPr lang="tr-TR" altLang="tr-TR"/>
          </a:p>
        </p:txBody>
      </p:sp>
      <p:sp>
        <p:nvSpPr>
          <p:cNvPr id="345090" name="Rectangle 2">
            <a:extLst>
              <a:ext uri="{FF2B5EF4-FFF2-40B4-BE49-F238E27FC236}">
                <a16:creationId xmlns:a16="http://schemas.microsoft.com/office/drawing/2014/main" id="{FE7A827A-8F95-45DF-B833-F39960B20334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5091" name="Rectangle 3">
            <a:extLst>
              <a:ext uri="{FF2B5EF4-FFF2-40B4-BE49-F238E27FC236}">
                <a16:creationId xmlns:a16="http://schemas.microsoft.com/office/drawing/2014/main" id="{0D9892C0-C4F4-4D2B-A34E-AEB27612003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tr-TR" altLang="tr-TR"/>
          </a:p>
        </p:txBody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E37B1499-7A88-4FB0-A3A7-E1A352B84C7B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C67A4F0-5AEE-41D2-88A6-C05F5435ED2E}" type="slidenum">
              <a:rPr lang="tr-TR" altLang="tr-TR"/>
              <a:pPr/>
              <a:t>53</a:t>
            </a:fld>
            <a:endParaRPr lang="tr-TR" altLang="tr-TR"/>
          </a:p>
        </p:txBody>
      </p:sp>
      <p:sp>
        <p:nvSpPr>
          <p:cNvPr id="347138" name="Rectangle 2">
            <a:extLst>
              <a:ext uri="{FF2B5EF4-FFF2-40B4-BE49-F238E27FC236}">
                <a16:creationId xmlns:a16="http://schemas.microsoft.com/office/drawing/2014/main" id="{D0367C58-672A-43CF-AABE-376C3AE0AD85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7139" name="Rectangle 3">
            <a:extLst>
              <a:ext uri="{FF2B5EF4-FFF2-40B4-BE49-F238E27FC236}">
                <a16:creationId xmlns:a16="http://schemas.microsoft.com/office/drawing/2014/main" id="{9C8BB258-6854-4E1E-B688-D870935A6BF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tr-TR" altLang="tr-TR"/>
          </a:p>
        </p:txBody>
      </p:sp>
    </p:spTree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530A93C2-68A8-4BB2-98E3-621A6A0B3AD9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489118B-4969-4782-8DA2-72050335918E}" type="slidenum">
              <a:rPr lang="tr-TR" altLang="tr-TR"/>
              <a:pPr/>
              <a:t>54</a:t>
            </a:fld>
            <a:endParaRPr lang="tr-TR" altLang="tr-TR"/>
          </a:p>
        </p:txBody>
      </p:sp>
      <p:sp>
        <p:nvSpPr>
          <p:cNvPr id="354306" name="Rectangle 2">
            <a:extLst>
              <a:ext uri="{FF2B5EF4-FFF2-40B4-BE49-F238E27FC236}">
                <a16:creationId xmlns:a16="http://schemas.microsoft.com/office/drawing/2014/main" id="{DFDEEBBD-AE88-4551-8995-9DA1EC4DFE16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4307" name="Rectangle 3">
            <a:extLst>
              <a:ext uri="{FF2B5EF4-FFF2-40B4-BE49-F238E27FC236}">
                <a16:creationId xmlns:a16="http://schemas.microsoft.com/office/drawing/2014/main" id="{6EDEAF42-351D-47F2-9A6B-A9B4051370B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tr-TR" altLang="tr-TR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FD15E5D0-9844-48AF-885A-D77043872325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4B80F3A-B078-4E09-9997-CCDE18B3F984}" type="slidenum">
              <a:rPr lang="tr-TR" altLang="tr-TR"/>
              <a:pPr/>
              <a:t>7</a:t>
            </a:fld>
            <a:endParaRPr lang="tr-TR" altLang="tr-TR"/>
          </a:p>
        </p:txBody>
      </p:sp>
      <p:sp>
        <p:nvSpPr>
          <p:cNvPr id="259074" name="Rectangle 2">
            <a:extLst>
              <a:ext uri="{FF2B5EF4-FFF2-40B4-BE49-F238E27FC236}">
                <a16:creationId xmlns:a16="http://schemas.microsoft.com/office/drawing/2014/main" id="{47536397-080B-47B9-B319-266CA9606818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9075" name="Rectangle 3">
            <a:extLst>
              <a:ext uri="{FF2B5EF4-FFF2-40B4-BE49-F238E27FC236}">
                <a16:creationId xmlns:a16="http://schemas.microsoft.com/office/drawing/2014/main" id="{DED2CCA1-E899-44BE-A424-2D42C9C21C7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tr-TR" altLang="tr-TR"/>
          </a:p>
        </p:txBody>
      </p:sp>
    </p:spTree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0000B6EE-C1DD-4F26-AE26-E8BE1B57C652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9F606CE-FFAD-4B64-ACB0-C6AF7D879D1C}" type="slidenum">
              <a:rPr lang="tr-TR" altLang="tr-TR"/>
              <a:pPr/>
              <a:t>55</a:t>
            </a:fld>
            <a:endParaRPr lang="tr-TR" altLang="tr-TR"/>
          </a:p>
        </p:txBody>
      </p:sp>
      <p:sp>
        <p:nvSpPr>
          <p:cNvPr id="296962" name="Rectangle 2">
            <a:extLst>
              <a:ext uri="{FF2B5EF4-FFF2-40B4-BE49-F238E27FC236}">
                <a16:creationId xmlns:a16="http://schemas.microsoft.com/office/drawing/2014/main" id="{A6ECF0B2-62C2-45BF-A3D3-713E7F87D6EB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6963" name="Rectangle 3">
            <a:extLst>
              <a:ext uri="{FF2B5EF4-FFF2-40B4-BE49-F238E27FC236}">
                <a16:creationId xmlns:a16="http://schemas.microsoft.com/office/drawing/2014/main" id="{705A9188-5A7C-46F9-8D6C-78081093D17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tr-TR" altLang="tr-TR"/>
          </a:p>
        </p:txBody>
      </p:sp>
    </p:spTree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AFDC5D98-483D-44E6-85D8-7D3C05A842CF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E7CFB2B-1F1B-42E8-83EF-5A72F1DBA0F4}" type="slidenum">
              <a:rPr lang="tr-TR" altLang="tr-TR"/>
              <a:pPr/>
              <a:t>56</a:t>
            </a:fld>
            <a:endParaRPr lang="tr-TR" altLang="tr-TR"/>
          </a:p>
        </p:txBody>
      </p:sp>
      <p:sp>
        <p:nvSpPr>
          <p:cNvPr id="295938" name="Rectangle 2">
            <a:extLst>
              <a:ext uri="{FF2B5EF4-FFF2-40B4-BE49-F238E27FC236}">
                <a16:creationId xmlns:a16="http://schemas.microsoft.com/office/drawing/2014/main" id="{FE85565E-D9FC-4F7F-B8B8-A70C3837C57A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5939" name="Rectangle 3">
            <a:extLst>
              <a:ext uri="{FF2B5EF4-FFF2-40B4-BE49-F238E27FC236}">
                <a16:creationId xmlns:a16="http://schemas.microsoft.com/office/drawing/2014/main" id="{3D11E880-F402-4E63-A55A-16043D8D3B8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tr-TR" altLang="tr-TR"/>
          </a:p>
        </p:txBody>
      </p:sp>
    </p:spTree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D6FA80A9-7D21-49DA-A0D3-A7653B1F0D6E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EB12BC2-438E-4EED-8B7C-39025BDA3BEE}" type="slidenum">
              <a:rPr lang="tr-TR" altLang="tr-TR"/>
              <a:pPr/>
              <a:t>57</a:t>
            </a:fld>
            <a:endParaRPr lang="tr-TR" altLang="tr-TR"/>
          </a:p>
        </p:txBody>
      </p:sp>
      <p:sp>
        <p:nvSpPr>
          <p:cNvPr id="352258" name="Rectangle 2">
            <a:extLst>
              <a:ext uri="{FF2B5EF4-FFF2-40B4-BE49-F238E27FC236}">
                <a16:creationId xmlns:a16="http://schemas.microsoft.com/office/drawing/2014/main" id="{1D66B4D6-90D3-4A12-8B49-4C31BBCE20A9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2259" name="Rectangle 3">
            <a:extLst>
              <a:ext uri="{FF2B5EF4-FFF2-40B4-BE49-F238E27FC236}">
                <a16:creationId xmlns:a16="http://schemas.microsoft.com/office/drawing/2014/main" id="{B24A4164-1D3C-4188-B809-B2058C0BCD4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tr-TR" altLang="tr-TR"/>
          </a:p>
        </p:txBody>
      </p:sp>
    </p:spTree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DC47985E-E42A-4DFD-A879-30026A7226F7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C8790DD-5E30-46C4-8138-11C02159ABA5}" type="slidenum">
              <a:rPr lang="tr-TR" altLang="tr-TR"/>
              <a:pPr/>
              <a:t>58</a:t>
            </a:fld>
            <a:endParaRPr lang="tr-TR" altLang="tr-TR"/>
          </a:p>
        </p:txBody>
      </p:sp>
      <p:sp>
        <p:nvSpPr>
          <p:cNvPr id="297986" name="Rectangle 2">
            <a:extLst>
              <a:ext uri="{FF2B5EF4-FFF2-40B4-BE49-F238E27FC236}">
                <a16:creationId xmlns:a16="http://schemas.microsoft.com/office/drawing/2014/main" id="{FDDFFF21-ADED-44F9-A14B-38CE214F71E4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7987" name="Rectangle 3">
            <a:extLst>
              <a:ext uri="{FF2B5EF4-FFF2-40B4-BE49-F238E27FC236}">
                <a16:creationId xmlns:a16="http://schemas.microsoft.com/office/drawing/2014/main" id="{1F59B9A9-4AE9-4DD8-83D3-3ACD5DF9A69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tr-TR" altLang="tr-TR"/>
          </a:p>
        </p:txBody>
      </p:sp>
    </p:spTree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A1F9A5F4-7C43-477B-B174-139ADE208675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A4A8438-B3D4-4849-ADE6-38BC85462123}" type="slidenum">
              <a:rPr lang="tr-TR" altLang="tr-TR"/>
              <a:pPr/>
              <a:t>59</a:t>
            </a:fld>
            <a:endParaRPr lang="tr-TR" altLang="tr-TR"/>
          </a:p>
        </p:txBody>
      </p:sp>
      <p:sp>
        <p:nvSpPr>
          <p:cNvPr id="300034" name="Rectangle 2">
            <a:extLst>
              <a:ext uri="{FF2B5EF4-FFF2-40B4-BE49-F238E27FC236}">
                <a16:creationId xmlns:a16="http://schemas.microsoft.com/office/drawing/2014/main" id="{AE6B8C1F-EE2D-460C-AFD8-4E24A9107AD4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0035" name="Rectangle 3">
            <a:extLst>
              <a:ext uri="{FF2B5EF4-FFF2-40B4-BE49-F238E27FC236}">
                <a16:creationId xmlns:a16="http://schemas.microsoft.com/office/drawing/2014/main" id="{F6F04BFE-F227-4CDB-977E-FADD5859D59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tr-TR" altLang="tr-TR"/>
          </a:p>
        </p:txBody>
      </p:sp>
    </p:spTree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2F5FCD89-5F9A-4BF1-ACF9-B703CACB35E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16C26A7-8EB1-48C4-9260-DBC0DFAF21FC}" type="slidenum">
              <a:rPr lang="tr-TR" altLang="tr-TR"/>
              <a:pPr/>
              <a:t>60</a:t>
            </a:fld>
            <a:endParaRPr lang="tr-TR" altLang="tr-TR"/>
          </a:p>
        </p:txBody>
      </p:sp>
      <p:sp>
        <p:nvSpPr>
          <p:cNvPr id="301058" name="Rectangle 2">
            <a:extLst>
              <a:ext uri="{FF2B5EF4-FFF2-40B4-BE49-F238E27FC236}">
                <a16:creationId xmlns:a16="http://schemas.microsoft.com/office/drawing/2014/main" id="{064814EE-254C-441F-AD84-785A401E3D59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1059" name="Rectangle 3">
            <a:extLst>
              <a:ext uri="{FF2B5EF4-FFF2-40B4-BE49-F238E27FC236}">
                <a16:creationId xmlns:a16="http://schemas.microsoft.com/office/drawing/2014/main" id="{C2671788-6AD0-496E-BC76-9EBA526B648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tr-TR" altLang="tr-TR"/>
          </a:p>
        </p:txBody>
      </p:sp>
    </p:spTree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489529A5-3983-467C-854E-9BC86EFE3EFE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F4E3934-605C-4D3B-9653-36C84627BA46}" type="slidenum">
              <a:rPr lang="tr-TR" altLang="tr-TR"/>
              <a:pPr/>
              <a:t>61</a:t>
            </a:fld>
            <a:endParaRPr lang="tr-TR" altLang="tr-TR"/>
          </a:p>
        </p:txBody>
      </p:sp>
      <p:sp>
        <p:nvSpPr>
          <p:cNvPr id="302082" name="Rectangle 2">
            <a:extLst>
              <a:ext uri="{FF2B5EF4-FFF2-40B4-BE49-F238E27FC236}">
                <a16:creationId xmlns:a16="http://schemas.microsoft.com/office/drawing/2014/main" id="{C3116F65-5070-4AD8-A859-9186416EFD45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2083" name="Rectangle 3">
            <a:extLst>
              <a:ext uri="{FF2B5EF4-FFF2-40B4-BE49-F238E27FC236}">
                <a16:creationId xmlns:a16="http://schemas.microsoft.com/office/drawing/2014/main" id="{93296945-10DE-48C5-A2D0-962D67EE745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tr-TR" altLang="tr-TR"/>
          </a:p>
        </p:txBody>
      </p:sp>
    </p:spTree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F9B3C7AA-100D-45CA-8D95-468FAEF0CC2E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94C20DE-B429-4775-AED4-FE720A8C0D02}" type="slidenum">
              <a:rPr lang="tr-TR" altLang="tr-TR"/>
              <a:pPr/>
              <a:t>63</a:t>
            </a:fld>
            <a:endParaRPr lang="tr-TR" altLang="tr-TR"/>
          </a:p>
        </p:txBody>
      </p:sp>
      <p:sp>
        <p:nvSpPr>
          <p:cNvPr id="303106" name="Rectangle 2">
            <a:extLst>
              <a:ext uri="{FF2B5EF4-FFF2-40B4-BE49-F238E27FC236}">
                <a16:creationId xmlns:a16="http://schemas.microsoft.com/office/drawing/2014/main" id="{E5248D4B-8792-4DDA-920E-2808C31772F8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3107" name="Rectangle 3">
            <a:extLst>
              <a:ext uri="{FF2B5EF4-FFF2-40B4-BE49-F238E27FC236}">
                <a16:creationId xmlns:a16="http://schemas.microsoft.com/office/drawing/2014/main" id="{9052DBB6-7901-4BDC-80E8-D4A4FC6DCE3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tr-TR" altLang="tr-TR"/>
          </a:p>
        </p:txBody>
      </p:sp>
    </p:spTree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5CAFC6EC-E10F-4CD4-BC28-7FEE65F0E54F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EC1863F-74BE-4FE5-A5E5-FAC5D58A86A6}" type="slidenum">
              <a:rPr lang="tr-TR" altLang="tr-TR"/>
              <a:pPr/>
              <a:t>64</a:t>
            </a:fld>
            <a:endParaRPr lang="tr-TR" altLang="tr-TR"/>
          </a:p>
        </p:txBody>
      </p:sp>
      <p:sp>
        <p:nvSpPr>
          <p:cNvPr id="360450" name="Rectangle 2">
            <a:extLst>
              <a:ext uri="{FF2B5EF4-FFF2-40B4-BE49-F238E27FC236}">
                <a16:creationId xmlns:a16="http://schemas.microsoft.com/office/drawing/2014/main" id="{02FED176-3FF2-40D7-B7C6-DDA87F1EDB46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0451" name="Rectangle 3">
            <a:extLst>
              <a:ext uri="{FF2B5EF4-FFF2-40B4-BE49-F238E27FC236}">
                <a16:creationId xmlns:a16="http://schemas.microsoft.com/office/drawing/2014/main" id="{F427B5B6-988A-4555-B514-66F8DD73DBC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tr-TR" altLang="tr-TR"/>
          </a:p>
        </p:txBody>
      </p:sp>
    </p:spTree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33EC328D-7FC3-40AD-AE9F-2442A04085CB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F82F5DF-61DE-498F-B86C-4FF6FA058E5C}" type="slidenum">
              <a:rPr lang="tr-TR" altLang="tr-TR"/>
              <a:pPr/>
              <a:t>65</a:t>
            </a:fld>
            <a:endParaRPr lang="tr-TR" altLang="tr-TR"/>
          </a:p>
        </p:txBody>
      </p:sp>
      <p:sp>
        <p:nvSpPr>
          <p:cNvPr id="363522" name="Rectangle 2">
            <a:extLst>
              <a:ext uri="{FF2B5EF4-FFF2-40B4-BE49-F238E27FC236}">
                <a16:creationId xmlns:a16="http://schemas.microsoft.com/office/drawing/2014/main" id="{414CA753-0644-4378-8F3F-2EB1DD6B1D7E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3523" name="Rectangle 3">
            <a:extLst>
              <a:ext uri="{FF2B5EF4-FFF2-40B4-BE49-F238E27FC236}">
                <a16:creationId xmlns:a16="http://schemas.microsoft.com/office/drawing/2014/main" id="{199FCC1E-BB5D-4BCD-9D74-8AA67BB7C58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tr-TR" altLang="tr-TR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1E171D11-E7F2-4513-99D7-B218439FA1E2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75E29D3-B890-4915-ADF3-FA8A89F38E1A}" type="slidenum">
              <a:rPr lang="tr-TR" altLang="tr-TR"/>
              <a:pPr/>
              <a:t>8</a:t>
            </a:fld>
            <a:endParaRPr lang="tr-TR" altLang="tr-TR"/>
          </a:p>
        </p:txBody>
      </p:sp>
      <p:sp>
        <p:nvSpPr>
          <p:cNvPr id="260098" name="Rectangle 2">
            <a:extLst>
              <a:ext uri="{FF2B5EF4-FFF2-40B4-BE49-F238E27FC236}">
                <a16:creationId xmlns:a16="http://schemas.microsoft.com/office/drawing/2014/main" id="{5875C2AE-39D4-4E3D-A383-981C882B8099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0099" name="Rectangle 3">
            <a:extLst>
              <a:ext uri="{FF2B5EF4-FFF2-40B4-BE49-F238E27FC236}">
                <a16:creationId xmlns:a16="http://schemas.microsoft.com/office/drawing/2014/main" id="{0BBC51BA-CBA9-48B7-95F0-27322B9B40D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tr-TR" altLang="tr-TR"/>
          </a:p>
        </p:txBody>
      </p:sp>
    </p:spTree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FCC243E1-4CCB-41FE-B0B4-60AC651F0C4B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ABBF94C-FC9F-4DCC-9763-FA802AD24A4D}" type="slidenum">
              <a:rPr lang="tr-TR" altLang="tr-TR"/>
              <a:pPr/>
              <a:t>67</a:t>
            </a:fld>
            <a:endParaRPr lang="tr-TR" altLang="tr-TR"/>
          </a:p>
        </p:txBody>
      </p:sp>
      <p:sp>
        <p:nvSpPr>
          <p:cNvPr id="365570" name="Rectangle 2">
            <a:extLst>
              <a:ext uri="{FF2B5EF4-FFF2-40B4-BE49-F238E27FC236}">
                <a16:creationId xmlns:a16="http://schemas.microsoft.com/office/drawing/2014/main" id="{9731D1AE-360B-4A95-972F-2611E0926A9F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5571" name="Rectangle 3">
            <a:extLst>
              <a:ext uri="{FF2B5EF4-FFF2-40B4-BE49-F238E27FC236}">
                <a16:creationId xmlns:a16="http://schemas.microsoft.com/office/drawing/2014/main" id="{A93830CD-0E78-46E4-85BD-19308C6357C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tr-TR" altLang="tr-TR"/>
          </a:p>
        </p:txBody>
      </p:sp>
    </p:spTree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0069094A-F725-4C59-93B5-705675D70A60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0723156-E3A5-4D24-90A2-E54510E6A5CA}" type="slidenum">
              <a:rPr lang="tr-TR" altLang="tr-TR"/>
              <a:pPr/>
              <a:t>68</a:t>
            </a:fld>
            <a:endParaRPr lang="tr-TR" altLang="tr-TR"/>
          </a:p>
        </p:txBody>
      </p:sp>
      <p:sp>
        <p:nvSpPr>
          <p:cNvPr id="467970" name="Rectangle 2">
            <a:extLst>
              <a:ext uri="{FF2B5EF4-FFF2-40B4-BE49-F238E27FC236}">
                <a16:creationId xmlns:a16="http://schemas.microsoft.com/office/drawing/2014/main" id="{6C3327AE-B870-4CF8-86B8-D1715A69ECB1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67971" name="Rectangle 3">
            <a:extLst>
              <a:ext uri="{FF2B5EF4-FFF2-40B4-BE49-F238E27FC236}">
                <a16:creationId xmlns:a16="http://schemas.microsoft.com/office/drawing/2014/main" id="{87D6C2DA-5E64-4F0C-B19F-47B0D7EE17D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tr-TR" altLang="tr-TR"/>
          </a:p>
        </p:txBody>
      </p:sp>
    </p:spTree>
  </p:cSld>
  <p:clrMapOvr>
    <a:masterClrMapping/>
  </p:clrMapOvr>
</p:notes>
</file>

<file path=ppt/notesSlides/notesSlide6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4EC780B2-E13F-4100-B868-95325C2720A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7285ECD-8A63-4423-BFB0-25136E1252CD}" type="slidenum">
              <a:rPr lang="tr-TR" altLang="tr-TR"/>
              <a:pPr/>
              <a:t>69</a:t>
            </a:fld>
            <a:endParaRPr lang="tr-TR" altLang="tr-TR"/>
          </a:p>
        </p:txBody>
      </p:sp>
      <p:sp>
        <p:nvSpPr>
          <p:cNvPr id="367618" name="Rectangle 2">
            <a:extLst>
              <a:ext uri="{FF2B5EF4-FFF2-40B4-BE49-F238E27FC236}">
                <a16:creationId xmlns:a16="http://schemas.microsoft.com/office/drawing/2014/main" id="{3FB8756F-7F1B-47CB-AA86-434AB589B13E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7619" name="Rectangle 3">
            <a:extLst>
              <a:ext uri="{FF2B5EF4-FFF2-40B4-BE49-F238E27FC236}">
                <a16:creationId xmlns:a16="http://schemas.microsoft.com/office/drawing/2014/main" id="{CE38EF3C-09EC-4C9B-B43C-D376AB6FB2F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tr-TR" altLang="tr-TR"/>
          </a:p>
        </p:txBody>
      </p:sp>
    </p:spTree>
  </p:cSld>
  <p:clrMapOvr>
    <a:masterClrMapping/>
  </p:clrMapOvr>
</p:notes>
</file>

<file path=ppt/notesSlides/notesSlide6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7B9BFEBA-3273-4DD9-B80C-38AD430A91F0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61731D3-37F0-4EAB-B4BB-219E722FE0F4}" type="slidenum">
              <a:rPr lang="tr-TR" altLang="tr-TR"/>
              <a:pPr/>
              <a:t>70</a:t>
            </a:fld>
            <a:endParaRPr lang="tr-TR" altLang="tr-TR"/>
          </a:p>
        </p:txBody>
      </p:sp>
      <p:sp>
        <p:nvSpPr>
          <p:cNvPr id="459778" name="Rectangle 2">
            <a:extLst>
              <a:ext uri="{FF2B5EF4-FFF2-40B4-BE49-F238E27FC236}">
                <a16:creationId xmlns:a16="http://schemas.microsoft.com/office/drawing/2014/main" id="{F19E15FF-9207-412A-AD6D-F19741B42EDD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59779" name="Rectangle 3">
            <a:extLst>
              <a:ext uri="{FF2B5EF4-FFF2-40B4-BE49-F238E27FC236}">
                <a16:creationId xmlns:a16="http://schemas.microsoft.com/office/drawing/2014/main" id="{88A0446C-35D9-425A-9B33-7E402931303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tr-TR" altLang="tr-TR"/>
          </a:p>
        </p:txBody>
      </p:sp>
    </p:spTree>
  </p:cSld>
  <p:clrMapOvr>
    <a:masterClrMapping/>
  </p:clrMapOvr>
</p:notes>
</file>

<file path=ppt/notesSlides/notesSlide6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489FA03D-CA14-4585-961B-38B836BCF4CD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FA7435C-082A-46AB-ADBA-8B48322FC2B4}" type="slidenum">
              <a:rPr lang="tr-TR" altLang="tr-TR"/>
              <a:pPr/>
              <a:t>71</a:t>
            </a:fld>
            <a:endParaRPr lang="tr-TR" altLang="tr-TR"/>
          </a:p>
        </p:txBody>
      </p:sp>
      <p:sp>
        <p:nvSpPr>
          <p:cNvPr id="304130" name="Rectangle 2">
            <a:extLst>
              <a:ext uri="{FF2B5EF4-FFF2-40B4-BE49-F238E27FC236}">
                <a16:creationId xmlns:a16="http://schemas.microsoft.com/office/drawing/2014/main" id="{37249470-DC5B-41E3-A78B-F4785B477F24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4131" name="Rectangle 3">
            <a:extLst>
              <a:ext uri="{FF2B5EF4-FFF2-40B4-BE49-F238E27FC236}">
                <a16:creationId xmlns:a16="http://schemas.microsoft.com/office/drawing/2014/main" id="{4BE11484-23B4-4BEB-9FA6-C29DB83C53E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tr-TR" altLang="tr-TR"/>
          </a:p>
        </p:txBody>
      </p:sp>
    </p:spTree>
  </p:cSld>
  <p:clrMapOvr>
    <a:masterClrMapping/>
  </p:clrMapOvr>
</p:notes>
</file>

<file path=ppt/notesSlides/notesSlide6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7658979D-8D84-454F-8274-0E63D8C0C2CE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9D2217A-839F-41AA-8EC8-817F004F4CA8}" type="slidenum">
              <a:rPr lang="tr-TR" altLang="tr-TR"/>
              <a:pPr/>
              <a:t>72</a:t>
            </a:fld>
            <a:endParaRPr lang="tr-TR" altLang="tr-TR"/>
          </a:p>
        </p:txBody>
      </p:sp>
      <p:sp>
        <p:nvSpPr>
          <p:cNvPr id="305154" name="Rectangle 2">
            <a:extLst>
              <a:ext uri="{FF2B5EF4-FFF2-40B4-BE49-F238E27FC236}">
                <a16:creationId xmlns:a16="http://schemas.microsoft.com/office/drawing/2014/main" id="{8A99C45E-0B14-4341-A413-5B07A7F08101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5155" name="Rectangle 3">
            <a:extLst>
              <a:ext uri="{FF2B5EF4-FFF2-40B4-BE49-F238E27FC236}">
                <a16:creationId xmlns:a16="http://schemas.microsoft.com/office/drawing/2014/main" id="{3E0F1E16-B3AB-497F-B2EA-23F112AC95A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tr-TR" altLang="tr-TR"/>
          </a:p>
        </p:txBody>
      </p:sp>
    </p:spTree>
  </p:cSld>
  <p:clrMapOvr>
    <a:masterClrMapping/>
  </p:clrMapOvr>
</p:notes>
</file>

<file path=ppt/notesSlides/notesSlide6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8E954B21-C6EC-4E85-A119-F5928C3ECA70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31566BA-A5E9-42BE-8BF1-678DCF3D25A3}" type="slidenum">
              <a:rPr lang="tr-TR" altLang="tr-TR"/>
              <a:pPr/>
              <a:t>73</a:t>
            </a:fld>
            <a:endParaRPr lang="tr-TR" altLang="tr-TR"/>
          </a:p>
        </p:txBody>
      </p:sp>
      <p:sp>
        <p:nvSpPr>
          <p:cNvPr id="307202" name="Rectangle 2">
            <a:extLst>
              <a:ext uri="{FF2B5EF4-FFF2-40B4-BE49-F238E27FC236}">
                <a16:creationId xmlns:a16="http://schemas.microsoft.com/office/drawing/2014/main" id="{4C2FBA36-99F9-4B5C-933D-30440CAA99AF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7203" name="Rectangle 3">
            <a:extLst>
              <a:ext uri="{FF2B5EF4-FFF2-40B4-BE49-F238E27FC236}">
                <a16:creationId xmlns:a16="http://schemas.microsoft.com/office/drawing/2014/main" id="{F639551A-196C-4ECD-95A6-B5A1C2B9FCF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tr-TR" altLang="tr-TR"/>
          </a:p>
        </p:txBody>
      </p:sp>
    </p:spTree>
  </p:cSld>
  <p:clrMapOvr>
    <a:masterClrMapping/>
  </p:clrMapOvr>
</p:notes>
</file>

<file path=ppt/notesSlides/notesSlide6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367290B0-7106-45E3-8B64-4117AC1F11E3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D23CB49-72EB-4306-BD77-62FCB6289843}" type="slidenum">
              <a:rPr lang="tr-TR" altLang="tr-TR"/>
              <a:pPr/>
              <a:t>74</a:t>
            </a:fld>
            <a:endParaRPr lang="tr-TR" altLang="tr-TR"/>
          </a:p>
        </p:txBody>
      </p:sp>
      <p:sp>
        <p:nvSpPr>
          <p:cNvPr id="309250" name="Rectangle 2">
            <a:extLst>
              <a:ext uri="{FF2B5EF4-FFF2-40B4-BE49-F238E27FC236}">
                <a16:creationId xmlns:a16="http://schemas.microsoft.com/office/drawing/2014/main" id="{D38D79A1-2911-4D5C-ABCF-C46C22AC0632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9251" name="Rectangle 3">
            <a:extLst>
              <a:ext uri="{FF2B5EF4-FFF2-40B4-BE49-F238E27FC236}">
                <a16:creationId xmlns:a16="http://schemas.microsoft.com/office/drawing/2014/main" id="{C63FABF7-BEE0-4829-85A6-2E99F0A352E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tr-TR" altLang="tr-TR"/>
          </a:p>
        </p:txBody>
      </p:sp>
    </p:spTree>
  </p:cSld>
  <p:clrMapOvr>
    <a:masterClrMapping/>
  </p:clrMapOvr>
</p:notes>
</file>

<file path=ppt/notesSlides/notesSlide6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33FEE7C3-E876-4BF6-9F1B-99516C2DD59D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D23199C-D161-4E84-8FA8-F65EDEAC7851}" type="slidenum">
              <a:rPr lang="tr-TR" altLang="tr-TR"/>
              <a:pPr/>
              <a:t>75</a:t>
            </a:fld>
            <a:endParaRPr lang="tr-TR" altLang="tr-TR"/>
          </a:p>
        </p:txBody>
      </p:sp>
      <p:sp>
        <p:nvSpPr>
          <p:cNvPr id="310274" name="Rectangle 2">
            <a:extLst>
              <a:ext uri="{FF2B5EF4-FFF2-40B4-BE49-F238E27FC236}">
                <a16:creationId xmlns:a16="http://schemas.microsoft.com/office/drawing/2014/main" id="{94972BDD-2AAF-4BA2-812B-7D81AB9830E8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0275" name="Rectangle 3">
            <a:extLst>
              <a:ext uri="{FF2B5EF4-FFF2-40B4-BE49-F238E27FC236}">
                <a16:creationId xmlns:a16="http://schemas.microsoft.com/office/drawing/2014/main" id="{13736CF2-F72B-4691-9477-6CBD7916784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tr-TR" altLang="tr-TR"/>
          </a:p>
        </p:txBody>
      </p:sp>
    </p:spTree>
  </p:cSld>
  <p:clrMapOvr>
    <a:masterClrMapping/>
  </p:clrMapOvr>
</p:notes>
</file>

<file path=ppt/notesSlides/notesSlide6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A6573F96-DE08-4BA8-AAD1-5C95EF86E3D9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892E808-187E-4C65-869C-4E1B5FCE9417}" type="slidenum">
              <a:rPr lang="tr-TR" altLang="tr-TR"/>
              <a:pPr/>
              <a:t>77</a:t>
            </a:fld>
            <a:endParaRPr lang="tr-TR" altLang="tr-TR"/>
          </a:p>
        </p:txBody>
      </p:sp>
      <p:sp>
        <p:nvSpPr>
          <p:cNvPr id="311298" name="Rectangle 2">
            <a:extLst>
              <a:ext uri="{FF2B5EF4-FFF2-40B4-BE49-F238E27FC236}">
                <a16:creationId xmlns:a16="http://schemas.microsoft.com/office/drawing/2014/main" id="{44EFC8B1-5D1B-4A26-A4A0-CDA8AD1EA01B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1299" name="Rectangle 3">
            <a:extLst>
              <a:ext uri="{FF2B5EF4-FFF2-40B4-BE49-F238E27FC236}">
                <a16:creationId xmlns:a16="http://schemas.microsoft.com/office/drawing/2014/main" id="{D7AF116D-C898-4700-8F42-67B042C50E6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tr-TR" altLang="tr-TR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58EB3BB9-0098-4C51-8997-28677E66CDF9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0030E23-6285-4633-8D69-EF72C47FE3A1}" type="slidenum">
              <a:rPr lang="tr-TR" altLang="tr-TR"/>
              <a:pPr/>
              <a:t>9</a:t>
            </a:fld>
            <a:endParaRPr lang="tr-TR" altLang="tr-TR"/>
          </a:p>
        </p:txBody>
      </p:sp>
      <p:sp>
        <p:nvSpPr>
          <p:cNvPr id="261122" name="Rectangle 2">
            <a:extLst>
              <a:ext uri="{FF2B5EF4-FFF2-40B4-BE49-F238E27FC236}">
                <a16:creationId xmlns:a16="http://schemas.microsoft.com/office/drawing/2014/main" id="{6F54C2D4-E536-43A5-89D6-DF21BA5E880D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1123" name="Rectangle 3">
            <a:extLst>
              <a:ext uri="{FF2B5EF4-FFF2-40B4-BE49-F238E27FC236}">
                <a16:creationId xmlns:a16="http://schemas.microsoft.com/office/drawing/2014/main" id="{81251596-A024-4832-93E6-D09EFB246C1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tr-TR" altLang="tr-TR"/>
          </a:p>
        </p:txBody>
      </p:sp>
    </p:spTree>
  </p:cSld>
  <p:clrMapOvr>
    <a:masterClrMapping/>
  </p:clrMapOvr>
</p:notes>
</file>

<file path=ppt/notesSlides/notesSlide7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91B5B1C8-CC0E-4912-B9EA-B4FF7F24A344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AC3FB5C-CCBC-44A0-B6C0-C96F924736E9}" type="slidenum">
              <a:rPr lang="tr-TR" altLang="tr-TR"/>
              <a:pPr/>
              <a:t>78</a:t>
            </a:fld>
            <a:endParaRPr lang="tr-TR" altLang="tr-TR"/>
          </a:p>
        </p:txBody>
      </p:sp>
      <p:sp>
        <p:nvSpPr>
          <p:cNvPr id="312322" name="Rectangle 2">
            <a:extLst>
              <a:ext uri="{FF2B5EF4-FFF2-40B4-BE49-F238E27FC236}">
                <a16:creationId xmlns:a16="http://schemas.microsoft.com/office/drawing/2014/main" id="{10B158B9-0F6C-4859-A58E-DFA56A392894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2323" name="Rectangle 3">
            <a:extLst>
              <a:ext uri="{FF2B5EF4-FFF2-40B4-BE49-F238E27FC236}">
                <a16:creationId xmlns:a16="http://schemas.microsoft.com/office/drawing/2014/main" id="{E2CF2C48-1589-489E-927F-F518E2B375C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tr-TR" altLang="tr-TR"/>
          </a:p>
        </p:txBody>
      </p:sp>
    </p:spTree>
  </p:cSld>
  <p:clrMapOvr>
    <a:masterClrMapping/>
  </p:clrMapOvr>
</p:notes>
</file>

<file path=ppt/notesSlides/notesSlide7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156F0864-6134-45F4-A535-469978E8BD17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30061E1-BAED-4AE7-BC91-1BEDF16824FF}" type="slidenum">
              <a:rPr lang="tr-TR" altLang="tr-TR"/>
              <a:pPr/>
              <a:t>79</a:t>
            </a:fld>
            <a:endParaRPr lang="tr-TR" altLang="tr-TR"/>
          </a:p>
        </p:txBody>
      </p:sp>
      <p:sp>
        <p:nvSpPr>
          <p:cNvPr id="313346" name="Rectangle 2">
            <a:extLst>
              <a:ext uri="{FF2B5EF4-FFF2-40B4-BE49-F238E27FC236}">
                <a16:creationId xmlns:a16="http://schemas.microsoft.com/office/drawing/2014/main" id="{76C7D207-6880-4DC8-BD37-032CDA1E8DA7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3347" name="Rectangle 3">
            <a:extLst>
              <a:ext uri="{FF2B5EF4-FFF2-40B4-BE49-F238E27FC236}">
                <a16:creationId xmlns:a16="http://schemas.microsoft.com/office/drawing/2014/main" id="{1734DBAC-4BF7-4D29-94BD-49512F12EB9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tr-TR" altLang="tr-TR"/>
          </a:p>
        </p:txBody>
      </p:sp>
    </p:spTree>
  </p:cSld>
  <p:clrMapOvr>
    <a:masterClrMapping/>
  </p:clrMapOvr>
</p:notes>
</file>

<file path=ppt/notesSlides/notesSlide7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07816257-46BD-471A-85E0-563949BC0C38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D5EF09D-4C2F-4EB1-B2C7-CCEDC6501EB7}" type="slidenum">
              <a:rPr lang="tr-TR" altLang="tr-TR"/>
              <a:pPr/>
              <a:t>80</a:t>
            </a:fld>
            <a:endParaRPr lang="tr-TR" altLang="tr-TR"/>
          </a:p>
        </p:txBody>
      </p:sp>
      <p:sp>
        <p:nvSpPr>
          <p:cNvPr id="314370" name="Rectangle 2">
            <a:extLst>
              <a:ext uri="{FF2B5EF4-FFF2-40B4-BE49-F238E27FC236}">
                <a16:creationId xmlns:a16="http://schemas.microsoft.com/office/drawing/2014/main" id="{75A3A867-D00B-45A9-B220-0C8924A8E47E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4371" name="Rectangle 3">
            <a:extLst>
              <a:ext uri="{FF2B5EF4-FFF2-40B4-BE49-F238E27FC236}">
                <a16:creationId xmlns:a16="http://schemas.microsoft.com/office/drawing/2014/main" id="{E654E604-6D9D-4F42-9544-AA31084A618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tr-TR" altLang="tr-TR"/>
          </a:p>
        </p:txBody>
      </p:sp>
    </p:spTree>
  </p:cSld>
  <p:clrMapOvr>
    <a:masterClrMapping/>
  </p:clrMapOvr>
</p:notes>
</file>

<file path=ppt/notesSlides/notesSlide7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012509DA-9462-4EAB-B9D2-7FE48308FD07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D572745-5D38-47A0-836C-ED699961F131}" type="slidenum">
              <a:rPr lang="tr-TR" altLang="tr-TR"/>
              <a:pPr/>
              <a:t>82</a:t>
            </a:fld>
            <a:endParaRPr lang="tr-TR" altLang="tr-TR"/>
          </a:p>
        </p:txBody>
      </p:sp>
      <p:sp>
        <p:nvSpPr>
          <p:cNvPr id="315394" name="Rectangle 2">
            <a:extLst>
              <a:ext uri="{FF2B5EF4-FFF2-40B4-BE49-F238E27FC236}">
                <a16:creationId xmlns:a16="http://schemas.microsoft.com/office/drawing/2014/main" id="{9E85BE86-CF01-4D1E-A063-ABBE82357C7A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5395" name="Rectangle 3">
            <a:extLst>
              <a:ext uri="{FF2B5EF4-FFF2-40B4-BE49-F238E27FC236}">
                <a16:creationId xmlns:a16="http://schemas.microsoft.com/office/drawing/2014/main" id="{C12A3258-A91D-4078-91DC-E0C7AAC3F7F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tr-TR" altLang="tr-TR"/>
          </a:p>
        </p:txBody>
      </p:sp>
    </p:spTree>
  </p:cSld>
  <p:clrMapOvr>
    <a:masterClrMapping/>
  </p:clrMapOvr>
</p:notes>
</file>

<file path=ppt/notesSlides/notesSlide7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4E4E69FA-77C2-411B-BA14-81ABF024B5D0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39CE7B9-A5B5-4B07-B488-227F18A35797}" type="slidenum">
              <a:rPr lang="tr-TR" altLang="tr-TR"/>
              <a:pPr/>
              <a:t>83</a:t>
            </a:fld>
            <a:endParaRPr lang="tr-TR" altLang="tr-TR"/>
          </a:p>
        </p:txBody>
      </p:sp>
      <p:sp>
        <p:nvSpPr>
          <p:cNvPr id="316418" name="Rectangle 2">
            <a:extLst>
              <a:ext uri="{FF2B5EF4-FFF2-40B4-BE49-F238E27FC236}">
                <a16:creationId xmlns:a16="http://schemas.microsoft.com/office/drawing/2014/main" id="{395DF138-E335-4576-A99D-03CF26316E5D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6419" name="Rectangle 3">
            <a:extLst>
              <a:ext uri="{FF2B5EF4-FFF2-40B4-BE49-F238E27FC236}">
                <a16:creationId xmlns:a16="http://schemas.microsoft.com/office/drawing/2014/main" id="{E6CD3913-A59B-489C-A734-89C0A52C757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tr-TR" altLang="tr-TR"/>
          </a:p>
        </p:txBody>
      </p:sp>
    </p:spTree>
  </p:cSld>
  <p:clrMapOvr>
    <a:masterClrMapping/>
  </p:clrMapOvr>
</p:notes>
</file>

<file path=ppt/notesSlides/notesSlide7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C994B1B0-6104-4B58-9963-FBCC3BB977A5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BDFC403-33B2-458B-8D27-55467BE475B0}" type="slidenum">
              <a:rPr lang="tr-TR" altLang="tr-TR"/>
              <a:pPr/>
              <a:t>84</a:t>
            </a:fld>
            <a:endParaRPr lang="tr-TR" altLang="tr-TR"/>
          </a:p>
        </p:txBody>
      </p:sp>
      <p:sp>
        <p:nvSpPr>
          <p:cNvPr id="317442" name="Rectangle 2">
            <a:extLst>
              <a:ext uri="{FF2B5EF4-FFF2-40B4-BE49-F238E27FC236}">
                <a16:creationId xmlns:a16="http://schemas.microsoft.com/office/drawing/2014/main" id="{E0538878-BBE9-44D9-8F5F-CFD783430EA0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7443" name="Rectangle 3">
            <a:extLst>
              <a:ext uri="{FF2B5EF4-FFF2-40B4-BE49-F238E27FC236}">
                <a16:creationId xmlns:a16="http://schemas.microsoft.com/office/drawing/2014/main" id="{38E69791-2AE7-42A2-BF82-6D64B61E08E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tr-TR" altLang="tr-TR"/>
          </a:p>
        </p:txBody>
      </p:sp>
    </p:spTree>
  </p:cSld>
  <p:clrMapOvr>
    <a:masterClrMapping/>
  </p:clrMapOvr>
</p:notes>
</file>

<file path=ppt/notesSlides/notesSlide7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A54E032C-876C-4AE6-9B8B-029541FD025A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63A5D6E-762C-4344-A087-15F3923F2501}" type="slidenum">
              <a:rPr lang="tr-TR" altLang="tr-TR"/>
              <a:pPr/>
              <a:t>85</a:t>
            </a:fld>
            <a:endParaRPr lang="tr-TR" altLang="tr-TR"/>
          </a:p>
        </p:txBody>
      </p:sp>
      <p:sp>
        <p:nvSpPr>
          <p:cNvPr id="318466" name="Rectangle 2">
            <a:extLst>
              <a:ext uri="{FF2B5EF4-FFF2-40B4-BE49-F238E27FC236}">
                <a16:creationId xmlns:a16="http://schemas.microsoft.com/office/drawing/2014/main" id="{88F3216B-DA0D-446B-A71E-B6A3B8D234B4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8467" name="Rectangle 3">
            <a:extLst>
              <a:ext uri="{FF2B5EF4-FFF2-40B4-BE49-F238E27FC236}">
                <a16:creationId xmlns:a16="http://schemas.microsoft.com/office/drawing/2014/main" id="{238BD632-0CAD-4FC6-9B76-BD66507E4F6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tr-TR" altLang="tr-TR"/>
          </a:p>
        </p:txBody>
      </p:sp>
    </p:spTree>
  </p:cSld>
  <p:clrMapOvr>
    <a:masterClrMapping/>
  </p:clrMapOvr>
</p:notes>
</file>

<file path=ppt/notesSlides/notesSlide7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0E74F747-EF0D-43A8-BFD8-3C0A7C0009C8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E01CB6A-8727-4796-A129-33D8620AA628}" type="slidenum">
              <a:rPr lang="tr-TR" altLang="tr-TR"/>
              <a:pPr/>
              <a:t>87</a:t>
            </a:fld>
            <a:endParaRPr lang="tr-TR" altLang="tr-TR"/>
          </a:p>
        </p:txBody>
      </p:sp>
      <p:sp>
        <p:nvSpPr>
          <p:cNvPr id="320514" name="Rectangle 2">
            <a:extLst>
              <a:ext uri="{FF2B5EF4-FFF2-40B4-BE49-F238E27FC236}">
                <a16:creationId xmlns:a16="http://schemas.microsoft.com/office/drawing/2014/main" id="{753EBA25-7682-42DF-A5E7-F3F2320167C9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0515" name="Rectangle 3">
            <a:extLst>
              <a:ext uri="{FF2B5EF4-FFF2-40B4-BE49-F238E27FC236}">
                <a16:creationId xmlns:a16="http://schemas.microsoft.com/office/drawing/2014/main" id="{4FBC6EFD-B5AC-42B9-99EA-02ABE0862AE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tr-TR" altLang="tr-TR"/>
          </a:p>
        </p:txBody>
      </p:sp>
    </p:spTree>
  </p:cSld>
  <p:clrMapOvr>
    <a:masterClrMapping/>
  </p:clrMapOvr>
</p:notes>
</file>

<file path=ppt/notesSlides/notesSlide7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181D9EFB-D7E0-4ADB-A5F0-CCFAA525B50D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A315B59-DF94-4F9E-8543-50A04A3A2BE6}" type="slidenum">
              <a:rPr lang="tr-TR" altLang="tr-TR"/>
              <a:pPr/>
              <a:t>92</a:t>
            </a:fld>
            <a:endParaRPr lang="tr-TR" altLang="tr-TR"/>
          </a:p>
        </p:txBody>
      </p:sp>
      <p:sp>
        <p:nvSpPr>
          <p:cNvPr id="323586" name="Rectangle 2">
            <a:extLst>
              <a:ext uri="{FF2B5EF4-FFF2-40B4-BE49-F238E27FC236}">
                <a16:creationId xmlns:a16="http://schemas.microsoft.com/office/drawing/2014/main" id="{B5D25264-D982-4582-9613-ABE908BAB565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3587" name="Rectangle 3">
            <a:extLst>
              <a:ext uri="{FF2B5EF4-FFF2-40B4-BE49-F238E27FC236}">
                <a16:creationId xmlns:a16="http://schemas.microsoft.com/office/drawing/2014/main" id="{F0D5A6CC-585F-462C-BD3C-95AC9BF76F4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tr-TR" altLang="tr-TR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2D3D7B73-1197-4374-A9C4-9748F8DFACBA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E80A49B-5890-4C88-BFC9-BF769A04F180}" type="slidenum">
              <a:rPr lang="tr-TR" altLang="tr-TR"/>
              <a:pPr/>
              <a:t>11</a:t>
            </a:fld>
            <a:endParaRPr lang="tr-TR" altLang="tr-TR"/>
          </a:p>
        </p:txBody>
      </p:sp>
      <p:sp>
        <p:nvSpPr>
          <p:cNvPr id="262146" name="Rectangle 2">
            <a:extLst>
              <a:ext uri="{FF2B5EF4-FFF2-40B4-BE49-F238E27FC236}">
                <a16:creationId xmlns:a16="http://schemas.microsoft.com/office/drawing/2014/main" id="{A11251A9-041B-4DBF-BA29-B2430C90792F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2147" name="Rectangle 3">
            <a:extLst>
              <a:ext uri="{FF2B5EF4-FFF2-40B4-BE49-F238E27FC236}">
                <a16:creationId xmlns:a16="http://schemas.microsoft.com/office/drawing/2014/main" id="{C63AE823-5602-4333-9171-9AF581A10FB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tr-TR" altLang="tr-TR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97BF86DE-ED04-41E1-9B55-47763267AED2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5366B2B-9DA2-421E-8B9D-6505C1D899C0}" type="slidenum">
              <a:rPr lang="tr-TR" altLang="tr-TR"/>
              <a:pPr/>
              <a:t>13</a:t>
            </a:fld>
            <a:endParaRPr lang="tr-TR" altLang="tr-TR"/>
          </a:p>
        </p:txBody>
      </p:sp>
      <p:sp>
        <p:nvSpPr>
          <p:cNvPr id="387074" name="Rectangle 2">
            <a:extLst>
              <a:ext uri="{FF2B5EF4-FFF2-40B4-BE49-F238E27FC236}">
                <a16:creationId xmlns:a16="http://schemas.microsoft.com/office/drawing/2014/main" id="{30E02C84-2806-4A76-B397-98ADA0486110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7075" name="Rectangle 3">
            <a:extLst>
              <a:ext uri="{FF2B5EF4-FFF2-40B4-BE49-F238E27FC236}">
                <a16:creationId xmlns:a16="http://schemas.microsoft.com/office/drawing/2014/main" id="{FAD62D4E-1057-49BD-9B5E-DBEF10573A1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tr-TR" altLang="tr-T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00066" name="Group 2">
            <a:extLst>
              <a:ext uri="{FF2B5EF4-FFF2-40B4-BE49-F238E27FC236}">
                <a16:creationId xmlns:a16="http://schemas.microsoft.com/office/drawing/2014/main" id="{A85D603D-70A2-4023-B9D0-F1597429ACC6}"/>
              </a:ext>
            </a:extLst>
          </p:cNvPr>
          <p:cNvGrpSpPr>
            <a:grpSpLocks/>
          </p:cNvGrpSpPr>
          <p:nvPr/>
        </p:nvGrpSpPr>
        <p:grpSpPr bwMode="auto">
          <a:xfrm>
            <a:off x="0" y="2438400"/>
            <a:ext cx="9009063" cy="1052513"/>
            <a:chOff x="0" y="1536"/>
            <a:chExt cx="5675" cy="663"/>
          </a:xfrm>
        </p:grpSpPr>
        <p:grpSp>
          <p:nvGrpSpPr>
            <p:cNvPr id="600067" name="Group 3">
              <a:extLst>
                <a:ext uri="{FF2B5EF4-FFF2-40B4-BE49-F238E27FC236}">
                  <a16:creationId xmlns:a16="http://schemas.microsoft.com/office/drawing/2014/main" id="{A8D59DD5-D571-44FB-ACBE-03D531326045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83" y="1604"/>
              <a:ext cx="448" cy="299"/>
              <a:chOff x="720" y="336"/>
              <a:chExt cx="624" cy="432"/>
            </a:xfrm>
          </p:grpSpPr>
          <p:sp>
            <p:nvSpPr>
              <p:cNvPr id="600068" name="Rectangle 4">
                <a:extLst>
                  <a:ext uri="{FF2B5EF4-FFF2-40B4-BE49-F238E27FC236}">
                    <a16:creationId xmlns:a16="http://schemas.microsoft.com/office/drawing/2014/main" id="{0089A55F-B539-4151-BE60-5D36889E6D5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20" y="336"/>
                <a:ext cx="384" cy="432"/>
              </a:xfrm>
              <a:prstGeom prst="rect">
                <a:avLst/>
              </a:prstGeom>
              <a:solidFill>
                <a:schemeClr val="folHlink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tr-TR"/>
              </a:p>
            </p:txBody>
          </p:sp>
          <p:sp>
            <p:nvSpPr>
              <p:cNvPr id="600069" name="Rectangle 5">
                <a:extLst>
                  <a:ext uri="{FF2B5EF4-FFF2-40B4-BE49-F238E27FC236}">
                    <a16:creationId xmlns:a16="http://schemas.microsoft.com/office/drawing/2014/main" id="{5C61B380-99FC-4B1B-8A2C-6503423839D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056" y="336"/>
                <a:ext cx="288" cy="432"/>
              </a:xfrm>
              <a:prstGeom prst="rect">
                <a:avLst/>
              </a:prstGeom>
              <a:gradFill rotWithShape="0">
                <a:gsLst>
                  <a:gs pos="0">
                    <a:schemeClr val="folHlink"/>
                  </a:gs>
                  <a:gs pos="100000">
                    <a:schemeClr val="bg1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tr-TR"/>
              </a:p>
            </p:txBody>
          </p:sp>
        </p:grpSp>
        <p:grpSp>
          <p:nvGrpSpPr>
            <p:cNvPr id="600070" name="Group 6">
              <a:extLst>
                <a:ext uri="{FF2B5EF4-FFF2-40B4-BE49-F238E27FC236}">
                  <a16:creationId xmlns:a16="http://schemas.microsoft.com/office/drawing/2014/main" id="{4DBF42AA-315B-4F2A-A69A-FAEAB6C106B5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61" y="1870"/>
              <a:ext cx="465" cy="299"/>
              <a:chOff x="912" y="2640"/>
              <a:chExt cx="672" cy="432"/>
            </a:xfrm>
          </p:grpSpPr>
          <p:sp>
            <p:nvSpPr>
              <p:cNvPr id="600071" name="Rectangle 7">
                <a:extLst>
                  <a:ext uri="{FF2B5EF4-FFF2-40B4-BE49-F238E27FC236}">
                    <a16:creationId xmlns:a16="http://schemas.microsoft.com/office/drawing/2014/main" id="{CD4A4218-8D4F-4C88-8F81-A682B127318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12" y="2640"/>
                <a:ext cx="384" cy="432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tr-TR"/>
              </a:p>
            </p:txBody>
          </p:sp>
          <p:sp>
            <p:nvSpPr>
              <p:cNvPr id="600072" name="Rectangle 8">
                <a:extLst>
                  <a:ext uri="{FF2B5EF4-FFF2-40B4-BE49-F238E27FC236}">
                    <a16:creationId xmlns:a16="http://schemas.microsoft.com/office/drawing/2014/main" id="{94093220-DA2C-4271-8752-BF8095370C7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248" y="2640"/>
                <a:ext cx="336" cy="432"/>
              </a:xfrm>
              <a:prstGeom prst="rect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tr-TR"/>
              </a:p>
            </p:txBody>
          </p:sp>
        </p:grpSp>
        <p:sp>
          <p:nvSpPr>
            <p:cNvPr id="600073" name="Rectangle 9">
              <a:extLst>
                <a:ext uri="{FF2B5EF4-FFF2-40B4-BE49-F238E27FC236}">
                  <a16:creationId xmlns:a16="http://schemas.microsoft.com/office/drawing/2014/main" id="{FC94B1B1-A825-4D25-AAF3-E140CAB7A0E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0" y="1824"/>
              <a:ext cx="353" cy="26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hlink"/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tr-TR"/>
            </a:p>
          </p:txBody>
        </p:sp>
        <p:sp>
          <p:nvSpPr>
            <p:cNvPr id="600074" name="Rectangle 10">
              <a:extLst>
                <a:ext uri="{FF2B5EF4-FFF2-40B4-BE49-F238E27FC236}">
                  <a16:creationId xmlns:a16="http://schemas.microsoft.com/office/drawing/2014/main" id="{3065128A-E6B6-4871-A7F2-5F78FEC6A67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00" y="1536"/>
              <a:ext cx="20" cy="663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bg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tr-TR"/>
            </a:p>
          </p:txBody>
        </p:sp>
        <p:sp>
          <p:nvSpPr>
            <p:cNvPr id="600075" name="Rectangle 11">
              <a:extLst>
                <a:ext uri="{FF2B5EF4-FFF2-40B4-BE49-F238E27FC236}">
                  <a16:creationId xmlns:a16="http://schemas.microsoft.com/office/drawing/2014/main" id="{AB73C1B8-F041-4A0D-8B3B-60D4640580B9}"/>
                </a:ext>
              </a:extLst>
            </p:cNvPr>
            <p:cNvSpPr>
              <a:spLocks noChangeArrowheads="1"/>
            </p:cNvSpPr>
            <p:nvPr/>
          </p:nvSpPr>
          <p:spPr bwMode="auto">
            <a:xfrm flipV="1">
              <a:off x="199" y="2054"/>
              <a:ext cx="5476" cy="35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tr-TR"/>
            </a:p>
          </p:txBody>
        </p:sp>
      </p:grpSp>
      <p:sp>
        <p:nvSpPr>
          <p:cNvPr id="600076" name="Rectangle 12">
            <a:extLst>
              <a:ext uri="{FF2B5EF4-FFF2-40B4-BE49-F238E27FC236}">
                <a16:creationId xmlns:a16="http://schemas.microsoft.com/office/drawing/2014/main" id="{70F15661-A0E8-4928-9D91-9B3AC496A630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990600" y="1676400"/>
            <a:ext cx="7772400" cy="1462088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tr-TR" altLang="tr-TR" noProof="0"/>
              <a:t>Asıl başlık stili için tıklatın</a:t>
            </a:r>
          </a:p>
        </p:txBody>
      </p:sp>
      <p:sp>
        <p:nvSpPr>
          <p:cNvPr id="600077" name="Rectangle 13">
            <a:extLst>
              <a:ext uri="{FF2B5EF4-FFF2-40B4-BE49-F238E27FC236}">
                <a16:creationId xmlns:a16="http://schemas.microsoft.com/office/drawing/2014/main" id="{9B570CD9-10E6-4B44-AA96-0077425E9F88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anose="05000000000000000000" pitchFamily="2" charset="2"/>
              <a:buNone/>
              <a:defRPr/>
            </a:lvl1pPr>
          </a:lstStyle>
          <a:p>
            <a:pPr lvl="0"/>
            <a:r>
              <a:rPr lang="tr-TR" altLang="tr-TR" noProof="0"/>
              <a:t>Asıl alt başlık stilini düzenlemek için tıklatın</a:t>
            </a:r>
          </a:p>
        </p:txBody>
      </p:sp>
      <p:sp>
        <p:nvSpPr>
          <p:cNvPr id="600078" name="Rectangle 14">
            <a:extLst>
              <a:ext uri="{FF2B5EF4-FFF2-40B4-BE49-F238E27FC236}">
                <a16:creationId xmlns:a16="http://schemas.microsoft.com/office/drawing/2014/main" id="{AFEFE379-9C15-40FE-8634-A143D2FD47A6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>
          <a:xfrm>
            <a:off x="990600" y="6248400"/>
            <a:ext cx="1905000" cy="457200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endParaRPr lang="tr-TR" altLang="tr-TR"/>
          </a:p>
        </p:txBody>
      </p:sp>
      <p:sp>
        <p:nvSpPr>
          <p:cNvPr id="600079" name="Rectangle 15">
            <a:extLst>
              <a:ext uri="{FF2B5EF4-FFF2-40B4-BE49-F238E27FC236}">
                <a16:creationId xmlns:a16="http://schemas.microsoft.com/office/drawing/2014/main" id="{66A2D33F-F2B1-4606-B839-9843318C3F4E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>
          <a:xfrm>
            <a:off x="3429000" y="6248400"/>
            <a:ext cx="2895600" cy="457200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endParaRPr lang="tr-TR" altLang="tr-TR"/>
          </a:p>
        </p:txBody>
      </p:sp>
      <p:sp>
        <p:nvSpPr>
          <p:cNvPr id="600080" name="Rectangle 16">
            <a:extLst>
              <a:ext uri="{FF2B5EF4-FFF2-40B4-BE49-F238E27FC236}">
                <a16:creationId xmlns:a16="http://schemas.microsoft.com/office/drawing/2014/main" id="{45C0DA9E-6195-4C40-ACCA-8A1DC9D596A6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>
          <a:xfrm>
            <a:off x="6858000" y="6248400"/>
            <a:ext cx="1905000" cy="457200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9C939EC1-44BA-4064-8C8B-29E6D056BC7C}" type="slidenum">
              <a:rPr lang="tr-TR" altLang="tr-TR"/>
              <a:pPr/>
              <a:t>‹#›</a:t>
            </a:fld>
            <a:endParaRPr lang="tr-TR" altLang="tr-T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 ve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>
            <a:extLst>
              <a:ext uri="{FF2B5EF4-FFF2-40B4-BE49-F238E27FC236}">
                <a16:creationId xmlns:a16="http://schemas.microsoft.com/office/drawing/2014/main" id="{A750F1EC-106C-4A8C-9F4A-3D1297ABCB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Dikey Metin Yer Tutucusu 2">
            <a:extLst>
              <a:ext uri="{FF2B5EF4-FFF2-40B4-BE49-F238E27FC236}">
                <a16:creationId xmlns:a16="http://schemas.microsoft.com/office/drawing/2014/main" id="{0BF2F043-FC6A-4E38-8E98-F4FBA0669FA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7750FCEA-BCC4-4CE7-805B-E95B72D67E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tr-TR" alt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CC454871-CEFE-48AE-840C-2A6D9E6655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tr-TR" alt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12E39B17-695A-48D9-B22D-12AE446B18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D96D980-4F53-44F0-BC8C-07917108D76B}" type="slidenum">
              <a:rPr lang="tr-TR" altLang="tr-TR"/>
              <a:pPr/>
              <a:t>‹#›</a:t>
            </a:fld>
            <a:endParaRPr lang="tr-TR" altLang="tr-TR"/>
          </a:p>
        </p:txBody>
      </p:sp>
    </p:spTree>
    <p:extLst>
      <p:ext uri="{BB962C8B-B14F-4D97-AF65-F5344CB8AC3E}">
        <p14:creationId xmlns:p14="http://schemas.microsoft.com/office/powerpoint/2010/main" val="38912935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ey Başlık 1">
            <a:extLst>
              <a:ext uri="{FF2B5EF4-FFF2-40B4-BE49-F238E27FC236}">
                <a16:creationId xmlns:a16="http://schemas.microsoft.com/office/drawing/2014/main" id="{9A868E78-6B4D-4D02-8153-BB1672D0138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7004050" y="214313"/>
            <a:ext cx="1951038" cy="5918200"/>
          </a:xfrm>
        </p:spPr>
        <p:txBody>
          <a:bodyPr vert="eaVert"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Dikey Metin Yer Tutucusu 2">
            <a:extLst>
              <a:ext uri="{FF2B5EF4-FFF2-40B4-BE49-F238E27FC236}">
                <a16:creationId xmlns:a16="http://schemas.microsoft.com/office/drawing/2014/main" id="{D6C9B2A1-EE42-408C-B001-1E4DCF4CE8B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1150938" y="214313"/>
            <a:ext cx="5700712" cy="5918200"/>
          </a:xfrm>
        </p:spPr>
        <p:txBody>
          <a:bodyPr vert="eaVert"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4F21A2BA-1AAF-4470-BEBC-2C058C504D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tr-TR" alt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6E614601-E42F-4C05-AD4E-2C488BF4BF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tr-TR" alt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99F926A8-B995-4D29-B830-11D72C895A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05EEF5E-D73F-4F21-90EC-EC3C19031137}" type="slidenum">
              <a:rPr lang="tr-TR" altLang="tr-TR"/>
              <a:pPr/>
              <a:t>‹#›</a:t>
            </a:fld>
            <a:endParaRPr lang="tr-TR" altLang="tr-TR"/>
          </a:p>
        </p:txBody>
      </p:sp>
    </p:spTree>
    <p:extLst>
      <p:ext uri="{BB962C8B-B14F-4D97-AF65-F5344CB8AC3E}">
        <p14:creationId xmlns:p14="http://schemas.microsoft.com/office/powerpoint/2010/main" val="290457078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Başlık, İçerik ve 2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>
            <a:extLst>
              <a:ext uri="{FF2B5EF4-FFF2-40B4-BE49-F238E27FC236}">
                <a16:creationId xmlns:a16="http://schemas.microsoft.com/office/drawing/2014/main" id="{FF70378B-D55A-42FA-8D0A-3844196314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0938" y="214313"/>
            <a:ext cx="7793037" cy="1462087"/>
          </a:xfrm>
        </p:spPr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613C1D96-0893-4241-AD54-95C4D5C90BA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182688" y="2017713"/>
            <a:ext cx="3810000" cy="4114800"/>
          </a:xfrm>
        </p:spPr>
        <p:txBody>
          <a:bodyPr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İçerik Yer Tutucusu 3">
            <a:extLst>
              <a:ext uri="{FF2B5EF4-FFF2-40B4-BE49-F238E27FC236}">
                <a16:creationId xmlns:a16="http://schemas.microsoft.com/office/drawing/2014/main" id="{FB84F598-705F-480C-8CDB-E21965EE2948}"/>
              </a:ext>
            </a:extLst>
          </p:cNvPr>
          <p:cNvSpPr>
            <a:spLocks noGrp="1"/>
          </p:cNvSpPr>
          <p:nvPr>
            <p:ph sz="quarter" idx="2"/>
          </p:nvPr>
        </p:nvSpPr>
        <p:spPr>
          <a:xfrm>
            <a:off x="5145088" y="2017713"/>
            <a:ext cx="3810000" cy="1981200"/>
          </a:xfrm>
        </p:spPr>
        <p:txBody>
          <a:bodyPr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5" name="İçerik Yer Tutucusu 4">
            <a:extLst>
              <a:ext uri="{FF2B5EF4-FFF2-40B4-BE49-F238E27FC236}">
                <a16:creationId xmlns:a16="http://schemas.microsoft.com/office/drawing/2014/main" id="{4D60E1AF-D40A-4DA3-8920-6ECDB27AE062}"/>
              </a:ext>
            </a:extLst>
          </p:cNvPr>
          <p:cNvSpPr>
            <a:spLocks noGrp="1"/>
          </p:cNvSpPr>
          <p:nvPr>
            <p:ph sz="quarter" idx="3"/>
          </p:nvPr>
        </p:nvSpPr>
        <p:spPr>
          <a:xfrm>
            <a:off x="5145088" y="4151313"/>
            <a:ext cx="3810000" cy="1981200"/>
          </a:xfrm>
        </p:spPr>
        <p:txBody>
          <a:bodyPr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6" name="Veri Yer Tutucusu 5">
            <a:extLst>
              <a:ext uri="{FF2B5EF4-FFF2-40B4-BE49-F238E27FC236}">
                <a16:creationId xmlns:a16="http://schemas.microsoft.com/office/drawing/2014/main" id="{0479780E-BC10-4A99-86D6-946BC36F4F3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162050" y="6243638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tr-TR" altLang="tr-TR"/>
          </a:p>
        </p:txBody>
      </p:sp>
      <p:sp>
        <p:nvSpPr>
          <p:cNvPr id="7" name="Alt Bilgi Yer Tutucusu 6">
            <a:extLst>
              <a:ext uri="{FF2B5EF4-FFF2-40B4-BE49-F238E27FC236}">
                <a16:creationId xmlns:a16="http://schemas.microsoft.com/office/drawing/2014/main" id="{74019698-41FB-4325-9234-3B6C8880F4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657600" y="6243638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tr-TR" altLang="tr-TR"/>
          </a:p>
        </p:txBody>
      </p:sp>
      <p:sp>
        <p:nvSpPr>
          <p:cNvPr id="8" name="Slayt Numarası Yer Tutucusu 7">
            <a:extLst>
              <a:ext uri="{FF2B5EF4-FFF2-40B4-BE49-F238E27FC236}">
                <a16:creationId xmlns:a16="http://schemas.microsoft.com/office/drawing/2014/main" id="{24755FF1-F2B5-48DE-AA82-0B40880033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042150" y="6243638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628929AA-0543-4F61-9A6E-DD6A6084B37C}" type="slidenum">
              <a:rPr lang="tr-TR" altLang="tr-TR"/>
              <a:pPr/>
              <a:t>‹#›</a:t>
            </a:fld>
            <a:endParaRPr lang="tr-TR" altLang="tr-TR"/>
          </a:p>
        </p:txBody>
      </p:sp>
    </p:spTree>
    <p:extLst>
      <p:ext uri="{BB962C8B-B14F-4D97-AF65-F5344CB8AC3E}">
        <p14:creationId xmlns:p14="http://schemas.microsoft.com/office/powerpoint/2010/main" val="82473241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 preserve="1">
  <p:cSld name="Başlık, Metin ve Küçük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>
            <a:extLst>
              <a:ext uri="{FF2B5EF4-FFF2-40B4-BE49-F238E27FC236}">
                <a16:creationId xmlns:a16="http://schemas.microsoft.com/office/drawing/2014/main" id="{36941EA5-99DD-4372-A0D3-540814B9AD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0938" y="214313"/>
            <a:ext cx="7793037" cy="1462087"/>
          </a:xfrm>
        </p:spPr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Metin Yer Tutucusu 2">
            <a:extLst>
              <a:ext uri="{FF2B5EF4-FFF2-40B4-BE49-F238E27FC236}">
                <a16:creationId xmlns:a16="http://schemas.microsoft.com/office/drawing/2014/main" id="{41E4654D-FF1D-4CE4-A877-E3C0F375712B}"/>
              </a:ext>
            </a:extLst>
          </p:cNvPr>
          <p:cNvSpPr>
            <a:spLocks noGrp="1"/>
          </p:cNvSpPr>
          <p:nvPr>
            <p:ph type="body" sz="half" idx="1"/>
          </p:nvPr>
        </p:nvSpPr>
        <p:spPr>
          <a:xfrm>
            <a:off x="1182688" y="2017713"/>
            <a:ext cx="3810000" cy="4114800"/>
          </a:xfrm>
        </p:spPr>
        <p:txBody>
          <a:bodyPr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Çevrimiçi Resim Yer Tutucusu 3">
            <a:extLst>
              <a:ext uri="{FF2B5EF4-FFF2-40B4-BE49-F238E27FC236}">
                <a16:creationId xmlns:a16="http://schemas.microsoft.com/office/drawing/2014/main" id="{ABD7228C-F47F-4F7D-A794-A55AC35C60F6}"/>
              </a:ext>
            </a:extLst>
          </p:cNvPr>
          <p:cNvSpPr>
            <a:spLocks noGrp="1"/>
          </p:cNvSpPr>
          <p:nvPr>
            <p:ph type="clipArt" sz="half" idx="2"/>
          </p:nvPr>
        </p:nvSpPr>
        <p:spPr>
          <a:xfrm>
            <a:off x="5145088" y="2017713"/>
            <a:ext cx="3810000" cy="4114800"/>
          </a:xfrm>
        </p:spPr>
        <p:txBody>
          <a:bodyPr/>
          <a:lstStyle/>
          <a:p>
            <a:endParaRPr lang="tr-TR"/>
          </a:p>
        </p:txBody>
      </p:sp>
      <p:sp>
        <p:nvSpPr>
          <p:cNvPr id="5" name="Veri Yer Tutucusu 4">
            <a:extLst>
              <a:ext uri="{FF2B5EF4-FFF2-40B4-BE49-F238E27FC236}">
                <a16:creationId xmlns:a16="http://schemas.microsoft.com/office/drawing/2014/main" id="{7638A2B2-2028-4672-A8C9-99A09912795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162050" y="6243638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tr-TR" altLang="tr-TR"/>
          </a:p>
        </p:txBody>
      </p:sp>
      <p:sp>
        <p:nvSpPr>
          <p:cNvPr id="6" name="Alt Bilgi Yer Tutucusu 5">
            <a:extLst>
              <a:ext uri="{FF2B5EF4-FFF2-40B4-BE49-F238E27FC236}">
                <a16:creationId xmlns:a16="http://schemas.microsoft.com/office/drawing/2014/main" id="{EA1D2197-BB9A-4809-93B7-2B71351C0E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657600" y="6243638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tr-TR" altLang="tr-TR"/>
          </a:p>
        </p:txBody>
      </p:sp>
      <p:sp>
        <p:nvSpPr>
          <p:cNvPr id="7" name="Slayt Numarası Yer Tutucusu 6">
            <a:extLst>
              <a:ext uri="{FF2B5EF4-FFF2-40B4-BE49-F238E27FC236}">
                <a16:creationId xmlns:a16="http://schemas.microsoft.com/office/drawing/2014/main" id="{1958317B-E0EC-45F7-8A8E-DB30006DB8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042150" y="6243638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733B9E79-24A1-47AC-AA4B-F2299873CB70}" type="slidenum">
              <a:rPr lang="tr-TR" altLang="tr-TR"/>
              <a:pPr/>
              <a:t>‹#›</a:t>
            </a:fld>
            <a:endParaRPr lang="tr-TR" altLang="tr-TR"/>
          </a:p>
        </p:txBody>
      </p:sp>
    </p:spTree>
    <p:extLst>
      <p:ext uri="{BB962C8B-B14F-4D97-AF65-F5344CB8AC3E}">
        <p14:creationId xmlns:p14="http://schemas.microsoft.com/office/powerpoint/2010/main" val="25912602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Başlık, 4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>
            <a:extLst>
              <a:ext uri="{FF2B5EF4-FFF2-40B4-BE49-F238E27FC236}">
                <a16:creationId xmlns:a16="http://schemas.microsoft.com/office/drawing/2014/main" id="{37D9B48C-A549-471C-8A31-7AEFE834D76B}"/>
              </a:ext>
            </a:extLst>
          </p:cNvPr>
          <p:cNvSpPr>
            <a:spLocks noGrp="1"/>
          </p:cNvSpPr>
          <p:nvPr>
            <p:ph type="title" sz="quarter"/>
          </p:nvPr>
        </p:nvSpPr>
        <p:spPr>
          <a:xfrm>
            <a:off x="1150938" y="214313"/>
            <a:ext cx="7793037" cy="1462087"/>
          </a:xfrm>
        </p:spPr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0CF3DD13-C57C-439D-BBCF-8D744ED771DD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1182688" y="2017713"/>
            <a:ext cx="3810000" cy="1981200"/>
          </a:xfrm>
        </p:spPr>
        <p:txBody>
          <a:bodyPr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İçerik Yer Tutucusu 3">
            <a:extLst>
              <a:ext uri="{FF2B5EF4-FFF2-40B4-BE49-F238E27FC236}">
                <a16:creationId xmlns:a16="http://schemas.microsoft.com/office/drawing/2014/main" id="{8F4C5AB3-91C5-41FE-8857-875DE8262045}"/>
              </a:ext>
            </a:extLst>
          </p:cNvPr>
          <p:cNvSpPr>
            <a:spLocks noGrp="1"/>
          </p:cNvSpPr>
          <p:nvPr>
            <p:ph sz="quarter" idx="2"/>
          </p:nvPr>
        </p:nvSpPr>
        <p:spPr>
          <a:xfrm>
            <a:off x="5145088" y="2017713"/>
            <a:ext cx="3810000" cy="1981200"/>
          </a:xfrm>
        </p:spPr>
        <p:txBody>
          <a:bodyPr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5" name="İçerik Yer Tutucusu 4">
            <a:extLst>
              <a:ext uri="{FF2B5EF4-FFF2-40B4-BE49-F238E27FC236}">
                <a16:creationId xmlns:a16="http://schemas.microsoft.com/office/drawing/2014/main" id="{D67D0AEA-9BDB-4DB7-AFA0-DBEA96F6AA4F}"/>
              </a:ext>
            </a:extLst>
          </p:cNvPr>
          <p:cNvSpPr>
            <a:spLocks noGrp="1"/>
          </p:cNvSpPr>
          <p:nvPr>
            <p:ph sz="quarter" idx="3"/>
          </p:nvPr>
        </p:nvSpPr>
        <p:spPr>
          <a:xfrm>
            <a:off x="1182688" y="4151313"/>
            <a:ext cx="3810000" cy="1981200"/>
          </a:xfrm>
        </p:spPr>
        <p:txBody>
          <a:bodyPr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6" name="İçerik Yer Tutucusu 5">
            <a:extLst>
              <a:ext uri="{FF2B5EF4-FFF2-40B4-BE49-F238E27FC236}">
                <a16:creationId xmlns:a16="http://schemas.microsoft.com/office/drawing/2014/main" id="{3E2D1F9B-16C3-4BC2-A474-FA9BCDBFC01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5145088" y="4151313"/>
            <a:ext cx="3810000" cy="1981200"/>
          </a:xfrm>
        </p:spPr>
        <p:txBody>
          <a:bodyPr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7" name="Veri Yer Tutucusu 6">
            <a:extLst>
              <a:ext uri="{FF2B5EF4-FFF2-40B4-BE49-F238E27FC236}">
                <a16:creationId xmlns:a16="http://schemas.microsoft.com/office/drawing/2014/main" id="{2F72B759-6F9F-4DC2-B638-375DA2B0878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162050" y="6243638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tr-TR" altLang="tr-TR"/>
          </a:p>
        </p:txBody>
      </p:sp>
      <p:sp>
        <p:nvSpPr>
          <p:cNvPr id="8" name="Alt Bilgi Yer Tutucusu 7">
            <a:extLst>
              <a:ext uri="{FF2B5EF4-FFF2-40B4-BE49-F238E27FC236}">
                <a16:creationId xmlns:a16="http://schemas.microsoft.com/office/drawing/2014/main" id="{33F4D872-34A9-4978-893D-DD69F7E447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657600" y="6243638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tr-TR" altLang="tr-TR"/>
          </a:p>
        </p:txBody>
      </p:sp>
      <p:sp>
        <p:nvSpPr>
          <p:cNvPr id="9" name="Slayt Numarası Yer Tutucusu 8">
            <a:extLst>
              <a:ext uri="{FF2B5EF4-FFF2-40B4-BE49-F238E27FC236}">
                <a16:creationId xmlns:a16="http://schemas.microsoft.com/office/drawing/2014/main" id="{C3993B67-0B09-489C-B0F2-A3CADB5052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042150" y="6243638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7ADB0EF4-896E-4B89-8CF4-2BF208137D1C}" type="slidenum">
              <a:rPr lang="tr-TR" altLang="tr-TR"/>
              <a:pPr/>
              <a:t>‹#›</a:t>
            </a:fld>
            <a:endParaRPr lang="tr-TR" altLang="tr-TR"/>
          </a:p>
        </p:txBody>
      </p:sp>
    </p:spTree>
    <p:extLst>
      <p:ext uri="{BB962C8B-B14F-4D97-AF65-F5344CB8AC3E}">
        <p14:creationId xmlns:p14="http://schemas.microsoft.com/office/powerpoint/2010/main" val="312301984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Başlık, Metin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>
            <a:extLst>
              <a:ext uri="{FF2B5EF4-FFF2-40B4-BE49-F238E27FC236}">
                <a16:creationId xmlns:a16="http://schemas.microsoft.com/office/drawing/2014/main" id="{2C923685-5A90-4CF2-8EEE-43BAC4827F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0938" y="214313"/>
            <a:ext cx="7793037" cy="1462087"/>
          </a:xfrm>
        </p:spPr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Metin Yer Tutucusu 2">
            <a:extLst>
              <a:ext uri="{FF2B5EF4-FFF2-40B4-BE49-F238E27FC236}">
                <a16:creationId xmlns:a16="http://schemas.microsoft.com/office/drawing/2014/main" id="{6D46C410-2840-4DA8-82B0-3174631AD0CC}"/>
              </a:ext>
            </a:extLst>
          </p:cNvPr>
          <p:cNvSpPr>
            <a:spLocks noGrp="1"/>
          </p:cNvSpPr>
          <p:nvPr>
            <p:ph type="body" sz="half" idx="1"/>
          </p:nvPr>
        </p:nvSpPr>
        <p:spPr>
          <a:xfrm>
            <a:off x="1182688" y="2017713"/>
            <a:ext cx="3810000" cy="4114800"/>
          </a:xfrm>
        </p:spPr>
        <p:txBody>
          <a:bodyPr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İçerik Yer Tutucusu 3">
            <a:extLst>
              <a:ext uri="{FF2B5EF4-FFF2-40B4-BE49-F238E27FC236}">
                <a16:creationId xmlns:a16="http://schemas.microsoft.com/office/drawing/2014/main" id="{E9A6F7A3-27C3-43B9-9538-93D45C7D303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145088" y="2017713"/>
            <a:ext cx="3810000" cy="4114800"/>
          </a:xfrm>
        </p:spPr>
        <p:txBody>
          <a:bodyPr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5" name="Veri Yer Tutucusu 4">
            <a:extLst>
              <a:ext uri="{FF2B5EF4-FFF2-40B4-BE49-F238E27FC236}">
                <a16:creationId xmlns:a16="http://schemas.microsoft.com/office/drawing/2014/main" id="{F477EE90-D29A-40EA-A0D2-46E1894314A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162050" y="6243638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tr-TR" altLang="tr-TR"/>
          </a:p>
        </p:txBody>
      </p:sp>
      <p:sp>
        <p:nvSpPr>
          <p:cNvPr id="6" name="Alt Bilgi Yer Tutucusu 5">
            <a:extLst>
              <a:ext uri="{FF2B5EF4-FFF2-40B4-BE49-F238E27FC236}">
                <a16:creationId xmlns:a16="http://schemas.microsoft.com/office/drawing/2014/main" id="{89D92719-43B7-4725-8A2C-41AB0CACA3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657600" y="6243638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tr-TR" altLang="tr-TR"/>
          </a:p>
        </p:txBody>
      </p:sp>
      <p:sp>
        <p:nvSpPr>
          <p:cNvPr id="7" name="Slayt Numarası Yer Tutucusu 6">
            <a:extLst>
              <a:ext uri="{FF2B5EF4-FFF2-40B4-BE49-F238E27FC236}">
                <a16:creationId xmlns:a16="http://schemas.microsoft.com/office/drawing/2014/main" id="{0B8E6DBA-516C-4CE4-A9AE-96F7160DA6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042150" y="6243638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6AB959E2-7326-4630-8514-A1ED43E50862}" type="slidenum">
              <a:rPr lang="tr-TR" altLang="tr-TR"/>
              <a:pPr/>
              <a:t>‹#›</a:t>
            </a:fld>
            <a:endParaRPr lang="tr-TR" altLang="tr-TR"/>
          </a:p>
        </p:txBody>
      </p:sp>
    </p:spTree>
    <p:extLst>
      <p:ext uri="{BB962C8B-B14F-4D97-AF65-F5344CB8AC3E}">
        <p14:creationId xmlns:p14="http://schemas.microsoft.com/office/powerpoint/2010/main" val="229058166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Başlık, Metin ve 2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>
            <a:extLst>
              <a:ext uri="{FF2B5EF4-FFF2-40B4-BE49-F238E27FC236}">
                <a16:creationId xmlns:a16="http://schemas.microsoft.com/office/drawing/2014/main" id="{F4FA7B3F-14F8-4DFD-BA6F-439C19114A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0938" y="214313"/>
            <a:ext cx="7793037" cy="1462087"/>
          </a:xfrm>
        </p:spPr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Metin Yer Tutucusu 2">
            <a:extLst>
              <a:ext uri="{FF2B5EF4-FFF2-40B4-BE49-F238E27FC236}">
                <a16:creationId xmlns:a16="http://schemas.microsoft.com/office/drawing/2014/main" id="{28694DCC-E042-4D71-AE5D-1B915D7D44F0}"/>
              </a:ext>
            </a:extLst>
          </p:cNvPr>
          <p:cNvSpPr>
            <a:spLocks noGrp="1"/>
          </p:cNvSpPr>
          <p:nvPr>
            <p:ph type="body" sz="half" idx="1"/>
          </p:nvPr>
        </p:nvSpPr>
        <p:spPr>
          <a:xfrm>
            <a:off x="1182688" y="2017713"/>
            <a:ext cx="3810000" cy="4114800"/>
          </a:xfrm>
        </p:spPr>
        <p:txBody>
          <a:bodyPr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İçerik Yer Tutucusu 3">
            <a:extLst>
              <a:ext uri="{FF2B5EF4-FFF2-40B4-BE49-F238E27FC236}">
                <a16:creationId xmlns:a16="http://schemas.microsoft.com/office/drawing/2014/main" id="{C17D14CD-5450-44F3-93BD-BA215DF2C344}"/>
              </a:ext>
            </a:extLst>
          </p:cNvPr>
          <p:cNvSpPr>
            <a:spLocks noGrp="1"/>
          </p:cNvSpPr>
          <p:nvPr>
            <p:ph sz="quarter" idx="2"/>
          </p:nvPr>
        </p:nvSpPr>
        <p:spPr>
          <a:xfrm>
            <a:off x="5145088" y="2017713"/>
            <a:ext cx="3810000" cy="1981200"/>
          </a:xfrm>
        </p:spPr>
        <p:txBody>
          <a:bodyPr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5" name="İçerik Yer Tutucusu 4">
            <a:extLst>
              <a:ext uri="{FF2B5EF4-FFF2-40B4-BE49-F238E27FC236}">
                <a16:creationId xmlns:a16="http://schemas.microsoft.com/office/drawing/2014/main" id="{B1FDB020-7317-4DBB-B042-102705B064AB}"/>
              </a:ext>
            </a:extLst>
          </p:cNvPr>
          <p:cNvSpPr>
            <a:spLocks noGrp="1"/>
          </p:cNvSpPr>
          <p:nvPr>
            <p:ph sz="quarter" idx="3"/>
          </p:nvPr>
        </p:nvSpPr>
        <p:spPr>
          <a:xfrm>
            <a:off x="5145088" y="4151313"/>
            <a:ext cx="3810000" cy="1981200"/>
          </a:xfrm>
        </p:spPr>
        <p:txBody>
          <a:bodyPr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6" name="Veri Yer Tutucusu 5">
            <a:extLst>
              <a:ext uri="{FF2B5EF4-FFF2-40B4-BE49-F238E27FC236}">
                <a16:creationId xmlns:a16="http://schemas.microsoft.com/office/drawing/2014/main" id="{66BA5A96-2731-4689-90CA-51A5B596D3C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162050" y="6243638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tr-TR" altLang="tr-TR"/>
          </a:p>
        </p:txBody>
      </p:sp>
      <p:sp>
        <p:nvSpPr>
          <p:cNvPr id="7" name="Alt Bilgi Yer Tutucusu 6">
            <a:extLst>
              <a:ext uri="{FF2B5EF4-FFF2-40B4-BE49-F238E27FC236}">
                <a16:creationId xmlns:a16="http://schemas.microsoft.com/office/drawing/2014/main" id="{CC246E1B-59D5-4A0B-87CF-10C64CE3DC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657600" y="6243638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tr-TR" altLang="tr-TR"/>
          </a:p>
        </p:txBody>
      </p:sp>
      <p:sp>
        <p:nvSpPr>
          <p:cNvPr id="8" name="Slayt Numarası Yer Tutucusu 7">
            <a:extLst>
              <a:ext uri="{FF2B5EF4-FFF2-40B4-BE49-F238E27FC236}">
                <a16:creationId xmlns:a16="http://schemas.microsoft.com/office/drawing/2014/main" id="{5A4F8D30-F330-4810-9A0D-26CC02140C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042150" y="6243638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97FB83A3-9ADB-400B-B308-5634DB565BCD}" type="slidenum">
              <a:rPr lang="tr-TR" altLang="tr-TR"/>
              <a:pPr/>
              <a:t>‹#›</a:t>
            </a:fld>
            <a:endParaRPr lang="tr-TR" altLang="tr-TR"/>
          </a:p>
        </p:txBody>
      </p:sp>
    </p:spTree>
    <p:extLst>
      <p:ext uri="{BB962C8B-B14F-4D97-AF65-F5344CB8AC3E}">
        <p14:creationId xmlns:p14="http://schemas.microsoft.com/office/powerpoint/2010/main" val="288673323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Tx" preserve="1">
  <p:cSld name="Başlık, 2 İçeri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>
            <a:extLst>
              <a:ext uri="{FF2B5EF4-FFF2-40B4-BE49-F238E27FC236}">
                <a16:creationId xmlns:a16="http://schemas.microsoft.com/office/drawing/2014/main" id="{0321B284-AB7E-4B4D-B141-DB7B7847EE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0938" y="214313"/>
            <a:ext cx="7793037" cy="1462087"/>
          </a:xfrm>
        </p:spPr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40304262-CF39-4182-BEDC-266276B70837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1182688" y="2017713"/>
            <a:ext cx="3810000" cy="1981200"/>
          </a:xfrm>
        </p:spPr>
        <p:txBody>
          <a:bodyPr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İçerik Yer Tutucusu 3">
            <a:extLst>
              <a:ext uri="{FF2B5EF4-FFF2-40B4-BE49-F238E27FC236}">
                <a16:creationId xmlns:a16="http://schemas.microsoft.com/office/drawing/2014/main" id="{8CFB8582-92B0-4228-AA5D-90133908C3DE}"/>
              </a:ext>
            </a:extLst>
          </p:cNvPr>
          <p:cNvSpPr>
            <a:spLocks noGrp="1"/>
          </p:cNvSpPr>
          <p:nvPr>
            <p:ph sz="quarter" idx="2"/>
          </p:nvPr>
        </p:nvSpPr>
        <p:spPr>
          <a:xfrm>
            <a:off x="1182688" y="4151313"/>
            <a:ext cx="3810000" cy="1981200"/>
          </a:xfrm>
        </p:spPr>
        <p:txBody>
          <a:bodyPr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5" name="Metin Yer Tutucusu 4">
            <a:extLst>
              <a:ext uri="{FF2B5EF4-FFF2-40B4-BE49-F238E27FC236}">
                <a16:creationId xmlns:a16="http://schemas.microsoft.com/office/drawing/2014/main" id="{B682CD9F-FE09-42A6-B5D4-8A997AEF91EA}"/>
              </a:ext>
            </a:extLst>
          </p:cNvPr>
          <p:cNvSpPr>
            <a:spLocks noGrp="1"/>
          </p:cNvSpPr>
          <p:nvPr>
            <p:ph type="body" sz="half" idx="3"/>
          </p:nvPr>
        </p:nvSpPr>
        <p:spPr>
          <a:xfrm>
            <a:off x="5145088" y="2017713"/>
            <a:ext cx="3810000" cy="4114800"/>
          </a:xfrm>
        </p:spPr>
        <p:txBody>
          <a:bodyPr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6" name="Veri Yer Tutucusu 5">
            <a:extLst>
              <a:ext uri="{FF2B5EF4-FFF2-40B4-BE49-F238E27FC236}">
                <a16:creationId xmlns:a16="http://schemas.microsoft.com/office/drawing/2014/main" id="{6156C7AC-4388-4727-BF90-5EDF640BF8A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162050" y="6243638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tr-TR" altLang="tr-TR"/>
          </a:p>
        </p:txBody>
      </p:sp>
      <p:sp>
        <p:nvSpPr>
          <p:cNvPr id="7" name="Alt Bilgi Yer Tutucusu 6">
            <a:extLst>
              <a:ext uri="{FF2B5EF4-FFF2-40B4-BE49-F238E27FC236}">
                <a16:creationId xmlns:a16="http://schemas.microsoft.com/office/drawing/2014/main" id="{4D3D4505-7A7D-410E-8E57-7387D6D2AA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657600" y="6243638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tr-TR" altLang="tr-TR"/>
          </a:p>
        </p:txBody>
      </p:sp>
      <p:sp>
        <p:nvSpPr>
          <p:cNvPr id="8" name="Slayt Numarası Yer Tutucusu 7">
            <a:extLst>
              <a:ext uri="{FF2B5EF4-FFF2-40B4-BE49-F238E27FC236}">
                <a16:creationId xmlns:a16="http://schemas.microsoft.com/office/drawing/2014/main" id="{A3941788-7069-4958-8284-59E4F0E1DA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042150" y="6243638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D74693BF-BAB9-4511-BD51-1695AAA18DE2}" type="slidenum">
              <a:rPr lang="tr-TR" altLang="tr-TR"/>
              <a:pPr/>
              <a:t>‹#›</a:t>
            </a:fld>
            <a:endParaRPr lang="tr-TR" altLang="tr-TR"/>
          </a:p>
        </p:txBody>
      </p:sp>
    </p:spTree>
    <p:extLst>
      <p:ext uri="{BB962C8B-B14F-4D97-AF65-F5344CB8AC3E}">
        <p14:creationId xmlns:p14="http://schemas.microsoft.com/office/powerpoint/2010/main" val="448250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>
            <a:extLst>
              <a:ext uri="{FF2B5EF4-FFF2-40B4-BE49-F238E27FC236}">
                <a16:creationId xmlns:a16="http://schemas.microsoft.com/office/drawing/2014/main" id="{2F4B0EF0-41F7-4E85-A540-237D343C58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6831FEAF-4F36-46BE-9844-88982774208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24CC390B-1838-4C1D-95C6-E93E014451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tr-TR" alt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4F741DC9-65F8-40DF-BAA9-CFD8745978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tr-TR" alt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72EA907B-1833-4F41-8C78-9E19A5C8A0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5A1CE7B-FB56-4C3B-A5F3-32CAF90879DC}" type="slidenum">
              <a:rPr lang="tr-TR" altLang="tr-TR"/>
              <a:pPr/>
              <a:t>‹#›</a:t>
            </a:fld>
            <a:endParaRPr lang="tr-TR" altLang="tr-TR"/>
          </a:p>
        </p:txBody>
      </p:sp>
    </p:spTree>
    <p:extLst>
      <p:ext uri="{BB962C8B-B14F-4D97-AF65-F5344CB8AC3E}">
        <p14:creationId xmlns:p14="http://schemas.microsoft.com/office/powerpoint/2010/main" val="7580097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 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>
            <a:extLst>
              <a:ext uri="{FF2B5EF4-FFF2-40B4-BE49-F238E27FC236}">
                <a16:creationId xmlns:a16="http://schemas.microsoft.com/office/drawing/2014/main" id="{02FE2467-E565-40D7-902B-93BD424B53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/>
          <a:lstStyle>
            <a:lvl1pPr>
              <a:defRPr sz="6000"/>
            </a:lvl1pPr>
          </a:lstStyle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Metin Yer Tutucusu 2">
            <a:extLst>
              <a:ext uri="{FF2B5EF4-FFF2-40B4-BE49-F238E27FC236}">
                <a16:creationId xmlns:a16="http://schemas.microsoft.com/office/drawing/2014/main" id="{716C6C76-8935-47A5-84B2-20F7DBBBBA5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495AA02B-F981-4577-99B3-7E2A3FC8BF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tr-TR" alt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BF88747D-05B8-4198-8ABC-B560D96D01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tr-TR" alt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FC670555-C19A-4202-8925-2FEC741F1E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43671D4-42F7-498A-B3CD-C2089D924F03}" type="slidenum">
              <a:rPr lang="tr-TR" altLang="tr-TR"/>
              <a:pPr/>
              <a:t>‹#›</a:t>
            </a:fld>
            <a:endParaRPr lang="tr-TR" altLang="tr-TR"/>
          </a:p>
        </p:txBody>
      </p:sp>
    </p:spTree>
    <p:extLst>
      <p:ext uri="{BB962C8B-B14F-4D97-AF65-F5344CB8AC3E}">
        <p14:creationId xmlns:p14="http://schemas.microsoft.com/office/powerpoint/2010/main" val="42894607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>
            <a:extLst>
              <a:ext uri="{FF2B5EF4-FFF2-40B4-BE49-F238E27FC236}">
                <a16:creationId xmlns:a16="http://schemas.microsoft.com/office/drawing/2014/main" id="{0D57AD0E-C7B1-4D27-854E-C81378823B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0FF70987-4AA2-45EF-B093-7BA683E9EEB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182688" y="2017713"/>
            <a:ext cx="3810000" cy="4114800"/>
          </a:xfrm>
        </p:spPr>
        <p:txBody>
          <a:bodyPr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İçerik Yer Tutucusu 3">
            <a:extLst>
              <a:ext uri="{FF2B5EF4-FFF2-40B4-BE49-F238E27FC236}">
                <a16:creationId xmlns:a16="http://schemas.microsoft.com/office/drawing/2014/main" id="{23298E77-970A-4204-B3E4-1AD000F3947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145088" y="2017713"/>
            <a:ext cx="3810000" cy="4114800"/>
          </a:xfrm>
        </p:spPr>
        <p:txBody>
          <a:bodyPr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5" name="Veri Yer Tutucusu 4">
            <a:extLst>
              <a:ext uri="{FF2B5EF4-FFF2-40B4-BE49-F238E27FC236}">
                <a16:creationId xmlns:a16="http://schemas.microsoft.com/office/drawing/2014/main" id="{533152CB-E3E9-45F6-8506-908911351F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tr-TR" altLang="tr-TR"/>
          </a:p>
        </p:txBody>
      </p:sp>
      <p:sp>
        <p:nvSpPr>
          <p:cNvPr id="6" name="Alt Bilgi Yer Tutucusu 5">
            <a:extLst>
              <a:ext uri="{FF2B5EF4-FFF2-40B4-BE49-F238E27FC236}">
                <a16:creationId xmlns:a16="http://schemas.microsoft.com/office/drawing/2014/main" id="{AD2BA45A-7DD4-4338-A696-F76AB78EA2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tr-TR" altLang="tr-TR"/>
          </a:p>
        </p:txBody>
      </p:sp>
      <p:sp>
        <p:nvSpPr>
          <p:cNvPr id="7" name="Slayt Numarası Yer Tutucusu 6">
            <a:extLst>
              <a:ext uri="{FF2B5EF4-FFF2-40B4-BE49-F238E27FC236}">
                <a16:creationId xmlns:a16="http://schemas.microsoft.com/office/drawing/2014/main" id="{609DEEA2-91B8-4D0B-B4E9-D138B84C82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835D622-B41D-43C1-888C-598FD17021A4}" type="slidenum">
              <a:rPr lang="tr-TR" altLang="tr-TR"/>
              <a:pPr/>
              <a:t>‹#›</a:t>
            </a:fld>
            <a:endParaRPr lang="tr-TR" altLang="tr-TR"/>
          </a:p>
        </p:txBody>
      </p:sp>
    </p:spTree>
    <p:extLst>
      <p:ext uri="{BB962C8B-B14F-4D97-AF65-F5344CB8AC3E}">
        <p14:creationId xmlns:p14="http://schemas.microsoft.com/office/powerpoint/2010/main" val="2052549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>
            <a:extLst>
              <a:ext uri="{FF2B5EF4-FFF2-40B4-BE49-F238E27FC236}">
                <a16:creationId xmlns:a16="http://schemas.microsoft.com/office/drawing/2014/main" id="{73462FFF-2BD8-468B-B9D8-1CAC111D28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Metin Yer Tutucusu 2">
            <a:extLst>
              <a:ext uri="{FF2B5EF4-FFF2-40B4-BE49-F238E27FC236}">
                <a16:creationId xmlns:a16="http://schemas.microsoft.com/office/drawing/2014/main" id="{E6874122-3C9E-413F-AB8D-152FEA960D8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4" name="İçerik Yer Tutucusu 3">
            <a:extLst>
              <a:ext uri="{FF2B5EF4-FFF2-40B4-BE49-F238E27FC236}">
                <a16:creationId xmlns:a16="http://schemas.microsoft.com/office/drawing/2014/main" id="{AA7EF885-C826-47C5-ABE1-28D9B8BFB2E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5" name="Metin Yer Tutucusu 4">
            <a:extLst>
              <a:ext uri="{FF2B5EF4-FFF2-40B4-BE49-F238E27FC236}">
                <a16:creationId xmlns:a16="http://schemas.microsoft.com/office/drawing/2014/main" id="{D0BAD447-70EA-4B24-BEA4-8CE5D509BD1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6" name="İçerik Yer Tutucusu 5">
            <a:extLst>
              <a:ext uri="{FF2B5EF4-FFF2-40B4-BE49-F238E27FC236}">
                <a16:creationId xmlns:a16="http://schemas.microsoft.com/office/drawing/2014/main" id="{02C0D585-48B1-4841-8178-9FFE3AA4DAC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7" name="Veri Yer Tutucusu 6">
            <a:extLst>
              <a:ext uri="{FF2B5EF4-FFF2-40B4-BE49-F238E27FC236}">
                <a16:creationId xmlns:a16="http://schemas.microsoft.com/office/drawing/2014/main" id="{1B85F747-DFC6-46FB-BF87-115AAC3729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tr-TR" altLang="tr-TR"/>
          </a:p>
        </p:txBody>
      </p:sp>
      <p:sp>
        <p:nvSpPr>
          <p:cNvPr id="8" name="Alt Bilgi Yer Tutucusu 7">
            <a:extLst>
              <a:ext uri="{FF2B5EF4-FFF2-40B4-BE49-F238E27FC236}">
                <a16:creationId xmlns:a16="http://schemas.microsoft.com/office/drawing/2014/main" id="{BC5CB2A1-49E0-4F22-AAB6-8290861830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tr-TR" altLang="tr-TR"/>
          </a:p>
        </p:txBody>
      </p:sp>
      <p:sp>
        <p:nvSpPr>
          <p:cNvPr id="9" name="Slayt Numarası Yer Tutucusu 8">
            <a:extLst>
              <a:ext uri="{FF2B5EF4-FFF2-40B4-BE49-F238E27FC236}">
                <a16:creationId xmlns:a16="http://schemas.microsoft.com/office/drawing/2014/main" id="{555B9786-D341-4403-B47A-B1A2CE1C2C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A04D010-A8A0-4AE9-8DFD-59D42FECAB94}" type="slidenum">
              <a:rPr lang="tr-TR" altLang="tr-TR"/>
              <a:pPr/>
              <a:t>‹#›</a:t>
            </a:fld>
            <a:endParaRPr lang="tr-TR" altLang="tr-TR"/>
          </a:p>
        </p:txBody>
      </p:sp>
    </p:spTree>
    <p:extLst>
      <p:ext uri="{BB962C8B-B14F-4D97-AF65-F5344CB8AC3E}">
        <p14:creationId xmlns:p14="http://schemas.microsoft.com/office/powerpoint/2010/main" val="18962809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>
            <a:extLst>
              <a:ext uri="{FF2B5EF4-FFF2-40B4-BE49-F238E27FC236}">
                <a16:creationId xmlns:a16="http://schemas.microsoft.com/office/drawing/2014/main" id="{77F71A78-1CE2-45B8-82A9-D0BE58DFB3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Veri Yer Tutucusu 2">
            <a:extLst>
              <a:ext uri="{FF2B5EF4-FFF2-40B4-BE49-F238E27FC236}">
                <a16:creationId xmlns:a16="http://schemas.microsoft.com/office/drawing/2014/main" id="{A8D6B79D-A4E6-4890-971D-4FE0F9F9C0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tr-TR" altLang="tr-TR"/>
          </a:p>
        </p:txBody>
      </p:sp>
      <p:sp>
        <p:nvSpPr>
          <p:cNvPr id="4" name="Alt Bilgi Yer Tutucusu 3">
            <a:extLst>
              <a:ext uri="{FF2B5EF4-FFF2-40B4-BE49-F238E27FC236}">
                <a16:creationId xmlns:a16="http://schemas.microsoft.com/office/drawing/2014/main" id="{137ECAC8-9873-442D-886E-BA366CFC18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tr-TR" altLang="tr-TR"/>
          </a:p>
        </p:txBody>
      </p:sp>
      <p:sp>
        <p:nvSpPr>
          <p:cNvPr id="5" name="Slayt Numarası Yer Tutucusu 4">
            <a:extLst>
              <a:ext uri="{FF2B5EF4-FFF2-40B4-BE49-F238E27FC236}">
                <a16:creationId xmlns:a16="http://schemas.microsoft.com/office/drawing/2014/main" id="{5C2EA564-7105-489C-A2A8-F018938C58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E3E44E2-FF9D-47AE-9534-B9F178535A76}" type="slidenum">
              <a:rPr lang="tr-TR" altLang="tr-TR"/>
              <a:pPr/>
              <a:t>‹#›</a:t>
            </a:fld>
            <a:endParaRPr lang="tr-TR" altLang="tr-TR"/>
          </a:p>
        </p:txBody>
      </p:sp>
    </p:spTree>
    <p:extLst>
      <p:ext uri="{BB962C8B-B14F-4D97-AF65-F5344CB8AC3E}">
        <p14:creationId xmlns:p14="http://schemas.microsoft.com/office/powerpoint/2010/main" val="37849969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i Yer Tutucusu 1">
            <a:extLst>
              <a:ext uri="{FF2B5EF4-FFF2-40B4-BE49-F238E27FC236}">
                <a16:creationId xmlns:a16="http://schemas.microsoft.com/office/drawing/2014/main" id="{B6119450-EF36-4622-890F-9D1F04C0BB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tr-TR" altLang="tr-TR"/>
          </a:p>
        </p:txBody>
      </p:sp>
      <p:sp>
        <p:nvSpPr>
          <p:cNvPr id="3" name="Alt Bilgi Yer Tutucusu 2">
            <a:extLst>
              <a:ext uri="{FF2B5EF4-FFF2-40B4-BE49-F238E27FC236}">
                <a16:creationId xmlns:a16="http://schemas.microsoft.com/office/drawing/2014/main" id="{40C02241-75AD-423A-A5AC-579145A235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tr-TR" altLang="tr-TR"/>
          </a:p>
        </p:txBody>
      </p:sp>
      <p:sp>
        <p:nvSpPr>
          <p:cNvPr id="4" name="Slayt Numarası Yer Tutucusu 3">
            <a:extLst>
              <a:ext uri="{FF2B5EF4-FFF2-40B4-BE49-F238E27FC236}">
                <a16:creationId xmlns:a16="http://schemas.microsoft.com/office/drawing/2014/main" id="{DB12EFA7-7B25-428E-9880-BF3EA6D172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0B4BA5C-45D4-4C45-92D2-2204DABD7BC6}" type="slidenum">
              <a:rPr lang="tr-TR" altLang="tr-TR"/>
              <a:pPr/>
              <a:t>‹#›</a:t>
            </a:fld>
            <a:endParaRPr lang="tr-TR" altLang="tr-TR"/>
          </a:p>
        </p:txBody>
      </p:sp>
    </p:spTree>
    <p:extLst>
      <p:ext uri="{BB962C8B-B14F-4D97-AF65-F5344CB8AC3E}">
        <p14:creationId xmlns:p14="http://schemas.microsoft.com/office/powerpoint/2010/main" val="9660092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>
            <a:extLst>
              <a:ext uri="{FF2B5EF4-FFF2-40B4-BE49-F238E27FC236}">
                <a16:creationId xmlns:a16="http://schemas.microsoft.com/office/drawing/2014/main" id="{81A3CB7D-6C6F-4EC0-AFCF-3494CC109A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/>
          <a:lstStyle>
            <a:lvl1pPr>
              <a:defRPr sz="3200"/>
            </a:lvl1pPr>
          </a:lstStyle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A5E59D6B-5234-483B-84FE-45725B92C0C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Metin Yer Tutucusu 3">
            <a:extLst>
              <a:ext uri="{FF2B5EF4-FFF2-40B4-BE49-F238E27FC236}">
                <a16:creationId xmlns:a16="http://schemas.microsoft.com/office/drawing/2014/main" id="{1CC07C8F-9AA4-42D4-956A-BD8BD5B788F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5" name="Veri Yer Tutucusu 4">
            <a:extLst>
              <a:ext uri="{FF2B5EF4-FFF2-40B4-BE49-F238E27FC236}">
                <a16:creationId xmlns:a16="http://schemas.microsoft.com/office/drawing/2014/main" id="{C6573084-2E88-4D3F-A1CE-37BDD58212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tr-TR" altLang="tr-TR"/>
          </a:p>
        </p:txBody>
      </p:sp>
      <p:sp>
        <p:nvSpPr>
          <p:cNvPr id="6" name="Alt Bilgi Yer Tutucusu 5">
            <a:extLst>
              <a:ext uri="{FF2B5EF4-FFF2-40B4-BE49-F238E27FC236}">
                <a16:creationId xmlns:a16="http://schemas.microsoft.com/office/drawing/2014/main" id="{4EF89AE2-96C6-4542-85F5-B3766875DE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tr-TR" altLang="tr-TR"/>
          </a:p>
        </p:txBody>
      </p:sp>
      <p:sp>
        <p:nvSpPr>
          <p:cNvPr id="7" name="Slayt Numarası Yer Tutucusu 6">
            <a:extLst>
              <a:ext uri="{FF2B5EF4-FFF2-40B4-BE49-F238E27FC236}">
                <a16:creationId xmlns:a16="http://schemas.microsoft.com/office/drawing/2014/main" id="{971D880C-DCFC-4C40-AD14-D17B5E16C5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BE52DE3-AF9A-4A2A-BBEE-48F120E8B8FC}" type="slidenum">
              <a:rPr lang="tr-TR" altLang="tr-TR"/>
              <a:pPr/>
              <a:t>‹#›</a:t>
            </a:fld>
            <a:endParaRPr lang="tr-TR" altLang="tr-TR"/>
          </a:p>
        </p:txBody>
      </p:sp>
    </p:spTree>
    <p:extLst>
      <p:ext uri="{BB962C8B-B14F-4D97-AF65-F5344CB8AC3E}">
        <p14:creationId xmlns:p14="http://schemas.microsoft.com/office/powerpoint/2010/main" val="17757360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>
            <a:extLst>
              <a:ext uri="{FF2B5EF4-FFF2-40B4-BE49-F238E27FC236}">
                <a16:creationId xmlns:a16="http://schemas.microsoft.com/office/drawing/2014/main" id="{D84489D9-27F4-426F-B144-0C0D564745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/>
          <a:lstStyle>
            <a:lvl1pPr>
              <a:defRPr sz="3200"/>
            </a:lvl1pPr>
          </a:lstStyle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Resim Yer Tutucusu 2">
            <a:extLst>
              <a:ext uri="{FF2B5EF4-FFF2-40B4-BE49-F238E27FC236}">
                <a16:creationId xmlns:a16="http://schemas.microsoft.com/office/drawing/2014/main" id="{CA7ADE18-81AA-480F-B9FF-79C304A58BB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r-TR"/>
          </a:p>
        </p:txBody>
      </p:sp>
      <p:sp>
        <p:nvSpPr>
          <p:cNvPr id="4" name="Metin Yer Tutucusu 3">
            <a:extLst>
              <a:ext uri="{FF2B5EF4-FFF2-40B4-BE49-F238E27FC236}">
                <a16:creationId xmlns:a16="http://schemas.microsoft.com/office/drawing/2014/main" id="{E37DF038-43FF-4A70-83F2-A3426CB047D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5" name="Veri Yer Tutucusu 4">
            <a:extLst>
              <a:ext uri="{FF2B5EF4-FFF2-40B4-BE49-F238E27FC236}">
                <a16:creationId xmlns:a16="http://schemas.microsoft.com/office/drawing/2014/main" id="{77298CBE-C3E5-4AB4-8591-F5A11ECA2F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tr-TR" altLang="tr-TR"/>
          </a:p>
        </p:txBody>
      </p:sp>
      <p:sp>
        <p:nvSpPr>
          <p:cNvPr id="6" name="Alt Bilgi Yer Tutucusu 5">
            <a:extLst>
              <a:ext uri="{FF2B5EF4-FFF2-40B4-BE49-F238E27FC236}">
                <a16:creationId xmlns:a16="http://schemas.microsoft.com/office/drawing/2014/main" id="{4212118C-B8B7-4918-9FB5-E4FD11A718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tr-TR" altLang="tr-TR"/>
          </a:p>
        </p:txBody>
      </p:sp>
      <p:sp>
        <p:nvSpPr>
          <p:cNvPr id="7" name="Slayt Numarası Yer Tutucusu 6">
            <a:extLst>
              <a:ext uri="{FF2B5EF4-FFF2-40B4-BE49-F238E27FC236}">
                <a16:creationId xmlns:a16="http://schemas.microsoft.com/office/drawing/2014/main" id="{AD173946-0994-48E5-BBED-A8E94FEF47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F3BF193-A839-4957-8A99-981926F83D32}" type="slidenum">
              <a:rPr lang="tr-TR" altLang="tr-TR"/>
              <a:pPr/>
              <a:t>‹#›</a:t>
            </a:fld>
            <a:endParaRPr lang="tr-TR" altLang="tr-TR"/>
          </a:p>
        </p:txBody>
      </p:sp>
    </p:spTree>
    <p:extLst>
      <p:ext uri="{BB962C8B-B14F-4D97-AF65-F5344CB8AC3E}">
        <p14:creationId xmlns:p14="http://schemas.microsoft.com/office/powerpoint/2010/main" val="4255419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9042" name="Rectangle 2">
            <a:extLst>
              <a:ext uri="{FF2B5EF4-FFF2-40B4-BE49-F238E27FC236}">
                <a16:creationId xmlns:a16="http://schemas.microsoft.com/office/drawing/2014/main" id="{2848698A-45F3-4AEB-B120-324A8B3E79B4}"/>
              </a:ext>
            </a:extLst>
          </p:cNvPr>
          <p:cNvSpPr>
            <a:spLocks noChangeArrowheads="1"/>
          </p:cNvSpPr>
          <p:nvPr/>
        </p:nvSpPr>
        <p:spPr bwMode="ltGray">
          <a:xfrm>
            <a:off x="417513" y="1098550"/>
            <a:ext cx="438150" cy="474663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kumimoji="1" lang="tr-TR" altLang="tr-TR" sz="2400">
              <a:latin typeface="Tahoma" panose="020B0604030504040204" pitchFamily="34" charset="0"/>
            </a:endParaRPr>
          </a:p>
        </p:txBody>
      </p:sp>
      <p:sp>
        <p:nvSpPr>
          <p:cNvPr id="599043" name="Rectangle 3">
            <a:extLst>
              <a:ext uri="{FF2B5EF4-FFF2-40B4-BE49-F238E27FC236}">
                <a16:creationId xmlns:a16="http://schemas.microsoft.com/office/drawing/2014/main" id="{9648F35A-27A4-4680-852D-E18F09339F51}"/>
              </a:ext>
            </a:extLst>
          </p:cNvPr>
          <p:cNvSpPr>
            <a:spLocks noChangeArrowheads="1"/>
          </p:cNvSpPr>
          <p:nvPr/>
        </p:nvSpPr>
        <p:spPr bwMode="ltGray">
          <a:xfrm>
            <a:off x="800100" y="1098550"/>
            <a:ext cx="328613" cy="474663"/>
          </a:xfrm>
          <a:prstGeom prst="rect">
            <a:avLst/>
          </a:prstGeom>
          <a:gradFill rotWithShape="0">
            <a:gsLst>
              <a:gs pos="0">
                <a:schemeClr val="accent2"/>
              </a:gs>
              <a:gs pos="100000">
                <a:schemeClr val="bg1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kumimoji="1" lang="tr-TR" altLang="tr-TR" sz="2400">
              <a:latin typeface="Tahoma" panose="020B0604030504040204" pitchFamily="34" charset="0"/>
            </a:endParaRPr>
          </a:p>
        </p:txBody>
      </p:sp>
      <p:sp>
        <p:nvSpPr>
          <p:cNvPr id="599044" name="Rectangle 4">
            <a:extLst>
              <a:ext uri="{FF2B5EF4-FFF2-40B4-BE49-F238E27FC236}">
                <a16:creationId xmlns:a16="http://schemas.microsoft.com/office/drawing/2014/main" id="{02B9EE68-B0D9-43BB-A2B6-29E3B9D9D4E9}"/>
              </a:ext>
            </a:extLst>
          </p:cNvPr>
          <p:cNvSpPr>
            <a:spLocks noChangeArrowheads="1"/>
          </p:cNvSpPr>
          <p:nvPr/>
        </p:nvSpPr>
        <p:spPr bwMode="ltGray">
          <a:xfrm>
            <a:off x="541338" y="1520825"/>
            <a:ext cx="422275" cy="474663"/>
          </a:xfrm>
          <a:prstGeom prst="rect">
            <a:avLst/>
          </a:prstGeom>
          <a:solidFill>
            <a:schemeClr val="folHlink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kumimoji="1" lang="tr-TR" altLang="tr-TR" sz="2400">
              <a:latin typeface="Tahoma" panose="020B0604030504040204" pitchFamily="34" charset="0"/>
            </a:endParaRPr>
          </a:p>
        </p:txBody>
      </p:sp>
      <p:sp>
        <p:nvSpPr>
          <p:cNvPr id="599045" name="Rectangle 5">
            <a:extLst>
              <a:ext uri="{FF2B5EF4-FFF2-40B4-BE49-F238E27FC236}">
                <a16:creationId xmlns:a16="http://schemas.microsoft.com/office/drawing/2014/main" id="{95FA10C4-D81F-4A96-B5EF-29DC4B03FEA0}"/>
              </a:ext>
            </a:extLst>
          </p:cNvPr>
          <p:cNvSpPr>
            <a:spLocks noChangeArrowheads="1"/>
          </p:cNvSpPr>
          <p:nvPr/>
        </p:nvSpPr>
        <p:spPr bwMode="ltGray">
          <a:xfrm>
            <a:off x="911225" y="1520825"/>
            <a:ext cx="368300" cy="474663"/>
          </a:xfrm>
          <a:prstGeom prst="rect">
            <a:avLst/>
          </a:prstGeom>
          <a:gradFill rotWithShape="0">
            <a:gsLst>
              <a:gs pos="0">
                <a:schemeClr val="folHlink"/>
              </a:gs>
              <a:gs pos="100000">
                <a:schemeClr val="bg1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kumimoji="1" lang="tr-TR" altLang="tr-TR" sz="2400">
              <a:latin typeface="Tahoma" panose="020B0604030504040204" pitchFamily="34" charset="0"/>
            </a:endParaRPr>
          </a:p>
        </p:txBody>
      </p:sp>
      <p:sp>
        <p:nvSpPr>
          <p:cNvPr id="599046" name="Rectangle 6">
            <a:extLst>
              <a:ext uri="{FF2B5EF4-FFF2-40B4-BE49-F238E27FC236}">
                <a16:creationId xmlns:a16="http://schemas.microsoft.com/office/drawing/2014/main" id="{B761BEF7-04D7-4DC0-9E1D-543247762AFF}"/>
              </a:ext>
            </a:extLst>
          </p:cNvPr>
          <p:cNvSpPr>
            <a:spLocks noChangeArrowheads="1"/>
          </p:cNvSpPr>
          <p:nvPr/>
        </p:nvSpPr>
        <p:spPr bwMode="ltGray">
          <a:xfrm>
            <a:off x="127000" y="1447800"/>
            <a:ext cx="560388" cy="422275"/>
          </a:xfrm>
          <a:prstGeom prst="rect">
            <a:avLst/>
          </a:prstGeom>
          <a:gradFill rotWithShape="0">
            <a:gsLst>
              <a:gs pos="0">
                <a:schemeClr val="bg1"/>
              </a:gs>
              <a:gs pos="100000">
                <a:schemeClr val="hlink"/>
              </a:gs>
            </a:gsLst>
            <a:lin ang="189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kumimoji="1" lang="tr-TR" altLang="tr-TR" sz="2400">
              <a:latin typeface="Tahoma" panose="020B0604030504040204" pitchFamily="34" charset="0"/>
            </a:endParaRPr>
          </a:p>
        </p:txBody>
      </p:sp>
      <p:sp>
        <p:nvSpPr>
          <p:cNvPr id="599047" name="Rectangle 7">
            <a:extLst>
              <a:ext uri="{FF2B5EF4-FFF2-40B4-BE49-F238E27FC236}">
                <a16:creationId xmlns:a16="http://schemas.microsoft.com/office/drawing/2014/main" id="{1CCEF64C-9B4D-4D26-9FDA-3182AE1B2C6A}"/>
              </a:ext>
            </a:extLst>
          </p:cNvPr>
          <p:cNvSpPr>
            <a:spLocks noChangeArrowheads="1"/>
          </p:cNvSpPr>
          <p:nvPr/>
        </p:nvSpPr>
        <p:spPr bwMode="gray">
          <a:xfrm>
            <a:off x="762000" y="990600"/>
            <a:ext cx="31750" cy="1052513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kumimoji="1" lang="tr-TR" altLang="tr-TR" sz="2400">
              <a:latin typeface="Tahoma" panose="020B0604030504040204" pitchFamily="34" charset="0"/>
            </a:endParaRPr>
          </a:p>
        </p:txBody>
      </p:sp>
      <p:sp>
        <p:nvSpPr>
          <p:cNvPr id="599048" name="Rectangle 8">
            <a:extLst>
              <a:ext uri="{FF2B5EF4-FFF2-40B4-BE49-F238E27FC236}">
                <a16:creationId xmlns:a16="http://schemas.microsoft.com/office/drawing/2014/main" id="{5EFFDE19-5B24-4057-A4B7-BDEC0B7B93E5}"/>
              </a:ext>
            </a:extLst>
          </p:cNvPr>
          <p:cNvSpPr>
            <a:spLocks noChangeArrowheads="1"/>
          </p:cNvSpPr>
          <p:nvPr/>
        </p:nvSpPr>
        <p:spPr bwMode="gray">
          <a:xfrm>
            <a:off x="442913" y="1781175"/>
            <a:ext cx="8226425" cy="31750"/>
          </a:xfrm>
          <a:prstGeom prst="rect">
            <a:avLst/>
          </a:prstGeom>
          <a:gradFill rotWithShape="0">
            <a:gsLst>
              <a:gs pos="0">
                <a:schemeClr val="bg2"/>
              </a:gs>
              <a:gs pos="100000">
                <a:schemeClr val="bg1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kumimoji="1" lang="tr-TR" altLang="tr-TR" sz="2400">
              <a:latin typeface="Tahoma" panose="020B0604030504040204" pitchFamily="34" charset="0"/>
            </a:endParaRPr>
          </a:p>
        </p:txBody>
      </p:sp>
      <p:sp>
        <p:nvSpPr>
          <p:cNvPr id="599049" name="Rectangle 9">
            <a:extLst>
              <a:ext uri="{FF2B5EF4-FFF2-40B4-BE49-F238E27FC236}">
                <a16:creationId xmlns:a16="http://schemas.microsoft.com/office/drawing/2014/main" id="{0BCC4A04-62D9-407F-B78E-3CAFCBF7956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1150938" y="214313"/>
            <a:ext cx="7793037" cy="14620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tr-TR" altLang="tr-TR"/>
              <a:t>Asıl başlık stili için tıklatın</a:t>
            </a:r>
          </a:p>
        </p:txBody>
      </p:sp>
      <p:sp>
        <p:nvSpPr>
          <p:cNvPr id="599050" name="Rectangle 10">
            <a:extLst>
              <a:ext uri="{FF2B5EF4-FFF2-40B4-BE49-F238E27FC236}">
                <a16:creationId xmlns:a16="http://schemas.microsoft.com/office/drawing/2014/main" id="{8939C510-0F44-4E5C-815F-C0AC517347A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1182688" y="2017713"/>
            <a:ext cx="7772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tr-TR" altLang="tr-TR"/>
              <a:t>Asıl metin stillerini düzenlemek için tıklatın</a:t>
            </a:r>
          </a:p>
          <a:p>
            <a:pPr lvl="1"/>
            <a:r>
              <a:rPr lang="tr-TR" altLang="tr-TR"/>
              <a:t>İkinci düzey</a:t>
            </a:r>
          </a:p>
          <a:p>
            <a:pPr lvl="2"/>
            <a:r>
              <a:rPr lang="tr-TR" altLang="tr-TR"/>
              <a:t>Üçüncü düzey</a:t>
            </a:r>
          </a:p>
          <a:p>
            <a:pPr lvl="3"/>
            <a:r>
              <a:rPr lang="tr-TR" altLang="tr-TR"/>
              <a:t>Dördüncü düzey</a:t>
            </a:r>
          </a:p>
          <a:p>
            <a:pPr lvl="4"/>
            <a:r>
              <a:rPr lang="tr-TR" altLang="tr-TR"/>
              <a:t>Beşinci düzey</a:t>
            </a:r>
          </a:p>
        </p:txBody>
      </p:sp>
      <p:sp>
        <p:nvSpPr>
          <p:cNvPr id="599051" name="Rectangle 11">
            <a:extLst>
              <a:ext uri="{FF2B5EF4-FFF2-40B4-BE49-F238E27FC236}">
                <a16:creationId xmlns:a16="http://schemas.microsoft.com/office/drawing/2014/main" id="{9E26FCA3-3D95-4664-9717-A0BB5B93C99B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162050" y="6243638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400">
                <a:latin typeface="+mn-lt"/>
              </a:defRPr>
            </a:lvl1pPr>
          </a:lstStyle>
          <a:p>
            <a:endParaRPr lang="tr-TR" altLang="tr-TR"/>
          </a:p>
        </p:txBody>
      </p:sp>
      <p:sp>
        <p:nvSpPr>
          <p:cNvPr id="599052" name="Rectangle 12">
            <a:extLst>
              <a:ext uri="{FF2B5EF4-FFF2-40B4-BE49-F238E27FC236}">
                <a16:creationId xmlns:a16="http://schemas.microsoft.com/office/drawing/2014/main" id="{1C6C1DCF-6466-455E-96AF-C6B12F522125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657600" y="6243638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+mn-lt"/>
              </a:defRPr>
            </a:lvl1pPr>
          </a:lstStyle>
          <a:p>
            <a:endParaRPr lang="tr-TR" altLang="tr-TR"/>
          </a:p>
        </p:txBody>
      </p:sp>
      <p:sp>
        <p:nvSpPr>
          <p:cNvPr id="599053" name="Rectangle 13">
            <a:extLst>
              <a:ext uri="{FF2B5EF4-FFF2-40B4-BE49-F238E27FC236}">
                <a16:creationId xmlns:a16="http://schemas.microsoft.com/office/drawing/2014/main" id="{820A3250-8895-420E-8E4C-2DC131047864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42150" y="6243638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+mn-lt"/>
              </a:defRPr>
            </a:lvl1pPr>
          </a:lstStyle>
          <a:p>
            <a:fld id="{0DBE2A9D-0647-4E98-91F3-AD598E929EFD}" type="slidenum">
              <a:rPr lang="tr-TR" altLang="tr-TR"/>
              <a:pPr/>
              <a:t>‹#›</a:t>
            </a:fld>
            <a:endParaRPr lang="tr-TR" altLang="tr-T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6" r:id="rId1"/>
    <p:sldLayoutId id="2147483727" r:id="rId2"/>
    <p:sldLayoutId id="2147483728" r:id="rId3"/>
    <p:sldLayoutId id="2147483729" r:id="rId4"/>
    <p:sldLayoutId id="2147483730" r:id="rId5"/>
    <p:sldLayoutId id="2147483731" r:id="rId6"/>
    <p:sldLayoutId id="2147483732" r:id="rId7"/>
    <p:sldLayoutId id="2147483733" r:id="rId8"/>
    <p:sldLayoutId id="2147483734" r:id="rId9"/>
    <p:sldLayoutId id="2147483735" r:id="rId10"/>
    <p:sldLayoutId id="2147483736" r:id="rId11"/>
    <p:sldLayoutId id="2147483737" r:id="rId12"/>
    <p:sldLayoutId id="2147483738" r:id="rId13"/>
    <p:sldLayoutId id="2147483739" r:id="rId14"/>
    <p:sldLayoutId id="2147483740" r:id="rId15"/>
    <p:sldLayoutId id="2147483741" r:id="rId16"/>
    <p:sldLayoutId id="2147483742" r:id="rId17"/>
  </p:sldLayoutIdLst>
  <p:hf hdr="0" ftr="0" dt="0"/>
  <p:txStyles>
    <p:titleStyle>
      <a:lvl1pPr algn="l" rtl="0" fontAlgn="base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anose="020B0604030504040204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anose="020B0604030504040204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anose="020B0604030504040204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anose="020B0604030504040204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anose="020B0604030504040204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anose="020B0604030504040204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anose="020B0604030504040204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anose="020B0604030504040204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anose="05000000000000000000" pitchFamily="2" charset="2"/>
        <a:buChar char="n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chemeClr val="hlink"/>
        </a:buClr>
        <a:buSzPct val="55000"/>
        <a:buFont typeface="Wingdings" panose="05000000000000000000" pitchFamily="2" charset="2"/>
        <a:buChar char="n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50000"/>
        <a:buFont typeface="Wingdings" panose="05000000000000000000" pitchFamily="2" charset="2"/>
        <a:buChar char="n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SzPct val="55000"/>
        <a:buFont typeface="Wingdings" panose="05000000000000000000" pitchFamily="2" charset="2"/>
        <a:buChar char="n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anose="05000000000000000000" pitchFamily="2" charset="2"/>
        <a:buChar char="n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1.bin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5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wmf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15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16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16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16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17.xml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15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4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3.wmf"/><Relationship Id="rId4" Type="http://schemas.openxmlformats.org/officeDocument/2006/relationships/oleObject" Target="../embeddings/oleObject2.bin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6.xml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7.xml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8.xml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59.xml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notesSlide" Target="../notesSlides/notesSlide60.xml"/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notesSlide" Target="../notesSlides/notesSlide61.xml"/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notesSlide" Target="../notesSlides/notesSlide62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wmf"/><Relationship Id="rId3" Type="http://schemas.openxmlformats.org/officeDocument/2006/relationships/image" Target="../media/image4.wmf"/><Relationship Id="rId7" Type="http://schemas.openxmlformats.org/officeDocument/2006/relationships/image" Target="../media/image8.w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7.wmf"/><Relationship Id="rId5" Type="http://schemas.openxmlformats.org/officeDocument/2006/relationships/image" Target="../media/image6.wmf"/><Relationship Id="rId4" Type="http://schemas.openxmlformats.org/officeDocument/2006/relationships/image" Target="../media/image5.wmf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3.xml"/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4.xml"/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5.xml"/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6.xml"/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7.xml"/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8.xml"/><Relationship Id="rId1" Type="http://schemas.openxmlformats.org/officeDocument/2006/relationships/slideLayout" Target="../slideLayouts/slideLayout15.xml"/></Relationships>
</file>

<file path=ppt/slides/_rels/slide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9.xml"/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0.xml"/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1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w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2.xml"/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73.xml"/><Relationship Id="rId1" Type="http://schemas.openxmlformats.org/officeDocument/2006/relationships/slideLayout" Target="../slideLayouts/slideLayout15.xml"/></Relationships>
</file>

<file path=ppt/slides/_rels/slide8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74.xml"/><Relationship Id="rId1" Type="http://schemas.openxmlformats.org/officeDocument/2006/relationships/slideLayout" Target="../slideLayouts/slideLayout15.xml"/></Relationships>
</file>

<file path=ppt/slides/_rels/slide8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75.xml"/><Relationship Id="rId1" Type="http://schemas.openxmlformats.org/officeDocument/2006/relationships/slideLayout" Target="../slideLayouts/slideLayout15.xml"/></Relationships>
</file>

<file path=ppt/slides/_rels/slide8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6.xml"/><Relationship Id="rId1" Type="http://schemas.openxmlformats.org/officeDocument/2006/relationships/slideLayout" Target="../slideLayouts/slideLayout2.xml"/></Relationships>
</file>

<file path=ppt/slides/_rels/slide8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7.xml"/><Relationship Id="rId1" Type="http://schemas.openxmlformats.org/officeDocument/2006/relationships/slideLayout" Target="../slideLayouts/slideLayout2.xml"/></Relationships>
</file>

<file path=ppt/slides/_rels/slide8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wmf"/><Relationship Id="rId3" Type="http://schemas.openxmlformats.org/officeDocument/2006/relationships/image" Target="../media/image11.wmf"/><Relationship Id="rId7" Type="http://schemas.openxmlformats.org/officeDocument/2006/relationships/image" Target="../media/image15.wm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14.wmf"/><Relationship Id="rId5" Type="http://schemas.openxmlformats.org/officeDocument/2006/relationships/image" Target="../media/image13.wmf"/><Relationship Id="rId10" Type="http://schemas.openxmlformats.org/officeDocument/2006/relationships/image" Target="../media/image18.wmf"/><Relationship Id="rId4" Type="http://schemas.openxmlformats.org/officeDocument/2006/relationships/image" Target="../media/image12.wmf"/><Relationship Id="rId9" Type="http://schemas.openxmlformats.org/officeDocument/2006/relationships/image" Target="../media/image17.wmf"/></Relationships>
</file>

<file path=ppt/slides/_rels/slide9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8.xml"/><Relationship Id="rId1" Type="http://schemas.openxmlformats.org/officeDocument/2006/relationships/slideLayout" Target="../slideLayouts/slideLayout2.xml"/></Relationships>
</file>

<file path=ppt/slides/_rels/slide9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hyperlink" Target="http://images.google.com.tr/imgres?imgurl=http://photos28.flickr.com/37692274_3f245f97bb.jpg&amp;imgrefurl=http://www.fiyonk.net/blog/%3Fcat%3D9&amp;h=500&amp;w=375&amp;sz=28&amp;tbnid=0-KIs46btEBiiM:&amp;tbnh=130&amp;tbnw=98&amp;prev=/images%3Fq%3Dbeyaz%2Bg%25C3%25BCl%26um%3D1&amp;start=2&amp;sa=X&amp;oi=images&amp;ct=image&amp;cd=2" TargetMode="Externa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6">
            <a:extLst>
              <a:ext uri="{FF2B5EF4-FFF2-40B4-BE49-F238E27FC236}">
                <a16:creationId xmlns:a16="http://schemas.microsoft.com/office/drawing/2014/main" id="{F875DF65-9E29-4EF6-8ADC-E1617FC50C4F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/>
          <a:p>
            <a:fld id="{25F874B4-ABE3-4976-85B7-B997C720951E}" type="slidenum">
              <a:rPr lang="tr-TR" altLang="tr-TR"/>
              <a:pPr/>
              <a:t>1</a:t>
            </a:fld>
            <a:endParaRPr lang="tr-TR" altLang="tr-TR"/>
          </a:p>
        </p:txBody>
      </p:sp>
      <p:sp>
        <p:nvSpPr>
          <p:cNvPr id="122884" name="Rectangle 4">
            <a:extLst>
              <a:ext uri="{FF2B5EF4-FFF2-40B4-BE49-F238E27FC236}">
                <a16:creationId xmlns:a16="http://schemas.microsoft.com/office/drawing/2014/main" id="{C781D467-572D-41E5-B633-0B5757922163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971550" y="476250"/>
            <a:ext cx="5257800" cy="4105275"/>
          </a:xfrm>
        </p:spPr>
        <p:txBody>
          <a:bodyPr/>
          <a:lstStyle/>
          <a:p>
            <a:r>
              <a:rPr lang="tr-TR" altLang="tr-TR" sz="6000" b="1">
                <a:latin typeface="Times New Roman" panose="02020603050405020304" pitchFamily="18" charset="0"/>
              </a:rPr>
              <a:t>İLETİŞİM </a:t>
            </a:r>
            <a:br>
              <a:rPr lang="tr-TR" altLang="tr-TR" sz="6000" b="1">
                <a:latin typeface="Times New Roman" panose="02020603050405020304" pitchFamily="18" charset="0"/>
              </a:rPr>
            </a:br>
            <a:br>
              <a:rPr lang="tr-TR" altLang="tr-TR" sz="6000" b="1">
                <a:latin typeface="Times New Roman" panose="02020603050405020304" pitchFamily="18" charset="0"/>
              </a:rPr>
            </a:br>
            <a:r>
              <a:rPr lang="tr-TR" altLang="tr-TR" sz="6000" b="1">
                <a:latin typeface="Times New Roman" panose="02020603050405020304" pitchFamily="18" charset="0"/>
              </a:rPr>
              <a:t>TEKNİKLERİ</a:t>
            </a:r>
          </a:p>
        </p:txBody>
      </p:sp>
      <p:graphicFrame>
        <p:nvGraphicFramePr>
          <p:cNvPr id="122886" name="Object 6">
            <a:extLst>
              <a:ext uri="{FF2B5EF4-FFF2-40B4-BE49-F238E27FC236}">
                <a16:creationId xmlns:a16="http://schemas.microsoft.com/office/drawing/2014/main" id="{1847550E-B373-46E1-9F96-1BC25920FD8E}"/>
              </a:ext>
            </a:extLst>
          </p:cNvPr>
          <p:cNvGraphicFramePr>
            <a:graphicFrameLocks noChangeAspect="1"/>
          </p:cNvGraphicFramePr>
          <p:nvPr/>
        </p:nvGraphicFramePr>
        <p:xfrm>
          <a:off x="6156325" y="1412875"/>
          <a:ext cx="2673350" cy="3752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2888" name="Klip" r:id="rId4" imgW="2673000" imgH="3752640" progId="MS_ClipArt_Gallery.2">
                  <p:embed/>
                </p:oleObj>
              </mc:Choice>
              <mc:Fallback>
                <p:oleObj name="Klip" r:id="rId4" imgW="2673000" imgH="3752640" progId="MS_ClipArt_Gallery.2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56325" y="1412875"/>
                        <a:ext cx="2673350" cy="37528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ayt Numarası Yer Tutucusu 5">
            <a:extLst>
              <a:ext uri="{FF2B5EF4-FFF2-40B4-BE49-F238E27FC236}">
                <a16:creationId xmlns:a16="http://schemas.microsoft.com/office/drawing/2014/main" id="{D459CCEA-1435-4F86-B9BA-38EE9E4967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E78CE0-0E06-440B-A910-E8AF3224C253}" type="slidenum">
              <a:rPr lang="tr-TR" altLang="tr-TR"/>
              <a:pPr/>
              <a:t>10</a:t>
            </a:fld>
            <a:endParaRPr lang="tr-TR" altLang="tr-TR"/>
          </a:p>
        </p:txBody>
      </p:sp>
      <p:sp>
        <p:nvSpPr>
          <p:cNvPr id="540675" name="Rectangle 3">
            <a:extLst>
              <a:ext uri="{FF2B5EF4-FFF2-40B4-BE49-F238E27FC236}">
                <a16:creationId xmlns:a16="http://schemas.microsoft.com/office/drawing/2014/main" id="{2BFCC0E8-9E94-474B-AF9D-302C9682A05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00113" y="2636838"/>
            <a:ext cx="7772400" cy="2490787"/>
          </a:xfrm>
        </p:spPr>
        <p:txBody>
          <a:bodyPr/>
          <a:lstStyle/>
          <a:p>
            <a:r>
              <a:rPr lang="tr-TR" altLang="tr-TR" sz="4400" b="1">
                <a:latin typeface="Times New Roman" panose="02020603050405020304" pitchFamily="18" charset="0"/>
              </a:rPr>
              <a:t>Doğru söz</a:t>
            </a:r>
            <a:r>
              <a:rPr lang="tr-TR" altLang="tr-TR" sz="4400">
                <a:latin typeface="Times New Roman" panose="02020603050405020304" pitchFamily="18" charset="0"/>
              </a:rPr>
              <a:t> ile </a:t>
            </a:r>
            <a:r>
              <a:rPr lang="tr-TR" altLang="tr-TR" sz="4400" b="1">
                <a:latin typeface="Times New Roman" panose="02020603050405020304" pitchFamily="18" charset="0"/>
              </a:rPr>
              <a:t>doğruya yakın söz</a:t>
            </a:r>
            <a:r>
              <a:rPr lang="tr-TR" altLang="tr-TR" sz="4400">
                <a:latin typeface="Times New Roman" panose="02020603050405020304" pitchFamily="18" charset="0"/>
              </a:rPr>
              <a:t> arasındaki fark, </a:t>
            </a:r>
            <a:r>
              <a:rPr lang="tr-TR" altLang="tr-TR" sz="4400" b="1">
                <a:latin typeface="Times New Roman" panose="02020603050405020304" pitchFamily="18" charset="0"/>
              </a:rPr>
              <a:t>ateşle ateşböceği</a:t>
            </a:r>
            <a:r>
              <a:rPr lang="tr-TR" altLang="tr-TR" sz="4400">
                <a:latin typeface="Times New Roman" panose="02020603050405020304" pitchFamily="18" charset="0"/>
              </a:rPr>
              <a:t> arasındaki </a:t>
            </a:r>
            <a:r>
              <a:rPr lang="tr-TR" altLang="tr-TR" sz="4400" b="1">
                <a:latin typeface="Times New Roman" panose="02020603050405020304" pitchFamily="18" charset="0"/>
              </a:rPr>
              <a:t>fark</a:t>
            </a:r>
            <a:r>
              <a:rPr lang="tr-TR" altLang="tr-TR" sz="4400">
                <a:latin typeface="Times New Roman" panose="02020603050405020304" pitchFamily="18" charset="0"/>
              </a:rPr>
              <a:t> </a:t>
            </a:r>
            <a:r>
              <a:rPr lang="tr-TR" altLang="tr-TR" sz="4400" b="1">
                <a:latin typeface="Times New Roman" panose="02020603050405020304" pitchFamily="18" charset="0"/>
              </a:rPr>
              <a:t>gibi</a:t>
            </a:r>
            <a:r>
              <a:rPr lang="tr-TR" altLang="tr-TR" sz="4400">
                <a:latin typeface="Times New Roman" panose="02020603050405020304" pitchFamily="18" charset="0"/>
              </a:rPr>
              <a:t>dir.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ayt Numarası Yer Tutucusu 5">
            <a:extLst>
              <a:ext uri="{FF2B5EF4-FFF2-40B4-BE49-F238E27FC236}">
                <a16:creationId xmlns:a16="http://schemas.microsoft.com/office/drawing/2014/main" id="{EA879485-24B8-4158-89A9-0404765DCB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4A76CE-30A0-43B4-B5CB-2B966A5CDE47}" type="slidenum">
              <a:rPr lang="tr-TR" altLang="tr-TR"/>
              <a:pPr/>
              <a:t>11</a:t>
            </a:fld>
            <a:endParaRPr lang="tr-TR" altLang="tr-TR"/>
          </a:p>
        </p:txBody>
      </p:sp>
      <p:sp>
        <p:nvSpPr>
          <p:cNvPr id="145410" name="Rectangle 2">
            <a:extLst>
              <a:ext uri="{FF2B5EF4-FFF2-40B4-BE49-F238E27FC236}">
                <a16:creationId xmlns:a16="http://schemas.microsoft.com/office/drawing/2014/main" id="{04D17C27-5B59-4656-ABC8-E8C1F5BEC25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042988" y="908050"/>
            <a:ext cx="7793037" cy="625475"/>
          </a:xfrm>
        </p:spPr>
        <p:txBody>
          <a:bodyPr/>
          <a:lstStyle/>
          <a:p>
            <a:r>
              <a:rPr lang="tr-TR" altLang="tr-TR" sz="4000" b="1" u="sng">
                <a:latin typeface="Times New Roman" panose="02020603050405020304" pitchFamily="18" charset="0"/>
              </a:rPr>
              <a:t>İletişimin Çeşitli Özellikleri</a:t>
            </a:r>
          </a:p>
        </p:txBody>
      </p:sp>
      <p:sp>
        <p:nvSpPr>
          <p:cNvPr id="145411" name="Rectangle 3">
            <a:extLst>
              <a:ext uri="{FF2B5EF4-FFF2-40B4-BE49-F238E27FC236}">
                <a16:creationId xmlns:a16="http://schemas.microsoft.com/office/drawing/2014/main" id="{290F75BA-63B2-478B-8A7E-76C08BC6DC7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755650" y="2205038"/>
            <a:ext cx="7696200" cy="4032250"/>
          </a:xfrm>
        </p:spPr>
        <p:txBody>
          <a:bodyPr/>
          <a:lstStyle/>
          <a:p>
            <a:pPr algn="just">
              <a:lnSpc>
                <a:spcPct val="80000"/>
              </a:lnSpc>
            </a:pPr>
            <a:r>
              <a:rPr lang="tr-TR" altLang="tr-TR" sz="4000" b="1">
                <a:latin typeface="Times New Roman" panose="02020603050405020304" pitchFamily="18" charset="0"/>
              </a:rPr>
              <a:t>İletişim; </a:t>
            </a:r>
          </a:p>
          <a:p>
            <a:pPr lvl="1" algn="just">
              <a:lnSpc>
                <a:spcPct val="80000"/>
              </a:lnSpc>
            </a:pPr>
            <a:r>
              <a:rPr lang="tr-TR" altLang="tr-TR" sz="3600" b="1">
                <a:latin typeface="Times New Roman" panose="02020603050405020304" pitchFamily="18" charset="0"/>
              </a:rPr>
              <a:t>aynen tekrar edilmez, </a:t>
            </a:r>
          </a:p>
          <a:p>
            <a:pPr lvl="1" algn="just">
              <a:lnSpc>
                <a:spcPct val="80000"/>
              </a:lnSpc>
            </a:pPr>
            <a:r>
              <a:rPr lang="tr-TR" altLang="tr-TR" sz="3600" b="1">
                <a:latin typeface="Times New Roman" panose="02020603050405020304" pitchFamily="18" charset="0"/>
              </a:rPr>
              <a:t>dinamik,</a:t>
            </a:r>
          </a:p>
          <a:p>
            <a:pPr lvl="1" algn="just">
              <a:lnSpc>
                <a:spcPct val="80000"/>
              </a:lnSpc>
            </a:pPr>
            <a:r>
              <a:rPr lang="tr-TR" altLang="tr-TR" sz="3600" b="1">
                <a:latin typeface="Times New Roman" panose="02020603050405020304" pitchFamily="18" charset="0"/>
              </a:rPr>
              <a:t>dairesel,</a:t>
            </a:r>
          </a:p>
          <a:p>
            <a:pPr lvl="1" algn="just">
              <a:lnSpc>
                <a:spcPct val="80000"/>
              </a:lnSpc>
            </a:pPr>
            <a:r>
              <a:rPr lang="tr-TR" altLang="tr-TR" sz="3600" b="1">
                <a:latin typeface="Times New Roman" panose="02020603050405020304" pitchFamily="18" charset="0"/>
              </a:rPr>
              <a:t>devamlı, </a:t>
            </a:r>
          </a:p>
          <a:p>
            <a:pPr lvl="1" algn="just">
              <a:lnSpc>
                <a:spcPct val="80000"/>
              </a:lnSpc>
            </a:pPr>
            <a:r>
              <a:rPr lang="tr-TR" altLang="tr-TR" sz="3600" b="1">
                <a:latin typeface="Times New Roman" panose="02020603050405020304" pitchFamily="18" charset="0"/>
              </a:rPr>
              <a:t>geri alınamaz ve</a:t>
            </a:r>
          </a:p>
          <a:p>
            <a:pPr lvl="1" algn="just">
              <a:lnSpc>
                <a:spcPct val="80000"/>
              </a:lnSpc>
            </a:pPr>
            <a:r>
              <a:rPr lang="tr-TR" altLang="tr-TR" sz="3600" b="1">
                <a:latin typeface="Times New Roman" panose="02020603050405020304" pitchFamily="18" charset="0"/>
              </a:rPr>
              <a:t>karmaşıktır.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4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54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54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4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454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454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4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454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454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4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454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454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4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454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454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4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454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454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4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454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454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5411" grpId="0" uiExpand="1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ayt Numarası Yer Tutucusu 5">
            <a:extLst>
              <a:ext uri="{FF2B5EF4-FFF2-40B4-BE49-F238E27FC236}">
                <a16:creationId xmlns:a16="http://schemas.microsoft.com/office/drawing/2014/main" id="{BA6604F2-7559-4290-BC89-AF6BD47480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CB0DA4-73C1-4474-BBD3-F54B8C35D05A}" type="slidenum">
              <a:rPr lang="tr-TR" altLang="tr-TR"/>
              <a:pPr/>
              <a:t>12</a:t>
            </a:fld>
            <a:endParaRPr lang="tr-TR" altLang="tr-TR"/>
          </a:p>
        </p:txBody>
      </p:sp>
      <p:sp>
        <p:nvSpPr>
          <p:cNvPr id="545795" name="Rectangle 3">
            <a:extLst>
              <a:ext uri="{FF2B5EF4-FFF2-40B4-BE49-F238E27FC236}">
                <a16:creationId xmlns:a16="http://schemas.microsoft.com/office/drawing/2014/main" id="{4F0B89C2-40D4-49CE-96E7-98B20A6FE04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250825" y="2349500"/>
            <a:ext cx="8893175" cy="3167063"/>
          </a:xfrm>
        </p:spPr>
        <p:txBody>
          <a:bodyPr/>
          <a:lstStyle/>
          <a:p>
            <a:r>
              <a:rPr lang="tr-TR" altLang="tr-TR" sz="4000" b="1">
                <a:latin typeface="Times New Roman" panose="02020603050405020304" pitchFamily="18" charset="0"/>
              </a:rPr>
              <a:t>“</a:t>
            </a:r>
            <a:r>
              <a:rPr lang="tr-TR" altLang="tr-TR" sz="4000">
                <a:latin typeface="Times New Roman" panose="02020603050405020304" pitchFamily="18" charset="0"/>
              </a:rPr>
              <a:t>Kardeşim </a:t>
            </a:r>
            <a:r>
              <a:rPr lang="tr-TR" altLang="tr-TR" sz="4000" b="1">
                <a:latin typeface="Times New Roman" panose="02020603050405020304" pitchFamily="18" charset="0"/>
              </a:rPr>
              <a:t>sen, düşünceden ibaretsin, geriye</a:t>
            </a:r>
            <a:r>
              <a:rPr lang="tr-TR" altLang="tr-TR" sz="4000">
                <a:latin typeface="Times New Roman" panose="02020603050405020304" pitchFamily="18" charset="0"/>
              </a:rPr>
              <a:t> kalan</a:t>
            </a:r>
            <a:r>
              <a:rPr lang="tr-TR" altLang="tr-TR" sz="4000" b="1">
                <a:latin typeface="Times New Roman" panose="02020603050405020304" pitchFamily="18" charset="0"/>
              </a:rPr>
              <a:t> et ve kemiksin, gül </a:t>
            </a:r>
            <a:r>
              <a:rPr lang="tr-TR" altLang="tr-TR" sz="4000">
                <a:latin typeface="Times New Roman" panose="02020603050405020304" pitchFamily="18" charset="0"/>
              </a:rPr>
              <a:t>düşünürsün</a:t>
            </a:r>
            <a:r>
              <a:rPr lang="tr-TR" altLang="tr-TR" sz="4000" b="1">
                <a:latin typeface="Times New Roman" panose="02020603050405020304" pitchFamily="18" charset="0"/>
              </a:rPr>
              <a:t> gülistan olursun, diken </a:t>
            </a:r>
            <a:r>
              <a:rPr lang="tr-TR" altLang="tr-TR" sz="4000">
                <a:latin typeface="Times New Roman" panose="02020603050405020304" pitchFamily="18" charset="0"/>
              </a:rPr>
              <a:t>düşünürsün</a:t>
            </a:r>
            <a:r>
              <a:rPr lang="tr-TR" altLang="tr-TR" sz="4000" b="1">
                <a:latin typeface="Times New Roman" panose="02020603050405020304" pitchFamily="18" charset="0"/>
              </a:rPr>
              <a:t> dikenlik olursun.”		</a:t>
            </a:r>
          </a:p>
          <a:p>
            <a:pPr>
              <a:buFont typeface="Wingdings" panose="05000000000000000000" pitchFamily="2" charset="2"/>
              <a:buNone/>
            </a:pPr>
            <a:r>
              <a:rPr lang="tr-TR" altLang="tr-TR" sz="4000" b="1">
                <a:latin typeface="Times New Roman" panose="02020603050405020304" pitchFamily="18" charset="0"/>
              </a:rPr>
              <a:t>							Mevlana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ayt Numarası Yer Tutucusu 6">
            <a:extLst>
              <a:ext uri="{FF2B5EF4-FFF2-40B4-BE49-F238E27FC236}">
                <a16:creationId xmlns:a16="http://schemas.microsoft.com/office/drawing/2014/main" id="{AFEF7164-3F73-4C1B-B530-D386B6B735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09FA13-CC8E-4AAA-A095-3675653C9B31}" type="slidenum">
              <a:rPr lang="tr-TR" altLang="tr-TR"/>
              <a:pPr/>
              <a:t>13</a:t>
            </a:fld>
            <a:endParaRPr lang="tr-TR" altLang="tr-TR"/>
          </a:p>
        </p:txBody>
      </p:sp>
      <p:sp>
        <p:nvSpPr>
          <p:cNvPr id="386050" name="Rectangle 2">
            <a:extLst>
              <a:ext uri="{FF2B5EF4-FFF2-40B4-BE49-F238E27FC236}">
                <a16:creationId xmlns:a16="http://schemas.microsoft.com/office/drawing/2014/main" id="{321C0EF6-2A46-40C1-B888-840FC695343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tr-TR" altLang="tr-TR" sz="5400" b="1">
                <a:latin typeface="Times New Roman" panose="02020603050405020304" pitchFamily="18" charset="0"/>
              </a:rPr>
              <a:t>İletişim Süreci</a:t>
            </a:r>
          </a:p>
        </p:txBody>
      </p:sp>
      <p:sp>
        <p:nvSpPr>
          <p:cNvPr id="386051" name="Rectangle 3">
            <a:extLst>
              <a:ext uri="{FF2B5EF4-FFF2-40B4-BE49-F238E27FC236}">
                <a16:creationId xmlns:a16="http://schemas.microsoft.com/office/drawing/2014/main" id="{DE140D61-11E3-4BB8-B4B7-15EAE4B03D03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971550" y="2349500"/>
            <a:ext cx="4025900" cy="3783013"/>
          </a:xfrm>
        </p:spPr>
        <p:txBody>
          <a:bodyPr/>
          <a:lstStyle/>
          <a:p>
            <a:r>
              <a:rPr lang="tr-TR" altLang="tr-TR" b="1" u="sng">
                <a:latin typeface="Times New Roman" panose="02020603050405020304" pitchFamily="18" charset="0"/>
              </a:rPr>
              <a:t>Elemanlar</a:t>
            </a:r>
          </a:p>
          <a:p>
            <a:pPr lvl="1"/>
            <a:r>
              <a:rPr lang="tr-TR" altLang="tr-TR" sz="3200" b="1">
                <a:latin typeface="Times New Roman" panose="02020603050405020304" pitchFamily="18" charset="0"/>
              </a:rPr>
              <a:t>Kaynak</a:t>
            </a:r>
          </a:p>
          <a:p>
            <a:pPr lvl="1"/>
            <a:r>
              <a:rPr lang="tr-TR" altLang="tr-TR" sz="3200" b="1">
                <a:latin typeface="Times New Roman" panose="02020603050405020304" pitchFamily="18" charset="0"/>
              </a:rPr>
              <a:t>Alıcı</a:t>
            </a:r>
          </a:p>
          <a:p>
            <a:pPr lvl="1"/>
            <a:r>
              <a:rPr lang="tr-TR" altLang="tr-TR" sz="3200" b="1">
                <a:latin typeface="Times New Roman" panose="02020603050405020304" pitchFamily="18" charset="0"/>
              </a:rPr>
              <a:t>Mesaj</a:t>
            </a:r>
          </a:p>
          <a:p>
            <a:pPr lvl="1"/>
            <a:r>
              <a:rPr lang="tr-TR" altLang="tr-TR" sz="3200" b="1">
                <a:latin typeface="Times New Roman" panose="02020603050405020304" pitchFamily="18" charset="0"/>
              </a:rPr>
              <a:t>Kanal</a:t>
            </a:r>
          </a:p>
        </p:txBody>
      </p:sp>
      <p:sp>
        <p:nvSpPr>
          <p:cNvPr id="386052" name="Rectangle 4">
            <a:extLst>
              <a:ext uri="{FF2B5EF4-FFF2-40B4-BE49-F238E27FC236}">
                <a16:creationId xmlns:a16="http://schemas.microsoft.com/office/drawing/2014/main" id="{440F0074-19C9-4C3C-99B2-7B7527CE7FD9}"/>
              </a:ext>
            </a:extLst>
          </p:cNvPr>
          <p:cNvSpPr>
            <a:spLocks noGrp="1" noChangeArrowheads="1"/>
          </p:cNvSpPr>
          <p:nvPr>
            <p:ph type="body" sz="half" idx="2"/>
          </p:nvPr>
        </p:nvSpPr>
        <p:spPr>
          <a:xfrm>
            <a:off x="4787900" y="2276475"/>
            <a:ext cx="4167188" cy="3856038"/>
          </a:xfrm>
        </p:spPr>
        <p:txBody>
          <a:bodyPr/>
          <a:lstStyle/>
          <a:p>
            <a:r>
              <a:rPr lang="tr-TR" altLang="tr-TR" b="1" u="sng">
                <a:latin typeface="Times New Roman" panose="02020603050405020304" pitchFamily="18" charset="0"/>
              </a:rPr>
              <a:t>Aşamalar</a:t>
            </a:r>
          </a:p>
          <a:p>
            <a:pPr lvl="1"/>
            <a:r>
              <a:rPr lang="tr-TR" altLang="tr-TR" sz="3200" b="1">
                <a:latin typeface="Times New Roman" panose="02020603050405020304" pitchFamily="18" charset="0"/>
              </a:rPr>
              <a:t>Yaratma</a:t>
            </a:r>
          </a:p>
          <a:p>
            <a:pPr lvl="1"/>
            <a:r>
              <a:rPr lang="tr-TR" altLang="tr-TR" sz="3200" b="1">
                <a:latin typeface="Times New Roman" panose="02020603050405020304" pitchFamily="18" charset="0"/>
              </a:rPr>
              <a:t>Kotlama</a:t>
            </a:r>
          </a:p>
          <a:p>
            <a:pPr lvl="1"/>
            <a:r>
              <a:rPr lang="tr-TR" altLang="tr-TR" sz="3200" b="1">
                <a:latin typeface="Times New Roman" panose="02020603050405020304" pitchFamily="18" charset="0"/>
              </a:rPr>
              <a:t>İletme</a:t>
            </a:r>
          </a:p>
          <a:p>
            <a:pPr lvl="1"/>
            <a:r>
              <a:rPr lang="tr-TR" altLang="tr-TR" sz="3200" b="1">
                <a:latin typeface="Times New Roman" panose="02020603050405020304" pitchFamily="18" charset="0"/>
              </a:rPr>
              <a:t>Alma</a:t>
            </a:r>
          </a:p>
          <a:p>
            <a:pPr lvl="1"/>
            <a:r>
              <a:rPr lang="tr-TR" altLang="tr-TR" sz="3200" b="1">
                <a:latin typeface="Times New Roman" panose="02020603050405020304" pitchFamily="18" charset="0"/>
              </a:rPr>
              <a:t>Kot Çözme</a:t>
            </a:r>
          </a:p>
          <a:p>
            <a:pPr lvl="1"/>
            <a:r>
              <a:rPr lang="tr-TR" altLang="tr-TR" sz="3200" b="1">
                <a:latin typeface="Times New Roman" panose="02020603050405020304" pitchFamily="18" charset="0"/>
              </a:rPr>
              <a:t>Özümleme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6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86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86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60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860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860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60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860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860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60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860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860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60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860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860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60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860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860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605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8605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8605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605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8605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8605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605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38605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8605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605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38605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38605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605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8605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8605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605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38605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38605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6051" grpId="0" build="p"/>
      <p:bldP spid="386052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Slayt Numarası Yer Tutucusu 3">
            <a:extLst>
              <a:ext uri="{FF2B5EF4-FFF2-40B4-BE49-F238E27FC236}">
                <a16:creationId xmlns:a16="http://schemas.microsoft.com/office/drawing/2014/main" id="{7F54ECDF-DCA7-42C3-98D8-6AD45DF95C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76A6D5-5284-4930-915C-F408E993E6C0}" type="slidenum">
              <a:rPr lang="tr-TR" altLang="tr-TR"/>
              <a:pPr/>
              <a:t>14</a:t>
            </a:fld>
            <a:endParaRPr lang="tr-TR" altLang="tr-TR"/>
          </a:p>
        </p:txBody>
      </p:sp>
      <p:sp>
        <p:nvSpPr>
          <p:cNvPr id="388098" name="AutoShape 2">
            <a:extLst>
              <a:ext uri="{FF2B5EF4-FFF2-40B4-BE49-F238E27FC236}">
                <a16:creationId xmlns:a16="http://schemas.microsoft.com/office/drawing/2014/main" id="{D2EC0DDF-5B40-4BE5-97EB-E87817C2A2A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87450" y="404813"/>
            <a:ext cx="931863" cy="601662"/>
          </a:xfrm>
          <a:prstGeom prst="smileyFace">
            <a:avLst>
              <a:gd name="adj" fmla="val 4653"/>
            </a:avLst>
          </a:pr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tr-TR"/>
          </a:p>
        </p:txBody>
      </p:sp>
      <p:sp>
        <p:nvSpPr>
          <p:cNvPr id="388099" name="AutoShape 3">
            <a:extLst>
              <a:ext uri="{FF2B5EF4-FFF2-40B4-BE49-F238E27FC236}">
                <a16:creationId xmlns:a16="http://schemas.microsoft.com/office/drawing/2014/main" id="{856FE306-1FDE-4C06-9AF1-CD19A42F0B6B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95963" y="2997200"/>
            <a:ext cx="1009650" cy="720725"/>
          </a:xfrm>
          <a:prstGeom prst="smileyFace">
            <a:avLst>
              <a:gd name="adj" fmla="val 4653"/>
            </a:avLst>
          </a:pr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tr-TR"/>
          </a:p>
        </p:txBody>
      </p:sp>
      <p:sp>
        <p:nvSpPr>
          <p:cNvPr id="388100" name="Line 4">
            <a:extLst>
              <a:ext uri="{FF2B5EF4-FFF2-40B4-BE49-F238E27FC236}">
                <a16:creationId xmlns:a16="http://schemas.microsoft.com/office/drawing/2014/main" id="{F1311B90-ED6A-44E6-B43F-974721F8CE25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5251450" y="989013"/>
            <a:ext cx="228600" cy="1143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tr-TR"/>
          </a:p>
        </p:txBody>
      </p:sp>
      <p:sp>
        <p:nvSpPr>
          <p:cNvPr id="388101" name="Line 5">
            <a:extLst>
              <a:ext uri="{FF2B5EF4-FFF2-40B4-BE49-F238E27FC236}">
                <a16:creationId xmlns:a16="http://schemas.microsoft.com/office/drawing/2014/main" id="{1152E1ED-E456-48E7-9EA1-28863FE0AB79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4679950" y="1773238"/>
            <a:ext cx="228600" cy="1143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tr-TR"/>
          </a:p>
        </p:txBody>
      </p:sp>
      <p:sp>
        <p:nvSpPr>
          <p:cNvPr id="388102" name="Line 6">
            <a:extLst>
              <a:ext uri="{FF2B5EF4-FFF2-40B4-BE49-F238E27FC236}">
                <a16:creationId xmlns:a16="http://schemas.microsoft.com/office/drawing/2014/main" id="{CAD5F1DA-2850-4008-AC41-2863D838DBB1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5365750" y="3100388"/>
            <a:ext cx="228600" cy="1143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tr-TR"/>
          </a:p>
        </p:txBody>
      </p:sp>
      <p:sp>
        <p:nvSpPr>
          <p:cNvPr id="388103" name="Line 7">
            <a:extLst>
              <a:ext uri="{FF2B5EF4-FFF2-40B4-BE49-F238E27FC236}">
                <a16:creationId xmlns:a16="http://schemas.microsoft.com/office/drawing/2014/main" id="{3DCA464D-9821-4545-A2BF-470EB2FC47A8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5137150" y="4191000"/>
            <a:ext cx="228600" cy="1143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tr-TR"/>
          </a:p>
        </p:txBody>
      </p:sp>
      <p:sp>
        <p:nvSpPr>
          <p:cNvPr id="388104" name="Line 8">
            <a:extLst>
              <a:ext uri="{FF2B5EF4-FFF2-40B4-BE49-F238E27FC236}">
                <a16:creationId xmlns:a16="http://schemas.microsoft.com/office/drawing/2014/main" id="{A8572287-AE4D-4704-BE73-66BF0BC965C1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5251450" y="5556250"/>
            <a:ext cx="228600" cy="1143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tr-TR"/>
          </a:p>
        </p:txBody>
      </p:sp>
      <p:sp>
        <p:nvSpPr>
          <p:cNvPr id="388105" name="Rectangle 9">
            <a:extLst>
              <a:ext uri="{FF2B5EF4-FFF2-40B4-BE49-F238E27FC236}">
                <a16:creationId xmlns:a16="http://schemas.microsoft.com/office/drawing/2014/main" id="{6776B04F-5759-4499-9DDB-9BB172AC7D04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9750" y="-60325"/>
            <a:ext cx="2862263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indent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tr-TR" altLang="tr-TR" sz="2400" b="1">
                <a:cs typeface="Times New Roman" panose="02020603050405020304" pitchFamily="18" charset="0"/>
              </a:rPr>
              <a:t>KAYNAK</a:t>
            </a:r>
            <a:endParaRPr lang="tr-TR" altLang="tr-TR" sz="2400"/>
          </a:p>
          <a:p>
            <a:pPr eaLnBrk="0" hangingPunct="0"/>
            <a:endParaRPr lang="tr-TR" altLang="tr-TR" sz="2400">
              <a:solidFill>
                <a:schemeClr val="folHlink"/>
              </a:solidFill>
            </a:endParaRPr>
          </a:p>
        </p:txBody>
      </p:sp>
      <p:sp>
        <p:nvSpPr>
          <p:cNvPr id="388106" name="Rectangle 10">
            <a:extLst>
              <a:ext uri="{FF2B5EF4-FFF2-40B4-BE49-F238E27FC236}">
                <a16:creationId xmlns:a16="http://schemas.microsoft.com/office/drawing/2014/main" id="{A681910E-7DAA-47E3-9282-C3220CC0117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68538" y="608013"/>
            <a:ext cx="4391025" cy="1190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indent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tr-TR" altLang="tr-TR">
                <a:cs typeface="Times New Roman" panose="02020603050405020304" pitchFamily="18" charset="0"/>
              </a:rPr>
              <a:t>1. Bir düşünce </a:t>
            </a:r>
            <a:r>
              <a:rPr lang="tr-TR" altLang="tr-TR" b="1" u="sng">
                <a:cs typeface="Times New Roman" panose="02020603050405020304" pitchFamily="18" charset="0"/>
              </a:rPr>
              <a:t>YARATIR</a:t>
            </a:r>
            <a:r>
              <a:rPr lang="tr-TR" altLang="tr-TR">
                <a:cs typeface="Times New Roman" panose="02020603050405020304" pitchFamily="18" charset="0"/>
              </a:rPr>
              <a:t> ve bunu</a:t>
            </a:r>
            <a:endParaRPr lang="tr-TR" altLang="tr-TR"/>
          </a:p>
          <a:p>
            <a:pPr eaLnBrk="0" hangingPunct="0"/>
            <a:endParaRPr lang="tr-TR" altLang="tr-TR"/>
          </a:p>
          <a:p>
            <a:pPr eaLnBrk="0" hangingPunct="0"/>
            <a:endParaRPr lang="tr-TR" altLang="tr-TR"/>
          </a:p>
          <a:p>
            <a:pPr eaLnBrk="0" hangingPunct="0"/>
            <a:endParaRPr lang="tr-TR" altLang="tr-TR"/>
          </a:p>
        </p:txBody>
      </p:sp>
      <p:sp>
        <p:nvSpPr>
          <p:cNvPr id="388107" name="Rectangle 11">
            <a:extLst>
              <a:ext uri="{FF2B5EF4-FFF2-40B4-BE49-F238E27FC236}">
                <a16:creationId xmlns:a16="http://schemas.microsoft.com/office/drawing/2014/main" id="{D4D7710C-961A-4B71-9F88-D23A42CC944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08175" y="2205038"/>
            <a:ext cx="3795713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indent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0" hangingPunct="0"/>
            <a:r>
              <a:rPr lang="tr-TR" altLang="tr-TR">
                <a:cs typeface="Times New Roman" panose="02020603050405020304" pitchFamily="18" charset="0"/>
              </a:rPr>
              <a:t>3. Bunu bir </a:t>
            </a:r>
            <a:r>
              <a:rPr lang="tr-TR" altLang="tr-TR" b="1" u="sng">
                <a:cs typeface="Times New Roman" panose="02020603050405020304" pitchFamily="18" charset="0"/>
              </a:rPr>
              <a:t>KANAL</a:t>
            </a:r>
            <a:r>
              <a:rPr lang="tr-TR" altLang="tr-TR">
                <a:cs typeface="Times New Roman" panose="02020603050405020304" pitchFamily="18" charset="0"/>
              </a:rPr>
              <a:t> ile </a:t>
            </a:r>
            <a:r>
              <a:rPr lang="tr-TR" altLang="tr-TR" b="1" u="sng">
                <a:cs typeface="Times New Roman" panose="02020603050405020304" pitchFamily="18" charset="0"/>
              </a:rPr>
              <a:t>İLETİR</a:t>
            </a:r>
            <a:r>
              <a:rPr lang="tr-TR" altLang="tr-TR" u="sng">
                <a:solidFill>
                  <a:schemeClr val="folHlink"/>
                </a:solidFill>
                <a:cs typeface="Times New Roman" panose="02020603050405020304" pitchFamily="18" charset="0"/>
              </a:rPr>
              <a:t>.</a:t>
            </a:r>
            <a:endParaRPr lang="tr-TR" altLang="tr-TR">
              <a:solidFill>
                <a:schemeClr val="folHlink"/>
              </a:solidFill>
            </a:endParaRPr>
          </a:p>
          <a:p>
            <a:pPr eaLnBrk="0" hangingPunct="0"/>
            <a:endParaRPr lang="tr-TR" altLang="tr-TR">
              <a:solidFill>
                <a:schemeClr val="folHlink"/>
              </a:solidFill>
            </a:endParaRPr>
          </a:p>
        </p:txBody>
      </p:sp>
      <p:sp>
        <p:nvSpPr>
          <p:cNvPr id="388108" name="Rectangle 12">
            <a:extLst>
              <a:ext uri="{FF2B5EF4-FFF2-40B4-BE49-F238E27FC236}">
                <a16:creationId xmlns:a16="http://schemas.microsoft.com/office/drawing/2014/main" id="{469BB406-7E99-4CEC-9010-6D70588E5049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64163" y="2505075"/>
            <a:ext cx="1728787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indent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tr-TR" altLang="tr-TR" sz="2400" b="1">
                <a:cs typeface="Times New Roman" panose="02020603050405020304" pitchFamily="18" charset="0"/>
              </a:rPr>
              <a:t>ALICI</a:t>
            </a:r>
            <a:endParaRPr lang="tr-TR" altLang="tr-TR" sz="2400"/>
          </a:p>
          <a:p>
            <a:pPr eaLnBrk="0" hangingPunct="0"/>
            <a:endParaRPr lang="tr-TR" altLang="tr-TR" sz="2400"/>
          </a:p>
        </p:txBody>
      </p:sp>
      <p:sp>
        <p:nvSpPr>
          <p:cNvPr id="388109" name="Rectangle 13">
            <a:extLst>
              <a:ext uri="{FF2B5EF4-FFF2-40B4-BE49-F238E27FC236}">
                <a16:creationId xmlns:a16="http://schemas.microsoft.com/office/drawing/2014/main" id="{799E87D0-6195-4AF0-90EA-5F6F3AFC6B1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27313" y="2735263"/>
            <a:ext cx="2081212" cy="1190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indent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br>
              <a:rPr lang="tr-TR" altLang="tr-TR"/>
            </a:br>
            <a:endParaRPr lang="tr-TR" altLang="tr-TR"/>
          </a:p>
          <a:p>
            <a:pPr eaLnBrk="0" hangingPunct="0"/>
            <a:r>
              <a:rPr lang="tr-TR" altLang="tr-TR">
                <a:cs typeface="Times New Roman" panose="02020603050405020304" pitchFamily="18" charset="0"/>
              </a:rPr>
              <a:t>4. Bunu </a:t>
            </a:r>
            <a:r>
              <a:rPr lang="tr-TR" altLang="tr-TR" b="1" u="sng">
                <a:cs typeface="Times New Roman" panose="02020603050405020304" pitchFamily="18" charset="0"/>
              </a:rPr>
              <a:t>ALIR</a:t>
            </a:r>
            <a:r>
              <a:rPr lang="tr-TR" altLang="tr-TR" u="sng">
                <a:solidFill>
                  <a:schemeClr val="folHlink"/>
                </a:solidFill>
                <a:cs typeface="Times New Roman" panose="02020603050405020304" pitchFamily="18" charset="0"/>
              </a:rPr>
              <a:t>.</a:t>
            </a:r>
            <a:endParaRPr lang="tr-TR" altLang="tr-TR">
              <a:solidFill>
                <a:schemeClr val="folHlink"/>
              </a:solidFill>
            </a:endParaRPr>
          </a:p>
          <a:p>
            <a:pPr eaLnBrk="0" hangingPunct="0"/>
            <a:endParaRPr lang="tr-TR" altLang="tr-TR"/>
          </a:p>
        </p:txBody>
      </p:sp>
      <p:sp>
        <p:nvSpPr>
          <p:cNvPr id="388110" name="Rectangle 14">
            <a:extLst>
              <a:ext uri="{FF2B5EF4-FFF2-40B4-BE49-F238E27FC236}">
                <a16:creationId xmlns:a16="http://schemas.microsoft.com/office/drawing/2014/main" id="{ABF814AD-D82D-4AA1-80E1-AFFADF89B13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00338" y="3500438"/>
            <a:ext cx="4529137" cy="1190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indent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tr-TR" altLang="tr-TR"/>
          </a:p>
          <a:p>
            <a:pPr eaLnBrk="0" hangingPunct="0"/>
            <a:br>
              <a:rPr lang="tr-TR" altLang="tr-TR"/>
            </a:br>
            <a:endParaRPr lang="tr-TR" altLang="tr-TR"/>
          </a:p>
          <a:p>
            <a:pPr eaLnBrk="0" hangingPunct="0"/>
            <a:r>
              <a:rPr lang="tr-TR" altLang="tr-TR">
                <a:cs typeface="Times New Roman" panose="02020603050405020304" pitchFamily="18" charset="0"/>
              </a:rPr>
              <a:t>5. </a:t>
            </a:r>
            <a:r>
              <a:rPr lang="tr-TR" altLang="tr-TR" b="1" u="sng">
                <a:cs typeface="Times New Roman" panose="02020603050405020304" pitchFamily="18" charset="0"/>
              </a:rPr>
              <a:t>KOT</a:t>
            </a:r>
            <a:r>
              <a:rPr lang="tr-TR" altLang="tr-TR" u="sng">
                <a:cs typeface="Times New Roman" panose="02020603050405020304" pitchFamily="18" charset="0"/>
              </a:rPr>
              <a:t> </a:t>
            </a:r>
            <a:r>
              <a:rPr lang="tr-TR" altLang="tr-TR" b="1" u="sng">
                <a:cs typeface="Times New Roman" panose="02020603050405020304" pitchFamily="18" charset="0"/>
              </a:rPr>
              <a:t>ÇÖZME</a:t>
            </a:r>
            <a:r>
              <a:rPr lang="tr-TR" altLang="tr-TR">
                <a:cs typeface="Times New Roman" panose="02020603050405020304" pitchFamily="18" charset="0"/>
              </a:rPr>
              <a:t> işlemi uygular.</a:t>
            </a:r>
            <a:r>
              <a:rPr lang="tr-TR" altLang="tr-TR" sz="1200">
                <a:cs typeface="Times New Roman" panose="02020603050405020304" pitchFamily="18" charset="0"/>
              </a:rPr>
              <a:t>                  </a:t>
            </a:r>
            <a:endParaRPr lang="tr-TR" altLang="tr-TR"/>
          </a:p>
        </p:txBody>
      </p:sp>
      <p:sp>
        <p:nvSpPr>
          <p:cNvPr id="388111" name="Rectangle 15">
            <a:extLst>
              <a:ext uri="{FF2B5EF4-FFF2-40B4-BE49-F238E27FC236}">
                <a16:creationId xmlns:a16="http://schemas.microsoft.com/office/drawing/2014/main" id="{7065856A-3CF3-4BCA-96C8-0A323AFE8AB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16238" y="5300663"/>
            <a:ext cx="3922712" cy="1190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indent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br>
              <a:rPr lang="tr-TR" altLang="tr-TR"/>
            </a:br>
            <a:endParaRPr lang="tr-TR" altLang="tr-TR"/>
          </a:p>
          <a:p>
            <a:pPr eaLnBrk="0" hangingPunct="0"/>
            <a:r>
              <a:rPr lang="tr-TR" altLang="tr-TR">
                <a:cs typeface="Times New Roman" panose="02020603050405020304" pitchFamily="18" charset="0"/>
              </a:rPr>
              <a:t>6. Ve bunu beyninde </a:t>
            </a:r>
            <a:r>
              <a:rPr lang="tr-TR" altLang="tr-TR" b="1" u="sng">
                <a:cs typeface="Times New Roman" panose="02020603050405020304" pitchFamily="18" charset="0"/>
              </a:rPr>
              <a:t>ÖZÜMLER</a:t>
            </a:r>
            <a:endParaRPr lang="tr-TR" altLang="tr-TR" b="1"/>
          </a:p>
          <a:p>
            <a:pPr eaLnBrk="0" hangingPunct="0"/>
            <a:endParaRPr lang="tr-TR" altLang="tr-TR"/>
          </a:p>
        </p:txBody>
      </p:sp>
      <p:sp>
        <p:nvSpPr>
          <p:cNvPr id="388112" name="Line 16">
            <a:extLst>
              <a:ext uri="{FF2B5EF4-FFF2-40B4-BE49-F238E27FC236}">
                <a16:creationId xmlns:a16="http://schemas.microsoft.com/office/drawing/2014/main" id="{24186D0C-C336-45A4-B3A7-9084BBECE8A4}"/>
              </a:ext>
            </a:extLst>
          </p:cNvPr>
          <p:cNvSpPr>
            <a:spLocks noChangeShapeType="1"/>
          </p:cNvSpPr>
          <p:nvPr/>
        </p:nvSpPr>
        <p:spPr bwMode="auto">
          <a:xfrm>
            <a:off x="4572000" y="2708275"/>
            <a:ext cx="1008063" cy="2889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tr-TR"/>
          </a:p>
        </p:txBody>
      </p:sp>
      <p:sp>
        <p:nvSpPr>
          <p:cNvPr id="388113" name="Text Box 17">
            <a:extLst>
              <a:ext uri="{FF2B5EF4-FFF2-40B4-BE49-F238E27FC236}">
                <a16:creationId xmlns:a16="http://schemas.microsoft.com/office/drawing/2014/main" id="{FA5988FD-F235-4194-9ECC-C5F628F0084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51050" y="1192213"/>
            <a:ext cx="3067050" cy="915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tr-TR" altLang="tr-TR">
                <a:latin typeface="Arial" panose="020B0604020202020204" pitchFamily="34" charset="0"/>
              </a:rPr>
              <a:t>2. </a:t>
            </a:r>
            <a:r>
              <a:rPr lang="tr-TR" altLang="tr-TR" b="1" u="sng">
                <a:latin typeface="Arial" panose="020B0604020202020204" pitchFamily="34" charset="0"/>
              </a:rPr>
              <a:t>KOTLAR</a:t>
            </a:r>
            <a:r>
              <a:rPr lang="tr-TR" altLang="tr-TR">
                <a:latin typeface="Arial" panose="020B0604020202020204" pitchFamily="34" charset="0"/>
              </a:rPr>
              <a:t> böylelikle </a:t>
            </a:r>
          </a:p>
          <a:p>
            <a:r>
              <a:rPr lang="tr-TR" altLang="tr-TR">
                <a:latin typeface="Arial" panose="020B0604020202020204" pitchFamily="34" charset="0"/>
              </a:rPr>
              <a:t>            bir </a:t>
            </a:r>
            <a:r>
              <a:rPr lang="tr-TR" altLang="tr-TR" b="1" u="sng">
                <a:latin typeface="Arial" panose="020B0604020202020204" pitchFamily="34" charset="0"/>
              </a:rPr>
              <a:t>MESAJ</a:t>
            </a:r>
            <a:r>
              <a:rPr lang="tr-TR" altLang="tr-TR">
                <a:latin typeface="Arial" panose="020B0604020202020204" pitchFamily="34" charset="0"/>
              </a:rPr>
              <a:t> oluşturur.</a:t>
            </a:r>
          </a:p>
          <a:p>
            <a:endParaRPr lang="tr-TR" altLang="tr-TR">
              <a:latin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8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881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881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8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88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88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8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881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881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8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881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881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8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881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881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8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881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881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8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881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881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8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880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880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8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881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881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8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3881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3881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 nodeType="clickPar">
                      <p:stCondLst>
                        <p:cond delay="indefinite"/>
                      </p:stCondLst>
                      <p:childTnLst>
                        <p:par>
                          <p:cTn id="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8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3881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3881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8105" grpId="0"/>
      <p:bldP spid="388106" grpId="0"/>
      <p:bldP spid="388107" grpId="0"/>
      <p:bldP spid="388108" grpId="0"/>
      <p:bldP spid="388109" grpId="0"/>
      <p:bldP spid="388110" grpId="0"/>
      <p:bldP spid="388111" grpId="0"/>
      <p:bldP spid="38811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Slayt Numarası Yer Tutucusu 5">
            <a:extLst>
              <a:ext uri="{FF2B5EF4-FFF2-40B4-BE49-F238E27FC236}">
                <a16:creationId xmlns:a16="http://schemas.microsoft.com/office/drawing/2014/main" id="{16B1908C-79AE-4911-92A3-EFDA9D5B51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7294D1-0B0B-4BB5-AD32-7DAACF70EDE2}" type="slidenum">
              <a:rPr lang="tr-TR" altLang="tr-TR"/>
              <a:pPr/>
              <a:t>15</a:t>
            </a:fld>
            <a:endParaRPr lang="tr-TR" altLang="tr-TR"/>
          </a:p>
        </p:txBody>
      </p:sp>
      <p:sp>
        <p:nvSpPr>
          <p:cNvPr id="209922" name="Rectangle 2">
            <a:extLst>
              <a:ext uri="{FF2B5EF4-FFF2-40B4-BE49-F238E27FC236}">
                <a16:creationId xmlns:a16="http://schemas.microsoft.com/office/drawing/2014/main" id="{8F8F2C52-DAD8-497B-8302-0AC8E19AA9D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tr-TR" altLang="tr-TR" sz="4000" b="1" u="sng">
                <a:latin typeface="Times New Roman" panose="02020603050405020304" pitchFamily="18" charset="0"/>
              </a:rPr>
              <a:t>İletişim Süreci</a:t>
            </a:r>
          </a:p>
        </p:txBody>
      </p:sp>
      <p:sp>
        <p:nvSpPr>
          <p:cNvPr id="209923" name="Rectangle 3">
            <a:extLst>
              <a:ext uri="{FF2B5EF4-FFF2-40B4-BE49-F238E27FC236}">
                <a16:creationId xmlns:a16="http://schemas.microsoft.com/office/drawing/2014/main" id="{D5921024-D713-4961-9404-3CFA189F541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None/>
            </a:pPr>
            <a:r>
              <a:rPr lang="tr-TR" altLang="tr-TR">
                <a:latin typeface="Times New Roman" panose="02020603050405020304" pitchFamily="18" charset="0"/>
              </a:rPr>
              <a:t>.</a:t>
            </a:r>
            <a:endParaRPr lang="en-US" altLang="tr-TR">
              <a:latin typeface="Times New Roman" panose="02020603050405020304" pitchFamily="18" charset="0"/>
            </a:endParaRPr>
          </a:p>
        </p:txBody>
      </p:sp>
      <p:grpSp>
        <p:nvGrpSpPr>
          <p:cNvPr id="210024" name="Group 104">
            <a:extLst>
              <a:ext uri="{FF2B5EF4-FFF2-40B4-BE49-F238E27FC236}">
                <a16:creationId xmlns:a16="http://schemas.microsoft.com/office/drawing/2014/main" id="{4A5C7FFF-D0D0-4850-B242-EE4CF73B5ED3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1116013" y="1700213"/>
            <a:ext cx="6840537" cy="3086100"/>
            <a:chOff x="2198" y="5273"/>
            <a:chExt cx="7200" cy="3888"/>
          </a:xfrm>
        </p:grpSpPr>
        <p:sp>
          <p:nvSpPr>
            <p:cNvPr id="210025" name="AutoShape 105">
              <a:extLst>
                <a:ext uri="{FF2B5EF4-FFF2-40B4-BE49-F238E27FC236}">
                  <a16:creationId xmlns:a16="http://schemas.microsoft.com/office/drawing/2014/main" id="{8A47575C-3A01-4862-8BED-D0EE75A21739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2198" y="5273"/>
              <a:ext cx="7200" cy="38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tr-TR"/>
            </a:p>
          </p:txBody>
        </p:sp>
        <p:sp>
          <p:nvSpPr>
            <p:cNvPr id="210026" name="Rectangle 106">
              <a:extLst>
                <a:ext uri="{FF2B5EF4-FFF2-40B4-BE49-F238E27FC236}">
                  <a16:creationId xmlns:a16="http://schemas.microsoft.com/office/drawing/2014/main" id="{246FFE50-8295-4D4E-8098-6B00A916A0A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98" y="6569"/>
              <a:ext cx="864" cy="432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r>
                <a:rPr lang="tr-TR" altLang="tr-TR" sz="1200">
                  <a:latin typeface="Comic Sans MS" panose="030F0702030302020204" pitchFamily="66" charset="0"/>
                </a:rPr>
                <a:t>Kaynak</a:t>
              </a:r>
              <a:endParaRPr lang="tr-TR" altLang="tr-TR">
                <a:latin typeface="Comic Sans MS" panose="030F0702030302020204" pitchFamily="66" charset="0"/>
              </a:endParaRPr>
            </a:p>
          </p:txBody>
        </p:sp>
        <p:sp>
          <p:nvSpPr>
            <p:cNvPr id="210027" name="Rectangle 107">
              <a:extLst>
                <a:ext uri="{FF2B5EF4-FFF2-40B4-BE49-F238E27FC236}">
                  <a16:creationId xmlns:a16="http://schemas.microsoft.com/office/drawing/2014/main" id="{8A0990B1-9A0D-4287-880C-305F790EE78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102" y="6569"/>
              <a:ext cx="1152" cy="432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r>
                <a:rPr lang="tr-TR" altLang="tr-TR" sz="1200">
                  <a:latin typeface="Comic Sans MS" panose="030F0702030302020204" pitchFamily="66" charset="0"/>
                </a:rPr>
                <a:t>Kod açma</a:t>
              </a:r>
              <a:endParaRPr lang="tr-TR" altLang="tr-TR">
                <a:latin typeface="Comic Sans MS" panose="030F0702030302020204" pitchFamily="66" charset="0"/>
              </a:endParaRPr>
            </a:p>
          </p:txBody>
        </p:sp>
        <p:sp>
          <p:nvSpPr>
            <p:cNvPr id="210028" name="Rectangle 108">
              <a:extLst>
                <a:ext uri="{FF2B5EF4-FFF2-40B4-BE49-F238E27FC236}">
                  <a16:creationId xmlns:a16="http://schemas.microsoft.com/office/drawing/2014/main" id="{79D3CC52-4FDB-44B7-A64B-83229891F44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46" y="6569"/>
              <a:ext cx="864" cy="432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r>
                <a:rPr lang="tr-TR" altLang="tr-TR" sz="1200">
                  <a:latin typeface="Comic Sans MS" panose="030F0702030302020204" pitchFamily="66" charset="0"/>
                </a:rPr>
                <a:t>Mesaj</a:t>
              </a:r>
              <a:endParaRPr lang="tr-TR" altLang="tr-TR">
                <a:latin typeface="Comic Sans MS" panose="030F0702030302020204" pitchFamily="66" charset="0"/>
              </a:endParaRPr>
            </a:p>
          </p:txBody>
        </p:sp>
        <p:sp>
          <p:nvSpPr>
            <p:cNvPr id="210029" name="Rectangle 109">
              <a:extLst>
                <a:ext uri="{FF2B5EF4-FFF2-40B4-BE49-F238E27FC236}">
                  <a16:creationId xmlns:a16="http://schemas.microsoft.com/office/drawing/2014/main" id="{3057AFE3-9B5A-4098-A041-2A0A655A074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798" y="6569"/>
              <a:ext cx="864" cy="432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r>
                <a:rPr lang="tr-TR" altLang="tr-TR" sz="1200">
                  <a:latin typeface="Comic Sans MS" panose="030F0702030302020204" pitchFamily="66" charset="0"/>
                </a:rPr>
                <a:t>Kanal</a:t>
              </a:r>
              <a:endParaRPr lang="tr-TR" altLang="tr-TR">
                <a:latin typeface="Comic Sans MS" panose="030F0702030302020204" pitchFamily="66" charset="0"/>
              </a:endParaRPr>
            </a:p>
          </p:txBody>
        </p:sp>
        <p:sp>
          <p:nvSpPr>
            <p:cNvPr id="210030" name="Rectangle 110">
              <a:extLst>
                <a:ext uri="{FF2B5EF4-FFF2-40B4-BE49-F238E27FC236}">
                  <a16:creationId xmlns:a16="http://schemas.microsoft.com/office/drawing/2014/main" id="{17882D7F-B8AA-4F3A-B49A-7EEEE2938A9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950" y="6569"/>
              <a:ext cx="864" cy="432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r>
                <a:rPr lang="tr-TR" altLang="tr-TR" sz="1200">
                  <a:latin typeface="Comic Sans MS" panose="030F0702030302020204" pitchFamily="66" charset="0"/>
                </a:rPr>
                <a:t>Alıcı</a:t>
              </a:r>
              <a:endParaRPr lang="tr-TR" altLang="tr-TR">
                <a:latin typeface="Comic Sans MS" panose="030F0702030302020204" pitchFamily="66" charset="0"/>
              </a:endParaRPr>
            </a:p>
          </p:txBody>
        </p:sp>
        <p:sp>
          <p:nvSpPr>
            <p:cNvPr id="210031" name="Rectangle 111">
              <a:extLst>
                <a:ext uri="{FF2B5EF4-FFF2-40B4-BE49-F238E27FC236}">
                  <a16:creationId xmlns:a16="http://schemas.microsoft.com/office/drawing/2014/main" id="{132C1E63-D414-46E8-8489-8E9BCC43F5A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50" y="6569"/>
              <a:ext cx="1008" cy="432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r>
                <a:rPr lang="tr-TR" altLang="tr-TR" sz="1200">
                  <a:latin typeface="Comic Sans MS" panose="030F0702030302020204" pitchFamily="66" charset="0"/>
                </a:rPr>
                <a:t>Kodlama</a:t>
              </a:r>
              <a:endParaRPr lang="tr-TR" altLang="tr-TR">
                <a:latin typeface="Comic Sans MS" panose="030F0702030302020204" pitchFamily="66" charset="0"/>
              </a:endParaRPr>
            </a:p>
          </p:txBody>
        </p:sp>
        <p:sp>
          <p:nvSpPr>
            <p:cNvPr id="210032" name="Line 112">
              <a:extLst>
                <a:ext uri="{FF2B5EF4-FFF2-40B4-BE49-F238E27FC236}">
                  <a16:creationId xmlns:a16="http://schemas.microsoft.com/office/drawing/2014/main" id="{2F590419-4A13-4090-B127-345A19BAC19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062" y="6857"/>
              <a:ext cx="0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tr-TR"/>
            </a:p>
          </p:txBody>
        </p:sp>
        <p:sp>
          <p:nvSpPr>
            <p:cNvPr id="210033" name="Line 113">
              <a:extLst>
                <a:ext uri="{FF2B5EF4-FFF2-40B4-BE49-F238E27FC236}">
                  <a16:creationId xmlns:a16="http://schemas.microsoft.com/office/drawing/2014/main" id="{C10152B5-1E5D-4E9F-9482-B40F14D60B5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358" y="6713"/>
              <a:ext cx="288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tr-TR"/>
            </a:p>
          </p:txBody>
        </p:sp>
        <p:sp>
          <p:nvSpPr>
            <p:cNvPr id="210034" name="Line 114">
              <a:extLst>
                <a:ext uri="{FF2B5EF4-FFF2-40B4-BE49-F238E27FC236}">
                  <a16:creationId xmlns:a16="http://schemas.microsoft.com/office/drawing/2014/main" id="{7882FCA7-A0CE-4164-A4D1-B1831A12B87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510" y="6713"/>
              <a:ext cx="288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tr-TR"/>
            </a:p>
          </p:txBody>
        </p:sp>
        <p:sp>
          <p:nvSpPr>
            <p:cNvPr id="210035" name="Line 115">
              <a:extLst>
                <a:ext uri="{FF2B5EF4-FFF2-40B4-BE49-F238E27FC236}">
                  <a16:creationId xmlns:a16="http://schemas.microsoft.com/office/drawing/2014/main" id="{D0839D93-B5BA-404A-A498-A9A9E65C983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662" y="6713"/>
              <a:ext cx="288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tr-TR"/>
            </a:p>
          </p:txBody>
        </p:sp>
        <p:sp>
          <p:nvSpPr>
            <p:cNvPr id="210036" name="Line 116">
              <a:extLst>
                <a:ext uri="{FF2B5EF4-FFF2-40B4-BE49-F238E27FC236}">
                  <a16:creationId xmlns:a16="http://schemas.microsoft.com/office/drawing/2014/main" id="{E4B6116E-2C34-4037-9CEB-D5F8A09B7AF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814" y="6713"/>
              <a:ext cx="288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tr-TR"/>
            </a:p>
          </p:txBody>
        </p:sp>
        <p:sp>
          <p:nvSpPr>
            <p:cNvPr id="210037" name="Line 117">
              <a:extLst>
                <a:ext uri="{FF2B5EF4-FFF2-40B4-BE49-F238E27FC236}">
                  <a16:creationId xmlns:a16="http://schemas.microsoft.com/office/drawing/2014/main" id="{3D11FBA5-8781-47EE-A990-5D647E4AD31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062" y="6713"/>
              <a:ext cx="288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tr-TR"/>
            </a:p>
          </p:txBody>
        </p:sp>
        <p:sp>
          <p:nvSpPr>
            <p:cNvPr id="210038" name="Line 118">
              <a:extLst>
                <a:ext uri="{FF2B5EF4-FFF2-40B4-BE49-F238E27FC236}">
                  <a16:creationId xmlns:a16="http://schemas.microsoft.com/office/drawing/2014/main" id="{1FC6A974-D8AF-4578-AA42-A240C260263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8678" y="7001"/>
              <a:ext cx="0" cy="100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tr-TR"/>
            </a:p>
          </p:txBody>
        </p:sp>
        <p:sp>
          <p:nvSpPr>
            <p:cNvPr id="210039" name="Line 119">
              <a:extLst>
                <a:ext uri="{FF2B5EF4-FFF2-40B4-BE49-F238E27FC236}">
                  <a16:creationId xmlns:a16="http://schemas.microsoft.com/office/drawing/2014/main" id="{0CA89FE1-AC02-4DC2-A533-DB09EE1BFE40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6950" y="8009"/>
              <a:ext cx="1584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tr-TR"/>
            </a:p>
          </p:txBody>
        </p:sp>
        <p:sp>
          <p:nvSpPr>
            <p:cNvPr id="210040" name="Rectangle 120">
              <a:extLst>
                <a:ext uri="{FF2B5EF4-FFF2-40B4-BE49-F238E27FC236}">
                  <a16:creationId xmlns:a16="http://schemas.microsoft.com/office/drawing/2014/main" id="{294DD21F-7940-4732-A231-237138DF0A0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366" y="7721"/>
              <a:ext cx="1440" cy="432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r>
                <a:rPr lang="tr-TR" altLang="tr-TR" sz="1200">
                  <a:latin typeface="Comic Sans MS" panose="030F0702030302020204" pitchFamily="66" charset="0"/>
                </a:rPr>
                <a:t>Geri Besleme</a:t>
              </a:r>
              <a:endParaRPr lang="tr-TR" altLang="tr-TR">
                <a:latin typeface="Comic Sans MS" panose="030F0702030302020204" pitchFamily="66" charset="0"/>
              </a:endParaRPr>
            </a:p>
          </p:txBody>
        </p:sp>
        <p:sp>
          <p:nvSpPr>
            <p:cNvPr id="210041" name="Line 121">
              <a:extLst>
                <a:ext uri="{FF2B5EF4-FFF2-40B4-BE49-F238E27FC236}">
                  <a16:creationId xmlns:a16="http://schemas.microsoft.com/office/drawing/2014/main" id="{9CD0AED4-EF6E-4A0E-A1D9-C4F2A612DEE8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486" y="7865"/>
              <a:ext cx="2880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tr-TR"/>
            </a:p>
          </p:txBody>
        </p:sp>
        <p:sp>
          <p:nvSpPr>
            <p:cNvPr id="210042" name="Line 122">
              <a:extLst>
                <a:ext uri="{FF2B5EF4-FFF2-40B4-BE49-F238E27FC236}">
                  <a16:creationId xmlns:a16="http://schemas.microsoft.com/office/drawing/2014/main" id="{343380E3-6CD3-4DBA-8C96-05B0A3390DB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486" y="7001"/>
              <a:ext cx="0" cy="72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tr-TR"/>
            </a:p>
          </p:txBody>
        </p:sp>
        <p:sp>
          <p:nvSpPr>
            <p:cNvPr id="210043" name="AutoShape 123">
              <a:extLst>
                <a:ext uri="{FF2B5EF4-FFF2-40B4-BE49-F238E27FC236}">
                  <a16:creationId xmlns:a16="http://schemas.microsoft.com/office/drawing/2014/main" id="{545AC469-2D36-4CB7-B7BD-94C5F0DF70C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30" y="5705"/>
              <a:ext cx="720" cy="432"/>
            </a:xfrm>
            <a:prstGeom prst="lightningBol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 altLang="tr-TR">
                <a:latin typeface="Comic Sans MS" panose="030F0702030302020204" pitchFamily="66" charset="0"/>
              </a:endParaRPr>
            </a:p>
          </p:txBody>
        </p:sp>
        <p:sp>
          <p:nvSpPr>
            <p:cNvPr id="210044" name="Text Box 124">
              <a:extLst>
                <a:ext uri="{FF2B5EF4-FFF2-40B4-BE49-F238E27FC236}">
                  <a16:creationId xmlns:a16="http://schemas.microsoft.com/office/drawing/2014/main" id="{10FE8F50-9D1E-4E06-9744-965601FAC25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486" y="5417"/>
              <a:ext cx="864" cy="288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r>
                <a:rPr lang="tr-TR" altLang="tr-TR" sz="1200">
                  <a:latin typeface="Comic Sans MS" panose="030F0702030302020204" pitchFamily="66" charset="0"/>
                </a:rPr>
                <a:t>Gürültü</a:t>
              </a:r>
              <a:endParaRPr lang="tr-TR" altLang="tr-TR">
                <a:latin typeface="Comic Sans MS" panose="030F0702030302020204" pitchFamily="66" charset="0"/>
              </a:endParaRPr>
            </a:p>
          </p:txBody>
        </p:sp>
        <p:sp>
          <p:nvSpPr>
            <p:cNvPr id="210045" name="Text Box 125">
              <a:extLst>
                <a:ext uri="{FF2B5EF4-FFF2-40B4-BE49-F238E27FC236}">
                  <a16:creationId xmlns:a16="http://schemas.microsoft.com/office/drawing/2014/main" id="{817E353B-1738-4272-97E3-43B7007FE71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238" y="8441"/>
              <a:ext cx="1008" cy="449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altLang="tr-TR">
                <a:latin typeface="Comic Sans MS" panose="030F0702030302020204" pitchFamily="66" charset="0"/>
              </a:endParaRPr>
            </a:p>
          </p:txBody>
        </p:sp>
        <p:sp>
          <p:nvSpPr>
            <p:cNvPr id="210046" name="AutoShape 126">
              <a:extLst>
                <a:ext uri="{FF2B5EF4-FFF2-40B4-BE49-F238E27FC236}">
                  <a16:creationId xmlns:a16="http://schemas.microsoft.com/office/drawing/2014/main" id="{C9CDE44C-4317-403B-8642-C840F5340F26}"/>
                </a:ext>
              </a:extLst>
            </p:cNvPr>
            <p:cNvSpPr>
              <a:spLocks noChangeArrowheads="1"/>
            </p:cNvSpPr>
            <p:nvPr/>
          </p:nvSpPr>
          <p:spPr bwMode="auto">
            <a:xfrm flipH="1" flipV="1">
              <a:off x="6518" y="8297"/>
              <a:ext cx="864" cy="432"/>
            </a:xfrm>
            <a:prstGeom prst="lightningBol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tr-TR"/>
            </a:p>
          </p:txBody>
        </p:sp>
        <p:sp>
          <p:nvSpPr>
            <p:cNvPr id="210047" name="Text Box 127">
              <a:extLst>
                <a:ext uri="{FF2B5EF4-FFF2-40B4-BE49-F238E27FC236}">
                  <a16:creationId xmlns:a16="http://schemas.microsoft.com/office/drawing/2014/main" id="{CC997033-A201-44F5-95F7-8F3F6F7F808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336" y="8687"/>
              <a:ext cx="4320" cy="432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/>
              <a:r>
                <a:rPr lang="tr-TR" altLang="tr-TR" sz="1200" b="1">
                  <a:latin typeface="Comic Sans MS" panose="030F0702030302020204" pitchFamily="66" charset="0"/>
                </a:rPr>
                <a:t>Şekil: İletişim Sürecinde Yer Alan Temel Öğeler</a:t>
              </a:r>
              <a:endParaRPr lang="tr-TR" altLang="tr-TR" b="1">
                <a:latin typeface="Comic Sans MS" panose="030F0702030302020204" pitchFamily="66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9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99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99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992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ayt Numarası Yer Tutucusu 5">
            <a:extLst>
              <a:ext uri="{FF2B5EF4-FFF2-40B4-BE49-F238E27FC236}">
                <a16:creationId xmlns:a16="http://schemas.microsoft.com/office/drawing/2014/main" id="{69374767-F476-4426-9514-E58240C0A3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47C7D5-921D-401D-97D2-BCC1DA876E55}" type="slidenum">
              <a:rPr lang="tr-TR" altLang="tr-TR"/>
              <a:pPr/>
              <a:t>16</a:t>
            </a:fld>
            <a:endParaRPr lang="tr-TR" altLang="tr-TR"/>
          </a:p>
        </p:txBody>
      </p:sp>
      <p:sp>
        <p:nvSpPr>
          <p:cNvPr id="150530" name="Rectangle 2">
            <a:extLst>
              <a:ext uri="{FF2B5EF4-FFF2-40B4-BE49-F238E27FC236}">
                <a16:creationId xmlns:a16="http://schemas.microsoft.com/office/drawing/2014/main" id="{A0476BFA-81D0-47A5-8B55-C881E1E6E62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403350" y="620713"/>
            <a:ext cx="3365500" cy="984250"/>
          </a:xfrm>
        </p:spPr>
        <p:txBody>
          <a:bodyPr/>
          <a:lstStyle/>
          <a:p>
            <a:r>
              <a:rPr lang="tr-TR" altLang="tr-TR" b="1">
                <a:latin typeface="Times New Roman" panose="02020603050405020304" pitchFamily="18" charset="0"/>
              </a:rPr>
              <a:t>Kaynak</a:t>
            </a:r>
          </a:p>
        </p:txBody>
      </p:sp>
      <p:sp>
        <p:nvSpPr>
          <p:cNvPr id="150531" name="Rectangle 3">
            <a:extLst>
              <a:ext uri="{FF2B5EF4-FFF2-40B4-BE49-F238E27FC236}">
                <a16:creationId xmlns:a16="http://schemas.microsoft.com/office/drawing/2014/main" id="{A15A0901-83B0-4B3C-9DB9-96A9CDEF632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827088" y="2017713"/>
            <a:ext cx="8066087" cy="4651375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tr-TR" altLang="tr-TR">
                <a:latin typeface="Times New Roman" panose="02020603050405020304" pitchFamily="18" charset="0"/>
              </a:rPr>
              <a:t>İletişim </a:t>
            </a:r>
            <a:r>
              <a:rPr lang="tr-TR" altLang="tr-TR" b="1">
                <a:latin typeface="Times New Roman" panose="02020603050405020304" pitchFamily="18" charset="0"/>
              </a:rPr>
              <a:t>sürecini başlatan</a:t>
            </a:r>
            <a:r>
              <a:rPr lang="tr-TR" altLang="tr-TR">
                <a:latin typeface="Times New Roman" panose="02020603050405020304" pitchFamily="18" charset="0"/>
              </a:rPr>
              <a:t>dır. </a:t>
            </a:r>
          </a:p>
          <a:p>
            <a:pPr>
              <a:lnSpc>
                <a:spcPct val="80000"/>
              </a:lnSpc>
            </a:pPr>
            <a:endParaRPr lang="tr-TR" altLang="tr-TR">
              <a:latin typeface="Times New Roman" panose="02020603050405020304" pitchFamily="18" charset="0"/>
            </a:endParaRPr>
          </a:p>
          <a:p>
            <a:pPr>
              <a:lnSpc>
                <a:spcPct val="80000"/>
              </a:lnSpc>
            </a:pPr>
            <a:r>
              <a:rPr lang="tr-TR" altLang="tr-TR" b="1">
                <a:latin typeface="Times New Roman" panose="02020603050405020304" pitchFamily="18" charset="0"/>
              </a:rPr>
              <a:t>İkna</a:t>
            </a:r>
            <a:r>
              <a:rPr lang="tr-TR" altLang="tr-TR">
                <a:latin typeface="Times New Roman" panose="02020603050405020304" pitchFamily="18" charset="0"/>
              </a:rPr>
              <a:t> olayının olabilmesi </a:t>
            </a:r>
            <a:r>
              <a:rPr lang="tr-TR" altLang="tr-TR" b="1">
                <a:latin typeface="Times New Roman" panose="02020603050405020304" pitchFamily="18" charset="0"/>
              </a:rPr>
              <a:t>için kaynağın bir takım özellikleri taşıması</a:t>
            </a:r>
            <a:r>
              <a:rPr lang="tr-TR" altLang="tr-TR">
                <a:latin typeface="Times New Roman" panose="02020603050405020304" pitchFamily="18" charset="0"/>
              </a:rPr>
              <a:t> gerekmektedir. </a:t>
            </a:r>
          </a:p>
          <a:p>
            <a:pPr>
              <a:lnSpc>
                <a:spcPct val="80000"/>
              </a:lnSpc>
            </a:pPr>
            <a:endParaRPr lang="tr-TR" altLang="tr-TR">
              <a:latin typeface="Times New Roman" panose="02020603050405020304" pitchFamily="18" charset="0"/>
            </a:endParaRPr>
          </a:p>
          <a:p>
            <a:pPr lvl="1">
              <a:lnSpc>
                <a:spcPct val="80000"/>
              </a:lnSpc>
            </a:pPr>
            <a:r>
              <a:rPr lang="tr-TR" altLang="tr-TR" b="1">
                <a:latin typeface="Times New Roman" panose="02020603050405020304" pitchFamily="18" charset="0"/>
              </a:rPr>
              <a:t>Güvenirlilik</a:t>
            </a:r>
            <a:r>
              <a:rPr lang="tr-TR" altLang="tr-TR">
                <a:latin typeface="Times New Roman" panose="02020603050405020304" pitchFamily="18" charset="0"/>
              </a:rPr>
              <a:t>, </a:t>
            </a:r>
          </a:p>
          <a:p>
            <a:pPr>
              <a:lnSpc>
                <a:spcPct val="80000"/>
              </a:lnSpc>
            </a:pPr>
            <a:endParaRPr lang="tr-TR" altLang="tr-TR">
              <a:latin typeface="Times New Roman" panose="02020603050405020304" pitchFamily="18" charset="0"/>
            </a:endParaRPr>
          </a:p>
          <a:p>
            <a:pPr lvl="1">
              <a:lnSpc>
                <a:spcPct val="80000"/>
              </a:lnSpc>
            </a:pPr>
            <a:r>
              <a:rPr lang="tr-TR" altLang="tr-TR" b="1">
                <a:latin typeface="Times New Roman" panose="02020603050405020304" pitchFamily="18" charset="0"/>
              </a:rPr>
              <a:t>Sosyo-demografik özellikler, </a:t>
            </a:r>
          </a:p>
          <a:p>
            <a:pPr>
              <a:lnSpc>
                <a:spcPct val="80000"/>
              </a:lnSpc>
            </a:pPr>
            <a:endParaRPr lang="tr-TR" altLang="tr-TR" b="1">
              <a:latin typeface="Times New Roman" panose="02020603050405020304" pitchFamily="18" charset="0"/>
            </a:endParaRPr>
          </a:p>
          <a:p>
            <a:pPr lvl="1">
              <a:lnSpc>
                <a:spcPct val="80000"/>
              </a:lnSpc>
            </a:pPr>
            <a:r>
              <a:rPr lang="tr-TR" altLang="tr-TR" b="1">
                <a:latin typeface="Times New Roman" panose="02020603050405020304" pitchFamily="18" charset="0"/>
              </a:rPr>
              <a:t>Empati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5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05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05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5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505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505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5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505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505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53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5053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5053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53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5053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5053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0531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ayt Numarası Yer Tutucusu 5">
            <a:extLst>
              <a:ext uri="{FF2B5EF4-FFF2-40B4-BE49-F238E27FC236}">
                <a16:creationId xmlns:a16="http://schemas.microsoft.com/office/drawing/2014/main" id="{BE47FC32-CDDD-4295-92B6-F4626CEB98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E2F7BC-7BF1-4B41-A091-CF8D07F870D2}" type="slidenum">
              <a:rPr lang="tr-TR" altLang="tr-TR"/>
              <a:pPr/>
              <a:t>17</a:t>
            </a:fld>
            <a:endParaRPr lang="tr-TR" altLang="tr-TR"/>
          </a:p>
        </p:txBody>
      </p:sp>
      <p:sp>
        <p:nvSpPr>
          <p:cNvPr id="70658" name="Rectangle 2">
            <a:extLst>
              <a:ext uri="{FF2B5EF4-FFF2-40B4-BE49-F238E27FC236}">
                <a16:creationId xmlns:a16="http://schemas.microsoft.com/office/drawing/2014/main" id="{96F32130-6D84-41EE-9E9C-A323A08A9BC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403350" y="765175"/>
            <a:ext cx="4321175" cy="866775"/>
          </a:xfrm>
        </p:spPr>
        <p:txBody>
          <a:bodyPr/>
          <a:lstStyle/>
          <a:p>
            <a:r>
              <a:rPr lang="tr-TR" altLang="tr-TR" sz="4000" b="1">
                <a:latin typeface="Times New Roman" panose="02020603050405020304" pitchFamily="18" charset="0"/>
              </a:rPr>
              <a:t>Kodlama</a:t>
            </a:r>
          </a:p>
        </p:txBody>
      </p:sp>
      <p:sp>
        <p:nvSpPr>
          <p:cNvPr id="70659" name="Rectangle 3">
            <a:extLst>
              <a:ext uri="{FF2B5EF4-FFF2-40B4-BE49-F238E27FC236}">
                <a16:creationId xmlns:a16="http://schemas.microsoft.com/office/drawing/2014/main" id="{C2F36177-E46B-4346-8E2E-EABBB61F26B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539750" y="2276475"/>
            <a:ext cx="8013700" cy="4176713"/>
          </a:xfrm>
        </p:spPr>
        <p:txBody>
          <a:bodyPr/>
          <a:lstStyle/>
          <a:p>
            <a:r>
              <a:rPr lang="tr-TR" altLang="tr-TR" sz="3600">
                <a:latin typeface="Times New Roman" panose="02020603050405020304" pitchFamily="18" charset="0"/>
              </a:rPr>
              <a:t>Kaynak iletmek istediği </a:t>
            </a:r>
            <a:r>
              <a:rPr lang="tr-TR" altLang="tr-TR" sz="3600" b="1">
                <a:latin typeface="Times New Roman" panose="02020603050405020304" pitchFamily="18" charset="0"/>
              </a:rPr>
              <a:t>bilgileri</a:t>
            </a:r>
            <a:r>
              <a:rPr lang="tr-TR" altLang="tr-TR" sz="3600">
                <a:latin typeface="Times New Roman" panose="02020603050405020304" pitchFamily="18" charset="0"/>
              </a:rPr>
              <a:t> bir dizi </a:t>
            </a:r>
            <a:r>
              <a:rPr lang="tr-TR" altLang="tr-TR" sz="3600" b="1">
                <a:latin typeface="Times New Roman" panose="02020603050405020304" pitchFamily="18" charset="0"/>
              </a:rPr>
              <a:t>sembole çevirerek</a:t>
            </a:r>
            <a:r>
              <a:rPr lang="tr-TR" altLang="tr-TR" sz="3600">
                <a:latin typeface="Times New Roman" panose="02020603050405020304" pitchFamily="18" charset="0"/>
              </a:rPr>
              <a:t>, </a:t>
            </a:r>
            <a:r>
              <a:rPr lang="tr-TR" altLang="tr-TR" sz="3600" b="1">
                <a:latin typeface="Times New Roman" panose="02020603050405020304" pitchFamily="18" charset="0"/>
              </a:rPr>
              <a:t>sinyaller</a:t>
            </a:r>
            <a:r>
              <a:rPr lang="tr-TR" altLang="tr-TR" sz="3600">
                <a:latin typeface="Times New Roman" panose="02020603050405020304" pitchFamily="18" charset="0"/>
              </a:rPr>
              <a:t> halinde </a:t>
            </a:r>
            <a:r>
              <a:rPr lang="tr-TR" altLang="tr-TR" sz="3600" b="1">
                <a:latin typeface="Times New Roman" panose="02020603050405020304" pitchFamily="18" charset="0"/>
              </a:rPr>
              <a:t>kodlar</a:t>
            </a:r>
            <a:r>
              <a:rPr lang="tr-TR" altLang="tr-TR" sz="3600">
                <a:latin typeface="Times New Roman" panose="02020603050405020304" pitchFamily="18" charset="0"/>
              </a:rPr>
              <a:t>. </a:t>
            </a:r>
          </a:p>
          <a:p>
            <a:endParaRPr lang="tr-TR" altLang="tr-TR" sz="3600">
              <a:latin typeface="Times New Roman" panose="02020603050405020304" pitchFamily="18" charset="0"/>
            </a:endParaRPr>
          </a:p>
          <a:p>
            <a:r>
              <a:rPr lang="tr-TR" altLang="tr-TR" sz="3600" b="1">
                <a:latin typeface="Times New Roman" panose="02020603050405020304" pitchFamily="18" charset="0"/>
              </a:rPr>
              <a:t>Kodlama olmadan</a:t>
            </a:r>
            <a:r>
              <a:rPr lang="tr-TR" altLang="tr-TR" sz="3600">
                <a:latin typeface="Times New Roman" panose="02020603050405020304" pitchFamily="18" charset="0"/>
              </a:rPr>
              <a:t>, </a:t>
            </a:r>
            <a:r>
              <a:rPr lang="tr-TR" altLang="tr-TR" sz="3600" b="1">
                <a:latin typeface="Times New Roman" panose="02020603050405020304" pitchFamily="18" charset="0"/>
              </a:rPr>
              <a:t>bilgilerin</a:t>
            </a:r>
            <a:r>
              <a:rPr lang="tr-TR" altLang="tr-TR" sz="3600">
                <a:latin typeface="Times New Roman" panose="02020603050405020304" pitchFamily="18" charset="0"/>
              </a:rPr>
              <a:t> bir insandan diğerine </a:t>
            </a:r>
            <a:r>
              <a:rPr lang="tr-TR" altLang="tr-TR" sz="3600" b="1">
                <a:latin typeface="Times New Roman" panose="02020603050405020304" pitchFamily="18" charset="0"/>
              </a:rPr>
              <a:t>aktarılması</a:t>
            </a:r>
            <a:r>
              <a:rPr lang="tr-TR" altLang="tr-TR" sz="3600">
                <a:latin typeface="Times New Roman" panose="02020603050405020304" pitchFamily="18" charset="0"/>
              </a:rPr>
              <a:t> </a:t>
            </a:r>
            <a:r>
              <a:rPr lang="tr-TR" altLang="tr-TR" sz="3600" b="1">
                <a:latin typeface="Times New Roman" panose="02020603050405020304" pitchFamily="18" charset="0"/>
              </a:rPr>
              <a:t>mümkün değil</a:t>
            </a:r>
            <a:r>
              <a:rPr lang="tr-TR" altLang="tr-TR" sz="3600">
                <a:latin typeface="Times New Roman" panose="02020603050405020304" pitchFamily="18" charset="0"/>
              </a:rPr>
              <a:t>dir.</a:t>
            </a:r>
            <a:r>
              <a:rPr lang="tr-TR" altLang="tr-TR" sz="3600"/>
              <a:t> </a:t>
            </a:r>
            <a:r>
              <a:rPr lang="tr-TR" altLang="tr-TR">
                <a:latin typeface="Times New Roman" panose="02020603050405020304" pitchFamily="18" charset="0"/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06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06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06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06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0659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ayt Numarası Yer Tutucusu 5">
            <a:extLst>
              <a:ext uri="{FF2B5EF4-FFF2-40B4-BE49-F238E27FC236}">
                <a16:creationId xmlns:a16="http://schemas.microsoft.com/office/drawing/2014/main" id="{5E9AB774-3B8D-4F5E-9394-44AF38A0AB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2841A3-E0FF-457C-9381-BF7FAE7879BA}" type="slidenum">
              <a:rPr lang="tr-TR" altLang="tr-TR"/>
              <a:pPr/>
              <a:t>18</a:t>
            </a:fld>
            <a:endParaRPr lang="tr-TR" altLang="tr-TR"/>
          </a:p>
        </p:txBody>
      </p:sp>
      <p:sp>
        <p:nvSpPr>
          <p:cNvPr id="71682" name="Rectangle 2">
            <a:extLst>
              <a:ext uri="{FF2B5EF4-FFF2-40B4-BE49-F238E27FC236}">
                <a16:creationId xmlns:a16="http://schemas.microsoft.com/office/drawing/2014/main" id="{ED58E8AA-13DD-452F-806D-64449276F6A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547813" y="908050"/>
            <a:ext cx="3567112" cy="709613"/>
          </a:xfrm>
        </p:spPr>
        <p:txBody>
          <a:bodyPr/>
          <a:lstStyle/>
          <a:p>
            <a:r>
              <a:rPr lang="tr-TR" altLang="tr-TR" sz="4000" b="1">
                <a:latin typeface="Times New Roman" panose="02020603050405020304" pitchFamily="18" charset="0"/>
              </a:rPr>
              <a:t>Kodlama</a:t>
            </a:r>
          </a:p>
        </p:txBody>
      </p:sp>
      <p:sp>
        <p:nvSpPr>
          <p:cNvPr id="71683" name="Rectangle 3">
            <a:extLst>
              <a:ext uri="{FF2B5EF4-FFF2-40B4-BE49-F238E27FC236}">
                <a16:creationId xmlns:a16="http://schemas.microsoft.com/office/drawing/2014/main" id="{F8F87EDD-977A-4D07-A88F-53D11CE476D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827088" y="1989138"/>
            <a:ext cx="7993062" cy="467995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tr-TR" altLang="tr-TR" sz="2800" b="1">
                <a:latin typeface="Times New Roman" panose="02020603050405020304" pitchFamily="18" charset="0"/>
              </a:rPr>
              <a:t>Semboller,</a:t>
            </a:r>
            <a:r>
              <a:rPr lang="tr-TR" altLang="tr-TR" sz="2800">
                <a:latin typeface="Times New Roman" panose="02020603050405020304" pitchFamily="18" charset="0"/>
              </a:rPr>
              <a:t> düşüncelerin tersine </a:t>
            </a:r>
            <a:r>
              <a:rPr lang="tr-TR" altLang="tr-TR" sz="2800" b="1">
                <a:latin typeface="Times New Roman" panose="02020603050405020304" pitchFamily="18" charset="0"/>
              </a:rPr>
              <a:t>başkalarınca görülebilir, işitilebilir</a:t>
            </a:r>
            <a:r>
              <a:rPr lang="tr-TR" altLang="tr-TR" sz="2800">
                <a:latin typeface="Times New Roman" panose="02020603050405020304" pitchFamily="18" charset="0"/>
              </a:rPr>
              <a:t> veya </a:t>
            </a:r>
            <a:r>
              <a:rPr lang="tr-TR" altLang="tr-TR" sz="2800" b="1">
                <a:latin typeface="Times New Roman" panose="02020603050405020304" pitchFamily="18" charset="0"/>
              </a:rPr>
              <a:t>hissedilebilir</a:t>
            </a:r>
            <a:r>
              <a:rPr lang="tr-TR" altLang="tr-TR" sz="2800">
                <a:latin typeface="Times New Roman" panose="02020603050405020304" pitchFamily="18" charset="0"/>
              </a:rPr>
              <a:t>ler.</a:t>
            </a:r>
          </a:p>
          <a:p>
            <a:pPr>
              <a:lnSpc>
                <a:spcPct val="90000"/>
              </a:lnSpc>
            </a:pPr>
            <a:endParaRPr lang="tr-TR" altLang="tr-TR" sz="2800">
              <a:latin typeface="Times New Roman" panose="02020603050405020304" pitchFamily="18" charset="0"/>
            </a:endParaRPr>
          </a:p>
          <a:p>
            <a:pPr>
              <a:lnSpc>
                <a:spcPct val="90000"/>
              </a:lnSpc>
            </a:pPr>
            <a:r>
              <a:rPr lang="tr-TR" altLang="tr-TR" sz="2800" b="1">
                <a:latin typeface="Times New Roman" panose="02020603050405020304" pitchFamily="18" charset="0"/>
              </a:rPr>
              <a:t>Değişik anlamlar</a:t>
            </a:r>
            <a:r>
              <a:rPr lang="tr-TR" altLang="tr-TR" sz="2800">
                <a:latin typeface="Times New Roman" panose="02020603050405020304" pitchFamily="18" charset="0"/>
              </a:rPr>
              <a:t> ve </a:t>
            </a:r>
            <a:r>
              <a:rPr lang="tr-TR" altLang="tr-TR" sz="2800" b="1">
                <a:latin typeface="Times New Roman" panose="02020603050405020304" pitchFamily="18" charset="0"/>
              </a:rPr>
              <a:t>durumlar,</a:t>
            </a:r>
            <a:r>
              <a:rPr lang="tr-TR" altLang="tr-TR" sz="2800">
                <a:latin typeface="Times New Roman" panose="02020603050405020304" pitchFamily="18" charset="0"/>
              </a:rPr>
              <a:t> </a:t>
            </a:r>
            <a:r>
              <a:rPr lang="tr-TR" altLang="tr-TR" sz="2800" b="1">
                <a:latin typeface="Times New Roman" panose="02020603050405020304" pitchFamily="18" charset="0"/>
              </a:rPr>
              <a:t>değişik sembollerin kullanılmasını gerektirmekte</a:t>
            </a:r>
            <a:r>
              <a:rPr lang="tr-TR" altLang="tr-TR" sz="2800">
                <a:latin typeface="Times New Roman" panose="02020603050405020304" pitchFamily="18" charset="0"/>
              </a:rPr>
              <a:t>dir. </a:t>
            </a:r>
          </a:p>
          <a:p>
            <a:pPr>
              <a:lnSpc>
                <a:spcPct val="90000"/>
              </a:lnSpc>
            </a:pPr>
            <a:endParaRPr lang="tr-TR" altLang="tr-TR" sz="2800">
              <a:latin typeface="Times New Roman" panose="02020603050405020304" pitchFamily="18" charset="0"/>
            </a:endParaRPr>
          </a:p>
          <a:p>
            <a:pPr>
              <a:lnSpc>
                <a:spcPct val="90000"/>
              </a:lnSpc>
            </a:pPr>
            <a:r>
              <a:rPr lang="tr-TR" altLang="tr-TR" sz="2800">
                <a:latin typeface="Times New Roman" panose="02020603050405020304" pitchFamily="18" charset="0"/>
              </a:rPr>
              <a:t>Uygun sembollerin seçimi, </a:t>
            </a:r>
            <a:r>
              <a:rPr lang="tr-TR" altLang="tr-TR" sz="2800" b="1">
                <a:latin typeface="Times New Roman" panose="02020603050405020304" pitchFamily="18" charset="0"/>
              </a:rPr>
              <a:t>önemli bir</a:t>
            </a:r>
            <a:r>
              <a:rPr lang="tr-TR" altLang="tr-TR" sz="2800">
                <a:latin typeface="Times New Roman" panose="02020603050405020304" pitchFamily="18" charset="0"/>
              </a:rPr>
              <a:t> </a:t>
            </a:r>
            <a:r>
              <a:rPr lang="tr-TR" altLang="tr-TR" sz="2800" b="1">
                <a:latin typeface="Times New Roman" panose="02020603050405020304" pitchFamily="18" charset="0"/>
              </a:rPr>
              <a:t>sorun</a:t>
            </a:r>
            <a:r>
              <a:rPr lang="tr-TR" altLang="tr-TR" sz="2800">
                <a:latin typeface="Times New Roman" panose="02020603050405020304" pitchFamily="18" charset="0"/>
              </a:rPr>
              <a:t>dur ve </a:t>
            </a:r>
            <a:r>
              <a:rPr lang="tr-TR" altLang="tr-TR" sz="2800" b="1">
                <a:latin typeface="Times New Roman" panose="02020603050405020304" pitchFamily="18" charset="0"/>
              </a:rPr>
              <a:t>kolay </a:t>
            </a:r>
            <a:r>
              <a:rPr lang="tr-TR" altLang="tr-TR" sz="2800">
                <a:latin typeface="Times New Roman" panose="02020603050405020304" pitchFamily="18" charset="0"/>
              </a:rPr>
              <a:t>bir iş </a:t>
            </a:r>
            <a:r>
              <a:rPr lang="tr-TR" altLang="tr-TR" sz="2800" b="1">
                <a:latin typeface="Times New Roman" panose="02020603050405020304" pitchFamily="18" charset="0"/>
              </a:rPr>
              <a:t>değil</a:t>
            </a:r>
            <a:r>
              <a:rPr lang="tr-TR" altLang="tr-TR" sz="2800">
                <a:latin typeface="Times New Roman" panose="02020603050405020304" pitchFamily="18" charset="0"/>
              </a:rPr>
              <a:t>dir.</a:t>
            </a:r>
          </a:p>
          <a:p>
            <a:pPr>
              <a:lnSpc>
                <a:spcPct val="90000"/>
              </a:lnSpc>
            </a:pPr>
            <a:endParaRPr lang="tr-TR" altLang="tr-TR" sz="2800">
              <a:latin typeface="Times New Roman" panose="02020603050405020304" pitchFamily="18" charset="0"/>
            </a:endParaRPr>
          </a:p>
          <a:p>
            <a:pPr>
              <a:lnSpc>
                <a:spcPct val="90000"/>
              </a:lnSpc>
            </a:pPr>
            <a:r>
              <a:rPr lang="tr-TR" altLang="tr-TR" sz="2800" b="1">
                <a:latin typeface="Times New Roman" panose="02020603050405020304" pitchFamily="18" charset="0"/>
              </a:rPr>
              <a:t>Bazen</a:t>
            </a:r>
            <a:r>
              <a:rPr lang="tr-TR" altLang="tr-TR" sz="2800">
                <a:latin typeface="Times New Roman" panose="02020603050405020304" pitchFamily="18" charset="0"/>
              </a:rPr>
              <a:t> bir </a:t>
            </a:r>
            <a:r>
              <a:rPr lang="tr-TR" altLang="tr-TR" sz="2800" b="1">
                <a:latin typeface="Times New Roman" panose="02020603050405020304" pitchFamily="18" charset="0"/>
              </a:rPr>
              <a:t>jest,</a:t>
            </a:r>
            <a:r>
              <a:rPr lang="tr-TR" altLang="tr-TR" sz="2800">
                <a:latin typeface="Times New Roman" panose="02020603050405020304" pitchFamily="18" charset="0"/>
              </a:rPr>
              <a:t> </a:t>
            </a:r>
            <a:r>
              <a:rPr lang="tr-TR" altLang="tr-TR" sz="2800" b="1">
                <a:latin typeface="Times New Roman" panose="02020603050405020304" pitchFamily="18" charset="0"/>
              </a:rPr>
              <a:t>sözcüklerden daha iyi düşüncelerimize karşılık gelebilir</a:t>
            </a:r>
            <a:r>
              <a:rPr lang="tr-TR" altLang="tr-TR" sz="2800">
                <a:latin typeface="Times New Roman" panose="02020603050405020304" pitchFamily="18" charset="0"/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16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16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16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16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16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16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168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168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683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ayt Numarası Yer Tutucusu 5">
            <a:extLst>
              <a:ext uri="{FF2B5EF4-FFF2-40B4-BE49-F238E27FC236}">
                <a16:creationId xmlns:a16="http://schemas.microsoft.com/office/drawing/2014/main" id="{A013280A-CEDD-4B83-B37F-A1EF93DC66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CEC468-96AD-4C5B-9E9B-C96FBBC27A9A}" type="slidenum">
              <a:rPr lang="tr-TR" altLang="tr-TR"/>
              <a:pPr/>
              <a:t>19</a:t>
            </a:fld>
            <a:endParaRPr lang="tr-TR" altLang="tr-TR"/>
          </a:p>
        </p:txBody>
      </p:sp>
      <p:sp>
        <p:nvSpPr>
          <p:cNvPr id="152578" name="Rectangle 2">
            <a:extLst>
              <a:ext uri="{FF2B5EF4-FFF2-40B4-BE49-F238E27FC236}">
                <a16:creationId xmlns:a16="http://schemas.microsoft.com/office/drawing/2014/main" id="{7E58C660-DD64-4218-8DD3-BE3FB1D9BF5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350963" y="765175"/>
            <a:ext cx="5381625" cy="801688"/>
          </a:xfrm>
        </p:spPr>
        <p:txBody>
          <a:bodyPr/>
          <a:lstStyle/>
          <a:p>
            <a:r>
              <a:rPr lang="tr-TR" altLang="tr-TR" sz="4000" b="1">
                <a:latin typeface="Times New Roman" panose="02020603050405020304" pitchFamily="18" charset="0"/>
              </a:rPr>
              <a:t>Kodlama</a:t>
            </a:r>
          </a:p>
        </p:txBody>
      </p:sp>
      <p:sp>
        <p:nvSpPr>
          <p:cNvPr id="152579" name="Rectangle 3">
            <a:extLst>
              <a:ext uri="{FF2B5EF4-FFF2-40B4-BE49-F238E27FC236}">
                <a16:creationId xmlns:a16="http://schemas.microsoft.com/office/drawing/2014/main" id="{6222BCC6-8353-466E-91EF-FEC7EE20A88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00113" y="2044700"/>
            <a:ext cx="8054975" cy="40894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tr-TR" altLang="tr-TR" b="1">
                <a:latin typeface="Times New Roman" panose="02020603050405020304" pitchFamily="18" charset="0"/>
              </a:rPr>
              <a:t>Kaynağın kendisine uygun sembolleri seçmesi,</a:t>
            </a:r>
            <a:r>
              <a:rPr lang="tr-TR" altLang="tr-TR">
                <a:latin typeface="Times New Roman" panose="02020603050405020304" pitchFamily="18" charset="0"/>
              </a:rPr>
              <a:t> </a:t>
            </a:r>
            <a:r>
              <a:rPr lang="tr-TR" altLang="tr-TR" b="1">
                <a:latin typeface="Times New Roman" panose="02020603050405020304" pitchFamily="18" charset="0"/>
              </a:rPr>
              <a:t>yeterli değil</a:t>
            </a:r>
            <a:r>
              <a:rPr lang="tr-TR" altLang="tr-TR">
                <a:latin typeface="Times New Roman" panose="02020603050405020304" pitchFamily="18" charset="0"/>
              </a:rPr>
              <a:t>dir. Sembollerin, </a:t>
            </a:r>
            <a:r>
              <a:rPr lang="tr-TR" altLang="tr-TR" b="1">
                <a:latin typeface="Times New Roman" panose="02020603050405020304" pitchFamily="18" charset="0"/>
              </a:rPr>
              <a:t>alıcıya da uygun olması</a:t>
            </a:r>
            <a:r>
              <a:rPr lang="tr-TR" altLang="tr-TR">
                <a:latin typeface="Times New Roman" panose="02020603050405020304" pitchFamily="18" charset="0"/>
              </a:rPr>
              <a:t> gerekmektedir. </a:t>
            </a:r>
          </a:p>
          <a:p>
            <a:pPr>
              <a:lnSpc>
                <a:spcPct val="90000"/>
              </a:lnSpc>
            </a:pPr>
            <a:endParaRPr lang="tr-TR" altLang="tr-TR">
              <a:latin typeface="Times New Roman" panose="02020603050405020304" pitchFamily="18" charset="0"/>
            </a:endParaRPr>
          </a:p>
          <a:p>
            <a:pPr>
              <a:lnSpc>
                <a:spcPct val="90000"/>
              </a:lnSpc>
            </a:pPr>
            <a:r>
              <a:rPr lang="tr-TR" altLang="tr-TR">
                <a:latin typeface="Times New Roman" panose="02020603050405020304" pitchFamily="18" charset="0"/>
              </a:rPr>
              <a:t>O halde </a:t>
            </a:r>
            <a:r>
              <a:rPr lang="tr-TR" altLang="tr-TR" b="1">
                <a:latin typeface="Times New Roman" panose="02020603050405020304" pitchFamily="18" charset="0"/>
              </a:rPr>
              <a:t>‘alıcı tarafından doğru bir şekilde algılanacak şekilde düşüncelerin kodlanması’</a:t>
            </a:r>
            <a:r>
              <a:rPr lang="tr-TR" altLang="tr-TR">
                <a:latin typeface="Times New Roman" panose="02020603050405020304" pitchFamily="18" charset="0"/>
              </a:rPr>
              <a:t> gerekmektedir.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5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25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25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5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525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525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2579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ayt Numarası Yer Tutucusu 5">
            <a:extLst>
              <a:ext uri="{FF2B5EF4-FFF2-40B4-BE49-F238E27FC236}">
                <a16:creationId xmlns:a16="http://schemas.microsoft.com/office/drawing/2014/main" id="{57A726D6-D8BF-4770-9DDC-B95DF30D60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BB223-0101-4F66-A476-2971E64880B0}" type="slidenum">
              <a:rPr lang="tr-TR" altLang="tr-TR"/>
              <a:pPr/>
              <a:t>2</a:t>
            </a:fld>
            <a:endParaRPr lang="tr-TR" altLang="tr-TR"/>
          </a:p>
        </p:txBody>
      </p:sp>
      <p:sp>
        <p:nvSpPr>
          <p:cNvPr id="375811" name="Rectangle 3">
            <a:extLst>
              <a:ext uri="{FF2B5EF4-FFF2-40B4-BE49-F238E27FC236}">
                <a16:creationId xmlns:a16="http://schemas.microsoft.com/office/drawing/2014/main" id="{F1244E9D-D0FD-4AAA-B563-B5A2FA787C8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tr-TR" altLang="tr-TR" b="1">
                <a:latin typeface="Times New Roman" panose="02020603050405020304" pitchFamily="18" charset="0"/>
              </a:rPr>
              <a:t>Yazı dili eğitimle öğrenilir ama, konuşma eğitimi ihmal edilir.</a:t>
            </a:r>
          </a:p>
          <a:p>
            <a:endParaRPr lang="tr-TR" altLang="tr-TR" b="1">
              <a:latin typeface="Times New Roman" panose="02020603050405020304" pitchFamily="18" charset="0"/>
            </a:endParaRPr>
          </a:p>
          <a:p>
            <a:r>
              <a:rPr lang="tr-TR" altLang="tr-TR" b="1">
                <a:latin typeface="Times New Roman" panose="02020603050405020304" pitchFamily="18" charset="0"/>
              </a:rPr>
              <a:t>Bu nedenle bilgi, görgü, tecrübe, duygu ve düşüncelerimizi söz ile ifade etmekte zorluk çekeriz.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58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758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758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58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758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758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5811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layt Numarası Yer Tutucusu 5">
            <a:extLst>
              <a:ext uri="{FF2B5EF4-FFF2-40B4-BE49-F238E27FC236}">
                <a16:creationId xmlns:a16="http://schemas.microsoft.com/office/drawing/2014/main" id="{61E73D5C-8DCD-4DC3-93C9-16FAE8D65B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B61FA7-7947-47DA-B9D9-1E57B48E154A}" type="slidenum">
              <a:rPr lang="tr-TR" altLang="tr-TR"/>
              <a:pPr/>
              <a:t>20</a:t>
            </a:fld>
            <a:endParaRPr lang="tr-TR" altLang="tr-TR"/>
          </a:p>
        </p:txBody>
      </p:sp>
      <p:sp>
        <p:nvSpPr>
          <p:cNvPr id="154626" name="Rectangle 2">
            <a:extLst>
              <a:ext uri="{FF2B5EF4-FFF2-40B4-BE49-F238E27FC236}">
                <a16:creationId xmlns:a16="http://schemas.microsoft.com/office/drawing/2014/main" id="{F7814C54-F039-41D8-AA4F-72D3C9B221E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350963" y="765175"/>
            <a:ext cx="7793037" cy="801688"/>
          </a:xfrm>
        </p:spPr>
        <p:txBody>
          <a:bodyPr/>
          <a:lstStyle/>
          <a:p>
            <a:r>
              <a:rPr lang="tr-TR" altLang="tr-TR" sz="4000" b="1">
                <a:latin typeface="Times New Roman" panose="02020603050405020304" pitchFamily="18" charset="0"/>
              </a:rPr>
              <a:t>Kodlama</a:t>
            </a:r>
          </a:p>
        </p:txBody>
      </p:sp>
      <p:sp>
        <p:nvSpPr>
          <p:cNvPr id="154627" name="Rectangle 3">
            <a:extLst>
              <a:ext uri="{FF2B5EF4-FFF2-40B4-BE49-F238E27FC236}">
                <a16:creationId xmlns:a16="http://schemas.microsoft.com/office/drawing/2014/main" id="{3E63C3A8-FE89-4893-AA8C-E14701C4005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71550" y="2205038"/>
            <a:ext cx="7508875" cy="1871662"/>
          </a:xfrm>
        </p:spPr>
        <p:txBody>
          <a:bodyPr/>
          <a:lstStyle/>
          <a:p>
            <a:r>
              <a:rPr lang="tr-TR" altLang="tr-TR" b="1">
                <a:latin typeface="Times New Roman" panose="02020603050405020304" pitchFamily="18" charset="0"/>
              </a:rPr>
              <a:t>İletişim yapan</a:t>
            </a:r>
            <a:r>
              <a:rPr lang="tr-TR" altLang="tr-TR">
                <a:latin typeface="Times New Roman" panose="02020603050405020304" pitchFamily="18" charset="0"/>
              </a:rPr>
              <a:t> </a:t>
            </a:r>
            <a:r>
              <a:rPr lang="tr-TR" altLang="tr-TR" b="1">
                <a:latin typeface="Times New Roman" panose="02020603050405020304" pitchFamily="18" charset="0"/>
              </a:rPr>
              <a:t>iki kişinin</a:t>
            </a:r>
            <a:r>
              <a:rPr lang="tr-TR" altLang="tr-TR">
                <a:latin typeface="Times New Roman" panose="02020603050405020304" pitchFamily="18" charset="0"/>
              </a:rPr>
              <a:t> birbirlerini anlayabilmeleri için, </a:t>
            </a:r>
            <a:r>
              <a:rPr lang="tr-TR" altLang="tr-TR" b="1">
                <a:latin typeface="Times New Roman" panose="02020603050405020304" pitchFamily="18" charset="0"/>
              </a:rPr>
              <a:t>aynı sembolleri kullanmaları</a:t>
            </a:r>
            <a:r>
              <a:rPr lang="tr-TR" altLang="tr-TR">
                <a:latin typeface="Times New Roman" panose="02020603050405020304" pitchFamily="18" charset="0"/>
              </a:rPr>
              <a:t> gerekir. </a:t>
            </a:r>
          </a:p>
          <a:p>
            <a:endParaRPr lang="tr-TR" altLang="tr-TR">
              <a:latin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None/>
            </a:pPr>
            <a:endParaRPr lang="tr-TR" altLang="tr-TR">
              <a:latin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None/>
            </a:pPr>
            <a:endParaRPr lang="tr-TR" altLang="tr-TR">
              <a:latin typeface="Times New Roman" panose="02020603050405020304" pitchFamily="18" charset="0"/>
            </a:endParaRPr>
          </a:p>
        </p:txBody>
      </p:sp>
      <p:sp>
        <p:nvSpPr>
          <p:cNvPr id="154628" name="Oval 4">
            <a:extLst>
              <a:ext uri="{FF2B5EF4-FFF2-40B4-BE49-F238E27FC236}">
                <a16:creationId xmlns:a16="http://schemas.microsoft.com/office/drawing/2014/main" id="{F00B48F7-E2ED-446D-A075-4B80D6334F95}"/>
              </a:ext>
            </a:extLst>
          </p:cNvPr>
          <p:cNvSpPr>
            <a:spLocks noChangeArrowheads="1"/>
          </p:cNvSpPr>
          <p:nvPr/>
        </p:nvSpPr>
        <p:spPr bwMode="auto">
          <a:xfrm>
            <a:off x="827088" y="4652963"/>
            <a:ext cx="817562" cy="774700"/>
          </a:xfrm>
          <a:prstGeom prst="ellipse">
            <a:avLst/>
          </a:pr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endParaRPr lang="tr-TR" altLang="tr-TR" sz="2400">
              <a:solidFill>
                <a:schemeClr val="tx2"/>
              </a:solidFill>
              <a:latin typeface="Arial" panose="020B0604020202020204" pitchFamily="34" charset="0"/>
            </a:endParaRPr>
          </a:p>
        </p:txBody>
      </p:sp>
      <p:sp>
        <p:nvSpPr>
          <p:cNvPr id="154629" name="Oval 5">
            <a:extLst>
              <a:ext uri="{FF2B5EF4-FFF2-40B4-BE49-F238E27FC236}">
                <a16:creationId xmlns:a16="http://schemas.microsoft.com/office/drawing/2014/main" id="{B99251DC-C3C2-41A6-AD55-749A75F6CA2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79613" y="4724400"/>
            <a:ext cx="817562" cy="774700"/>
          </a:xfrm>
          <a:prstGeom prst="ellipse">
            <a:avLst/>
          </a:pr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endParaRPr lang="tr-TR" altLang="tr-TR">
              <a:solidFill>
                <a:schemeClr val="tx2"/>
              </a:solidFill>
              <a:latin typeface="Arial" panose="020B0604020202020204" pitchFamily="34" charset="0"/>
            </a:endParaRPr>
          </a:p>
        </p:txBody>
      </p:sp>
      <p:sp>
        <p:nvSpPr>
          <p:cNvPr id="154630" name="Oval 6">
            <a:extLst>
              <a:ext uri="{FF2B5EF4-FFF2-40B4-BE49-F238E27FC236}">
                <a16:creationId xmlns:a16="http://schemas.microsoft.com/office/drawing/2014/main" id="{77C298DF-9D0B-4EDA-BAFF-115D35FDD5C4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35375" y="4652963"/>
            <a:ext cx="817563" cy="774700"/>
          </a:xfrm>
          <a:prstGeom prst="ellipse">
            <a:avLst/>
          </a:pr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tr-TR"/>
          </a:p>
        </p:txBody>
      </p:sp>
      <p:sp>
        <p:nvSpPr>
          <p:cNvPr id="154631" name="Oval 7">
            <a:extLst>
              <a:ext uri="{FF2B5EF4-FFF2-40B4-BE49-F238E27FC236}">
                <a16:creationId xmlns:a16="http://schemas.microsoft.com/office/drawing/2014/main" id="{547A4195-F7D0-4F1B-A070-0684B00FC4EE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84663" y="4652963"/>
            <a:ext cx="817562" cy="774700"/>
          </a:xfrm>
          <a:prstGeom prst="ellipse">
            <a:avLst/>
          </a:pr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tr-TR"/>
          </a:p>
        </p:txBody>
      </p:sp>
      <p:sp>
        <p:nvSpPr>
          <p:cNvPr id="154632" name="Oval 8">
            <a:extLst>
              <a:ext uri="{FF2B5EF4-FFF2-40B4-BE49-F238E27FC236}">
                <a16:creationId xmlns:a16="http://schemas.microsoft.com/office/drawing/2014/main" id="{82160EEC-744E-4845-9105-D0556E96A6A0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32588" y="4652963"/>
            <a:ext cx="817562" cy="774700"/>
          </a:xfrm>
          <a:prstGeom prst="ellipse">
            <a:avLst/>
          </a:pr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tr-TR"/>
          </a:p>
        </p:txBody>
      </p:sp>
      <p:sp>
        <p:nvSpPr>
          <p:cNvPr id="154633" name="Oval 9">
            <a:extLst>
              <a:ext uri="{FF2B5EF4-FFF2-40B4-BE49-F238E27FC236}">
                <a16:creationId xmlns:a16="http://schemas.microsoft.com/office/drawing/2014/main" id="{DE7F1AD5-021D-484F-B46F-8AB73D4466A9}"/>
              </a:ext>
            </a:extLst>
          </p:cNvPr>
          <p:cNvSpPr>
            <a:spLocks noChangeArrowheads="1"/>
          </p:cNvSpPr>
          <p:nvPr/>
        </p:nvSpPr>
        <p:spPr bwMode="auto">
          <a:xfrm>
            <a:off x="6948488" y="4652963"/>
            <a:ext cx="817562" cy="774700"/>
          </a:xfrm>
          <a:prstGeom prst="ellipse">
            <a:avLst/>
          </a:pr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endParaRPr lang="tr-TR" altLang="tr-TR">
              <a:solidFill>
                <a:schemeClr val="tx2"/>
              </a:solidFill>
              <a:latin typeface="Arial" panose="020B0604020202020204" pitchFamily="34" charset="0"/>
            </a:endParaRPr>
          </a:p>
        </p:txBody>
      </p:sp>
      <p:sp>
        <p:nvSpPr>
          <p:cNvPr id="154636" name="Text Box 12">
            <a:extLst>
              <a:ext uri="{FF2B5EF4-FFF2-40B4-BE49-F238E27FC236}">
                <a16:creationId xmlns:a16="http://schemas.microsoft.com/office/drawing/2014/main" id="{169CFD7A-9371-434C-AE21-B07ED27B8F6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3850" y="4683125"/>
            <a:ext cx="184150" cy="903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lnSpc>
                <a:spcPct val="90000"/>
              </a:lnSpc>
              <a:spcBef>
                <a:spcPct val="20000"/>
              </a:spcBef>
            </a:pPr>
            <a:endParaRPr lang="tr-TR" altLang="tr-TR" sz="2800"/>
          </a:p>
          <a:p>
            <a:endParaRPr lang="tr-TR" altLang="tr-TR" sz="28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6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46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46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6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546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546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6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546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546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6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546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546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6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546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546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6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546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546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6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546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546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4627" grpId="0" build="p"/>
      <p:bldP spid="154628" grpId="0" animBg="1"/>
      <p:bldP spid="154629" grpId="0" animBg="1"/>
      <p:bldP spid="154633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ayt Numarası Yer Tutucusu 5">
            <a:extLst>
              <a:ext uri="{FF2B5EF4-FFF2-40B4-BE49-F238E27FC236}">
                <a16:creationId xmlns:a16="http://schemas.microsoft.com/office/drawing/2014/main" id="{E8CF7B47-4C2B-4D57-B125-2F7075093A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E3800B-1B02-47CB-B251-A6AEC7ECC365}" type="slidenum">
              <a:rPr lang="tr-TR" altLang="tr-TR"/>
              <a:pPr/>
              <a:t>21</a:t>
            </a:fld>
            <a:endParaRPr lang="tr-TR" altLang="tr-TR"/>
          </a:p>
        </p:txBody>
      </p:sp>
      <p:sp>
        <p:nvSpPr>
          <p:cNvPr id="155650" name="Rectangle 2">
            <a:extLst>
              <a:ext uri="{FF2B5EF4-FFF2-40B4-BE49-F238E27FC236}">
                <a16:creationId xmlns:a16="http://schemas.microsoft.com/office/drawing/2014/main" id="{77983A16-582D-4AFE-9892-355FF10619B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547813" y="836613"/>
            <a:ext cx="2808287" cy="730250"/>
          </a:xfrm>
        </p:spPr>
        <p:txBody>
          <a:bodyPr/>
          <a:lstStyle/>
          <a:p>
            <a:r>
              <a:rPr lang="tr-TR" altLang="tr-TR" sz="4000" b="1">
                <a:latin typeface="Times New Roman" panose="02020603050405020304" pitchFamily="18" charset="0"/>
              </a:rPr>
              <a:t>Mesaj</a:t>
            </a:r>
          </a:p>
        </p:txBody>
      </p:sp>
      <p:sp>
        <p:nvSpPr>
          <p:cNvPr id="155651" name="Rectangle 3">
            <a:extLst>
              <a:ext uri="{FF2B5EF4-FFF2-40B4-BE49-F238E27FC236}">
                <a16:creationId xmlns:a16="http://schemas.microsoft.com/office/drawing/2014/main" id="{5E13351F-FB40-404B-AF87-55264D16642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755650" y="1844675"/>
            <a:ext cx="8229600" cy="4824413"/>
          </a:xfrm>
        </p:spPr>
        <p:txBody>
          <a:bodyPr/>
          <a:lstStyle/>
          <a:p>
            <a:r>
              <a:rPr lang="tr-TR" altLang="tr-TR" sz="2800" b="1">
                <a:latin typeface="Times New Roman" panose="02020603050405020304" pitchFamily="18" charset="0"/>
              </a:rPr>
              <a:t>Konuşmacı </a:t>
            </a:r>
            <a:r>
              <a:rPr lang="tr-TR" altLang="tr-TR" sz="2800">
                <a:latin typeface="Times New Roman" panose="02020603050405020304" pitchFamily="18" charset="0"/>
              </a:rPr>
              <a:t>ile</a:t>
            </a:r>
            <a:r>
              <a:rPr lang="tr-TR" altLang="tr-TR" sz="2800" b="1">
                <a:latin typeface="Times New Roman" panose="02020603050405020304" pitchFamily="18" charset="0"/>
              </a:rPr>
              <a:t> dinleyici</a:t>
            </a:r>
            <a:r>
              <a:rPr lang="tr-TR" altLang="tr-TR" sz="2800">
                <a:latin typeface="Times New Roman" panose="02020603050405020304" pitchFamily="18" charset="0"/>
              </a:rPr>
              <a:t> veya </a:t>
            </a:r>
            <a:r>
              <a:rPr lang="tr-TR" altLang="tr-TR" sz="2800" b="1">
                <a:latin typeface="Times New Roman" panose="02020603050405020304" pitchFamily="18" charset="0"/>
              </a:rPr>
              <a:t>kaynak </a:t>
            </a:r>
            <a:r>
              <a:rPr lang="tr-TR" altLang="tr-TR" sz="2800">
                <a:latin typeface="Times New Roman" panose="02020603050405020304" pitchFamily="18" charset="0"/>
              </a:rPr>
              <a:t>ile</a:t>
            </a:r>
            <a:r>
              <a:rPr lang="tr-TR" altLang="tr-TR" sz="2800" b="1">
                <a:latin typeface="Times New Roman" panose="02020603050405020304" pitchFamily="18" charset="0"/>
              </a:rPr>
              <a:t> hedef</a:t>
            </a:r>
            <a:r>
              <a:rPr lang="tr-TR" altLang="tr-TR" sz="2800">
                <a:latin typeface="Times New Roman" panose="02020603050405020304" pitchFamily="18" charset="0"/>
              </a:rPr>
              <a:t> arasındaki </a:t>
            </a:r>
            <a:r>
              <a:rPr lang="tr-TR" altLang="tr-TR" sz="2800" b="1">
                <a:latin typeface="Times New Roman" panose="02020603050405020304" pitchFamily="18" charset="0"/>
              </a:rPr>
              <a:t>ilişkiyi sağlayan unsur</a:t>
            </a:r>
            <a:r>
              <a:rPr lang="tr-TR" altLang="tr-TR" sz="2800">
                <a:latin typeface="Times New Roman" panose="02020603050405020304" pitchFamily="18" charset="0"/>
              </a:rPr>
              <a:t>dur</a:t>
            </a:r>
            <a:r>
              <a:rPr lang="tr-TR" altLang="tr-TR"/>
              <a:t>.</a:t>
            </a:r>
          </a:p>
          <a:p>
            <a:pPr lvl="1"/>
            <a:r>
              <a:rPr lang="tr-TR" altLang="tr-TR" b="1">
                <a:latin typeface="Times New Roman" panose="02020603050405020304" pitchFamily="18" charset="0"/>
              </a:rPr>
              <a:t>Harf, </a:t>
            </a:r>
          </a:p>
          <a:p>
            <a:pPr lvl="1"/>
            <a:r>
              <a:rPr lang="tr-TR" altLang="tr-TR" b="1">
                <a:latin typeface="Times New Roman" panose="02020603050405020304" pitchFamily="18" charset="0"/>
              </a:rPr>
              <a:t>rakam, </a:t>
            </a:r>
          </a:p>
          <a:p>
            <a:pPr lvl="1"/>
            <a:r>
              <a:rPr lang="tr-TR" altLang="tr-TR" b="1">
                <a:latin typeface="Times New Roman" panose="02020603050405020304" pitchFamily="18" charset="0"/>
              </a:rPr>
              <a:t>renk, </a:t>
            </a:r>
          </a:p>
          <a:p>
            <a:pPr lvl="1"/>
            <a:r>
              <a:rPr lang="tr-TR" altLang="tr-TR" b="1">
                <a:latin typeface="Times New Roman" panose="02020603050405020304" pitchFamily="18" charset="0"/>
              </a:rPr>
              <a:t>ses, </a:t>
            </a:r>
          </a:p>
          <a:p>
            <a:pPr lvl="1"/>
            <a:r>
              <a:rPr lang="tr-TR" altLang="tr-TR" b="1">
                <a:latin typeface="Times New Roman" panose="02020603050405020304" pitchFamily="18" charset="0"/>
              </a:rPr>
              <a:t>ses tonu, </a:t>
            </a:r>
          </a:p>
          <a:p>
            <a:pPr lvl="1"/>
            <a:r>
              <a:rPr lang="tr-TR" altLang="tr-TR" b="1">
                <a:latin typeface="Times New Roman" panose="02020603050405020304" pitchFamily="18" charset="0"/>
              </a:rPr>
              <a:t>yüz ifadesi (jest </a:t>
            </a:r>
            <a:r>
              <a:rPr lang="tr-TR" altLang="tr-TR">
                <a:latin typeface="Times New Roman" panose="02020603050405020304" pitchFamily="18" charset="0"/>
              </a:rPr>
              <a:t>ve </a:t>
            </a:r>
            <a:r>
              <a:rPr lang="tr-TR" altLang="tr-TR" b="1">
                <a:latin typeface="Times New Roman" panose="02020603050405020304" pitchFamily="18" charset="0"/>
              </a:rPr>
              <a:t>mimik) </a:t>
            </a:r>
          </a:p>
          <a:p>
            <a:pPr lvl="1"/>
            <a:r>
              <a:rPr lang="tr-TR" altLang="tr-TR" b="1">
                <a:latin typeface="Times New Roman" panose="02020603050405020304" pitchFamily="18" charset="0"/>
              </a:rPr>
              <a:t>her türlü görsel </a:t>
            </a:r>
            <a:r>
              <a:rPr lang="tr-TR" altLang="tr-TR">
                <a:latin typeface="Times New Roman" panose="02020603050405020304" pitchFamily="18" charset="0"/>
              </a:rPr>
              <a:t>ve</a:t>
            </a:r>
            <a:r>
              <a:rPr lang="tr-TR" altLang="tr-TR" b="1">
                <a:latin typeface="Times New Roman" panose="02020603050405020304" pitchFamily="18" charset="0"/>
              </a:rPr>
              <a:t> işitsel işaretler</a:t>
            </a:r>
            <a:r>
              <a:rPr lang="tr-TR" altLang="tr-TR">
                <a:latin typeface="Times New Roman" panose="02020603050405020304" pitchFamily="18" charset="0"/>
              </a:rPr>
              <a:t>.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5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5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6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556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556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6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556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556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6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556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556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6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556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556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65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5565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5565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65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5565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5565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65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5565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5565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5651" grpId="0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ayt Numarası Yer Tutucusu 5">
            <a:extLst>
              <a:ext uri="{FF2B5EF4-FFF2-40B4-BE49-F238E27FC236}">
                <a16:creationId xmlns:a16="http://schemas.microsoft.com/office/drawing/2014/main" id="{FB836729-5F8D-433C-A5D1-31E33E70BF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89E489-5C2A-44E1-B233-574D99762F68}" type="slidenum">
              <a:rPr lang="tr-TR" altLang="tr-TR"/>
              <a:pPr/>
              <a:t>22</a:t>
            </a:fld>
            <a:endParaRPr lang="tr-TR" altLang="tr-TR"/>
          </a:p>
        </p:txBody>
      </p:sp>
      <p:sp>
        <p:nvSpPr>
          <p:cNvPr id="156674" name="Rectangle 2">
            <a:extLst>
              <a:ext uri="{FF2B5EF4-FFF2-40B4-BE49-F238E27FC236}">
                <a16:creationId xmlns:a16="http://schemas.microsoft.com/office/drawing/2014/main" id="{B86AE7E7-5AFF-43D0-ABFF-473D73B4B09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350963" y="1052513"/>
            <a:ext cx="4013200" cy="595312"/>
          </a:xfrm>
        </p:spPr>
        <p:txBody>
          <a:bodyPr/>
          <a:lstStyle/>
          <a:p>
            <a:r>
              <a:rPr lang="tr-TR" altLang="tr-TR" sz="4000" b="1">
                <a:latin typeface="Times New Roman" panose="02020603050405020304" pitchFamily="18" charset="0"/>
              </a:rPr>
              <a:t>Mesaj</a:t>
            </a:r>
          </a:p>
        </p:txBody>
      </p:sp>
      <p:sp>
        <p:nvSpPr>
          <p:cNvPr id="156675" name="Rectangle 3">
            <a:extLst>
              <a:ext uri="{FF2B5EF4-FFF2-40B4-BE49-F238E27FC236}">
                <a16:creationId xmlns:a16="http://schemas.microsoft.com/office/drawing/2014/main" id="{4AA286E7-AD70-4EEA-867F-1F2DC13EDC9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395288" y="1989138"/>
            <a:ext cx="8589962" cy="4868862"/>
          </a:xfrm>
        </p:spPr>
        <p:txBody>
          <a:bodyPr/>
          <a:lstStyle/>
          <a:p>
            <a:pPr algn="just">
              <a:buFont typeface="Wingdings" panose="05000000000000000000" pitchFamily="2" charset="2"/>
              <a:buNone/>
            </a:pPr>
            <a:r>
              <a:rPr lang="tr-TR" altLang="tr-TR" b="1">
                <a:latin typeface="Times New Roman" panose="02020603050405020304" pitchFamily="18" charset="0"/>
              </a:rPr>
              <a:t>Bir mesajın istenilen amaca ulaşabilmesi</a:t>
            </a:r>
            <a:r>
              <a:rPr lang="tr-TR" altLang="tr-TR">
                <a:latin typeface="Times New Roman" panose="02020603050405020304" pitchFamily="18" charset="0"/>
              </a:rPr>
              <a:t>;</a:t>
            </a:r>
          </a:p>
          <a:p>
            <a:r>
              <a:rPr lang="tr-TR" altLang="tr-TR" b="1">
                <a:latin typeface="Times New Roman" panose="02020603050405020304" pitchFamily="18" charset="0"/>
              </a:rPr>
              <a:t>hedef kitlenin dikkatini çekecek</a:t>
            </a:r>
            <a:r>
              <a:rPr lang="tr-TR" altLang="tr-TR">
                <a:latin typeface="Times New Roman" panose="02020603050405020304" pitchFamily="18" charset="0"/>
              </a:rPr>
              <a:t> şekilde </a:t>
            </a:r>
            <a:r>
              <a:rPr lang="tr-TR" altLang="tr-TR" b="1">
                <a:latin typeface="Times New Roman" panose="02020603050405020304" pitchFamily="18" charset="0"/>
              </a:rPr>
              <a:t>kurgulanmalı</a:t>
            </a:r>
            <a:r>
              <a:rPr lang="tr-TR" altLang="tr-TR">
                <a:latin typeface="Times New Roman" panose="02020603050405020304" pitchFamily="18" charset="0"/>
              </a:rPr>
              <a:t> ve </a:t>
            </a:r>
            <a:r>
              <a:rPr lang="tr-TR" altLang="tr-TR" b="1">
                <a:latin typeface="Times New Roman" panose="02020603050405020304" pitchFamily="18" charset="0"/>
              </a:rPr>
              <a:t>sunulmalı</a:t>
            </a:r>
          </a:p>
          <a:p>
            <a:r>
              <a:rPr lang="tr-TR" altLang="tr-TR" b="1">
                <a:latin typeface="Times New Roman" panose="02020603050405020304" pitchFamily="18" charset="0"/>
              </a:rPr>
              <a:t>Kaynak ve hedef kitlenin</a:t>
            </a:r>
            <a:r>
              <a:rPr lang="tr-TR" altLang="tr-TR">
                <a:latin typeface="Times New Roman" panose="02020603050405020304" pitchFamily="18" charset="0"/>
              </a:rPr>
              <a:t> ortak </a:t>
            </a:r>
            <a:r>
              <a:rPr lang="tr-TR" altLang="tr-TR" b="1">
                <a:latin typeface="Times New Roman" panose="02020603050405020304" pitchFamily="18" charset="0"/>
              </a:rPr>
              <a:t>yaşam deneyimlerini ifade eden işaretlerle verilmeli</a:t>
            </a:r>
            <a:r>
              <a:rPr lang="tr-TR" altLang="tr-TR">
                <a:latin typeface="Times New Roman" panose="02020603050405020304" pitchFamily="18" charset="0"/>
              </a:rPr>
              <a:t>dir. </a:t>
            </a:r>
          </a:p>
          <a:p>
            <a:r>
              <a:rPr lang="tr-TR" altLang="tr-TR" b="1">
                <a:latin typeface="Times New Roman" panose="02020603050405020304" pitchFamily="18" charset="0"/>
              </a:rPr>
              <a:t>Hedefte ihtiyaç uyandırmalı,</a:t>
            </a:r>
            <a:r>
              <a:rPr lang="tr-TR" altLang="tr-TR">
                <a:latin typeface="Times New Roman" panose="02020603050405020304" pitchFamily="18" charset="0"/>
              </a:rPr>
              <a:t> </a:t>
            </a:r>
          </a:p>
          <a:p>
            <a:r>
              <a:rPr lang="tr-TR" altLang="tr-TR">
                <a:latin typeface="Times New Roman" panose="02020603050405020304" pitchFamily="18" charset="0"/>
              </a:rPr>
              <a:t>Bireyin içinde bulunduğu </a:t>
            </a:r>
            <a:r>
              <a:rPr lang="tr-TR" altLang="tr-TR" b="1">
                <a:latin typeface="Times New Roman" panose="02020603050405020304" pitchFamily="18" charset="0"/>
              </a:rPr>
              <a:t>grup normuna uygun</a:t>
            </a:r>
            <a:r>
              <a:rPr lang="tr-TR" altLang="tr-TR">
                <a:latin typeface="Times New Roman" panose="02020603050405020304" pitchFamily="18" charset="0"/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6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66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66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6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566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566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6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566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566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6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566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566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6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566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566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6675" grpId="0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ayt Numarası Yer Tutucusu 5">
            <a:extLst>
              <a:ext uri="{FF2B5EF4-FFF2-40B4-BE49-F238E27FC236}">
                <a16:creationId xmlns:a16="http://schemas.microsoft.com/office/drawing/2014/main" id="{1995E046-1216-4CA5-9B0A-79A63A1003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8D0D35-5BE3-4052-9B4D-020C8D23F230}" type="slidenum">
              <a:rPr lang="tr-TR" altLang="tr-TR"/>
              <a:pPr/>
              <a:t>23</a:t>
            </a:fld>
            <a:endParaRPr lang="tr-TR" altLang="tr-TR"/>
          </a:p>
        </p:txBody>
      </p:sp>
      <p:sp>
        <p:nvSpPr>
          <p:cNvPr id="254978" name="Rectangle 2">
            <a:extLst>
              <a:ext uri="{FF2B5EF4-FFF2-40B4-BE49-F238E27FC236}">
                <a16:creationId xmlns:a16="http://schemas.microsoft.com/office/drawing/2014/main" id="{AB2B856A-98D5-4308-AFB5-FF829BE6291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350963" y="981075"/>
            <a:ext cx="3725862" cy="730250"/>
          </a:xfrm>
        </p:spPr>
        <p:txBody>
          <a:bodyPr/>
          <a:lstStyle/>
          <a:p>
            <a:r>
              <a:rPr lang="tr-TR" altLang="tr-TR" sz="4000" b="1">
                <a:latin typeface="Times New Roman" panose="02020603050405020304" pitchFamily="18" charset="0"/>
              </a:rPr>
              <a:t>Mesaj</a:t>
            </a:r>
          </a:p>
        </p:txBody>
      </p:sp>
      <p:sp>
        <p:nvSpPr>
          <p:cNvPr id="254979" name="Rectangle 3">
            <a:extLst>
              <a:ext uri="{FF2B5EF4-FFF2-40B4-BE49-F238E27FC236}">
                <a16:creationId xmlns:a16="http://schemas.microsoft.com/office/drawing/2014/main" id="{0036681B-651A-4D3A-BCB9-C71EBE09969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187450" y="2060575"/>
            <a:ext cx="7366000" cy="4248150"/>
          </a:xfrm>
        </p:spPr>
        <p:txBody>
          <a:bodyPr/>
          <a:lstStyle/>
          <a:p>
            <a:pPr marL="609600" indent="-609600" algn="just"/>
            <a:r>
              <a:rPr lang="tr-TR" altLang="tr-TR" b="1">
                <a:latin typeface="Times New Roman" panose="02020603050405020304" pitchFamily="18" charset="0"/>
              </a:rPr>
              <a:t>Basitlik</a:t>
            </a:r>
          </a:p>
          <a:p>
            <a:pPr marL="609600" indent="-609600" algn="just"/>
            <a:endParaRPr lang="tr-TR" altLang="tr-TR" b="1">
              <a:latin typeface="Times New Roman" panose="02020603050405020304" pitchFamily="18" charset="0"/>
            </a:endParaRPr>
          </a:p>
          <a:p>
            <a:pPr marL="609600" indent="-609600" algn="just"/>
            <a:r>
              <a:rPr lang="tr-TR" altLang="tr-TR" b="1">
                <a:latin typeface="Times New Roman" panose="02020603050405020304" pitchFamily="18" charset="0"/>
              </a:rPr>
              <a:t>Sıralama ve Düzen</a:t>
            </a:r>
          </a:p>
          <a:p>
            <a:pPr marL="609600" indent="-609600" algn="just"/>
            <a:endParaRPr lang="tr-TR" altLang="tr-TR" b="1">
              <a:latin typeface="Times New Roman" panose="02020603050405020304" pitchFamily="18" charset="0"/>
            </a:endParaRPr>
          </a:p>
          <a:p>
            <a:pPr marL="609600" indent="-609600" algn="just"/>
            <a:r>
              <a:rPr lang="tr-TR" altLang="tr-TR" b="1">
                <a:latin typeface="Times New Roman" panose="02020603050405020304" pitchFamily="18" charset="0"/>
              </a:rPr>
              <a:t>Kısa ve Özlü Olmalı</a:t>
            </a:r>
          </a:p>
          <a:p>
            <a:pPr marL="609600" indent="-609600" algn="just"/>
            <a:endParaRPr lang="tr-TR" altLang="tr-TR" b="1">
              <a:latin typeface="Times New Roman" panose="02020603050405020304" pitchFamily="18" charset="0"/>
            </a:endParaRPr>
          </a:p>
          <a:p>
            <a:pPr marL="609600" indent="-609600" algn="just"/>
            <a:r>
              <a:rPr lang="tr-TR" altLang="tr-TR" b="1">
                <a:latin typeface="Times New Roman" panose="02020603050405020304" pitchFamily="18" charset="0"/>
              </a:rPr>
              <a:t>Rahatlatma ve İlgi Çekme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49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549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549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49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549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549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49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549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549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497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5497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5497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4979" grpId="0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ayt Numarası Yer Tutucusu 5">
            <a:extLst>
              <a:ext uri="{FF2B5EF4-FFF2-40B4-BE49-F238E27FC236}">
                <a16:creationId xmlns:a16="http://schemas.microsoft.com/office/drawing/2014/main" id="{D8B758EB-64E2-46DF-9983-28BD251524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5244EC-0776-44E3-A848-FA4FBAEA58B3}" type="slidenum">
              <a:rPr lang="tr-TR" altLang="tr-TR"/>
              <a:pPr/>
              <a:t>24</a:t>
            </a:fld>
            <a:endParaRPr lang="tr-TR" altLang="tr-TR"/>
          </a:p>
        </p:txBody>
      </p:sp>
      <p:sp>
        <p:nvSpPr>
          <p:cNvPr id="329730" name="Rectangle 2">
            <a:extLst>
              <a:ext uri="{FF2B5EF4-FFF2-40B4-BE49-F238E27FC236}">
                <a16:creationId xmlns:a16="http://schemas.microsoft.com/office/drawing/2014/main" id="{00F83578-D04D-40F4-8C86-1B4C5CE180A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350963" y="692150"/>
            <a:ext cx="4660900" cy="874713"/>
          </a:xfrm>
        </p:spPr>
        <p:txBody>
          <a:bodyPr/>
          <a:lstStyle/>
          <a:p>
            <a:r>
              <a:rPr lang="tr-TR" altLang="tr-TR" sz="4000" b="1">
                <a:latin typeface="Times New Roman" panose="02020603050405020304" pitchFamily="18" charset="0"/>
              </a:rPr>
              <a:t>Kanal</a:t>
            </a:r>
          </a:p>
        </p:txBody>
      </p:sp>
      <p:sp>
        <p:nvSpPr>
          <p:cNvPr id="329731" name="Rectangle 3">
            <a:extLst>
              <a:ext uri="{FF2B5EF4-FFF2-40B4-BE49-F238E27FC236}">
                <a16:creationId xmlns:a16="http://schemas.microsoft.com/office/drawing/2014/main" id="{66319529-C9AB-445A-9B70-909DD71591F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00113" y="2205038"/>
            <a:ext cx="8054975" cy="4319587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tr-TR" altLang="tr-TR">
                <a:latin typeface="Times New Roman" panose="02020603050405020304" pitchFamily="18" charset="0"/>
              </a:rPr>
              <a:t>İletişimde kullanılan </a:t>
            </a:r>
            <a:r>
              <a:rPr lang="tr-TR" altLang="tr-TR" b="1">
                <a:latin typeface="Times New Roman" panose="02020603050405020304" pitchFamily="18" charset="0"/>
              </a:rPr>
              <a:t>kanal sayısı arttıkça</a:t>
            </a:r>
            <a:r>
              <a:rPr lang="tr-TR" altLang="tr-TR">
                <a:latin typeface="Times New Roman" panose="02020603050405020304" pitchFamily="18" charset="0"/>
              </a:rPr>
              <a:t> </a:t>
            </a:r>
            <a:r>
              <a:rPr lang="tr-TR" altLang="tr-TR" b="1">
                <a:latin typeface="Times New Roman" panose="02020603050405020304" pitchFamily="18" charset="0"/>
              </a:rPr>
              <a:t>iletişimin etkisi de</a:t>
            </a:r>
            <a:r>
              <a:rPr lang="tr-TR" altLang="tr-TR">
                <a:latin typeface="Times New Roman" panose="02020603050405020304" pitchFamily="18" charset="0"/>
              </a:rPr>
              <a:t> o derece de </a:t>
            </a:r>
            <a:r>
              <a:rPr lang="tr-TR" altLang="tr-TR" b="1">
                <a:latin typeface="Times New Roman" panose="02020603050405020304" pitchFamily="18" charset="0"/>
              </a:rPr>
              <a:t>artar.</a:t>
            </a:r>
            <a:r>
              <a:rPr lang="tr-TR" altLang="tr-TR">
                <a:latin typeface="Times New Roman" panose="02020603050405020304" pitchFamily="18" charset="0"/>
              </a:rPr>
              <a:t>  </a:t>
            </a:r>
          </a:p>
          <a:p>
            <a:pPr>
              <a:lnSpc>
                <a:spcPct val="90000"/>
              </a:lnSpc>
              <a:buFont typeface="Wingdings" panose="05000000000000000000" pitchFamily="2" charset="2"/>
              <a:buNone/>
            </a:pPr>
            <a:endParaRPr lang="tr-TR" altLang="tr-TR">
              <a:latin typeface="Times New Roman" panose="02020603050405020304" pitchFamily="18" charset="0"/>
            </a:endParaRPr>
          </a:p>
          <a:p>
            <a:pPr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tr-TR" altLang="tr-TR">
                <a:latin typeface="Times New Roman" panose="02020603050405020304" pitchFamily="18" charset="0"/>
              </a:rPr>
              <a:t>Bu araçlar; </a:t>
            </a:r>
          </a:p>
          <a:p>
            <a:pPr lvl="1">
              <a:lnSpc>
                <a:spcPct val="90000"/>
              </a:lnSpc>
            </a:pPr>
            <a:r>
              <a:rPr lang="tr-TR" altLang="tr-TR" sz="3200" b="1">
                <a:latin typeface="Times New Roman" panose="02020603050405020304" pitchFamily="18" charset="0"/>
              </a:rPr>
              <a:t>söz (konuşma),</a:t>
            </a:r>
          </a:p>
          <a:p>
            <a:pPr lvl="1">
              <a:lnSpc>
                <a:spcPct val="90000"/>
              </a:lnSpc>
            </a:pPr>
            <a:r>
              <a:rPr lang="tr-TR" altLang="tr-TR" sz="3200" b="1">
                <a:latin typeface="Times New Roman" panose="02020603050405020304" pitchFamily="18" charset="0"/>
              </a:rPr>
              <a:t>yazı, </a:t>
            </a:r>
          </a:p>
          <a:p>
            <a:pPr lvl="1">
              <a:lnSpc>
                <a:spcPct val="90000"/>
              </a:lnSpc>
            </a:pPr>
            <a:r>
              <a:rPr lang="tr-TR" altLang="tr-TR" sz="3200" b="1">
                <a:latin typeface="Times New Roman" panose="02020603050405020304" pitchFamily="18" charset="0"/>
              </a:rPr>
              <a:t>resim </a:t>
            </a:r>
            <a:r>
              <a:rPr lang="tr-TR" altLang="tr-TR" sz="3200">
                <a:latin typeface="Times New Roman" panose="02020603050405020304" pitchFamily="18" charset="0"/>
              </a:rPr>
              <a:t>ve </a:t>
            </a:r>
          </a:p>
          <a:p>
            <a:pPr lvl="1">
              <a:lnSpc>
                <a:spcPct val="90000"/>
              </a:lnSpc>
            </a:pPr>
            <a:r>
              <a:rPr lang="tr-TR" altLang="tr-TR" sz="3200" b="1">
                <a:latin typeface="Times New Roman" panose="02020603050405020304" pitchFamily="18" charset="0"/>
              </a:rPr>
              <a:t>nesnelerdir.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97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297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297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97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297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297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97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297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297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97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297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297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973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2973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2973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973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2973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2973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9731" grpId="0" build="p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ayt Numarası Yer Tutucusu 5">
            <a:extLst>
              <a:ext uri="{FF2B5EF4-FFF2-40B4-BE49-F238E27FC236}">
                <a16:creationId xmlns:a16="http://schemas.microsoft.com/office/drawing/2014/main" id="{CE8494F3-7A16-4A6E-885A-6CFE61CA5A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050B53-D5A9-45FD-BD3E-1E5E63E8EF2A}" type="slidenum">
              <a:rPr lang="tr-TR" altLang="tr-TR"/>
              <a:pPr/>
              <a:t>25</a:t>
            </a:fld>
            <a:endParaRPr lang="tr-TR" altLang="tr-TR"/>
          </a:p>
        </p:txBody>
      </p:sp>
      <p:sp>
        <p:nvSpPr>
          <p:cNvPr id="158722" name="Rectangle 2">
            <a:extLst>
              <a:ext uri="{FF2B5EF4-FFF2-40B4-BE49-F238E27FC236}">
                <a16:creationId xmlns:a16="http://schemas.microsoft.com/office/drawing/2014/main" id="{FE76128B-56AF-4B45-8043-9CDE1EFE6D0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350963" y="836613"/>
            <a:ext cx="4805362" cy="730250"/>
          </a:xfrm>
        </p:spPr>
        <p:txBody>
          <a:bodyPr/>
          <a:lstStyle/>
          <a:p>
            <a:r>
              <a:rPr lang="tr-TR" altLang="tr-TR" sz="4000" b="1">
                <a:latin typeface="Times New Roman" panose="02020603050405020304" pitchFamily="18" charset="0"/>
              </a:rPr>
              <a:t>Kanal</a:t>
            </a:r>
          </a:p>
        </p:txBody>
      </p:sp>
      <p:sp>
        <p:nvSpPr>
          <p:cNvPr id="158723" name="Rectangle 3">
            <a:extLst>
              <a:ext uri="{FF2B5EF4-FFF2-40B4-BE49-F238E27FC236}">
                <a16:creationId xmlns:a16="http://schemas.microsoft.com/office/drawing/2014/main" id="{5B2CF1C7-AF54-47F3-BBCD-0F874AD9993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00113" y="2044700"/>
            <a:ext cx="8054975" cy="4624388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tr-TR" altLang="tr-TR" sz="2800" b="1">
                <a:latin typeface="Times New Roman" panose="02020603050405020304" pitchFamily="18" charset="0"/>
              </a:rPr>
              <a:t>Kaynak</a:t>
            </a:r>
            <a:r>
              <a:rPr lang="tr-TR" altLang="tr-TR" sz="2800">
                <a:latin typeface="Times New Roman" panose="02020603050405020304" pitchFamily="18" charset="0"/>
              </a:rPr>
              <a:t> ile </a:t>
            </a:r>
            <a:r>
              <a:rPr lang="tr-TR" altLang="tr-TR" sz="2800" b="1">
                <a:latin typeface="Times New Roman" panose="02020603050405020304" pitchFamily="18" charset="0"/>
              </a:rPr>
              <a:t>alıcı </a:t>
            </a:r>
            <a:r>
              <a:rPr lang="tr-TR" altLang="tr-TR" sz="2800">
                <a:latin typeface="Times New Roman" panose="02020603050405020304" pitchFamily="18" charset="0"/>
              </a:rPr>
              <a:t>arasındaki </a:t>
            </a:r>
            <a:r>
              <a:rPr lang="tr-TR" altLang="tr-TR" sz="2800" b="1">
                <a:latin typeface="Times New Roman" panose="02020603050405020304" pitchFamily="18" charset="0"/>
              </a:rPr>
              <a:t>mesajın aktarılmasını sağlayan yol</a:t>
            </a:r>
            <a:r>
              <a:rPr lang="tr-TR" altLang="tr-TR" sz="2800">
                <a:latin typeface="Times New Roman" panose="02020603050405020304" pitchFamily="18" charset="0"/>
              </a:rPr>
              <a:t>dur. </a:t>
            </a:r>
          </a:p>
          <a:p>
            <a:pPr>
              <a:lnSpc>
                <a:spcPct val="90000"/>
              </a:lnSpc>
            </a:pPr>
            <a:endParaRPr lang="tr-TR" altLang="tr-TR" sz="2800">
              <a:latin typeface="Times New Roman" panose="02020603050405020304" pitchFamily="18" charset="0"/>
            </a:endParaRPr>
          </a:p>
          <a:p>
            <a:pPr>
              <a:lnSpc>
                <a:spcPct val="90000"/>
              </a:lnSpc>
            </a:pPr>
            <a:r>
              <a:rPr lang="tr-TR" altLang="tr-TR" sz="2800">
                <a:latin typeface="Times New Roman" panose="02020603050405020304" pitchFamily="18" charset="0"/>
              </a:rPr>
              <a:t>Kanal </a:t>
            </a:r>
            <a:r>
              <a:rPr lang="tr-TR" altLang="tr-TR" sz="2800" b="1">
                <a:latin typeface="Times New Roman" panose="02020603050405020304" pitchFamily="18" charset="0"/>
              </a:rPr>
              <a:t>olmadan iletişimin olması mümkün değil</a:t>
            </a:r>
            <a:r>
              <a:rPr lang="tr-TR" altLang="tr-TR" sz="2800">
                <a:latin typeface="Times New Roman" panose="02020603050405020304" pitchFamily="18" charset="0"/>
              </a:rPr>
              <a:t>dir. </a:t>
            </a:r>
          </a:p>
          <a:p>
            <a:pPr>
              <a:lnSpc>
                <a:spcPct val="90000"/>
              </a:lnSpc>
            </a:pPr>
            <a:endParaRPr lang="tr-TR" altLang="tr-TR" sz="2800">
              <a:latin typeface="Times New Roman" panose="02020603050405020304" pitchFamily="18" charset="0"/>
            </a:endParaRPr>
          </a:p>
          <a:p>
            <a:pPr>
              <a:lnSpc>
                <a:spcPct val="90000"/>
              </a:lnSpc>
            </a:pPr>
            <a:r>
              <a:rPr lang="tr-TR" altLang="tr-TR" sz="2800" b="1">
                <a:latin typeface="Times New Roman" panose="02020603050405020304" pitchFamily="18" charset="0"/>
              </a:rPr>
              <a:t>Yüz yüze iletişimde</a:t>
            </a:r>
            <a:r>
              <a:rPr lang="tr-TR" altLang="tr-TR" sz="2800">
                <a:latin typeface="Times New Roman" panose="02020603050405020304" pitchFamily="18" charset="0"/>
              </a:rPr>
              <a:t> kişinin </a:t>
            </a:r>
            <a:r>
              <a:rPr lang="tr-TR" altLang="tr-TR" sz="2800" b="1">
                <a:latin typeface="Times New Roman" panose="02020603050405020304" pitchFamily="18" charset="0"/>
              </a:rPr>
              <a:t>bedeni, yüzü, giysileri</a:t>
            </a:r>
            <a:r>
              <a:rPr lang="tr-TR" altLang="tr-TR" sz="2800">
                <a:latin typeface="Times New Roman" panose="02020603050405020304" pitchFamily="18" charset="0"/>
              </a:rPr>
              <a:t> ve </a:t>
            </a:r>
            <a:r>
              <a:rPr lang="tr-TR" altLang="tr-TR" sz="2800" b="1">
                <a:latin typeface="Times New Roman" panose="02020603050405020304" pitchFamily="18" charset="0"/>
              </a:rPr>
              <a:t>sesi</a:t>
            </a:r>
            <a:r>
              <a:rPr lang="tr-TR" altLang="tr-TR" sz="2800">
                <a:latin typeface="Times New Roman" panose="02020603050405020304" pitchFamily="18" charset="0"/>
              </a:rPr>
              <a:t> </a:t>
            </a:r>
            <a:r>
              <a:rPr lang="tr-TR" altLang="tr-TR" sz="2800" b="1">
                <a:latin typeface="Times New Roman" panose="02020603050405020304" pitchFamily="18" charset="0"/>
              </a:rPr>
              <a:t>kanal </a:t>
            </a:r>
            <a:r>
              <a:rPr lang="tr-TR" altLang="tr-TR" sz="2800">
                <a:latin typeface="Times New Roman" panose="02020603050405020304" pitchFamily="18" charset="0"/>
              </a:rPr>
              <a:t>olarak nitelendirilirken, </a:t>
            </a:r>
            <a:r>
              <a:rPr lang="tr-TR" altLang="tr-TR" sz="2800" b="1">
                <a:latin typeface="Times New Roman" panose="02020603050405020304" pitchFamily="18" charset="0"/>
              </a:rPr>
              <a:t>kitle iletişiminde</a:t>
            </a:r>
            <a:r>
              <a:rPr lang="tr-TR" altLang="tr-TR" sz="2800">
                <a:latin typeface="Times New Roman" panose="02020603050405020304" pitchFamily="18" charset="0"/>
              </a:rPr>
              <a:t> ise </a:t>
            </a:r>
            <a:r>
              <a:rPr lang="tr-TR" altLang="tr-TR" sz="2800" b="1">
                <a:latin typeface="Times New Roman" panose="02020603050405020304" pitchFamily="18" charset="0"/>
              </a:rPr>
              <a:t>gazete, radyo</a:t>
            </a:r>
            <a:r>
              <a:rPr lang="tr-TR" altLang="tr-TR" sz="2800">
                <a:latin typeface="Times New Roman" panose="02020603050405020304" pitchFamily="18" charset="0"/>
              </a:rPr>
              <a:t> ve </a:t>
            </a:r>
            <a:r>
              <a:rPr lang="tr-TR" altLang="tr-TR" sz="2800" b="1">
                <a:latin typeface="Times New Roman" panose="02020603050405020304" pitchFamily="18" charset="0"/>
              </a:rPr>
              <a:t>televizyon</a:t>
            </a:r>
            <a:r>
              <a:rPr lang="tr-TR" altLang="tr-TR" sz="2800">
                <a:latin typeface="Times New Roman" panose="02020603050405020304" pitchFamily="18" charset="0"/>
              </a:rPr>
              <a:t> birer kanaldır.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7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87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87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7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587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587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7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587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587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8723" grpId="0" build="p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ayt Numarası Yer Tutucusu 5">
            <a:extLst>
              <a:ext uri="{FF2B5EF4-FFF2-40B4-BE49-F238E27FC236}">
                <a16:creationId xmlns:a16="http://schemas.microsoft.com/office/drawing/2014/main" id="{735E9AD2-2BD4-4155-A895-8A230DE8F5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3003BD-6112-4E24-96A4-A2EE97327C52}" type="slidenum">
              <a:rPr lang="tr-TR" altLang="tr-TR"/>
              <a:pPr/>
              <a:t>26</a:t>
            </a:fld>
            <a:endParaRPr lang="tr-TR" altLang="tr-TR"/>
          </a:p>
        </p:txBody>
      </p:sp>
      <p:sp>
        <p:nvSpPr>
          <p:cNvPr id="500738" name="Rectangle 2">
            <a:extLst>
              <a:ext uri="{FF2B5EF4-FFF2-40B4-BE49-F238E27FC236}">
                <a16:creationId xmlns:a16="http://schemas.microsoft.com/office/drawing/2014/main" id="{C1F5A553-2080-401D-A539-4590500FDAB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403350" y="765175"/>
            <a:ext cx="4176713" cy="801688"/>
          </a:xfrm>
        </p:spPr>
        <p:txBody>
          <a:bodyPr/>
          <a:lstStyle/>
          <a:p>
            <a:r>
              <a:rPr lang="tr-TR" altLang="tr-TR" sz="4000" b="1">
                <a:latin typeface="Times New Roman" panose="02020603050405020304" pitchFamily="18" charset="0"/>
              </a:rPr>
              <a:t>Söz (Konuşma)</a:t>
            </a:r>
          </a:p>
        </p:txBody>
      </p:sp>
      <p:sp>
        <p:nvSpPr>
          <p:cNvPr id="500739" name="Rectangle 3">
            <a:extLst>
              <a:ext uri="{FF2B5EF4-FFF2-40B4-BE49-F238E27FC236}">
                <a16:creationId xmlns:a16="http://schemas.microsoft.com/office/drawing/2014/main" id="{FE7DB739-1F87-4376-B84A-F67BC5E2BE9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827088" y="2044700"/>
            <a:ext cx="8066087" cy="4552950"/>
          </a:xfrm>
        </p:spPr>
        <p:txBody>
          <a:bodyPr/>
          <a:lstStyle/>
          <a:p>
            <a:r>
              <a:rPr lang="tr-TR" altLang="tr-TR">
                <a:latin typeface="Times New Roman" panose="02020603050405020304" pitchFamily="18" charset="0"/>
              </a:rPr>
              <a:t>Mesajın aktarılmasında </a:t>
            </a:r>
            <a:r>
              <a:rPr lang="tr-TR" altLang="tr-TR" b="1">
                <a:latin typeface="Times New Roman" panose="02020603050405020304" pitchFamily="18" charset="0"/>
              </a:rPr>
              <a:t>olaylar </a:t>
            </a:r>
            <a:r>
              <a:rPr lang="tr-TR" altLang="tr-TR">
                <a:latin typeface="Times New Roman" panose="02020603050405020304" pitchFamily="18" charset="0"/>
              </a:rPr>
              <a:t>ve </a:t>
            </a:r>
            <a:r>
              <a:rPr lang="tr-TR" altLang="tr-TR" b="1">
                <a:latin typeface="Times New Roman" panose="02020603050405020304" pitchFamily="18" charset="0"/>
              </a:rPr>
              <a:t>düşünceler,</a:t>
            </a:r>
            <a:r>
              <a:rPr lang="tr-TR" altLang="tr-TR">
                <a:latin typeface="Times New Roman" panose="02020603050405020304" pitchFamily="18" charset="0"/>
              </a:rPr>
              <a:t> </a:t>
            </a:r>
            <a:r>
              <a:rPr lang="tr-TR" altLang="tr-TR" b="1">
                <a:latin typeface="Times New Roman" panose="02020603050405020304" pitchFamily="18" charset="0"/>
              </a:rPr>
              <a:t>kaynak </a:t>
            </a:r>
            <a:r>
              <a:rPr lang="tr-TR" altLang="tr-TR">
                <a:latin typeface="Times New Roman" panose="02020603050405020304" pitchFamily="18" charset="0"/>
              </a:rPr>
              <a:t>tarafından belirli </a:t>
            </a:r>
            <a:r>
              <a:rPr lang="tr-TR" altLang="tr-TR" b="1">
                <a:latin typeface="Times New Roman" panose="02020603050405020304" pitchFamily="18" charset="0"/>
              </a:rPr>
              <a:t>terimler/kavramlara dönüştürülür</a:t>
            </a:r>
            <a:r>
              <a:rPr lang="tr-TR" altLang="tr-TR">
                <a:latin typeface="Times New Roman" panose="02020603050405020304" pitchFamily="18" charset="0"/>
              </a:rPr>
              <a:t>. </a:t>
            </a:r>
          </a:p>
          <a:p>
            <a:r>
              <a:rPr lang="tr-TR" altLang="tr-TR" b="1">
                <a:latin typeface="Times New Roman" panose="02020603050405020304" pitchFamily="18" charset="0"/>
              </a:rPr>
              <a:t>Alıcı,</a:t>
            </a:r>
            <a:r>
              <a:rPr lang="tr-TR" altLang="tr-TR">
                <a:latin typeface="Times New Roman" panose="02020603050405020304" pitchFamily="18" charset="0"/>
              </a:rPr>
              <a:t> </a:t>
            </a:r>
            <a:r>
              <a:rPr lang="tr-TR" altLang="tr-TR" b="1">
                <a:latin typeface="Times New Roman" panose="02020603050405020304" pitchFamily="18" charset="0"/>
              </a:rPr>
              <a:t>bu kavramları</a:t>
            </a:r>
            <a:r>
              <a:rPr lang="tr-TR" altLang="tr-TR">
                <a:latin typeface="Times New Roman" panose="02020603050405020304" pitchFamily="18" charset="0"/>
              </a:rPr>
              <a:t> bir düşünme sürecinden geçirerek </a:t>
            </a:r>
            <a:r>
              <a:rPr lang="tr-TR" altLang="tr-TR" b="1">
                <a:latin typeface="Times New Roman" panose="02020603050405020304" pitchFamily="18" charset="0"/>
              </a:rPr>
              <a:t>anlayacağı şekle dönüştürür</a:t>
            </a:r>
            <a:r>
              <a:rPr lang="tr-TR" altLang="tr-TR">
                <a:latin typeface="Times New Roman" panose="02020603050405020304" pitchFamily="18" charset="0"/>
              </a:rPr>
              <a:t>.</a:t>
            </a:r>
          </a:p>
          <a:p>
            <a:r>
              <a:rPr lang="tr-TR" altLang="tr-TR">
                <a:latin typeface="Times New Roman" panose="02020603050405020304" pitchFamily="18" charset="0"/>
              </a:rPr>
              <a:t>Bu dönüşüm, </a:t>
            </a:r>
            <a:r>
              <a:rPr lang="tr-TR" altLang="tr-TR" b="1">
                <a:latin typeface="Times New Roman" panose="02020603050405020304" pitchFamily="18" charset="0"/>
              </a:rPr>
              <a:t>yoğun bir çabayı </a:t>
            </a:r>
            <a:r>
              <a:rPr lang="tr-TR" altLang="tr-TR">
                <a:latin typeface="Times New Roman" panose="02020603050405020304" pitchFamily="18" charset="0"/>
              </a:rPr>
              <a:t>gerektirir. </a:t>
            </a:r>
          </a:p>
          <a:p>
            <a:r>
              <a:rPr lang="tr-TR" altLang="tr-TR">
                <a:latin typeface="Times New Roman" panose="02020603050405020304" pitchFamily="18" charset="0"/>
              </a:rPr>
              <a:t>Bu </a:t>
            </a:r>
            <a:r>
              <a:rPr lang="tr-TR" altLang="tr-TR" b="1">
                <a:latin typeface="Times New Roman" panose="02020603050405020304" pitchFamily="18" charset="0"/>
              </a:rPr>
              <a:t>çaba,</a:t>
            </a:r>
            <a:r>
              <a:rPr lang="tr-TR" altLang="tr-TR">
                <a:latin typeface="Times New Roman" panose="02020603050405020304" pitchFamily="18" charset="0"/>
              </a:rPr>
              <a:t> </a:t>
            </a:r>
            <a:r>
              <a:rPr lang="tr-TR" altLang="tr-TR" b="1">
                <a:latin typeface="Times New Roman" panose="02020603050405020304" pitchFamily="18" charset="0"/>
              </a:rPr>
              <a:t>sunulan mesajlara alıcının yabancı olma derecesine</a:t>
            </a:r>
            <a:r>
              <a:rPr lang="tr-TR" altLang="tr-TR">
                <a:latin typeface="Times New Roman" panose="02020603050405020304" pitchFamily="18" charset="0"/>
              </a:rPr>
              <a:t> göre </a:t>
            </a:r>
            <a:r>
              <a:rPr lang="tr-TR" altLang="tr-TR" b="1">
                <a:latin typeface="Times New Roman" panose="02020603050405020304" pitchFamily="18" charset="0"/>
              </a:rPr>
              <a:t>artar.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07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007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007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07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007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007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07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007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007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07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007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007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0739" grpId="0" build="p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ayt Numarası Yer Tutucusu 5">
            <a:extLst>
              <a:ext uri="{FF2B5EF4-FFF2-40B4-BE49-F238E27FC236}">
                <a16:creationId xmlns:a16="http://schemas.microsoft.com/office/drawing/2014/main" id="{DC6194FF-E261-4C14-AC03-6AC1EDB263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92EDC6-2C0F-4209-BBA7-E55293FD4703}" type="slidenum">
              <a:rPr lang="tr-TR" altLang="tr-TR"/>
              <a:pPr/>
              <a:t>27</a:t>
            </a:fld>
            <a:endParaRPr lang="tr-TR" altLang="tr-TR"/>
          </a:p>
        </p:txBody>
      </p:sp>
      <p:sp>
        <p:nvSpPr>
          <p:cNvPr id="331778" name="Rectangle 2">
            <a:extLst>
              <a:ext uri="{FF2B5EF4-FFF2-40B4-BE49-F238E27FC236}">
                <a16:creationId xmlns:a16="http://schemas.microsoft.com/office/drawing/2014/main" id="{D1F4FD0F-9E08-4346-BE2F-353E86056C2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476375" y="765175"/>
            <a:ext cx="5040313" cy="803275"/>
          </a:xfrm>
        </p:spPr>
        <p:txBody>
          <a:bodyPr/>
          <a:lstStyle/>
          <a:p>
            <a:r>
              <a:rPr lang="tr-TR" altLang="tr-TR" sz="4000" b="1">
                <a:latin typeface="Times New Roman" panose="02020603050405020304" pitchFamily="18" charset="0"/>
              </a:rPr>
              <a:t>Yazı</a:t>
            </a:r>
          </a:p>
        </p:txBody>
      </p:sp>
      <p:sp>
        <p:nvSpPr>
          <p:cNvPr id="331779" name="Rectangle 3">
            <a:extLst>
              <a:ext uri="{FF2B5EF4-FFF2-40B4-BE49-F238E27FC236}">
                <a16:creationId xmlns:a16="http://schemas.microsoft.com/office/drawing/2014/main" id="{1E6D72E7-7C60-4AE6-9759-4023FAE0B0C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68313" y="2060575"/>
            <a:ext cx="8496300" cy="450215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tr-TR" altLang="tr-TR" sz="2800" b="1">
                <a:latin typeface="Times New Roman" panose="02020603050405020304" pitchFamily="18" charset="0"/>
              </a:rPr>
              <a:t>Önceden hazırlanmış</a:t>
            </a:r>
            <a:r>
              <a:rPr lang="tr-TR" altLang="tr-TR" sz="2800">
                <a:latin typeface="Times New Roman" panose="02020603050405020304" pitchFamily="18" charset="0"/>
              </a:rPr>
              <a:t> </a:t>
            </a:r>
            <a:r>
              <a:rPr lang="tr-TR" altLang="tr-TR" sz="2800" b="1">
                <a:latin typeface="Times New Roman" panose="02020603050405020304" pitchFamily="18" charset="0"/>
              </a:rPr>
              <a:t>şekiller</a:t>
            </a:r>
            <a:r>
              <a:rPr lang="tr-TR" altLang="tr-TR" sz="2800">
                <a:latin typeface="Times New Roman" panose="02020603050405020304" pitchFamily="18" charset="0"/>
              </a:rPr>
              <a:t>dir. </a:t>
            </a:r>
          </a:p>
          <a:p>
            <a:pPr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tr-TR" altLang="tr-TR" sz="2800" u="sng">
                <a:latin typeface="Times New Roman" panose="02020603050405020304" pitchFamily="18" charset="0"/>
              </a:rPr>
              <a:t>Avantajları; </a:t>
            </a:r>
          </a:p>
          <a:p>
            <a:pPr>
              <a:lnSpc>
                <a:spcPct val="90000"/>
              </a:lnSpc>
            </a:pPr>
            <a:r>
              <a:rPr lang="tr-TR" altLang="tr-TR" sz="2800" b="1">
                <a:latin typeface="Times New Roman" panose="02020603050405020304" pitchFamily="18" charset="0"/>
              </a:rPr>
              <a:t>Alıcı zamanı kendisi seçebilir</a:t>
            </a:r>
            <a:r>
              <a:rPr lang="tr-TR" altLang="tr-TR" sz="2800">
                <a:latin typeface="Times New Roman" panose="02020603050405020304" pitchFamily="18" charset="0"/>
              </a:rPr>
              <a:t>. Böylelikle </a:t>
            </a:r>
            <a:r>
              <a:rPr lang="tr-TR" altLang="tr-TR" sz="2800" b="1">
                <a:latin typeface="Times New Roman" panose="02020603050405020304" pitchFamily="18" charset="0"/>
              </a:rPr>
              <a:t>zor anlaşılır şeyleri tekrar okuma</a:t>
            </a:r>
            <a:r>
              <a:rPr lang="tr-TR" altLang="tr-TR" sz="2800">
                <a:latin typeface="Times New Roman" panose="02020603050405020304" pitchFamily="18" charset="0"/>
              </a:rPr>
              <a:t> yada </a:t>
            </a:r>
            <a:r>
              <a:rPr lang="tr-TR" altLang="tr-TR" sz="2800" b="1">
                <a:latin typeface="Times New Roman" panose="02020603050405020304" pitchFamily="18" charset="0"/>
              </a:rPr>
              <a:t>bildiklerini atlama</a:t>
            </a:r>
            <a:r>
              <a:rPr lang="tr-TR" altLang="tr-TR" sz="2800">
                <a:latin typeface="Times New Roman" panose="02020603050405020304" pitchFamily="18" charset="0"/>
              </a:rPr>
              <a:t> olanağı doğar.</a:t>
            </a:r>
          </a:p>
          <a:p>
            <a:pPr>
              <a:lnSpc>
                <a:spcPct val="90000"/>
              </a:lnSpc>
            </a:pPr>
            <a:r>
              <a:rPr lang="tr-TR" altLang="tr-TR" sz="2800" b="1">
                <a:latin typeface="Times New Roman" panose="02020603050405020304" pitchFamily="18" charset="0"/>
              </a:rPr>
              <a:t>Bilgilerin</a:t>
            </a:r>
            <a:r>
              <a:rPr lang="tr-TR" altLang="tr-TR" sz="2800">
                <a:latin typeface="Times New Roman" panose="02020603050405020304" pitchFamily="18" charset="0"/>
              </a:rPr>
              <a:t> (sayısal veriler, tavsiyeler, vb) </a:t>
            </a:r>
            <a:r>
              <a:rPr lang="tr-TR" altLang="tr-TR" sz="2800" b="1">
                <a:latin typeface="Times New Roman" panose="02020603050405020304" pitchFamily="18" charset="0"/>
              </a:rPr>
              <a:t>alıcıya aktarma kaybı olmaksızın ulaşması</a:t>
            </a:r>
            <a:r>
              <a:rPr lang="tr-TR" altLang="tr-TR" sz="2800">
                <a:latin typeface="Times New Roman" panose="02020603050405020304" pitchFamily="18" charset="0"/>
              </a:rPr>
              <a:t>dır.</a:t>
            </a:r>
          </a:p>
          <a:p>
            <a:pPr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tr-TR" altLang="tr-TR" sz="2800" u="sng">
                <a:latin typeface="Times New Roman" panose="02020603050405020304" pitchFamily="18" charset="0"/>
              </a:rPr>
              <a:t>Dezavantajları;</a:t>
            </a:r>
          </a:p>
          <a:p>
            <a:pPr>
              <a:lnSpc>
                <a:spcPct val="90000"/>
              </a:lnSpc>
            </a:pPr>
            <a:r>
              <a:rPr lang="tr-TR" altLang="tr-TR" sz="2800" b="1">
                <a:latin typeface="Times New Roman" panose="02020603050405020304" pitchFamily="18" charset="0"/>
              </a:rPr>
              <a:t>Kişisel temas olanağının az</a:t>
            </a:r>
            <a:r>
              <a:rPr lang="tr-TR" altLang="tr-TR" sz="2800">
                <a:latin typeface="Times New Roman" panose="02020603050405020304" pitchFamily="18" charset="0"/>
              </a:rPr>
              <a:t>lığı, </a:t>
            </a:r>
          </a:p>
          <a:p>
            <a:pPr>
              <a:lnSpc>
                <a:spcPct val="90000"/>
              </a:lnSpc>
            </a:pPr>
            <a:r>
              <a:rPr lang="tr-TR" altLang="tr-TR" sz="2800" b="1">
                <a:latin typeface="Times New Roman" panose="02020603050405020304" pitchFamily="18" charset="0"/>
              </a:rPr>
              <a:t>Kolay anlaşılır</a:t>
            </a:r>
            <a:r>
              <a:rPr lang="tr-TR" altLang="tr-TR" sz="2800">
                <a:latin typeface="Times New Roman" panose="02020603050405020304" pitchFamily="18" charset="0"/>
              </a:rPr>
              <a:t> ve </a:t>
            </a:r>
            <a:r>
              <a:rPr lang="tr-TR" altLang="tr-TR" sz="2800" b="1">
                <a:latin typeface="Times New Roman" panose="02020603050405020304" pitchFamily="18" charset="0"/>
              </a:rPr>
              <a:t>düzenli yazı yazmak çok zor</a:t>
            </a:r>
            <a:r>
              <a:rPr lang="tr-TR" altLang="tr-TR" sz="2800">
                <a:latin typeface="Times New Roman" panose="02020603050405020304" pitchFamily="18" charset="0"/>
              </a:rPr>
              <a:t>dur.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17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317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317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17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317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317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17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317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317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17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317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317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17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317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317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177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3177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3177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177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3177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3177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1779" grpId="0" build="p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ayt Numarası Yer Tutucusu 5">
            <a:extLst>
              <a:ext uri="{FF2B5EF4-FFF2-40B4-BE49-F238E27FC236}">
                <a16:creationId xmlns:a16="http://schemas.microsoft.com/office/drawing/2014/main" id="{BD4BEDB8-3D81-48F8-9201-6E84B52E06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21A3A2-486A-4405-A398-AB1F4B34B320}" type="slidenum">
              <a:rPr lang="tr-TR" altLang="tr-TR"/>
              <a:pPr/>
              <a:t>28</a:t>
            </a:fld>
            <a:endParaRPr lang="tr-TR" altLang="tr-TR"/>
          </a:p>
        </p:txBody>
      </p:sp>
      <p:sp>
        <p:nvSpPr>
          <p:cNvPr id="333826" name="Rectangle 2">
            <a:extLst>
              <a:ext uri="{FF2B5EF4-FFF2-40B4-BE49-F238E27FC236}">
                <a16:creationId xmlns:a16="http://schemas.microsoft.com/office/drawing/2014/main" id="{1E8BAB41-E5F1-43C8-88C5-DC5C968B9C0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547813" y="836613"/>
            <a:ext cx="3638550" cy="811212"/>
          </a:xfrm>
        </p:spPr>
        <p:txBody>
          <a:bodyPr/>
          <a:lstStyle/>
          <a:p>
            <a:r>
              <a:rPr lang="tr-TR" altLang="tr-TR" sz="4000" b="1">
                <a:latin typeface="Times New Roman" panose="02020603050405020304" pitchFamily="18" charset="0"/>
              </a:rPr>
              <a:t>Resim</a:t>
            </a:r>
          </a:p>
        </p:txBody>
      </p:sp>
      <p:sp>
        <p:nvSpPr>
          <p:cNvPr id="333827" name="Rectangle 3">
            <a:extLst>
              <a:ext uri="{FF2B5EF4-FFF2-40B4-BE49-F238E27FC236}">
                <a16:creationId xmlns:a16="http://schemas.microsoft.com/office/drawing/2014/main" id="{B371BDEC-3B03-459F-B1D6-F39C77A865E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11188" y="2133600"/>
            <a:ext cx="8229600" cy="4502150"/>
          </a:xfrm>
        </p:spPr>
        <p:txBody>
          <a:bodyPr/>
          <a:lstStyle/>
          <a:p>
            <a:r>
              <a:rPr lang="tr-TR" altLang="tr-TR" b="1">
                <a:latin typeface="Times New Roman" panose="02020603050405020304" pitchFamily="18" charset="0"/>
              </a:rPr>
              <a:t>Terim</a:t>
            </a:r>
            <a:r>
              <a:rPr lang="tr-TR" altLang="tr-TR">
                <a:latin typeface="Times New Roman" panose="02020603050405020304" pitchFamily="18" charset="0"/>
              </a:rPr>
              <a:t> ve </a:t>
            </a:r>
            <a:r>
              <a:rPr lang="tr-TR" altLang="tr-TR" b="1">
                <a:latin typeface="Times New Roman" panose="02020603050405020304" pitchFamily="18" charset="0"/>
              </a:rPr>
              <a:t>kavramlar</a:t>
            </a:r>
            <a:r>
              <a:rPr lang="tr-TR" altLang="tr-TR">
                <a:latin typeface="Times New Roman" panose="02020603050405020304" pitchFamily="18" charset="0"/>
              </a:rPr>
              <a:t>ın </a:t>
            </a:r>
            <a:r>
              <a:rPr lang="tr-TR" altLang="tr-TR" b="1">
                <a:latin typeface="Times New Roman" panose="02020603050405020304" pitchFamily="18" charset="0"/>
              </a:rPr>
              <a:t>yanlış anlaşılmasını önlemiş</a:t>
            </a:r>
            <a:r>
              <a:rPr lang="tr-TR" altLang="tr-TR">
                <a:latin typeface="Times New Roman" panose="02020603050405020304" pitchFamily="18" charset="0"/>
              </a:rPr>
              <a:t> olur. </a:t>
            </a:r>
          </a:p>
          <a:p>
            <a:r>
              <a:rPr lang="tr-TR" altLang="tr-TR">
                <a:latin typeface="Times New Roman" panose="02020603050405020304" pitchFamily="18" charset="0"/>
              </a:rPr>
              <a:t>Mesajların </a:t>
            </a:r>
            <a:r>
              <a:rPr lang="tr-TR" altLang="tr-TR" b="1">
                <a:latin typeface="Times New Roman" panose="02020603050405020304" pitchFamily="18" charset="0"/>
              </a:rPr>
              <a:t>daha hızlı algılanması</a:t>
            </a:r>
            <a:r>
              <a:rPr lang="tr-TR" altLang="tr-TR">
                <a:latin typeface="Times New Roman" panose="02020603050405020304" pitchFamily="18" charset="0"/>
              </a:rPr>
              <a:t> ve </a:t>
            </a:r>
            <a:r>
              <a:rPr lang="tr-TR" altLang="tr-TR" b="1">
                <a:latin typeface="Times New Roman" panose="02020603050405020304" pitchFamily="18" charset="0"/>
              </a:rPr>
              <a:t>sözlerle zor ifade edilebilecek terimlerin anlaşılır</a:t>
            </a:r>
            <a:r>
              <a:rPr lang="tr-TR" altLang="tr-TR">
                <a:latin typeface="Times New Roman" panose="02020603050405020304" pitchFamily="18" charset="0"/>
              </a:rPr>
              <a:t> hale getirilir. </a:t>
            </a:r>
          </a:p>
          <a:p>
            <a:pPr lvl="1"/>
            <a:r>
              <a:rPr lang="tr-TR" altLang="tr-TR">
                <a:latin typeface="Times New Roman" panose="02020603050405020304" pitchFamily="18" charset="0"/>
              </a:rPr>
              <a:t>Çünkü </a:t>
            </a:r>
            <a:r>
              <a:rPr lang="tr-TR" altLang="tr-TR" b="1">
                <a:latin typeface="Times New Roman" panose="02020603050405020304" pitchFamily="18" charset="0"/>
              </a:rPr>
              <a:t>soyut kavramların resimlerle ifade edilmesi oldukça zor</a:t>
            </a:r>
            <a:r>
              <a:rPr lang="tr-TR" altLang="tr-TR">
                <a:latin typeface="Times New Roman" panose="02020603050405020304" pitchFamily="18" charset="0"/>
              </a:rPr>
              <a:t>dur.   </a:t>
            </a:r>
          </a:p>
          <a:p>
            <a:endParaRPr lang="tr-TR" altLang="tr-TR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38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338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338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38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338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338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38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338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338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3827" grpId="0" build="p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ayt Numarası Yer Tutucusu 5">
            <a:extLst>
              <a:ext uri="{FF2B5EF4-FFF2-40B4-BE49-F238E27FC236}">
                <a16:creationId xmlns:a16="http://schemas.microsoft.com/office/drawing/2014/main" id="{E56BCEF3-EBDD-4B62-A6F0-9779FEC982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10EB20-C818-4AD6-AFC4-8A355E30C0B1}" type="slidenum">
              <a:rPr lang="tr-TR" altLang="tr-TR"/>
              <a:pPr/>
              <a:t>29</a:t>
            </a:fld>
            <a:endParaRPr lang="tr-TR" altLang="tr-TR"/>
          </a:p>
        </p:txBody>
      </p:sp>
      <p:sp>
        <p:nvSpPr>
          <p:cNvPr id="335874" name="Rectangle 2">
            <a:extLst>
              <a:ext uri="{FF2B5EF4-FFF2-40B4-BE49-F238E27FC236}">
                <a16:creationId xmlns:a16="http://schemas.microsoft.com/office/drawing/2014/main" id="{E3522B81-E886-45DA-A10B-B6EC71C8889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350963" y="836613"/>
            <a:ext cx="7793037" cy="730250"/>
          </a:xfrm>
        </p:spPr>
        <p:txBody>
          <a:bodyPr/>
          <a:lstStyle/>
          <a:p>
            <a:r>
              <a:rPr lang="tr-TR" altLang="tr-TR" sz="4000" b="1">
                <a:latin typeface="Times New Roman" panose="02020603050405020304" pitchFamily="18" charset="0"/>
              </a:rPr>
              <a:t>Nesneler (Obje)</a:t>
            </a:r>
          </a:p>
        </p:txBody>
      </p:sp>
      <p:sp>
        <p:nvSpPr>
          <p:cNvPr id="335875" name="Rectangle 3">
            <a:extLst>
              <a:ext uri="{FF2B5EF4-FFF2-40B4-BE49-F238E27FC236}">
                <a16:creationId xmlns:a16="http://schemas.microsoft.com/office/drawing/2014/main" id="{38D200BE-B06E-4758-BF95-420708D4780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250825" y="1989138"/>
            <a:ext cx="8704263" cy="467995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tr-TR" altLang="tr-TR" sz="2400" b="1">
                <a:latin typeface="Times New Roman" panose="02020603050405020304" pitchFamily="18" charset="0"/>
              </a:rPr>
              <a:t>İletişimde nesnelerin kullanılması</a:t>
            </a:r>
            <a:r>
              <a:rPr lang="tr-TR" altLang="tr-TR" sz="2400">
                <a:latin typeface="Times New Roman" panose="02020603050405020304" pitchFamily="18" charset="0"/>
              </a:rPr>
              <a:t> söz konusu olduğunda </a:t>
            </a:r>
            <a:r>
              <a:rPr lang="tr-TR" altLang="tr-TR" sz="2400" b="1">
                <a:latin typeface="Times New Roman" panose="02020603050405020304" pitchFamily="18" charset="0"/>
              </a:rPr>
              <a:t>doğal objeler</a:t>
            </a:r>
            <a:r>
              <a:rPr lang="tr-TR" altLang="tr-TR" sz="2400" i="1">
                <a:latin typeface="Times New Roman" panose="02020603050405020304" pitchFamily="18" charset="0"/>
              </a:rPr>
              <a:t> ve </a:t>
            </a:r>
            <a:r>
              <a:rPr lang="tr-TR" altLang="tr-TR" sz="2400" b="1">
                <a:latin typeface="Times New Roman" panose="02020603050405020304" pitchFamily="18" charset="0"/>
              </a:rPr>
              <a:t>modeller</a:t>
            </a:r>
            <a:r>
              <a:rPr lang="tr-TR" altLang="tr-TR" sz="2400">
                <a:latin typeface="Times New Roman" panose="02020603050405020304" pitchFamily="18" charset="0"/>
              </a:rPr>
              <a:t> karşımıza çıkmaktadır.</a:t>
            </a:r>
          </a:p>
          <a:p>
            <a:pPr lvl="1">
              <a:lnSpc>
                <a:spcPct val="90000"/>
              </a:lnSpc>
            </a:pPr>
            <a:endParaRPr lang="tr-TR" altLang="tr-TR" sz="2400">
              <a:latin typeface="Times New Roman" panose="02020603050405020304" pitchFamily="18" charset="0"/>
            </a:endParaRPr>
          </a:p>
          <a:p>
            <a:pPr>
              <a:lnSpc>
                <a:spcPct val="90000"/>
              </a:lnSpc>
            </a:pPr>
            <a:r>
              <a:rPr lang="tr-TR" altLang="tr-TR" sz="2400" b="1">
                <a:latin typeface="Times New Roman" panose="02020603050405020304" pitchFamily="18" charset="0"/>
              </a:rPr>
              <a:t>Doğal Objeler: </a:t>
            </a:r>
          </a:p>
          <a:p>
            <a:pPr lvl="1">
              <a:lnSpc>
                <a:spcPct val="90000"/>
              </a:lnSpc>
            </a:pPr>
            <a:r>
              <a:rPr lang="tr-TR" altLang="tr-TR" sz="2400">
                <a:latin typeface="Times New Roman" panose="02020603050405020304" pitchFamily="18" charset="0"/>
              </a:rPr>
              <a:t>Alıcıda </a:t>
            </a:r>
            <a:r>
              <a:rPr lang="tr-TR" altLang="tr-TR" sz="2400" b="1">
                <a:latin typeface="Times New Roman" panose="02020603050405020304" pitchFamily="18" charset="0"/>
              </a:rPr>
              <a:t>yüksek inanırlılık</a:t>
            </a:r>
            <a:r>
              <a:rPr lang="tr-TR" altLang="tr-TR" sz="2400">
                <a:latin typeface="Times New Roman" panose="02020603050405020304" pitchFamily="18" charset="0"/>
              </a:rPr>
              <a:t> ve </a:t>
            </a:r>
            <a:r>
              <a:rPr lang="tr-TR" altLang="tr-TR" sz="2400" b="1">
                <a:latin typeface="Times New Roman" panose="02020603050405020304" pitchFamily="18" charset="0"/>
              </a:rPr>
              <a:t>ikna etkisi</a:t>
            </a:r>
            <a:r>
              <a:rPr lang="tr-TR" altLang="tr-TR" sz="2400">
                <a:latin typeface="Times New Roman" panose="02020603050405020304" pitchFamily="18" charset="0"/>
              </a:rPr>
              <a:t> yaratır. </a:t>
            </a:r>
          </a:p>
          <a:p>
            <a:pPr lvl="1">
              <a:lnSpc>
                <a:spcPct val="90000"/>
              </a:lnSpc>
            </a:pPr>
            <a:r>
              <a:rPr lang="tr-TR" altLang="tr-TR" sz="2400" b="1">
                <a:latin typeface="Times New Roman" panose="02020603050405020304" pitchFamily="18" charset="0"/>
              </a:rPr>
              <a:t>Mesajın alınmasına </a:t>
            </a:r>
            <a:r>
              <a:rPr lang="tr-TR" altLang="tr-TR" sz="2400">
                <a:latin typeface="Times New Roman" panose="02020603050405020304" pitchFamily="18" charset="0"/>
              </a:rPr>
              <a:t>aynı anda</a:t>
            </a:r>
            <a:r>
              <a:rPr lang="tr-TR" altLang="tr-TR" sz="2400" b="1">
                <a:latin typeface="Times New Roman" panose="02020603050405020304" pitchFamily="18" charset="0"/>
              </a:rPr>
              <a:t> bir çok duyu organı katkıda</a:t>
            </a:r>
            <a:r>
              <a:rPr lang="tr-TR" altLang="tr-TR" sz="2400">
                <a:latin typeface="Times New Roman" panose="02020603050405020304" pitchFamily="18" charset="0"/>
              </a:rPr>
              <a:t> bulunur.</a:t>
            </a:r>
          </a:p>
          <a:p>
            <a:pPr>
              <a:lnSpc>
                <a:spcPct val="90000"/>
              </a:lnSpc>
            </a:pPr>
            <a:r>
              <a:rPr lang="tr-TR" altLang="tr-TR" sz="2400" b="1">
                <a:latin typeface="Times New Roman" panose="02020603050405020304" pitchFamily="18" charset="0"/>
              </a:rPr>
              <a:t>Modeller:</a:t>
            </a:r>
          </a:p>
          <a:p>
            <a:pPr lvl="1">
              <a:lnSpc>
                <a:spcPct val="90000"/>
              </a:lnSpc>
            </a:pPr>
            <a:r>
              <a:rPr lang="tr-TR" altLang="tr-TR" sz="2400" b="1">
                <a:latin typeface="Times New Roman" panose="02020603050405020304" pitchFamily="18" charset="0"/>
              </a:rPr>
              <a:t>Doğal objelerin şematize edilmiş</a:t>
            </a:r>
            <a:r>
              <a:rPr lang="tr-TR" altLang="tr-TR" sz="2400">
                <a:latin typeface="Times New Roman" panose="02020603050405020304" pitchFamily="18" charset="0"/>
              </a:rPr>
              <a:t>, genellikle </a:t>
            </a:r>
            <a:r>
              <a:rPr lang="tr-TR" altLang="tr-TR" sz="2400" b="1">
                <a:latin typeface="Times New Roman" panose="02020603050405020304" pitchFamily="18" charset="0"/>
              </a:rPr>
              <a:t>küçültülmüş </a:t>
            </a:r>
            <a:r>
              <a:rPr lang="tr-TR" altLang="tr-TR" sz="2400">
                <a:latin typeface="Times New Roman" panose="02020603050405020304" pitchFamily="18" charset="0"/>
              </a:rPr>
              <a:t>(bazen </a:t>
            </a:r>
            <a:r>
              <a:rPr lang="tr-TR" altLang="tr-TR" sz="2400" b="1">
                <a:latin typeface="Times New Roman" panose="02020603050405020304" pitchFamily="18" charset="0"/>
              </a:rPr>
              <a:t>büyütülmüş</a:t>
            </a:r>
            <a:r>
              <a:rPr lang="tr-TR" altLang="tr-TR" sz="2400">
                <a:latin typeface="Times New Roman" panose="02020603050405020304" pitchFamily="18" charset="0"/>
              </a:rPr>
              <a:t>) </a:t>
            </a:r>
            <a:r>
              <a:rPr lang="tr-TR" altLang="tr-TR" sz="2400" b="1">
                <a:latin typeface="Times New Roman" panose="02020603050405020304" pitchFamily="18" charset="0"/>
              </a:rPr>
              <a:t>kopyaları</a:t>
            </a:r>
            <a:r>
              <a:rPr lang="tr-TR" altLang="tr-TR" sz="2400">
                <a:latin typeface="Times New Roman" panose="02020603050405020304" pitchFamily="18" charset="0"/>
              </a:rPr>
              <a:t>dır. </a:t>
            </a:r>
          </a:p>
          <a:p>
            <a:pPr lvl="1">
              <a:lnSpc>
                <a:spcPct val="90000"/>
              </a:lnSpc>
            </a:pPr>
            <a:r>
              <a:rPr lang="tr-TR" altLang="tr-TR" sz="2400" b="1">
                <a:latin typeface="Times New Roman" panose="02020603050405020304" pitchFamily="18" charset="0"/>
              </a:rPr>
              <a:t>Dezavantajları</a:t>
            </a:r>
            <a:r>
              <a:rPr lang="tr-TR" altLang="tr-TR" sz="2400">
                <a:latin typeface="Times New Roman" panose="02020603050405020304" pitchFamily="18" charset="0"/>
              </a:rPr>
              <a:t>, </a:t>
            </a:r>
            <a:r>
              <a:rPr lang="tr-TR" altLang="tr-TR" sz="2400" b="1">
                <a:latin typeface="Times New Roman" panose="02020603050405020304" pitchFamily="18" charset="0"/>
              </a:rPr>
              <a:t>pahalı</a:t>
            </a:r>
            <a:r>
              <a:rPr lang="tr-TR" altLang="tr-TR" sz="2400">
                <a:latin typeface="Times New Roman" panose="02020603050405020304" pitchFamily="18" charset="0"/>
              </a:rPr>
              <a:t> olmaları ve </a:t>
            </a:r>
            <a:r>
              <a:rPr lang="tr-TR" altLang="tr-TR" sz="2400" b="1">
                <a:latin typeface="Times New Roman" panose="02020603050405020304" pitchFamily="18" charset="0"/>
              </a:rPr>
              <a:t>taşınmalarındaki güçlükler</a:t>
            </a:r>
            <a:r>
              <a:rPr lang="tr-TR" altLang="tr-TR" sz="2400">
                <a:latin typeface="Times New Roman" panose="02020603050405020304" pitchFamily="18" charset="0"/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58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358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358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58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358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358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58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358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358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58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358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358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58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358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358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587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3587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3587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587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3587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3587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5875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ayt Numarası Yer Tutucusu 7">
            <a:extLst>
              <a:ext uri="{FF2B5EF4-FFF2-40B4-BE49-F238E27FC236}">
                <a16:creationId xmlns:a16="http://schemas.microsoft.com/office/drawing/2014/main" id="{E9BCA629-7E2F-4E8B-8A46-5371BE804B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D0A90A-588B-4AD1-A21C-89E83B2ED64E}" type="slidenum">
              <a:rPr lang="tr-TR" altLang="tr-TR"/>
              <a:pPr/>
              <a:t>3</a:t>
            </a:fld>
            <a:endParaRPr lang="tr-TR" altLang="tr-TR"/>
          </a:p>
        </p:txBody>
      </p:sp>
      <p:sp>
        <p:nvSpPr>
          <p:cNvPr id="516098" name="Rectangle 2">
            <a:extLst>
              <a:ext uri="{FF2B5EF4-FFF2-40B4-BE49-F238E27FC236}">
                <a16:creationId xmlns:a16="http://schemas.microsoft.com/office/drawing/2014/main" id="{5F90519B-AAEB-44EE-9795-92C76B7EBDF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tr-TR" altLang="tr-TR" sz="3200" b="1">
                <a:latin typeface="Times New Roman" panose="02020603050405020304" pitchFamily="18" charset="0"/>
              </a:rPr>
              <a:t>İletişim Söz Konusu Olunca Aklımıza Gelen İlk Sorular:</a:t>
            </a:r>
            <a:r>
              <a:rPr lang="tr-TR" altLang="tr-TR" sz="2800">
                <a:latin typeface="Times New Roman" panose="02020603050405020304" pitchFamily="18" charset="0"/>
              </a:rPr>
              <a:t> </a:t>
            </a:r>
          </a:p>
        </p:txBody>
      </p:sp>
      <p:sp>
        <p:nvSpPr>
          <p:cNvPr id="516100" name="Rectangle 4">
            <a:extLst>
              <a:ext uri="{FF2B5EF4-FFF2-40B4-BE49-F238E27FC236}">
                <a16:creationId xmlns:a16="http://schemas.microsoft.com/office/drawing/2014/main" id="{64D255B0-1A9C-4FD1-80B3-FF80661A1C17}"/>
              </a:ext>
            </a:extLst>
          </p:cNvPr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468313" y="1916113"/>
            <a:ext cx="4319587" cy="4681537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tr-TR" altLang="tr-TR" sz="2800" b="1">
                <a:latin typeface="Times New Roman" panose="02020603050405020304" pitchFamily="18" charset="0"/>
              </a:rPr>
              <a:t>Neden</a:t>
            </a:r>
            <a:r>
              <a:rPr lang="tr-TR" altLang="tr-TR" sz="2800">
                <a:latin typeface="Times New Roman" panose="02020603050405020304" pitchFamily="18" charset="0"/>
              </a:rPr>
              <a:t> </a:t>
            </a:r>
            <a:r>
              <a:rPr lang="tr-TR" altLang="tr-TR" sz="2800" b="1">
                <a:latin typeface="Times New Roman" panose="02020603050405020304" pitchFamily="18" charset="0"/>
              </a:rPr>
              <a:t>iletişim</a:t>
            </a:r>
            <a:r>
              <a:rPr lang="tr-TR" altLang="tr-TR" sz="2800">
                <a:latin typeface="Times New Roman" panose="02020603050405020304" pitchFamily="18" charset="0"/>
              </a:rPr>
              <a:t> kurmaya </a:t>
            </a:r>
            <a:r>
              <a:rPr lang="tr-TR" altLang="tr-TR" sz="2800" b="1">
                <a:latin typeface="Times New Roman" panose="02020603050405020304" pitchFamily="18" charset="0"/>
              </a:rPr>
              <a:t>ihtiyacım</a:t>
            </a:r>
            <a:r>
              <a:rPr lang="tr-TR" altLang="tr-TR" sz="2800">
                <a:latin typeface="Times New Roman" panose="02020603050405020304" pitchFamily="18" charset="0"/>
              </a:rPr>
              <a:t> var?</a:t>
            </a:r>
          </a:p>
          <a:p>
            <a:pPr>
              <a:lnSpc>
                <a:spcPct val="90000"/>
              </a:lnSpc>
            </a:pPr>
            <a:r>
              <a:rPr lang="tr-TR" altLang="tr-TR" sz="2800" b="1">
                <a:latin typeface="Times New Roman" panose="02020603050405020304" pitchFamily="18" charset="0"/>
              </a:rPr>
              <a:t>Kiminle/kimlerle</a:t>
            </a:r>
            <a:r>
              <a:rPr lang="tr-TR" altLang="tr-TR" sz="2800">
                <a:latin typeface="Times New Roman" panose="02020603050405020304" pitchFamily="18" charset="0"/>
              </a:rPr>
              <a:t> iletişim içinde olmalıyım?</a:t>
            </a:r>
          </a:p>
          <a:p>
            <a:pPr>
              <a:lnSpc>
                <a:spcPct val="90000"/>
              </a:lnSpc>
            </a:pPr>
            <a:r>
              <a:rPr lang="tr-TR" altLang="tr-TR" sz="2800" b="1">
                <a:latin typeface="Times New Roman" panose="02020603050405020304" pitchFamily="18" charset="0"/>
              </a:rPr>
              <a:t>Hangi tür</a:t>
            </a:r>
            <a:r>
              <a:rPr lang="tr-TR" altLang="tr-TR" sz="2800">
                <a:latin typeface="Times New Roman" panose="02020603050405020304" pitchFamily="18" charset="0"/>
              </a:rPr>
              <a:t> iletişim şeklini kullanmalıyım?</a:t>
            </a:r>
          </a:p>
          <a:p>
            <a:pPr>
              <a:lnSpc>
                <a:spcPct val="90000"/>
              </a:lnSpc>
            </a:pPr>
            <a:r>
              <a:rPr lang="tr-TR" altLang="tr-TR" sz="2800" b="1">
                <a:latin typeface="Times New Roman" panose="02020603050405020304" pitchFamily="18" charset="0"/>
              </a:rPr>
              <a:t>İletişimimi engelleyen faktörler</a:t>
            </a:r>
            <a:r>
              <a:rPr lang="tr-TR" altLang="tr-TR" sz="2800">
                <a:latin typeface="Times New Roman" panose="02020603050405020304" pitchFamily="18" charset="0"/>
              </a:rPr>
              <a:t> nelerdir?</a:t>
            </a:r>
          </a:p>
          <a:p>
            <a:pPr>
              <a:lnSpc>
                <a:spcPct val="90000"/>
              </a:lnSpc>
            </a:pPr>
            <a:r>
              <a:rPr lang="tr-TR" altLang="tr-TR" sz="2800" b="1">
                <a:latin typeface="Times New Roman" panose="02020603050405020304" pitchFamily="18" charset="0"/>
              </a:rPr>
              <a:t>İletişim becerilerimi nasıl geliştirebilirim</a:t>
            </a:r>
            <a:r>
              <a:rPr lang="tr-TR" altLang="tr-TR" sz="2800">
                <a:latin typeface="Times New Roman" panose="02020603050405020304" pitchFamily="18" charset="0"/>
              </a:rPr>
              <a:t>?</a:t>
            </a:r>
          </a:p>
        </p:txBody>
      </p:sp>
      <p:sp>
        <p:nvSpPr>
          <p:cNvPr id="516101" name="Rectangle 5">
            <a:extLst>
              <a:ext uri="{FF2B5EF4-FFF2-40B4-BE49-F238E27FC236}">
                <a16:creationId xmlns:a16="http://schemas.microsoft.com/office/drawing/2014/main" id="{E1AEA299-C6EB-4EB8-964C-B0366C7E26B9}"/>
              </a:ext>
            </a:extLst>
          </p:cNvPr>
          <p:cNvSpPr>
            <a:spLocks noGrp="1" noChangeArrowheads="1"/>
          </p:cNvSpPr>
          <p:nvPr>
            <p:ph sz="quarter" idx="3"/>
          </p:nvPr>
        </p:nvSpPr>
        <p:spPr>
          <a:xfrm>
            <a:off x="5145088" y="4160838"/>
            <a:ext cx="3810000" cy="1971675"/>
          </a:xfrm>
        </p:spPr>
        <p:txBody>
          <a:bodyPr/>
          <a:lstStyle/>
          <a:p>
            <a:endParaRPr lang="tr-TR" altLang="tr-TR" sz="2400"/>
          </a:p>
        </p:txBody>
      </p:sp>
      <p:pic>
        <p:nvPicPr>
          <p:cNvPr id="516102" name="Picture 6" descr="tara0030">
            <a:extLst>
              <a:ext uri="{FF2B5EF4-FFF2-40B4-BE49-F238E27FC236}">
                <a16:creationId xmlns:a16="http://schemas.microsoft.com/office/drawing/2014/main" id="{37A1A80B-E977-436C-B736-A7D885234BF7}"/>
              </a:ext>
            </a:extLst>
          </p:cNvPr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787900" y="1628775"/>
            <a:ext cx="4356100" cy="5029200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6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516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61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161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161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610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1610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1610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610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1610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1610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610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51610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1610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610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51610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1610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6100" grpId="0" build="p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ayt Numarası Yer Tutucusu 5">
            <a:extLst>
              <a:ext uri="{FF2B5EF4-FFF2-40B4-BE49-F238E27FC236}">
                <a16:creationId xmlns:a16="http://schemas.microsoft.com/office/drawing/2014/main" id="{77BE8F32-02DF-418C-9728-C14333612B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066FEF-1C15-45BE-A55F-FF0F3F6F6624}" type="slidenum">
              <a:rPr lang="tr-TR" altLang="tr-TR"/>
              <a:pPr/>
              <a:t>30</a:t>
            </a:fld>
            <a:endParaRPr lang="tr-TR" altLang="tr-TR"/>
          </a:p>
        </p:txBody>
      </p:sp>
      <p:sp>
        <p:nvSpPr>
          <p:cNvPr id="159746" name="Rectangle 2">
            <a:extLst>
              <a:ext uri="{FF2B5EF4-FFF2-40B4-BE49-F238E27FC236}">
                <a16:creationId xmlns:a16="http://schemas.microsoft.com/office/drawing/2014/main" id="{A4E81F95-7164-416B-A3F8-243D278D319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350963" y="836613"/>
            <a:ext cx="3436937" cy="874712"/>
          </a:xfrm>
        </p:spPr>
        <p:txBody>
          <a:bodyPr/>
          <a:lstStyle/>
          <a:p>
            <a:r>
              <a:rPr lang="tr-TR" altLang="tr-TR" sz="4000" b="1">
                <a:latin typeface="Times New Roman" panose="02020603050405020304" pitchFamily="18" charset="0"/>
              </a:rPr>
              <a:t>Alıcı</a:t>
            </a:r>
          </a:p>
        </p:txBody>
      </p:sp>
      <p:sp>
        <p:nvSpPr>
          <p:cNvPr id="159747" name="Rectangle 3">
            <a:extLst>
              <a:ext uri="{FF2B5EF4-FFF2-40B4-BE49-F238E27FC236}">
                <a16:creationId xmlns:a16="http://schemas.microsoft.com/office/drawing/2014/main" id="{6213DC22-9C9F-4FA0-A09D-AD6CEF67552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539750" y="1916113"/>
            <a:ext cx="8415338" cy="4941887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tr-TR" altLang="tr-TR" sz="3600" b="1">
                <a:latin typeface="Times New Roman" panose="02020603050405020304" pitchFamily="18" charset="0"/>
              </a:rPr>
              <a:t>Kaynağın mesajını algılayan kişi</a:t>
            </a:r>
            <a:r>
              <a:rPr lang="tr-TR" altLang="tr-TR" sz="3600">
                <a:latin typeface="Times New Roman" panose="02020603050405020304" pitchFamily="18" charset="0"/>
              </a:rPr>
              <a:t> alıcıdır. </a:t>
            </a:r>
          </a:p>
          <a:p>
            <a:pPr>
              <a:lnSpc>
                <a:spcPct val="90000"/>
              </a:lnSpc>
            </a:pPr>
            <a:endParaRPr lang="tr-TR" altLang="tr-TR" sz="3600">
              <a:latin typeface="Times New Roman" panose="02020603050405020304" pitchFamily="18" charset="0"/>
            </a:endParaRPr>
          </a:p>
          <a:p>
            <a:pPr>
              <a:lnSpc>
                <a:spcPct val="90000"/>
              </a:lnSpc>
            </a:pPr>
            <a:r>
              <a:rPr lang="tr-TR" altLang="tr-TR" sz="3600" b="1">
                <a:latin typeface="Times New Roman" panose="02020603050405020304" pitchFamily="18" charset="0"/>
              </a:rPr>
              <a:t>Mesajı almaya hazır olması</a:t>
            </a:r>
            <a:r>
              <a:rPr lang="tr-TR" altLang="tr-TR" sz="3600">
                <a:latin typeface="Times New Roman" panose="02020603050405020304" pitchFamily="18" charset="0"/>
              </a:rPr>
              <a:t> gerekir. </a:t>
            </a:r>
          </a:p>
          <a:p>
            <a:pPr>
              <a:lnSpc>
                <a:spcPct val="90000"/>
              </a:lnSpc>
            </a:pPr>
            <a:endParaRPr lang="tr-TR" altLang="tr-TR" sz="3600">
              <a:latin typeface="Times New Roman" panose="02020603050405020304" pitchFamily="18" charset="0"/>
            </a:endParaRPr>
          </a:p>
          <a:p>
            <a:pPr>
              <a:lnSpc>
                <a:spcPct val="90000"/>
              </a:lnSpc>
            </a:pPr>
            <a:r>
              <a:rPr lang="tr-TR" altLang="tr-TR" sz="3600" b="1">
                <a:latin typeface="Times New Roman" panose="02020603050405020304" pitchFamily="18" charset="0"/>
              </a:rPr>
              <a:t>Psikolojik durum</a:t>
            </a:r>
            <a:r>
              <a:rPr lang="tr-TR" altLang="tr-TR" sz="3600">
                <a:latin typeface="Times New Roman" panose="02020603050405020304" pitchFamily="18" charset="0"/>
              </a:rPr>
              <a:t>,</a:t>
            </a:r>
          </a:p>
          <a:p>
            <a:pPr>
              <a:lnSpc>
                <a:spcPct val="90000"/>
              </a:lnSpc>
            </a:pPr>
            <a:endParaRPr lang="tr-TR" altLang="tr-TR" sz="3600">
              <a:latin typeface="Times New Roman" panose="02020603050405020304" pitchFamily="18" charset="0"/>
            </a:endParaRPr>
          </a:p>
          <a:p>
            <a:pPr>
              <a:lnSpc>
                <a:spcPct val="90000"/>
              </a:lnSpc>
            </a:pPr>
            <a:r>
              <a:rPr lang="tr-TR" altLang="tr-TR" sz="3600" b="1">
                <a:latin typeface="Times New Roman" panose="02020603050405020304" pitchFamily="18" charset="0"/>
              </a:rPr>
              <a:t>Kaynağa ait ön yargılar, değerler</a:t>
            </a:r>
            <a:r>
              <a:rPr lang="tr-TR" altLang="tr-TR" sz="3600">
                <a:latin typeface="Times New Roman" panose="02020603050405020304" pitchFamily="18" charset="0"/>
              </a:rPr>
              <a:t> ve </a:t>
            </a:r>
            <a:r>
              <a:rPr lang="tr-TR" altLang="tr-TR" sz="3600" b="1">
                <a:latin typeface="Times New Roman" panose="02020603050405020304" pitchFamily="18" charset="0"/>
              </a:rPr>
              <a:t>şablonlar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7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97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97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7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597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597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7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597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597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74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5974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5974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9747" grpId="0" build="p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ayt Numarası Yer Tutucusu 5">
            <a:extLst>
              <a:ext uri="{FF2B5EF4-FFF2-40B4-BE49-F238E27FC236}">
                <a16:creationId xmlns:a16="http://schemas.microsoft.com/office/drawing/2014/main" id="{93533A8D-CCD4-4BF2-A5BE-DDBE6CA1A4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F462CB-41BA-41A3-A1D3-D5EEFB92129E}" type="slidenum">
              <a:rPr lang="tr-TR" altLang="tr-TR"/>
              <a:pPr/>
              <a:t>31</a:t>
            </a:fld>
            <a:endParaRPr lang="tr-TR" altLang="tr-TR"/>
          </a:p>
        </p:txBody>
      </p:sp>
      <p:sp>
        <p:nvSpPr>
          <p:cNvPr id="214018" name="Rectangle 2">
            <a:extLst>
              <a:ext uri="{FF2B5EF4-FFF2-40B4-BE49-F238E27FC236}">
                <a16:creationId xmlns:a16="http://schemas.microsoft.com/office/drawing/2014/main" id="{4F5B2BE6-B9A6-4060-AB69-412A534CA43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403350" y="908050"/>
            <a:ext cx="3960813" cy="730250"/>
          </a:xfrm>
        </p:spPr>
        <p:txBody>
          <a:bodyPr/>
          <a:lstStyle/>
          <a:p>
            <a:r>
              <a:rPr lang="tr-TR" altLang="tr-TR" sz="4000" b="1">
                <a:latin typeface="Times New Roman" panose="02020603050405020304" pitchFamily="18" charset="0"/>
              </a:rPr>
              <a:t>Kod Açma</a:t>
            </a:r>
          </a:p>
        </p:txBody>
      </p:sp>
      <p:sp>
        <p:nvSpPr>
          <p:cNvPr id="214019" name="Rectangle 3">
            <a:extLst>
              <a:ext uri="{FF2B5EF4-FFF2-40B4-BE49-F238E27FC236}">
                <a16:creationId xmlns:a16="http://schemas.microsoft.com/office/drawing/2014/main" id="{920B9CDB-2E43-4E2D-8C95-FD86EC7AC66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71550" y="2133600"/>
            <a:ext cx="7983538" cy="446405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tr-TR" altLang="tr-TR" sz="2800" b="1">
                <a:latin typeface="Times New Roman" panose="02020603050405020304" pitchFamily="18" charset="0"/>
              </a:rPr>
              <a:t>Alıcıya ulaşan mesajın yorumlanarak anlamlı bir şekle dönüştürülme</a:t>
            </a:r>
            <a:r>
              <a:rPr lang="tr-TR" altLang="tr-TR" sz="2800">
                <a:latin typeface="Times New Roman" panose="02020603050405020304" pitchFamily="18" charset="0"/>
              </a:rPr>
              <a:t> aşamasıdır.</a:t>
            </a:r>
          </a:p>
          <a:p>
            <a:pPr>
              <a:lnSpc>
                <a:spcPct val="90000"/>
              </a:lnSpc>
            </a:pPr>
            <a:endParaRPr lang="tr-TR" altLang="tr-TR" sz="2800">
              <a:latin typeface="Times New Roman" panose="02020603050405020304" pitchFamily="18" charset="0"/>
            </a:endParaRPr>
          </a:p>
          <a:p>
            <a:pPr>
              <a:lnSpc>
                <a:spcPct val="90000"/>
              </a:lnSpc>
            </a:pPr>
            <a:r>
              <a:rPr lang="tr-TR" altLang="tr-TR" sz="2800">
                <a:latin typeface="Times New Roman" panose="02020603050405020304" pitchFamily="18" charset="0"/>
              </a:rPr>
              <a:t>Bu sayede anlamsız gibi görünen </a:t>
            </a:r>
            <a:r>
              <a:rPr lang="tr-TR" altLang="tr-TR" sz="2800" b="1">
                <a:latin typeface="Times New Roman" panose="02020603050405020304" pitchFamily="18" charset="0"/>
              </a:rPr>
              <a:t>işaretler, ses</a:t>
            </a:r>
            <a:r>
              <a:rPr lang="tr-TR" altLang="tr-TR" sz="2800">
                <a:latin typeface="Times New Roman" panose="02020603050405020304" pitchFamily="18" charset="0"/>
              </a:rPr>
              <a:t> ve </a:t>
            </a:r>
            <a:r>
              <a:rPr lang="tr-TR" altLang="tr-TR" sz="2800" b="1">
                <a:latin typeface="Times New Roman" panose="02020603050405020304" pitchFamily="18" charset="0"/>
              </a:rPr>
              <a:t>görüntüler anlamlı hale getirilir</a:t>
            </a:r>
            <a:r>
              <a:rPr lang="tr-TR" altLang="tr-TR" sz="2800">
                <a:latin typeface="Times New Roman" panose="02020603050405020304" pitchFamily="18" charset="0"/>
              </a:rPr>
              <a:t>.</a:t>
            </a:r>
          </a:p>
          <a:p>
            <a:pPr>
              <a:lnSpc>
                <a:spcPct val="90000"/>
              </a:lnSpc>
            </a:pPr>
            <a:endParaRPr lang="tr-TR" altLang="tr-TR" sz="2800">
              <a:latin typeface="Times New Roman" panose="02020603050405020304" pitchFamily="18" charset="0"/>
            </a:endParaRPr>
          </a:p>
          <a:p>
            <a:pPr>
              <a:lnSpc>
                <a:spcPct val="90000"/>
              </a:lnSpc>
            </a:pPr>
            <a:r>
              <a:rPr lang="tr-TR" altLang="tr-TR" sz="2800">
                <a:latin typeface="Times New Roman" panose="02020603050405020304" pitchFamily="18" charset="0"/>
              </a:rPr>
              <a:t>Kod açmada </a:t>
            </a:r>
            <a:r>
              <a:rPr lang="tr-TR" altLang="tr-TR" sz="2800" b="1">
                <a:latin typeface="Times New Roman" panose="02020603050405020304" pitchFamily="18" charset="0"/>
              </a:rPr>
              <a:t>kaynak</a:t>
            </a:r>
            <a:r>
              <a:rPr lang="tr-TR" altLang="tr-TR" sz="2800">
                <a:latin typeface="Times New Roman" panose="02020603050405020304" pitchFamily="18" charset="0"/>
              </a:rPr>
              <a:t> ve </a:t>
            </a:r>
            <a:r>
              <a:rPr lang="tr-TR" altLang="tr-TR" sz="2800" b="1">
                <a:latin typeface="Times New Roman" panose="02020603050405020304" pitchFamily="18" charset="0"/>
              </a:rPr>
              <a:t>alıcının deneyim</a:t>
            </a:r>
            <a:r>
              <a:rPr lang="tr-TR" altLang="tr-TR" sz="2800">
                <a:latin typeface="Times New Roman" panose="02020603050405020304" pitchFamily="18" charset="0"/>
              </a:rPr>
              <a:t> ve </a:t>
            </a:r>
            <a:r>
              <a:rPr lang="tr-TR" altLang="tr-TR" sz="2800" b="1">
                <a:latin typeface="Times New Roman" panose="02020603050405020304" pitchFamily="18" charset="0"/>
              </a:rPr>
              <a:t>yaşantılarının çakışması</a:t>
            </a:r>
            <a:r>
              <a:rPr lang="tr-TR" altLang="tr-TR" sz="2800">
                <a:latin typeface="Times New Roman" panose="02020603050405020304" pitchFamily="18" charset="0"/>
              </a:rPr>
              <a:t> oldukça </a:t>
            </a:r>
            <a:r>
              <a:rPr lang="tr-TR" altLang="tr-TR" sz="2800" b="1">
                <a:latin typeface="Times New Roman" panose="02020603050405020304" pitchFamily="18" charset="0"/>
              </a:rPr>
              <a:t>önemli</a:t>
            </a:r>
            <a:r>
              <a:rPr lang="tr-TR" altLang="tr-TR" sz="2800">
                <a:latin typeface="Times New Roman" panose="02020603050405020304" pitchFamily="18" charset="0"/>
              </a:rPr>
              <a:t>dir.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0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140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140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0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140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140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0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140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140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4019" grpId="0" build="p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ayt Numarası Yer Tutucusu 5">
            <a:extLst>
              <a:ext uri="{FF2B5EF4-FFF2-40B4-BE49-F238E27FC236}">
                <a16:creationId xmlns:a16="http://schemas.microsoft.com/office/drawing/2014/main" id="{406647C2-8A21-4821-B69B-286FCCFC1F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6B2D73-D33D-4AA4-9F65-3D300B26BE42}" type="slidenum">
              <a:rPr lang="tr-TR" altLang="tr-TR"/>
              <a:pPr/>
              <a:t>32</a:t>
            </a:fld>
            <a:endParaRPr lang="tr-TR" altLang="tr-TR"/>
          </a:p>
        </p:txBody>
      </p:sp>
      <p:sp>
        <p:nvSpPr>
          <p:cNvPr id="206850" name="Rectangle 2">
            <a:extLst>
              <a:ext uri="{FF2B5EF4-FFF2-40B4-BE49-F238E27FC236}">
                <a16:creationId xmlns:a16="http://schemas.microsoft.com/office/drawing/2014/main" id="{C450A2AA-7631-45BF-A841-27DA3813311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403350" y="908050"/>
            <a:ext cx="6048375" cy="803275"/>
          </a:xfrm>
        </p:spPr>
        <p:txBody>
          <a:bodyPr/>
          <a:lstStyle/>
          <a:p>
            <a:r>
              <a:rPr lang="tr-TR" altLang="tr-TR" sz="4000" b="1">
                <a:latin typeface="Times New Roman" panose="02020603050405020304" pitchFamily="18" charset="0"/>
              </a:rPr>
              <a:t>Geri Besleme (Yansıma)</a:t>
            </a:r>
          </a:p>
        </p:txBody>
      </p:sp>
      <p:sp>
        <p:nvSpPr>
          <p:cNvPr id="206851" name="Rectangle 3">
            <a:extLst>
              <a:ext uri="{FF2B5EF4-FFF2-40B4-BE49-F238E27FC236}">
                <a16:creationId xmlns:a16="http://schemas.microsoft.com/office/drawing/2014/main" id="{B69EF132-C249-4763-946B-E1CF5A39946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827088" y="2276475"/>
            <a:ext cx="7772400" cy="3802063"/>
          </a:xfrm>
        </p:spPr>
        <p:txBody>
          <a:bodyPr/>
          <a:lstStyle/>
          <a:p>
            <a:r>
              <a:rPr lang="tr-TR" altLang="tr-TR">
                <a:latin typeface="Times New Roman" panose="02020603050405020304" pitchFamily="18" charset="0"/>
              </a:rPr>
              <a:t>İletişim sürecinin </a:t>
            </a:r>
            <a:r>
              <a:rPr lang="tr-TR" altLang="tr-TR" b="1">
                <a:latin typeface="Times New Roman" panose="02020603050405020304" pitchFamily="18" charset="0"/>
              </a:rPr>
              <a:t>son aşaması</a:t>
            </a:r>
            <a:r>
              <a:rPr lang="tr-TR" altLang="tr-TR">
                <a:latin typeface="Times New Roman" panose="02020603050405020304" pitchFamily="18" charset="0"/>
              </a:rPr>
              <a:t>dır. </a:t>
            </a:r>
          </a:p>
          <a:p>
            <a:endParaRPr lang="tr-TR" altLang="tr-TR">
              <a:latin typeface="Times New Roman" panose="02020603050405020304" pitchFamily="18" charset="0"/>
            </a:endParaRPr>
          </a:p>
          <a:p>
            <a:r>
              <a:rPr lang="tr-TR" altLang="tr-TR" b="1">
                <a:latin typeface="Times New Roman" panose="02020603050405020304" pitchFamily="18" charset="0"/>
              </a:rPr>
              <a:t>Kaynağın gönderdiği mesaja</a:t>
            </a:r>
            <a:r>
              <a:rPr lang="tr-TR" altLang="tr-TR">
                <a:latin typeface="Times New Roman" panose="02020603050405020304" pitchFamily="18" charset="0"/>
              </a:rPr>
              <a:t> karşılık </a:t>
            </a:r>
            <a:r>
              <a:rPr lang="tr-TR" altLang="tr-TR" b="1">
                <a:latin typeface="Times New Roman" panose="02020603050405020304" pitchFamily="18" charset="0"/>
              </a:rPr>
              <a:t>hedef kitlenin verdiği mesaj</a:t>
            </a:r>
            <a:r>
              <a:rPr lang="tr-TR" altLang="tr-TR">
                <a:latin typeface="Times New Roman" panose="02020603050405020304" pitchFamily="18" charset="0"/>
              </a:rPr>
              <a:t> olarak tanımlanabilir. </a:t>
            </a:r>
          </a:p>
          <a:p>
            <a:pPr>
              <a:buFont typeface="Wingdings" panose="05000000000000000000" pitchFamily="2" charset="2"/>
              <a:buNone/>
            </a:pPr>
            <a:r>
              <a:rPr lang="tr-TR" altLang="tr-TR">
                <a:latin typeface="Times New Roman" panose="02020603050405020304" pitchFamily="18" charset="0"/>
              </a:rPr>
              <a:t>	</a:t>
            </a: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ayt Numarası Yer Tutucusu 6">
            <a:extLst>
              <a:ext uri="{FF2B5EF4-FFF2-40B4-BE49-F238E27FC236}">
                <a16:creationId xmlns:a16="http://schemas.microsoft.com/office/drawing/2014/main" id="{65BA6C31-9518-4DF8-AC74-8C5FB6B7C6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F651F9-9480-448B-B189-92FC1D99D81E}" type="slidenum">
              <a:rPr lang="tr-TR" altLang="tr-TR"/>
              <a:pPr/>
              <a:t>33</a:t>
            </a:fld>
            <a:endParaRPr lang="tr-TR" altLang="tr-TR"/>
          </a:p>
        </p:txBody>
      </p:sp>
      <p:sp>
        <p:nvSpPr>
          <p:cNvPr id="239618" name="Rectangle 2">
            <a:extLst>
              <a:ext uri="{FF2B5EF4-FFF2-40B4-BE49-F238E27FC236}">
                <a16:creationId xmlns:a16="http://schemas.microsoft.com/office/drawing/2014/main" id="{9286646F-BCCD-4EE7-B8FA-67E96E51379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150938" y="765175"/>
            <a:ext cx="7793037" cy="911225"/>
          </a:xfrm>
        </p:spPr>
        <p:txBody>
          <a:bodyPr/>
          <a:lstStyle/>
          <a:p>
            <a:r>
              <a:rPr lang="tr-TR" altLang="tr-TR" sz="4000" b="1">
                <a:latin typeface="Times New Roman" panose="02020603050405020304" pitchFamily="18" charset="0"/>
              </a:rPr>
              <a:t>Geri Besleme</a:t>
            </a:r>
          </a:p>
        </p:txBody>
      </p:sp>
      <p:sp>
        <p:nvSpPr>
          <p:cNvPr id="239619" name="Rectangle 3">
            <a:extLst>
              <a:ext uri="{FF2B5EF4-FFF2-40B4-BE49-F238E27FC236}">
                <a16:creationId xmlns:a16="http://schemas.microsoft.com/office/drawing/2014/main" id="{C3937AD6-219E-4526-A9FB-99D70388D14D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539750" y="2133600"/>
            <a:ext cx="4895850" cy="4535488"/>
          </a:xfrm>
        </p:spPr>
        <p:txBody>
          <a:bodyPr/>
          <a:lstStyle/>
          <a:p>
            <a:pPr marL="609600" indent="-609600">
              <a:lnSpc>
                <a:spcPct val="80000"/>
              </a:lnSpc>
            </a:pPr>
            <a:r>
              <a:rPr lang="tr-TR" altLang="tr-TR" sz="2800">
                <a:latin typeface="Times New Roman" panose="02020603050405020304" pitchFamily="18" charset="0"/>
              </a:rPr>
              <a:t>Karşıdakine </a:t>
            </a:r>
            <a:r>
              <a:rPr lang="tr-TR" altLang="tr-TR" sz="2800" b="1">
                <a:latin typeface="Times New Roman" panose="02020603050405020304" pitchFamily="18" charset="0"/>
              </a:rPr>
              <a:t>bakış şekli</a:t>
            </a:r>
          </a:p>
          <a:p>
            <a:pPr marL="609600" indent="-609600">
              <a:lnSpc>
                <a:spcPct val="80000"/>
              </a:lnSpc>
            </a:pPr>
            <a:endParaRPr lang="tr-TR" altLang="tr-TR" sz="2800">
              <a:latin typeface="Times New Roman" panose="02020603050405020304" pitchFamily="18" charset="0"/>
            </a:endParaRPr>
          </a:p>
          <a:p>
            <a:pPr marL="609600" indent="-609600">
              <a:lnSpc>
                <a:spcPct val="80000"/>
              </a:lnSpc>
            </a:pPr>
            <a:r>
              <a:rPr lang="tr-TR" altLang="tr-TR" sz="2800">
                <a:latin typeface="Times New Roman" panose="02020603050405020304" pitchFamily="18" charset="0"/>
              </a:rPr>
              <a:t>Kişinin </a:t>
            </a:r>
            <a:r>
              <a:rPr lang="tr-TR" altLang="tr-TR" sz="2800" b="1">
                <a:latin typeface="Times New Roman" panose="02020603050405020304" pitchFamily="18" charset="0"/>
              </a:rPr>
              <a:t>beden hareketleri</a:t>
            </a:r>
          </a:p>
          <a:p>
            <a:pPr marL="609600" indent="-609600">
              <a:lnSpc>
                <a:spcPct val="80000"/>
              </a:lnSpc>
            </a:pPr>
            <a:endParaRPr lang="tr-TR" altLang="tr-TR" sz="2800">
              <a:latin typeface="Times New Roman" panose="02020603050405020304" pitchFamily="18" charset="0"/>
            </a:endParaRPr>
          </a:p>
          <a:p>
            <a:pPr marL="609600" indent="-609600">
              <a:lnSpc>
                <a:spcPct val="80000"/>
              </a:lnSpc>
            </a:pPr>
            <a:r>
              <a:rPr lang="tr-TR" altLang="tr-TR" sz="2800">
                <a:latin typeface="Times New Roman" panose="02020603050405020304" pitchFamily="18" charset="0"/>
              </a:rPr>
              <a:t>Kişinin </a:t>
            </a:r>
            <a:r>
              <a:rPr lang="tr-TR" altLang="tr-TR" sz="2800" b="1">
                <a:latin typeface="Times New Roman" panose="02020603050405020304" pitchFamily="18" charset="0"/>
              </a:rPr>
              <a:t>sözlü olarak söyledikleri</a:t>
            </a:r>
          </a:p>
          <a:p>
            <a:pPr marL="609600" indent="-609600">
              <a:lnSpc>
                <a:spcPct val="80000"/>
              </a:lnSpc>
            </a:pPr>
            <a:endParaRPr lang="tr-TR" altLang="tr-TR" sz="2800" b="1">
              <a:latin typeface="Times New Roman" panose="02020603050405020304" pitchFamily="18" charset="0"/>
            </a:endParaRPr>
          </a:p>
          <a:p>
            <a:pPr marL="609600" indent="-609600">
              <a:lnSpc>
                <a:spcPct val="80000"/>
              </a:lnSpc>
            </a:pPr>
            <a:r>
              <a:rPr lang="tr-TR" altLang="tr-TR" sz="2800">
                <a:latin typeface="Times New Roman" panose="02020603050405020304" pitchFamily="18" charset="0"/>
              </a:rPr>
              <a:t>Bütün bunların </a:t>
            </a:r>
            <a:r>
              <a:rPr lang="tr-TR" altLang="tr-TR" sz="2800" b="1">
                <a:latin typeface="Times New Roman" panose="02020603050405020304" pitchFamily="18" charset="0"/>
              </a:rPr>
              <a:t>hepsinin beraber ortaya konması</a:t>
            </a:r>
          </a:p>
          <a:p>
            <a:pPr marL="609600" indent="-609600">
              <a:lnSpc>
                <a:spcPct val="80000"/>
              </a:lnSpc>
            </a:pPr>
            <a:endParaRPr lang="tr-TR" altLang="tr-TR" sz="2800">
              <a:latin typeface="Times New Roman" panose="02020603050405020304" pitchFamily="18" charset="0"/>
            </a:endParaRPr>
          </a:p>
          <a:p>
            <a:pPr marL="609600" indent="-609600">
              <a:lnSpc>
                <a:spcPct val="80000"/>
              </a:lnSpc>
            </a:pPr>
            <a:r>
              <a:rPr lang="tr-TR" altLang="tr-TR" sz="2800" b="1">
                <a:latin typeface="Times New Roman" panose="02020603050405020304" pitchFamily="18" charset="0"/>
              </a:rPr>
              <a:t>Sessiz kalma</a:t>
            </a:r>
          </a:p>
        </p:txBody>
      </p:sp>
      <p:pic>
        <p:nvPicPr>
          <p:cNvPr id="239620" name="Picture 4" descr="51">
            <a:extLst>
              <a:ext uri="{FF2B5EF4-FFF2-40B4-BE49-F238E27FC236}">
                <a16:creationId xmlns:a16="http://schemas.microsoft.com/office/drawing/2014/main" id="{1FD82ECD-0E98-4E5D-A0B5-76AB265BCC13}"/>
              </a:ext>
            </a:extLst>
          </p:cNvPr>
          <p:cNvPicPr>
            <a:picLocks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435600" y="2017713"/>
            <a:ext cx="3228975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96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396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396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96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396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396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96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396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396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96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396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396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96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396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396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961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3961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3961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9619" grpId="0" build="p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ayt Numarası Yer Tutucusu 5">
            <a:extLst>
              <a:ext uri="{FF2B5EF4-FFF2-40B4-BE49-F238E27FC236}">
                <a16:creationId xmlns:a16="http://schemas.microsoft.com/office/drawing/2014/main" id="{1494A201-012A-47C0-9698-72A05F659B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DCC1B6-8E35-4DF3-A8FB-684CC385B8D8}" type="slidenum">
              <a:rPr lang="tr-TR" altLang="tr-TR"/>
              <a:pPr/>
              <a:t>34</a:t>
            </a:fld>
            <a:endParaRPr lang="tr-TR" altLang="tr-TR"/>
          </a:p>
        </p:txBody>
      </p:sp>
      <p:sp>
        <p:nvSpPr>
          <p:cNvPr id="232450" name="Rectangle 2">
            <a:extLst>
              <a:ext uri="{FF2B5EF4-FFF2-40B4-BE49-F238E27FC236}">
                <a16:creationId xmlns:a16="http://schemas.microsoft.com/office/drawing/2014/main" id="{BED2A122-3CFF-48E6-8EA1-5352879588B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350963" y="981075"/>
            <a:ext cx="7793037" cy="730250"/>
          </a:xfrm>
        </p:spPr>
        <p:txBody>
          <a:bodyPr/>
          <a:lstStyle/>
          <a:p>
            <a:r>
              <a:rPr lang="tr-TR" altLang="tr-TR" sz="4000" b="1">
                <a:latin typeface="Times New Roman" panose="02020603050405020304" pitchFamily="18" charset="0"/>
              </a:rPr>
              <a:t>Geri Besleme</a:t>
            </a:r>
          </a:p>
        </p:txBody>
      </p:sp>
      <p:sp>
        <p:nvSpPr>
          <p:cNvPr id="232451" name="Rectangle 3">
            <a:extLst>
              <a:ext uri="{FF2B5EF4-FFF2-40B4-BE49-F238E27FC236}">
                <a16:creationId xmlns:a16="http://schemas.microsoft.com/office/drawing/2014/main" id="{250D806E-E53F-4197-AAA0-D719A730FA2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755650" y="1989138"/>
            <a:ext cx="8064500" cy="4679950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tr-TR" altLang="tr-TR" sz="2800" b="1">
                <a:latin typeface="Times New Roman" panose="02020603050405020304" pitchFamily="18" charset="0"/>
              </a:rPr>
              <a:t>Konuları</a:t>
            </a:r>
            <a:r>
              <a:rPr lang="tr-TR" altLang="tr-TR" sz="2800">
                <a:latin typeface="Times New Roman" panose="02020603050405020304" pitchFamily="18" charset="0"/>
              </a:rPr>
              <a:t> ve içinde bulunulan </a:t>
            </a:r>
            <a:r>
              <a:rPr lang="tr-TR" altLang="tr-TR" sz="2800" b="1">
                <a:latin typeface="Times New Roman" panose="02020603050405020304" pitchFamily="18" charset="0"/>
              </a:rPr>
              <a:t>durumları </a:t>
            </a:r>
            <a:r>
              <a:rPr lang="tr-TR" altLang="tr-TR" sz="2800" u="sng">
                <a:latin typeface="Times New Roman" panose="02020603050405020304" pitchFamily="18" charset="0"/>
              </a:rPr>
              <a:t>değerlendirmeyin</a:t>
            </a:r>
            <a:r>
              <a:rPr lang="tr-TR" altLang="tr-TR" sz="2800">
                <a:latin typeface="Times New Roman" panose="02020603050405020304" pitchFamily="18" charset="0"/>
              </a:rPr>
              <a:t> </a:t>
            </a:r>
            <a:r>
              <a:rPr lang="tr-TR" altLang="tr-TR" sz="2800" b="1">
                <a:latin typeface="Times New Roman" panose="02020603050405020304" pitchFamily="18" charset="0"/>
              </a:rPr>
              <a:t>sadece tanımlayın,</a:t>
            </a:r>
          </a:p>
          <a:p>
            <a:pPr>
              <a:lnSpc>
                <a:spcPct val="80000"/>
              </a:lnSpc>
            </a:pPr>
            <a:r>
              <a:rPr lang="tr-TR" altLang="tr-TR" sz="2800">
                <a:latin typeface="Times New Roman" panose="02020603050405020304" pitchFamily="18" charset="0"/>
              </a:rPr>
              <a:t>Geri besleme mesajınızı </a:t>
            </a:r>
            <a:r>
              <a:rPr lang="tr-TR" altLang="tr-TR" sz="2800" b="1">
                <a:latin typeface="Times New Roman" panose="02020603050405020304" pitchFamily="18" charset="0"/>
              </a:rPr>
              <a:t>somut, çok gecikmeden</a:t>
            </a:r>
            <a:r>
              <a:rPr lang="tr-TR" altLang="tr-TR" sz="2800">
                <a:latin typeface="Times New Roman" panose="02020603050405020304" pitchFamily="18" charset="0"/>
              </a:rPr>
              <a:t> ve </a:t>
            </a:r>
            <a:r>
              <a:rPr lang="tr-TR" altLang="tr-TR" sz="2800" b="1">
                <a:latin typeface="Times New Roman" panose="02020603050405020304" pitchFamily="18" charset="0"/>
              </a:rPr>
              <a:t>uygun bir şekilde formüle edin,</a:t>
            </a:r>
            <a:endParaRPr lang="tr-TR" altLang="tr-TR" sz="2800">
              <a:latin typeface="Times New Roman" panose="02020603050405020304" pitchFamily="18" charset="0"/>
            </a:endParaRPr>
          </a:p>
          <a:p>
            <a:pPr>
              <a:lnSpc>
                <a:spcPct val="80000"/>
              </a:lnSpc>
            </a:pPr>
            <a:r>
              <a:rPr lang="tr-TR" altLang="tr-TR" sz="2800" b="1">
                <a:latin typeface="Times New Roman" panose="02020603050405020304" pitchFamily="18" charset="0"/>
              </a:rPr>
              <a:t>Kesin ifadelerden kaçının,</a:t>
            </a:r>
            <a:endParaRPr lang="tr-TR" altLang="tr-TR" sz="2800">
              <a:latin typeface="Times New Roman" panose="02020603050405020304" pitchFamily="18" charset="0"/>
            </a:endParaRPr>
          </a:p>
          <a:p>
            <a:pPr>
              <a:lnSpc>
                <a:spcPct val="80000"/>
              </a:lnSpc>
            </a:pPr>
            <a:r>
              <a:rPr lang="tr-TR" altLang="tr-TR" sz="2800" b="1">
                <a:latin typeface="Times New Roman" panose="02020603050405020304" pitchFamily="18" charset="0"/>
              </a:rPr>
              <a:t>Karşı taraf</a:t>
            </a:r>
            <a:r>
              <a:rPr lang="tr-TR" altLang="tr-TR" sz="2800">
                <a:latin typeface="Times New Roman" panose="02020603050405020304" pitchFamily="18" charset="0"/>
              </a:rPr>
              <a:t> üzerinde </a:t>
            </a:r>
            <a:r>
              <a:rPr lang="tr-TR" altLang="tr-TR" sz="2800" b="1">
                <a:latin typeface="Times New Roman" panose="02020603050405020304" pitchFamily="18" charset="0"/>
              </a:rPr>
              <a:t>baskı kurmayın,</a:t>
            </a:r>
            <a:endParaRPr lang="tr-TR" altLang="tr-TR" sz="2800">
              <a:latin typeface="Times New Roman" panose="02020603050405020304" pitchFamily="18" charset="0"/>
            </a:endParaRPr>
          </a:p>
          <a:p>
            <a:pPr>
              <a:lnSpc>
                <a:spcPct val="80000"/>
              </a:lnSpc>
            </a:pPr>
            <a:r>
              <a:rPr lang="tr-TR" altLang="tr-TR" sz="2800" b="1">
                <a:latin typeface="Times New Roman" panose="02020603050405020304" pitchFamily="18" charset="0"/>
              </a:rPr>
              <a:t>Duygularınızı</a:t>
            </a:r>
            <a:r>
              <a:rPr lang="tr-TR" altLang="tr-TR" sz="2800">
                <a:latin typeface="Times New Roman" panose="02020603050405020304" pitchFamily="18" charset="0"/>
              </a:rPr>
              <a:t> dolaylı olarak değil </a:t>
            </a:r>
            <a:r>
              <a:rPr lang="tr-TR" altLang="tr-TR" sz="2800" b="1">
                <a:latin typeface="Times New Roman" panose="02020603050405020304" pitchFamily="18" charset="0"/>
              </a:rPr>
              <a:t>direk ifade edin,</a:t>
            </a:r>
            <a:endParaRPr lang="tr-TR" altLang="tr-TR" sz="2800">
              <a:latin typeface="Times New Roman" panose="02020603050405020304" pitchFamily="18" charset="0"/>
            </a:endParaRPr>
          </a:p>
          <a:p>
            <a:pPr>
              <a:lnSpc>
                <a:spcPct val="80000"/>
              </a:lnSpc>
            </a:pPr>
            <a:r>
              <a:rPr lang="tr-TR" altLang="tr-TR" sz="2800" b="1">
                <a:latin typeface="Times New Roman" panose="02020603050405020304" pitchFamily="18" charset="0"/>
              </a:rPr>
              <a:t>Mesajlarınızı</a:t>
            </a:r>
            <a:r>
              <a:rPr lang="tr-TR" altLang="tr-TR" sz="2800">
                <a:latin typeface="Times New Roman" panose="02020603050405020304" pitchFamily="18" charset="0"/>
              </a:rPr>
              <a:t> genelleme yerine </a:t>
            </a:r>
            <a:r>
              <a:rPr lang="tr-TR" altLang="tr-TR" sz="2800" b="1">
                <a:latin typeface="Times New Roman" panose="02020603050405020304" pitchFamily="18" charset="0"/>
              </a:rPr>
              <a:t>ben şeklinde formüle edin,</a:t>
            </a:r>
          </a:p>
          <a:p>
            <a:pPr>
              <a:lnSpc>
                <a:spcPct val="80000"/>
              </a:lnSpc>
            </a:pPr>
            <a:r>
              <a:rPr lang="tr-TR" altLang="tr-TR" sz="2800" b="1">
                <a:latin typeface="Times New Roman" panose="02020603050405020304" pitchFamily="18" charset="0"/>
              </a:rPr>
              <a:t>Karşılıklı </a:t>
            </a:r>
            <a:r>
              <a:rPr lang="tr-TR" altLang="tr-TR" sz="2800">
                <a:latin typeface="Times New Roman" panose="02020603050405020304" pitchFamily="18" charset="0"/>
              </a:rPr>
              <a:t>olarak </a:t>
            </a:r>
            <a:r>
              <a:rPr lang="tr-TR" altLang="tr-TR" sz="2800" b="1">
                <a:latin typeface="Times New Roman" panose="02020603050405020304" pitchFamily="18" charset="0"/>
              </a:rPr>
              <a:t>doğru anlamaya çalıştığınızı açıklayın.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4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324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324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4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324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324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4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324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324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4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324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324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4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324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324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45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3245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3245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45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3245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3245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2451" grpId="0" build="p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ayt Numarası Yer Tutucusu 5">
            <a:extLst>
              <a:ext uri="{FF2B5EF4-FFF2-40B4-BE49-F238E27FC236}">
                <a16:creationId xmlns:a16="http://schemas.microsoft.com/office/drawing/2014/main" id="{875CF2AE-86B3-4EE9-AA35-74F4516D1F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CC60D7-70E9-4EF8-9EC6-E910336FE1F8}" type="slidenum">
              <a:rPr lang="tr-TR" altLang="tr-TR"/>
              <a:pPr/>
              <a:t>35</a:t>
            </a:fld>
            <a:endParaRPr lang="tr-TR" altLang="tr-TR"/>
          </a:p>
        </p:txBody>
      </p:sp>
      <p:sp>
        <p:nvSpPr>
          <p:cNvPr id="215042" name="Rectangle 2">
            <a:extLst>
              <a:ext uri="{FF2B5EF4-FFF2-40B4-BE49-F238E27FC236}">
                <a16:creationId xmlns:a16="http://schemas.microsoft.com/office/drawing/2014/main" id="{CD4391FE-47D4-4157-8570-0F43610E3BC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350963" y="836613"/>
            <a:ext cx="3221037" cy="801687"/>
          </a:xfrm>
        </p:spPr>
        <p:txBody>
          <a:bodyPr/>
          <a:lstStyle/>
          <a:p>
            <a:r>
              <a:rPr lang="tr-TR" altLang="tr-TR" sz="4000" b="1">
                <a:latin typeface="Times New Roman" panose="02020603050405020304" pitchFamily="18" charset="0"/>
              </a:rPr>
              <a:t>Gürültü</a:t>
            </a:r>
          </a:p>
        </p:txBody>
      </p:sp>
      <p:sp>
        <p:nvSpPr>
          <p:cNvPr id="215043" name="Rectangle 3">
            <a:extLst>
              <a:ext uri="{FF2B5EF4-FFF2-40B4-BE49-F238E27FC236}">
                <a16:creationId xmlns:a16="http://schemas.microsoft.com/office/drawing/2014/main" id="{1827D338-4D7C-4725-9216-EA86E82B57A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187450" y="2205038"/>
            <a:ext cx="7134225" cy="2303462"/>
          </a:xfrm>
        </p:spPr>
        <p:txBody>
          <a:bodyPr/>
          <a:lstStyle/>
          <a:p>
            <a:r>
              <a:rPr lang="tr-TR" altLang="tr-TR" sz="3600" b="1">
                <a:latin typeface="Times New Roman" panose="02020603050405020304" pitchFamily="18" charset="0"/>
              </a:rPr>
              <a:t>İletişimin doğruluğunu</a:t>
            </a:r>
            <a:r>
              <a:rPr lang="tr-TR" altLang="tr-TR" sz="3600">
                <a:latin typeface="Times New Roman" panose="02020603050405020304" pitchFamily="18" charset="0"/>
              </a:rPr>
              <a:t> veya </a:t>
            </a:r>
            <a:r>
              <a:rPr lang="tr-TR" altLang="tr-TR" sz="3600" b="1">
                <a:latin typeface="Times New Roman" panose="02020603050405020304" pitchFamily="18" charset="0"/>
              </a:rPr>
              <a:t>güvenilirliğini azaltan faktörlerin tümü</a:t>
            </a:r>
            <a:r>
              <a:rPr lang="tr-TR" altLang="tr-TR" sz="3600">
                <a:latin typeface="Times New Roman" panose="02020603050405020304" pitchFamily="18" charset="0"/>
              </a:rPr>
              <a:t>dür. </a:t>
            </a:r>
          </a:p>
          <a:p>
            <a:pPr algn="just"/>
            <a:endParaRPr lang="tr-TR" altLang="tr-TR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150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150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043" grpId="0" build="p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ayt Numarası Yer Tutucusu 5">
            <a:extLst>
              <a:ext uri="{FF2B5EF4-FFF2-40B4-BE49-F238E27FC236}">
                <a16:creationId xmlns:a16="http://schemas.microsoft.com/office/drawing/2014/main" id="{A0406C07-BC78-4288-8E8A-8B2B8A8046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7A78F0-732E-4914-ADFD-2E33C9047874}" type="slidenum">
              <a:rPr lang="tr-TR" altLang="tr-TR"/>
              <a:pPr/>
              <a:t>36</a:t>
            </a:fld>
            <a:endParaRPr lang="tr-TR" altLang="tr-TR"/>
          </a:p>
        </p:txBody>
      </p:sp>
      <p:sp>
        <p:nvSpPr>
          <p:cNvPr id="233474" name="Rectangle 2">
            <a:extLst>
              <a:ext uri="{FF2B5EF4-FFF2-40B4-BE49-F238E27FC236}">
                <a16:creationId xmlns:a16="http://schemas.microsoft.com/office/drawing/2014/main" id="{CF95E3E2-371E-40E1-82C8-9418A3C51D3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350963" y="836613"/>
            <a:ext cx="4660900" cy="730250"/>
          </a:xfrm>
        </p:spPr>
        <p:txBody>
          <a:bodyPr/>
          <a:lstStyle/>
          <a:p>
            <a:r>
              <a:rPr lang="tr-TR" altLang="tr-TR" sz="4000" b="1">
                <a:latin typeface="Times New Roman" panose="02020603050405020304" pitchFamily="18" charset="0"/>
              </a:rPr>
              <a:t>Tek Yönlü İletişim</a:t>
            </a:r>
          </a:p>
        </p:txBody>
      </p:sp>
      <p:sp>
        <p:nvSpPr>
          <p:cNvPr id="233475" name="Rectangle 3">
            <a:extLst>
              <a:ext uri="{FF2B5EF4-FFF2-40B4-BE49-F238E27FC236}">
                <a16:creationId xmlns:a16="http://schemas.microsoft.com/office/drawing/2014/main" id="{CBAE062E-6E65-4908-B245-55877EFA972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182688" y="2044700"/>
            <a:ext cx="7772400" cy="4089400"/>
          </a:xfrm>
        </p:spPr>
        <p:txBody>
          <a:bodyPr/>
          <a:lstStyle/>
          <a:p>
            <a:pPr algn="just"/>
            <a:r>
              <a:rPr lang="tr-TR" altLang="tr-TR" sz="2400" b="1">
                <a:latin typeface="Times New Roman" panose="02020603050405020304" pitchFamily="18" charset="0"/>
              </a:rPr>
              <a:t>Geri dönüşüm yok</a:t>
            </a:r>
            <a:r>
              <a:rPr lang="tr-TR" altLang="tr-TR" sz="2400">
                <a:latin typeface="Times New Roman" panose="02020603050405020304" pitchFamily="18" charset="0"/>
              </a:rPr>
              <a:t>tur. </a:t>
            </a:r>
          </a:p>
          <a:p>
            <a:pPr algn="just">
              <a:buFont typeface="Wingdings" panose="05000000000000000000" pitchFamily="2" charset="2"/>
              <a:buNone/>
            </a:pPr>
            <a:endParaRPr lang="tr-TR" altLang="tr-TR" sz="2400">
              <a:latin typeface="Times New Roman" panose="02020603050405020304" pitchFamily="18" charset="0"/>
            </a:endParaRPr>
          </a:p>
          <a:p>
            <a:r>
              <a:rPr lang="tr-TR" altLang="tr-TR" sz="2400" b="1">
                <a:latin typeface="Times New Roman" panose="02020603050405020304" pitchFamily="18" charset="0"/>
              </a:rPr>
              <a:t>Yanlış anlamaların farkına varılmaz</a:t>
            </a:r>
            <a:r>
              <a:rPr lang="tr-TR" altLang="tr-TR" sz="2400">
                <a:latin typeface="Times New Roman" panose="02020603050405020304" pitchFamily="18" charset="0"/>
              </a:rPr>
              <a:t> ve </a:t>
            </a:r>
            <a:r>
              <a:rPr lang="tr-TR" altLang="tr-TR" sz="2400" b="1">
                <a:latin typeface="Times New Roman" panose="02020603050405020304" pitchFamily="18" charset="0"/>
              </a:rPr>
              <a:t>mesajların anlaşılıp anlaşılmadığını kontrol edilemez.</a:t>
            </a:r>
          </a:p>
          <a:p>
            <a:pPr algn="just">
              <a:buFont typeface="Wingdings" panose="05000000000000000000" pitchFamily="2" charset="2"/>
              <a:buNone/>
            </a:pPr>
            <a:endParaRPr lang="tr-TR" altLang="tr-TR" sz="2400" b="1">
              <a:latin typeface="Times New Roman" panose="02020603050405020304" pitchFamily="18" charset="0"/>
            </a:endParaRPr>
          </a:p>
          <a:p>
            <a:pPr algn="just">
              <a:buFont typeface="Wingdings" panose="05000000000000000000" pitchFamily="2" charset="2"/>
              <a:buNone/>
            </a:pPr>
            <a:r>
              <a:rPr lang="tr-TR" altLang="tr-TR" sz="2400">
                <a:latin typeface="Times New Roman" panose="02020603050405020304" pitchFamily="18" charset="0"/>
              </a:rPr>
              <a:t>	</a:t>
            </a:r>
          </a:p>
          <a:p>
            <a:pPr algn="just">
              <a:buFont typeface="Wingdings" panose="05000000000000000000" pitchFamily="2" charset="2"/>
              <a:buNone/>
            </a:pPr>
            <a:endParaRPr lang="tr-TR" altLang="tr-TR">
              <a:latin typeface="Times New Roman" panose="02020603050405020304" pitchFamily="18" charset="0"/>
            </a:endParaRPr>
          </a:p>
        </p:txBody>
      </p:sp>
      <p:sp>
        <p:nvSpPr>
          <p:cNvPr id="233503" name="Oval 31">
            <a:extLst>
              <a:ext uri="{FF2B5EF4-FFF2-40B4-BE49-F238E27FC236}">
                <a16:creationId xmlns:a16="http://schemas.microsoft.com/office/drawing/2014/main" id="{DEC767E4-87C6-4F8F-82AC-1723817FEC7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92275" y="4797425"/>
            <a:ext cx="1943100" cy="935038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tr-TR" altLang="tr-TR" sz="2400"/>
              <a:t>K</a:t>
            </a:r>
            <a:endParaRPr lang="en-US" altLang="tr-TR" sz="2400"/>
          </a:p>
        </p:txBody>
      </p:sp>
      <p:sp>
        <p:nvSpPr>
          <p:cNvPr id="233507" name="Oval 35">
            <a:extLst>
              <a:ext uri="{FF2B5EF4-FFF2-40B4-BE49-F238E27FC236}">
                <a16:creationId xmlns:a16="http://schemas.microsoft.com/office/drawing/2014/main" id="{BE652E16-63FD-420A-B8FF-55038260397D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03800" y="4797425"/>
            <a:ext cx="1943100" cy="935038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tr-TR" altLang="tr-TR" sz="2400"/>
              <a:t>A</a:t>
            </a:r>
            <a:endParaRPr lang="en-US" altLang="tr-TR" sz="2400"/>
          </a:p>
        </p:txBody>
      </p:sp>
      <p:sp>
        <p:nvSpPr>
          <p:cNvPr id="233508" name="Line 36">
            <a:extLst>
              <a:ext uri="{FF2B5EF4-FFF2-40B4-BE49-F238E27FC236}">
                <a16:creationId xmlns:a16="http://schemas.microsoft.com/office/drawing/2014/main" id="{E3FF7203-E720-443B-B8E1-500EBFAA84F7}"/>
              </a:ext>
            </a:extLst>
          </p:cNvPr>
          <p:cNvSpPr>
            <a:spLocks noChangeShapeType="1"/>
          </p:cNvSpPr>
          <p:nvPr/>
        </p:nvSpPr>
        <p:spPr bwMode="auto">
          <a:xfrm>
            <a:off x="3779838" y="5229225"/>
            <a:ext cx="1008062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tr-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35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335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335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3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335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335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35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335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335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3503" grpId="0" animBg="1"/>
      <p:bldP spid="233507" grpId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ayt Numarası Yer Tutucusu 5">
            <a:extLst>
              <a:ext uri="{FF2B5EF4-FFF2-40B4-BE49-F238E27FC236}">
                <a16:creationId xmlns:a16="http://schemas.microsoft.com/office/drawing/2014/main" id="{A9B0F19B-914B-4680-986E-D154CD9973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8E9798-862E-449A-A1CA-E293A3BB1000}" type="slidenum">
              <a:rPr lang="tr-TR" altLang="tr-TR"/>
              <a:pPr/>
              <a:t>37</a:t>
            </a:fld>
            <a:endParaRPr lang="tr-TR" altLang="tr-TR"/>
          </a:p>
        </p:txBody>
      </p:sp>
      <p:sp>
        <p:nvSpPr>
          <p:cNvPr id="234498" name="Rectangle 2">
            <a:extLst>
              <a:ext uri="{FF2B5EF4-FFF2-40B4-BE49-F238E27FC236}">
                <a16:creationId xmlns:a16="http://schemas.microsoft.com/office/drawing/2014/main" id="{31967C08-0310-4E97-8B68-7C3F7393275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350963" y="765175"/>
            <a:ext cx="4373562" cy="873125"/>
          </a:xfrm>
        </p:spPr>
        <p:txBody>
          <a:bodyPr/>
          <a:lstStyle/>
          <a:p>
            <a:r>
              <a:rPr lang="tr-TR" altLang="tr-TR" sz="4000" b="1">
                <a:latin typeface="Times New Roman" panose="02020603050405020304" pitchFamily="18" charset="0"/>
              </a:rPr>
              <a:t>Çift Yönlü İletişim</a:t>
            </a:r>
          </a:p>
        </p:txBody>
      </p:sp>
      <p:sp>
        <p:nvSpPr>
          <p:cNvPr id="234499" name="Rectangle 3">
            <a:extLst>
              <a:ext uri="{FF2B5EF4-FFF2-40B4-BE49-F238E27FC236}">
                <a16:creationId xmlns:a16="http://schemas.microsoft.com/office/drawing/2014/main" id="{3107A4AA-F7F6-4FBD-AC20-CD64851F7E7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182688" y="2044700"/>
            <a:ext cx="7772400" cy="4089400"/>
          </a:xfrm>
        </p:spPr>
        <p:txBody>
          <a:bodyPr/>
          <a:lstStyle/>
          <a:p>
            <a:pPr algn="just"/>
            <a:r>
              <a:rPr lang="tr-TR" altLang="tr-TR" sz="2400" b="1">
                <a:latin typeface="Times New Roman" panose="02020603050405020304" pitchFamily="18" charset="0"/>
              </a:rPr>
              <a:t>Yanlış anlamalar</a:t>
            </a:r>
            <a:r>
              <a:rPr lang="tr-TR" altLang="tr-TR" sz="2400">
                <a:latin typeface="Times New Roman" panose="02020603050405020304" pitchFamily="18" charset="0"/>
              </a:rPr>
              <a:t> oransal olarak </a:t>
            </a:r>
            <a:r>
              <a:rPr lang="tr-TR" altLang="tr-TR" sz="2400" b="1">
                <a:latin typeface="Times New Roman" panose="02020603050405020304" pitchFamily="18" charset="0"/>
              </a:rPr>
              <a:t>azalır</a:t>
            </a:r>
            <a:r>
              <a:rPr lang="tr-TR" altLang="tr-TR" sz="2400">
                <a:latin typeface="Times New Roman" panose="02020603050405020304" pitchFamily="18" charset="0"/>
              </a:rPr>
              <a:t>. </a:t>
            </a:r>
          </a:p>
          <a:p>
            <a:pPr algn="just"/>
            <a:endParaRPr lang="tr-TR" altLang="tr-TR" sz="2400">
              <a:latin typeface="Times New Roman" panose="02020603050405020304" pitchFamily="18" charset="0"/>
            </a:endParaRPr>
          </a:p>
          <a:p>
            <a:pPr algn="just"/>
            <a:r>
              <a:rPr lang="tr-TR" altLang="tr-TR" sz="2400">
                <a:latin typeface="Times New Roman" panose="02020603050405020304" pitchFamily="18" charset="0"/>
              </a:rPr>
              <a:t>Tek yönlü iletişime göre </a:t>
            </a:r>
            <a:r>
              <a:rPr lang="tr-TR" altLang="tr-TR" sz="2400" b="1">
                <a:latin typeface="Times New Roman" panose="02020603050405020304" pitchFamily="18" charset="0"/>
              </a:rPr>
              <a:t>daha fazla zaman gerekir</a:t>
            </a:r>
            <a:r>
              <a:rPr lang="tr-TR" altLang="tr-TR" sz="2400">
                <a:latin typeface="Times New Roman" panose="02020603050405020304" pitchFamily="18" charset="0"/>
              </a:rPr>
              <a:t>.</a:t>
            </a:r>
          </a:p>
          <a:p>
            <a:pPr algn="just">
              <a:buFont typeface="Wingdings" panose="05000000000000000000" pitchFamily="2" charset="2"/>
              <a:buNone/>
            </a:pPr>
            <a:r>
              <a:rPr lang="tr-TR" altLang="tr-TR" sz="2400">
                <a:latin typeface="Times New Roman" panose="02020603050405020304" pitchFamily="18" charset="0"/>
              </a:rPr>
              <a:t>	</a:t>
            </a:r>
          </a:p>
          <a:p>
            <a:pPr algn="just">
              <a:buFont typeface="Wingdings" panose="05000000000000000000" pitchFamily="2" charset="2"/>
              <a:buNone/>
            </a:pPr>
            <a:endParaRPr lang="tr-TR" altLang="tr-TR">
              <a:latin typeface="Times New Roman" panose="02020603050405020304" pitchFamily="18" charset="0"/>
            </a:endParaRPr>
          </a:p>
        </p:txBody>
      </p:sp>
      <p:sp>
        <p:nvSpPr>
          <p:cNvPr id="234500" name="Oval 4">
            <a:extLst>
              <a:ext uri="{FF2B5EF4-FFF2-40B4-BE49-F238E27FC236}">
                <a16:creationId xmlns:a16="http://schemas.microsoft.com/office/drawing/2014/main" id="{4A7E7EAD-3B94-46A6-A72B-9999D3E52CC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58888" y="4581525"/>
            <a:ext cx="2160587" cy="6477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tr-TR" altLang="tr-TR" sz="2400" b="1"/>
              <a:t>K</a:t>
            </a:r>
            <a:endParaRPr lang="en-US" altLang="tr-TR" sz="2400" b="1"/>
          </a:p>
        </p:txBody>
      </p:sp>
      <p:sp>
        <p:nvSpPr>
          <p:cNvPr id="234502" name="Oval 6">
            <a:extLst>
              <a:ext uri="{FF2B5EF4-FFF2-40B4-BE49-F238E27FC236}">
                <a16:creationId xmlns:a16="http://schemas.microsoft.com/office/drawing/2014/main" id="{914C6F0A-C94C-4E6E-9DF7-AA2A29FF938F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35600" y="4508500"/>
            <a:ext cx="2160588" cy="6477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tr-TR" altLang="tr-TR" sz="2400" b="1">
                <a:effectLst>
                  <a:outerShdw blurRad="38100" dist="38100" dir="2700000" algn="tl">
                    <a:srgbClr val="FFFFFF"/>
                  </a:outerShdw>
                </a:effectLst>
              </a:rPr>
              <a:t>A</a:t>
            </a:r>
            <a:endParaRPr lang="en-US" altLang="tr-TR" sz="2400" b="1"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sp>
        <p:nvSpPr>
          <p:cNvPr id="234506" name="Line 10">
            <a:extLst>
              <a:ext uri="{FF2B5EF4-FFF2-40B4-BE49-F238E27FC236}">
                <a16:creationId xmlns:a16="http://schemas.microsoft.com/office/drawing/2014/main" id="{ED885A7F-2CB4-4336-B1D3-9B60F0BB1912}"/>
              </a:ext>
            </a:extLst>
          </p:cNvPr>
          <p:cNvSpPr>
            <a:spLocks noChangeShapeType="1"/>
          </p:cNvSpPr>
          <p:nvPr/>
        </p:nvSpPr>
        <p:spPr bwMode="auto">
          <a:xfrm>
            <a:off x="3563938" y="4868863"/>
            <a:ext cx="1727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tr-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45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345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345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45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345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345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4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345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345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4500" grpId="0" animBg="1"/>
      <p:bldP spid="234502" grpId="0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ayt Numarası Yer Tutucusu 6">
            <a:extLst>
              <a:ext uri="{FF2B5EF4-FFF2-40B4-BE49-F238E27FC236}">
                <a16:creationId xmlns:a16="http://schemas.microsoft.com/office/drawing/2014/main" id="{CDB4A08D-D897-4174-A2A8-F6A3D27BA7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875660-7501-4E62-B858-E02B7DB5B225}" type="slidenum">
              <a:rPr lang="tr-TR" altLang="tr-TR"/>
              <a:pPr/>
              <a:t>38</a:t>
            </a:fld>
            <a:endParaRPr lang="tr-TR" altLang="tr-TR"/>
          </a:p>
        </p:txBody>
      </p:sp>
      <p:sp>
        <p:nvSpPr>
          <p:cNvPr id="244738" name="Rectangle 2">
            <a:extLst>
              <a:ext uri="{FF2B5EF4-FFF2-40B4-BE49-F238E27FC236}">
                <a16:creationId xmlns:a16="http://schemas.microsoft.com/office/drawing/2014/main" id="{D53BEC30-E917-44E8-A78E-71398A77D0D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150938" y="908050"/>
            <a:ext cx="7793037" cy="768350"/>
          </a:xfrm>
        </p:spPr>
        <p:txBody>
          <a:bodyPr/>
          <a:lstStyle/>
          <a:p>
            <a:r>
              <a:rPr lang="tr-TR" altLang="tr-TR" sz="4000" b="1">
                <a:latin typeface="Times New Roman" panose="02020603050405020304" pitchFamily="18" charset="0"/>
              </a:rPr>
              <a:t>Sözlü İletişim</a:t>
            </a:r>
          </a:p>
        </p:txBody>
      </p:sp>
      <p:sp>
        <p:nvSpPr>
          <p:cNvPr id="244739" name="Rectangle 3">
            <a:extLst>
              <a:ext uri="{FF2B5EF4-FFF2-40B4-BE49-F238E27FC236}">
                <a16:creationId xmlns:a16="http://schemas.microsoft.com/office/drawing/2014/main" id="{1B238A67-2530-496A-A541-BB10A7A22A27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755650" y="2060575"/>
            <a:ext cx="5472113" cy="4797425"/>
          </a:xfrm>
        </p:spPr>
        <p:txBody>
          <a:bodyPr/>
          <a:lstStyle/>
          <a:p>
            <a:r>
              <a:rPr lang="tr-TR" altLang="tr-TR" sz="2400" b="1">
                <a:latin typeface="Times New Roman" panose="02020603050405020304" pitchFamily="18" charset="0"/>
              </a:rPr>
              <a:t>SES</a:t>
            </a:r>
            <a:r>
              <a:rPr lang="tr-TR" altLang="tr-TR" sz="2400">
                <a:latin typeface="Times New Roman" panose="02020603050405020304" pitchFamily="18" charset="0"/>
              </a:rPr>
              <a:t> </a:t>
            </a:r>
          </a:p>
          <a:p>
            <a:endParaRPr lang="tr-TR" altLang="tr-TR" sz="2400" b="1">
              <a:latin typeface="Times New Roman" panose="02020603050405020304" pitchFamily="18" charset="0"/>
            </a:endParaRPr>
          </a:p>
          <a:p>
            <a:r>
              <a:rPr lang="tr-TR" altLang="tr-TR" sz="2400" b="1">
                <a:latin typeface="Times New Roman" panose="02020603050405020304" pitchFamily="18" charset="0"/>
              </a:rPr>
              <a:t>DİL</a:t>
            </a:r>
          </a:p>
          <a:p>
            <a:endParaRPr lang="tr-TR" altLang="tr-TR" sz="2400">
              <a:latin typeface="Times New Roman" panose="02020603050405020304" pitchFamily="18" charset="0"/>
            </a:endParaRPr>
          </a:p>
          <a:p>
            <a:r>
              <a:rPr lang="tr-TR" altLang="tr-TR" sz="2400">
                <a:latin typeface="Times New Roman" panose="02020603050405020304" pitchFamily="18" charset="0"/>
              </a:rPr>
              <a:t>En küçük</a:t>
            </a:r>
            <a:r>
              <a:rPr lang="tr-TR" altLang="tr-TR" sz="2400" b="1">
                <a:latin typeface="Times New Roman" panose="02020603050405020304" pitchFamily="18" charset="0"/>
              </a:rPr>
              <a:t> gerginlik</a:t>
            </a:r>
            <a:r>
              <a:rPr lang="tr-TR" altLang="tr-TR" sz="2400">
                <a:latin typeface="Times New Roman" panose="02020603050405020304" pitchFamily="18" charset="0"/>
              </a:rPr>
              <a:t>, kendini önce </a:t>
            </a:r>
            <a:r>
              <a:rPr lang="tr-TR" altLang="tr-TR" sz="2400" b="1">
                <a:latin typeface="Times New Roman" panose="02020603050405020304" pitchFamily="18" charset="0"/>
              </a:rPr>
              <a:t>ses tonu</a:t>
            </a:r>
            <a:r>
              <a:rPr lang="tr-TR" altLang="tr-TR" sz="2400">
                <a:latin typeface="Times New Roman" panose="02020603050405020304" pitchFamily="18" charset="0"/>
              </a:rPr>
              <a:t>yla</a:t>
            </a:r>
            <a:r>
              <a:rPr lang="tr-TR" altLang="tr-TR" sz="2400" b="1">
                <a:latin typeface="Times New Roman" panose="02020603050405020304" pitchFamily="18" charset="0"/>
              </a:rPr>
              <a:t> </a:t>
            </a:r>
            <a:r>
              <a:rPr lang="tr-TR" altLang="tr-TR" sz="2400">
                <a:latin typeface="Times New Roman" panose="02020603050405020304" pitchFamily="18" charset="0"/>
              </a:rPr>
              <a:t>ortaya koyar.</a:t>
            </a:r>
          </a:p>
          <a:p>
            <a:pPr lvl="1"/>
            <a:r>
              <a:rPr lang="tr-TR" altLang="tr-TR" sz="2000">
                <a:latin typeface="Times New Roman" panose="02020603050405020304" pitchFamily="18" charset="0"/>
              </a:rPr>
              <a:t>One minute, one minute!. Olmaz, Olmaz!.. </a:t>
            </a:r>
          </a:p>
          <a:p>
            <a:endParaRPr lang="tr-TR" altLang="tr-TR" sz="2400" b="1">
              <a:latin typeface="Times New Roman" panose="02020603050405020304" pitchFamily="18" charset="0"/>
            </a:endParaRPr>
          </a:p>
          <a:p>
            <a:r>
              <a:rPr lang="tr-TR" altLang="tr-TR" sz="2400" b="1">
                <a:latin typeface="Times New Roman" panose="02020603050405020304" pitchFamily="18" charset="0"/>
              </a:rPr>
              <a:t>Canlı, neşeli, enerjik bir ses tonu</a:t>
            </a:r>
            <a:r>
              <a:rPr lang="tr-TR" altLang="tr-TR" sz="2400">
                <a:latin typeface="Times New Roman" panose="02020603050405020304" pitchFamily="18" charset="0"/>
              </a:rPr>
              <a:t>, </a:t>
            </a:r>
            <a:r>
              <a:rPr lang="tr-TR" altLang="tr-TR" sz="2400" b="1">
                <a:latin typeface="Times New Roman" panose="02020603050405020304" pitchFamily="18" charset="0"/>
              </a:rPr>
              <a:t>insanlar üzerinde olumlu etki</a:t>
            </a:r>
            <a:r>
              <a:rPr lang="tr-TR" altLang="tr-TR" sz="2400">
                <a:latin typeface="Times New Roman" panose="02020603050405020304" pitchFamily="18" charset="0"/>
              </a:rPr>
              <a:t> bırakır.</a:t>
            </a:r>
          </a:p>
          <a:p>
            <a:pPr lvl="1"/>
            <a:r>
              <a:rPr lang="tr-TR" altLang="tr-TR" sz="2000">
                <a:latin typeface="Times New Roman" panose="02020603050405020304" pitchFamily="18" charset="0"/>
              </a:rPr>
              <a:t>Hadise ? </a:t>
            </a:r>
            <a:endParaRPr lang="tr-TR" altLang="tr-TR" sz="2000" b="1">
              <a:latin typeface="Times New Roman" panose="02020603050405020304" pitchFamily="18" charset="0"/>
            </a:endParaRPr>
          </a:p>
        </p:txBody>
      </p:sp>
      <p:pic>
        <p:nvPicPr>
          <p:cNvPr id="244740" name="Picture 4" descr="MCj03974720000[1]">
            <a:extLst>
              <a:ext uri="{FF2B5EF4-FFF2-40B4-BE49-F238E27FC236}">
                <a16:creationId xmlns:a16="http://schemas.microsoft.com/office/drawing/2014/main" id="{2C86556B-CD4C-4089-BBA9-6E72CF50BD94}"/>
              </a:ext>
            </a:extLst>
          </p:cNvPr>
          <p:cNvPicPr>
            <a:picLocks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124575" y="1700213"/>
            <a:ext cx="2711450" cy="3600450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47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447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47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447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447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47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447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447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47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447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447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473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4473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4473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473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4473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4473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473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4473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24473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4739" grpId="0" build="p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ayt Numarası Yer Tutucusu 5">
            <a:extLst>
              <a:ext uri="{FF2B5EF4-FFF2-40B4-BE49-F238E27FC236}">
                <a16:creationId xmlns:a16="http://schemas.microsoft.com/office/drawing/2014/main" id="{569030D2-ED98-4DE5-AC69-4F1BC800A9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B22384-7AD6-4DCD-A3E7-018AA39767D0}" type="slidenum">
              <a:rPr lang="tr-TR" altLang="tr-TR"/>
              <a:pPr/>
              <a:t>39</a:t>
            </a:fld>
            <a:endParaRPr lang="tr-TR" altLang="tr-TR"/>
          </a:p>
        </p:txBody>
      </p:sp>
      <p:sp>
        <p:nvSpPr>
          <p:cNvPr id="241666" name="Rectangle 2">
            <a:extLst>
              <a:ext uri="{FF2B5EF4-FFF2-40B4-BE49-F238E27FC236}">
                <a16:creationId xmlns:a16="http://schemas.microsoft.com/office/drawing/2014/main" id="{FCB7B3FA-2E6B-472A-B756-4BADA6022FF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547813" y="981075"/>
            <a:ext cx="3636962" cy="695325"/>
          </a:xfrm>
        </p:spPr>
        <p:txBody>
          <a:bodyPr/>
          <a:lstStyle/>
          <a:p>
            <a:r>
              <a:rPr lang="tr-TR" altLang="tr-TR" sz="4000" b="1">
                <a:latin typeface="Times New Roman" panose="02020603050405020304" pitchFamily="18" charset="0"/>
              </a:rPr>
              <a:t>Sözsüz İletişim</a:t>
            </a:r>
            <a:endParaRPr lang="en-US" altLang="tr-TR" sz="4000" b="1"/>
          </a:p>
        </p:txBody>
      </p:sp>
      <p:sp>
        <p:nvSpPr>
          <p:cNvPr id="241667" name="Rectangle 3">
            <a:extLst>
              <a:ext uri="{FF2B5EF4-FFF2-40B4-BE49-F238E27FC236}">
                <a16:creationId xmlns:a16="http://schemas.microsoft.com/office/drawing/2014/main" id="{571B5D1F-589D-48FF-8EF6-3E75C192573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11188" y="2017713"/>
            <a:ext cx="8343900" cy="4579937"/>
          </a:xfrm>
        </p:spPr>
        <p:txBody>
          <a:bodyPr/>
          <a:lstStyle/>
          <a:p>
            <a:r>
              <a:rPr lang="tr-TR" altLang="tr-TR" sz="2800" b="1">
                <a:latin typeface="Times New Roman" panose="02020603050405020304" pitchFamily="18" charset="0"/>
              </a:rPr>
              <a:t>Duygu</a:t>
            </a:r>
            <a:r>
              <a:rPr lang="tr-TR" altLang="tr-TR" sz="2800">
                <a:latin typeface="Times New Roman" panose="02020603050405020304" pitchFamily="18" charset="0"/>
              </a:rPr>
              <a:t> ve </a:t>
            </a:r>
            <a:r>
              <a:rPr lang="tr-TR" altLang="tr-TR" sz="2800" b="1">
                <a:latin typeface="Times New Roman" panose="02020603050405020304" pitchFamily="18" charset="0"/>
              </a:rPr>
              <a:t>düşüncelerimizin yansıması</a:t>
            </a:r>
            <a:r>
              <a:rPr lang="tr-TR" altLang="tr-TR" sz="2800">
                <a:latin typeface="Times New Roman" panose="02020603050405020304" pitchFamily="18" charset="0"/>
              </a:rPr>
              <a:t>dır.</a:t>
            </a:r>
          </a:p>
          <a:p>
            <a:r>
              <a:rPr lang="tr-TR" altLang="tr-TR" sz="2800">
                <a:latin typeface="Times New Roman" panose="02020603050405020304" pitchFamily="18" charset="0"/>
              </a:rPr>
              <a:t>İnsanların </a:t>
            </a:r>
            <a:r>
              <a:rPr lang="tr-TR" altLang="tr-TR" sz="2800" b="1">
                <a:latin typeface="Times New Roman" panose="02020603050405020304" pitchFamily="18" charset="0"/>
              </a:rPr>
              <a:t>yüz yüze</a:t>
            </a:r>
            <a:r>
              <a:rPr lang="tr-TR" altLang="tr-TR" sz="2800">
                <a:latin typeface="Times New Roman" panose="02020603050405020304" pitchFamily="18" charset="0"/>
              </a:rPr>
              <a:t> kurdukları </a:t>
            </a:r>
            <a:r>
              <a:rPr lang="tr-TR" altLang="tr-TR" sz="2800" b="1">
                <a:latin typeface="Times New Roman" panose="02020603050405020304" pitchFamily="18" charset="0"/>
              </a:rPr>
              <a:t>iletişimde;</a:t>
            </a:r>
            <a:r>
              <a:rPr lang="tr-TR" altLang="tr-TR" sz="2800">
                <a:latin typeface="Times New Roman" panose="02020603050405020304" pitchFamily="18" charset="0"/>
              </a:rPr>
              <a:t> </a:t>
            </a:r>
            <a:r>
              <a:rPr lang="tr-TR" altLang="tr-TR" sz="2800" b="1">
                <a:latin typeface="Times New Roman" panose="02020603050405020304" pitchFamily="18" charset="0"/>
              </a:rPr>
              <a:t>kelimeler %10</a:t>
            </a:r>
            <a:r>
              <a:rPr lang="tr-TR" altLang="tr-TR" sz="2800">
                <a:latin typeface="Times New Roman" panose="02020603050405020304" pitchFamily="18" charset="0"/>
              </a:rPr>
              <a:t>, </a:t>
            </a:r>
            <a:r>
              <a:rPr lang="tr-TR" altLang="tr-TR" sz="2800" b="1">
                <a:latin typeface="Times New Roman" panose="02020603050405020304" pitchFamily="18" charset="0"/>
              </a:rPr>
              <a:t>ses tonu %30</a:t>
            </a:r>
            <a:r>
              <a:rPr lang="tr-TR" altLang="tr-TR" sz="2800">
                <a:latin typeface="Times New Roman" panose="02020603050405020304" pitchFamily="18" charset="0"/>
              </a:rPr>
              <a:t> ve </a:t>
            </a:r>
            <a:r>
              <a:rPr lang="tr-TR" altLang="tr-TR" sz="2800" b="1">
                <a:latin typeface="Times New Roman" panose="02020603050405020304" pitchFamily="18" charset="0"/>
              </a:rPr>
              <a:t>beden dili %60</a:t>
            </a:r>
            <a:r>
              <a:rPr lang="tr-TR" altLang="tr-TR" sz="2800">
                <a:latin typeface="Times New Roman" panose="02020603050405020304" pitchFamily="18" charset="0"/>
              </a:rPr>
              <a:t> </a:t>
            </a:r>
            <a:r>
              <a:rPr lang="tr-TR" altLang="tr-TR" sz="2800" b="1">
                <a:latin typeface="Times New Roman" panose="02020603050405020304" pitchFamily="18" charset="0"/>
              </a:rPr>
              <a:t>önem</a:t>
            </a:r>
            <a:r>
              <a:rPr lang="tr-TR" altLang="tr-TR" sz="2800">
                <a:latin typeface="Times New Roman" panose="02020603050405020304" pitchFamily="18" charset="0"/>
              </a:rPr>
              <a:t> taşır.</a:t>
            </a:r>
          </a:p>
          <a:p>
            <a:r>
              <a:rPr lang="tr-TR" altLang="tr-TR" sz="2800" b="1">
                <a:latin typeface="Times New Roman" panose="02020603050405020304" pitchFamily="18" charset="0"/>
              </a:rPr>
              <a:t>Çok daha güvenilir.</a:t>
            </a:r>
            <a:r>
              <a:rPr lang="tr-TR" altLang="tr-TR" sz="2800">
                <a:latin typeface="Times New Roman" panose="02020603050405020304" pitchFamily="18" charset="0"/>
              </a:rPr>
              <a:t> </a:t>
            </a:r>
          </a:p>
          <a:p>
            <a:r>
              <a:rPr lang="tr-TR" altLang="tr-TR" sz="2800">
                <a:latin typeface="Times New Roman" panose="02020603050405020304" pitchFamily="18" charset="0"/>
              </a:rPr>
              <a:t>İletişim kurduğu </a:t>
            </a:r>
            <a:r>
              <a:rPr lang="tr-TR" altLang="tr-TR" sz="2800" b="1">
                <a:latin typeface="Times New Roman" panose="02020603050405020304" pitchFamily="18" charset="0"/>
              </a:rPr>
              <a:t>kişinin yalnız söylediklerini değil</a:t>
            </a:r>
            <a:r>
              <a:rPr lang="tr-TR" altLang="tr-TR" sz="2800">
                <a:latin typeface="Times New Roman" panose="02020603050405020304" pitchFamily="18" charset="0"/>
              </a:rPr>
              <a:t>, </a:t>
            </a:r>
            <a:r>
              <a:rPr lang="tr-TR" altLang="tr-TR" sz="2800" b="1">
                <a:latin typeface="Times New Roman" panose="02020603050405020304" pitchFamily="18" charset="0"/>
              </a:rPr>
              <a:t>yüzü, eli, kolu</a:t>
            </a:r>
            <a:r>
              <a:rPr lang="tr-TR" altLang="tr-TR" sz="2800">
                <a:latin typeface="Times New Roman" panose="02020603050405020304" pitchFamily="18" charset="0"/>
              </a:rPr>
              <a:t> ve </a:t>
            </a:r>
            <a:r>
              <a:rPr lang="tr-TR" altLang="tr-TR" sz="2800" b="1">
                <a:latin typeface="Times New Roman" panose="02020603050405020304" pitchFamily="18" charset="0"/>
              </a:rPr>
              <a:t>bedeniyle yaptıklarını da duyar.</a:t>
            </a:r>
          </a:p>
          <a:p>
            <a:pPr lvl="1"/>
            <a:r>
              <a:rPr lang="tr-TR" altLang="tr-TR" sz="2400">
                <a:latin typeface="Times New Roman" panose="02020603050405020304" pitchFamily="18" charset="0"/>
              </a:rPr>
              <a:t>Çünkü; yüz ifadeleri, el ve kol hareketleri, beden duruş tarzı, sesin tonu gibi </a:t>
            </a:r>
            <a:r>
              <a:rPr lang="tr-TR" altLang="tr-TR" sz="2400" b="1">
                <a:latin typeface="Times New Roman" panose="02020603050405020304" pitchFamily="18" charset="0"/>
              </a:rPr>
              <a:t>sözsüz mesajlar kullanarak da iletişim kurulur.</a:t>
            </a:r>
            <a:endParaRPr lang="en-US" altLang="tr-TR" sz="2400" b="1">
              <a:latin typeface="Times New Roman" panose="02020603050405020304" pitchFamily="18" charset="0"/>
            </a:endParaRPr>
          </a:p>
          <a:p>
            <a:endParaRPr lang="tr-TR" altLang="tr-TR" sz="2800" b="1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6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416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416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6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416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416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6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416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416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6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416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416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6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416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416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1667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ayt Numarası Yer Tutucusu 5">
            <a:extLst>
              <a:ext uri="{FF2B5EF4-FFF2-40B4-BE49-F238E27FC236}">
                <a16:creationId xmlns:a16="http://schemas.microsoft.com/office/drawing/2014/main" id="{6C097F8C-3CCF-48EE-B627-F75E7CBE59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86FFD-032A-4451-AC8E-01CFA7B0E796}" type="slidenum">
              <a:rPr lang="tr-TR" altLang="tr-TR"/>
              <a:pPr/>
              <a:t>4</a:t>
            </a:fld>
            <a:endParaRPr lang="tr-TR" altLang="tr-TR"/>
          </a:p>
        </p:txBody>
      </p:sp>
      <p:sp>
        <p:nvSpPr>
          <p:cNvPr id="552962" name="Rectangle 2">
            <a:extLst>
              <a:ext uri="{FF2B5EF4-FFF2-40B4-BE49-F238E27FC236}">
                <a16:creationId xmlns:a16="http://schemas.microsoft.com/office/drawing/2014/main" id="{212B199A-010D-433B-8638-390765E7125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827088" y="549275"/>
            <a:ext cx="8316912" cy="984250"/>
          </a:xfrm>
        </p:spPr>
        <p:txBody>
          <a:bodyPr/>
          <a:lstStyle/>
          <a:p>
            <a:r>
              <a:rPr lang="tr-TR" altLang="tr-TR" sz="3600" b="1">
                <a:latin typeface="Times New Roman" panose="02020603050405020304" pitchFamily="18" charset="0"/>
              </a:rPr>
              <a:t>Neden İletişim Kurmaya İhtiyacım Var?</a:t>
            </a:r>
          </a:p>
        </p:txBody>
      </p:sp>
      <p:sp>
        <p:nvSpPr>
          <p:cNvPr id="552963" name="Rectangle 3">
            <a:extLst>
              <a:ext uri="{FF2B5EF4-FFF2-40B4-BE49-F238E27FC236}">
                <a16:creationId xmlns:a16="http://schemas.microsoft.com/office/drawing/2014/main" id="{783CBBB5-2376-4584-B4EE-5270A5E4CC9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042988" y="1989138"/>
            <a:ext cx="7767637" cy="467995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tr-TR" altLang="tr-TR" sz="3400">
                <a:latin typeface="Times New Roman" panose="02020603050405020304" pitchFamily="18" charset="0"/>
              </a:rPr>
              <a:t>Varlığımızı kanıtlamak,</a:t>
            </a:r>
          </a:p>
          <a:p>
            <a:pPr>
              <a:lnSpc>
                <a:spcPct val="90000"/>
              </a:lnSpc>
            </a:pPr>
            <a:r>
              <a:rPr lang="tr-TR" altLang="tr-TR" sz="3400">
                <a:latin typeface="Times New Roman" panose="02020603050405020304" pitchFamily="18" charset="0"/>
              </a:rPr>
              <a:t>Benliğimizi kanıtlamak,</a:t>
            </a:r>
          </a:p>
          <a:p>
            <a:pPr>
              <a:lnSpc>
                <a:spcPct val="90000"/>
              </a:lnSpc>
            </a:pPr>
            <a:r>
              <a:rPr lang="tr-TR" altLang="tr-TR" sz="3400">
                <a:latin typeface="Times New Roman" panose="02020603050405020304" pitchFamily="18" charset="0"/>
              </a:rPr>
              <a:t>Doyum sağlamak,</a:t>
            </a:r>
          </a:p>
          <a:p>
            <a:pPr>
              <a:lnSpc>
                <a:spcPct val="90000"/>
              </a:lnSpc>
            </a:pPr>
            <a:r>
              <a:rPr lang="tr-TR" altLang="tr-TR" sz="3400">
                <a:latin typeface="Times New Roman" panose="02020603050405020304" pitchFamily="18" charset="0"/>
              </a:rPr>
              <a:t>Ruhsal ve sinirsel gerginlikten kurtulmak,</a:t>
            </a:r>
          </a:p>
          <a:p>
            <a:pPr>
              <a:lnSpc>
                <a:spcPct val="90000"/>
              </a:lnSpc>
            </a:pPr>
            <a:r>
              <a:rPr lang="tr-TR" altLang="tr-TR" sz="3400">
                <a:latin typeface="Times New Roman" panose="02020603050405020304" pitchFamily="18" charset="0"/>
              </a:rPr>
              <a:t>Toplumsal ilişki kurmak,</a:t>
            </a:r>
          </a:p>
          <a:p>
            <a:pPr>
              <a:lnSpc>
                <a:spcPct val="90000"/>
              </a:lnSpc>
            </a:pPr>
            <a:r>
              <a:rPr lang="tr-TR" altLang="tr-TR" sz="3400">
                <a:latin typeface="Times New Roman" panose="02020603050405020304" pitchFamily="18" charset="0"/>
              </a:rPr>
              <a:t>Etkileşimde bulunmak,</a:t>
            </a:r>
          </a:p>
          <a:p>
            <a:pPr>
              <a:lnSpc>
                <a:spcPct val="90000"/>
              </a:lnSpc>
            </a:pPr>
            <a:r>
              <a:rPr lang="tr-TR" altLang="tr-TR" sz="3400">
                <a:latin typeface="Times New Roman" panose="02020603050405020304" pitchFamily="18" charset="0"/>
              </a:rPr>
              <a:t>Çevremizi denetim altına almak.</a:t>
            </a:r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ayt Numarası Yer Tutucusu 7">
            <a:extLst>
              <a:ext uri="{FF2B5EF4-FFF2-40B4-BE49-F238E27FC236}">
                <a16:creationId xmlns:a16="http://schemas.microsoft.com/office/drawing/2014/main" id="{96038363-FAC6-421E-BE47-A5CD7DB177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B9EAA2-1FF0-466C-B3C5-B877F070B40D}" type="slidenum">
              <a:rPr lang="tr-TR" altLang="tr-TR"/>
              <a:pPr/>
              <a:t>40</a:t>
            </a:fld>
            <a:endParaRPr lang="tr-TR" altLang="tr-TR"/>
          </a:p>
        </p:txBody>
      </p:sp>
      <p:sp>
        <p:nvSpPr>
          <p:cNvPr id="243714" name="Rectangle 2">
            <a:extLst>
              <a:ext uri="{FF2B5EF4-FFF2-40B4-BE49-F238E27FC236}">
                <a16:creationId xmlns:a16="http://schemas.microsoft.com/office/drawing/2014/main" id="{131B6BFA-17CF-4FB4-B218-19C16459530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150938" y="908050"/>
            <a:ext cx="7793037" cy="768350"/>
          </a:xfrm>
        </p:spPr>
        <p:txBody>
          <a:bodyPr/>
          <a:lstStyle/>
          <a:p>
            <a:r>
              <a:rPr lang="tr-TR" altLang="tr-TR" b="1">
                <a:latin typeface="Times New Roman" panose="02020603050405020304" pitchFamily="18" charset="0"/>
              </a:rPr>
              <a:t>Sözsüz İletişimin Öğeleri</a:t>
            </a:r>
          </a:p>
        </p:txBody>
      </p:sp>
      <p:sp>
        <p:nvSpPr>
          <p:cNvPr id="243715" name="Rectangle 3">
            <a:extLst>
              <a:ext uri="{FF2B5EF4-FFF2-40B4-BE49-F238E27FC236}">
                <a16:creationId xmlns:a16="http://schemas.microsoft.com/office/drawing/2014/main" id="{4D8E306E-729E-4033-8484-9D4BDEB7C728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1182688" y="2017713"/>
            <a:ext cx="7205662" cy="4506912"/>
          </a:xfrm>
        </p:spPr>
        <p:txBody>
          <a:bodyPr/>
          <a:lstStyle/>
          <a:p>
            <a:r>
              <a:rPr lang="tr-TR" altLang="tr-TR" b="1">
                <a:latin typeface="Times New Roman" panose="02020603050405020304" pitchFamily="18" charset="0"/>
              </a:rPr>
              <a:t>Beden duruşu</a:t>
            </a:r>
          </a:p>
          <a:p>
            <a:r>
              <a:rPr lang="tr-TR" altLang="tr-TR" b="1">
                <a:latin typeface="Times New Roman" panose="02020603050405020304" pitchFamily="18" charset="0"/>
              </a:rPr>
              <a:t>Mimikler</a:t>
            </a:r>
          </a:p>
          <a:p>
            <a:r>
              <a:rPr lang="tr-TR" altLang="tr-TR" b="1">
                <a:latin typeface="Times New Roman" panose="02020603050405020304" pitchFamily="18" charset="0"/>
              </a:rPr>
              <a:t>Başın kullanımı</a:t>
            </a:r>
          </a:p>
          <a:p>
            <a:r>
              <a:rPr lang="tr-TR" altLang="tr-TR" b="1">
                <a:latin typeface="Times New Roman" panose="02020603050405020304" pitchFamily="18" charset="0"/>
              </a:rPr>
              <a:t>Göz teması</a:t>
            </a:r>
          </a:p>
          <a:p>
            <a:r>
              <a:rPr lang="tr-TR" altLang="tr-TR" b="1">
                <a:latin typeface="Times New Roman" panose="02020603050405020304" pitchFamily="18" charset="0"/>
              </a:rPr>
              <a:t>Ayakların kullanımı</a:t>
            </a:r>
          </a:p>
          <a:p>
            <a:r>
              <a:rPr lang="tr-TR" altLang="tr-TR" b="1">
                <a:latin typeface="Times New Roman" panose="02020603050405020304" pitchFamily="18" charset="0"/>
              </a:rPr>
              <a:t>Oturma biçimi</a:t>
            </a:r>
          </a:p>
          <a:p>
            <a:r>
              <a:rPr lang="tr-TR" altLang="tr-TR" b="1">
                <a:latin typeface="Times New Roman" panose="02020603050405020304" pitchFamily="18" charset="0"/>
              </a:rPr>
              <a:t>Jestler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37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437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437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37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437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437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37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437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437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37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437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437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37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437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437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37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437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437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37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437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437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3715" grpId="0" uiExpand="1" build="p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ayt Numarası Yer Tutucusu 7">
            <a:extLst>
              <a:ext uri="{FF2B5EF4-FFF2-40B4-BE49-F238E27FC236}">
                <a16:creationId xmlns:a16="http://schemas.microsoft.com/office/drawing/2014/main" id="{EF5DFA16-D222-4A29-99BA-1F59D7674A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15BD54-C4B3-412C-8D57-6AFE510424E3}" type="slidenum">
              <a:rPr lang="tr-TR" altLang="tr-TR"/>
              <a:pPr/>
              <a:t>41</a:t>
            </a:fld>
            <a:endParaRPr lang="tr-TR" altLang="tr-TR"/>
          </a:p>
        </p:txBody>
      </p:sp>
      <p:pic>
        <p:nvPicPr>
          <p:cNvPr id="607237" name="Picture 5" descr="mimikler">
            <a:extLst>
              <a:ext uri="{FF2B5EF4-FFF2-40B4-BE49-F238E27FC236}">
                <a16:creationId xmlns:a16="http://schemas.microsoft.com/office/drawing/2014/main" id="{73EC84F5-41DC-4F9C-8542-E5907ECBD2EE}"/>
              </a:ext>
            </a:extLst>
          </p:cNvPr>
          <p:cNvPicPr>
            <a:picLocks noChangeAspect="1" noChangeArrowheads="1"/>
          </p:cNvPicPr>
          <p:nvPr>
            <p:ph sz="quarter" idx="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7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072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072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ayt Numarası Yer Tutucusu 7">
            <a:extLst>
              <a:ext uri="{FF2B5EF4-FFF2-40B4-BE49-F238E27FC236}">
                <a16:creationId xmlns:a16="http://schemas.microsoft.com/office/drawing/2014/main" id="{BF5F2DA9-B308-4AF6-AB66-E3142E9138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34EBBA-A6A5-456A-9FC9-E511EEE9E9B2}" type="slidenum">
              <a:rPr lang="tr-TR" altLang="tr-TR"/>
              <a:pPr/>
              <a:t>42</a:t>
            </a:fld>
            <a:endParaRPr lang="tr-TR" altLang="tr-TR"/>
          </a:p>
        </p:txBody>
      </p:sp>
      <p:pic>
        <p:nvPicPr>
          <p:cNvPr id="605188" name="Picture 4" descr="Angelina%20Jolie">
            <a:extLst>
              <a:ext uri="{FF2B5EF4-FFF2-40B4-BE49-F238E27FC236}">
                <a16:creationId xmlns:a16="http://schemas.microsoft.com/office/drawing/2014/main" id="{4B3AACA0-E085-423E-B156-69B45267BB29}"/>
              </a:ext>
            </a:extLst>
          </p:cNvPr>
          <p:cNvPicPr>
            <a:picLocks noChangeAspect="1" noChangeArrowheads="1"/>
          </p:cNvPicPr>
          <p:nvPr>
            <p:ph sz="quarter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9144000" cy="68580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5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051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051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ayt Numarası Yer Tutucusu 7">
            <a:extLst>
              <a:ext uri="{FF2B5EF4-FFF2-40B4-BE49-F238E27FC236}">
                <a16:creationId xmlns:a16="http://schemas.microsoft.com/office/drawing/2014/main" id="{98165004-305D-4516-B651-E2315F5392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4ADD59-8DEA-492E-8631-7D73E23B53D1}" type="slidenum">
              <a:rPr lang="tr-TR" altLang="tr-TR"/>
              <a:pPr/>
              <a:t>43</a:t>
            </a:fld>
            <a:endParaRPr lang="tr-TR" altLang="tr-TR"/>
          </a:p>
        </p:txBody>
      </p:sp>
      <p:sp>
        <p:nvSpPr>
          <p:cNvPr id="245762" name="Rectangle 2">
            <a:extLst>
              <a:ext uri="{FF2B5EF4-FFF2-40B4-BE49-F238E27FC236}">
                <a16:creationId xmlns:a16="http://schemas.microsoft.com/office/drawing/2014/main" id="{B96C856F-4F67-4B24-BD72-E7E241CD1C8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150938" y="908050"/>
            <a:ext cx="7793037" cy="768350"/>
          </a:xfrm>
        </p:spPr>
        <p:txBody>
          <a:bodyPr/>
          <a:lstStyle/>
          <a:p>
            <a:r>
              <a:rPr lang="tr-TR" altLang="tr-TR" b="1">
                <a:latin typeface="Times New Roman" panose="02020603050405020304" pitchFamily="18" charset="0"/>
              </a:rPr>
              <a:t>Sözsüz İletişimin Öğeleri</a:t>
            </a:r>
          </a:p>
        </p:txBody>
      </p:sp>
      <p:pic>
        <p:nvPicPr>
          <p:cNvPr id="245765" name="Picture 5" descr="gozluk">
            <a:extLst>
              <a:ext uri="{FF2B5EF4-FFF2-40B4-BE49-F238E27FC236}">
                <a16:creationId xmlns:a16="http://schemas.microsoft.com/office/drawing/2014/main" id="{472B720F-BF1E-47EB-9E1E-4466A99B0AA9}"/>
              </a:ext>
            </a:extLst>
          </p:cNvPr>
          <p:cNvPicPr>
            <a:picLocks noChangeAspect="1" noChangeArrowheads="1"/>
          </p:cNvPicPr>
          <p:nvPr>
            <p:ph sz="quarter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042988" y="1989138"/>
            <a:ext cx="1906587" cy="1973262"/>
          </a:xfrm>
        </p:spPr>
      </p:pic>
      <p:sp>
        <p:nvSpPr>
          <p:cNvPr id="245764" name="Rectangle 4">
            <a:extLst>
              <a:ext uri="{FF2B5EF4-FFF2-40B4-BE49-F238E27FC236}">
                <a16:creationId xmlns:a16="http://schemas.microsoft.com/office/drawing/2014/main" id="{1DC86DFB-7B8F-435D-9771-139421783484}"/>
              </a:ext>
            </a:extLst>
          </p:cNvPr>
          <p:cNvSpPr>
            <a:spLocks noGrp="1" noChangeArrowheads="1"/>
          </p:cNvSpPr>
          <p:nvPr>
            <p:ph type="body" sz="half" idx="3"/>
          </p:nvPr>
        </p:nvSpPr>
        <p:spPr>
          <a:xfrm>
            <a:off x="4067175" y="1989138"/>
            <a:ext cx="4814888" cy="4114800"/>
          </a:xfrm>
        </p:spPr>
        <p:txBody>
          <a:bodyPr/>
          <a:lstStyle/>
          <a:p>
            <a:r>
              <a:rPr lang="tr-TR" altLang="tr-TR">
                <a:latin typeface="Times New Roman" panose="02020603050405020304" pitchFamily="18" charset="0"/>
              </a:rPr>
              <a:t>Eller</a:t>
            </a:r>
          </a:p>
          <a:p>
            <a:r>
              <a:rPr lang="tr-TR" altLang="tr-TR">
                <a:latin typeface="Times New Roman" panose="02020603050405020304" pitchFamily="18" charset="0"/>
              </a:rPr>
              <a:t>Oturmak için seçilen yer</a:t>
            </a:r>
          </a:p>
          <a:p>
            <a:r>
              <a:rPr lang="tr-TR" altLang="tr-TR">
                <a:latin typeface="Times New Roman" panose="02020603050405020304" pitchFamily="18" charset="0"/>
              </a:rPr>
              <a:t>Mesafe</a:t>
            </a:r>
          </a:p>
          <a:p>
            <a:r>
              <a:rPr lang="tr-TR" altLang="tr-TR">
                <a:latin typeface="Times New Roman" panose="02020603050405020304" pitchFamily="18" charset="0"/>
              </a:rPr>
              <a:t>Giyim</a:t>
            </a:r>
          </a:p>
          <a:p>
            <a:r>
              <a:rPr lang="tr-TR" altLang="tr-TR">
                <a:latin typeface="Times New Roman" panose="02020603050405020304" pitchFamily="18" charset="0"/>
              </a:rPr>
              <a:t>Bakım ve makyaj</a:t>
            </a:r>
          </a:p>
          <a:p>
            <a:r>
              <a:rPr lang="tr-TR" altLang="tr-TR">
                <a:latin typeface="Times New Roman" panose="02020603050405020304" pitchFamily="18" charset="0"/>
              </a:rPr>
              <a:t>Kullanılan aksesuarlar</a:t>
            </a:r>
          </a:p>
        </p:txBody>
      </p:sp>
      <p:pic>
        <p:nvPicPr>
          <p:cNvPr id="245767" name="Picture 7" descr="sac sakal">
            <a:extLst>
              <a:ext uri="{FF2B5EF4-FFF2-40B4-BE49-F238E27FC236}">
                <a16:creationId xmlns:a16="http://schemas.microsoft.com/office/drawing/2014/main" id="{DCA92095-F5BE-4411-A960-0BC37E544451}"/>
              </a:ext>
            </a:extLst>
          </p:cNvPr>
          <p:cNvPicPr>
            <a:picLocks noChangeAspect="1" noChangeArrowheads="1"/>
          </p:cNvPicPr>
          <p:nvPr>
            <p:ph sz="quarter" idx="2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79388" y="4221163"/>
            <a:ext cx="1812925" cy="1935162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45769" name="Picture 9" descr="akss">
            <a:extLst>
              <a:ext uri="{FF2B5EF4-FFF2-40B4-BE49-F238E27FC236}">
                <a16:creationId xmlns:a16="http://schemas.microsoft.com/office/drawing/2014/main" id="{A208C751-D5F8-4F5D-8144-9B8A94D286A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8538" y="4221163"/>
            <a:ext cx="1727200" cy="17922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457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457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6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4576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4576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6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4576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4576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6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4576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4576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457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457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6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4576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4576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457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457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6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4576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4576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2457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2457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5764" grpId="0" uiExpand="1" build="p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ayt Numarası Yer Tutucusu 6">
            <a:extLst>
              <a:ext uri="{FF2B5EF4-FFF2-40B4-BE49-F238E27FC236}">
                <a16:creationId xmlns:a16="http://schemas.microsoft.com/office/drawing/2014/main" id="{F1C4C1C1-A1A8-402C-9468-F8220052DF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6DE3F4-E94A-4CFC-A96C-680050DBDFCD}" type="slidenum">
              <a:rPr lang="tr-TR" altLang="tr-TR"/>
              <a:pPr/>
              <a:t>44</a:t>
            </a:fld>
            <a:endParaRPr lang="tr-TR" altLang="tr-TR"/>
          </a:p>
        </p:txBody>
      </p:sp>
      <p:sp>
        <p:nvSpPr>
          <p:cNvPr id="228354" name="Rectangle 2">
            <a:extLst>
              <a:ext uri="{FF2B5EF4-FFF2-40B4-BE49-F238E27FC236}">
                <a16:creationId xmlns:a16="http://schemas.microsoft.com/office/drawing/2014/main" id="{A4C3B9E2-FF6A-4272-9595-FE1F112B6E1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150938" y="908050"/>
            <a:ext cx="7793037" cy="768350"/>
          </a:xfrm>
        </p:spPr>
        <p:txBody>
          <a:bodyPr/>
          <a:lstStyle/>
          <a:p>
            <a:r>
              <a:rPr lang="tr-TR" altLang="tr-TR" b="1">
                <a:latin typeface="Times New Roman" panose="02020603050405020304" pitchFamily="18" charset="0"/>
              </a:rPr>
              <a:t>Algılama</a:t>
            </a:r>
          </a:p>
        </p:txBody>
      </p:sp>
      <p:sp>
        <p:nvSpPr>
          <p:cNvPr id="228355" name="Rectangle 3">
            <a:extLst>
              <a:ext uri="{FF2B5EF4-FFF2-40B4-BE49-F238E27FC236}">
                <a16:creationId xmlns:a16="http://schemas.microsoft.com/office/drawing/2014/main" id="{33B1C5A4-96BE-4709-A71B-CA3A2A48021A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250825" y="2133600"/>
            <a:ext cx="5400675" cy="4319588"/>
          </a:xfrm>
        </p:spPr>
        <p:txBody>
          <a:bodyPr/>
          <a:lstStyle/>
          <a:p>
            <a:r>
              <a:rPr lang="tr-TR" altLang="tr-TR" sz="2800" b="1">
                <a:latin typeface="Times New Roman" panose="02020603050405020304" pitchFamily="18" charset="0"/>
              </a:rPr>
              <a:t>Dış çevremizde</a:t>
            </a:r>
            <a:r>
              <a:rPr lang="tr-TR" altLang="tr-TR" sz="2800">
                <a:latin typeface="Times New Roman" panose="02020603050405020304" pitchFamily="18" charset="0"/>
              </a:rPr>
              <a:t> bulunan </a:t>
            </a:r>
            <a:r>
              <a:rPr lang="tr-TR" altLang="tr-TR" sz="2800" b="1">
                <a:latin typeface="Times New Roman" panose="02020603050405020304" pitchFamily="18" charset="0"/>
              </a:rPr>
              <a:t>bütün objeleri</a:t>
            </a:r>
            <a:r>
              <a:rPr lang="tr-TR" altLang="tr-TR" sz="2800">
                <a:latin typeface="Times New Roman" panose="02020603050405020304" pitchFamily="18" charset="0"/>
              </a:rPr>
              <a:t>, </a:t>
            </a:r>
            <a:r>
              <a:rPr lang="tr-TR" altLang="tr-TR" sz="2800" b="1">
                <a:latin typeface="Times New Roman" panose="02020603050405020304" pitchFamily="18" charset="0"/>
              </a:rPr>
              <a:t>farklı biçimde</a:t>
            </a:r>
            <a:r>
              <a:rPr lang="tr-TR" altLang="tr-TR" sz="2800">
                <a:latin typeface="Times New Roman" panose="02020603050405020304" pitchFamily="18" charset="0"/>
              </a:rPr>
              <a:t> ve </a:t>
            </a:r>
            <a:r>
              <a:rPr lang="tr-TR" altLang="tr-TR" sz="2800" b="1">
                <a:latin typeface="Times New Roman" panose="02020603050405020304" pitchFamily="18" charset="0"/>
              </a:rPr>
              <a:t>durumda beş duyumuzda oluşturdukları izlenimler</a:t>
            </a:r>
            <a:r>
              <a:rPr lang="tr-TR" altLang="tr-TR" sz="2800">
                <a:latin typeface="Times New Roman" panose="02020603050405020304" pitchFamily="18" charset="0"/>
              </a:rPr>
              <a:t> ve </a:t>
            </a:r>
            <a:r>
              <a:rPr lang="tr-TR" altLang="tr-TR" sz="2800" b="1">
                <a:latin typeface="Times New Roman" panose="02020603050405020304" pitchFamily="18" charset="0"/>
              </a:rPr>
              <a:t>sinir sistemimizdeki örgütlenmelerle bize tanıtan</a:t>
            </a:r>
            <a:r>
              <a:rPr lang="tr-TR" altLang="tr-TR" sz="2800">
                <a:latin typeface="Times New Roman" panose="02020603050405020304" pitchFamily="18" charset="0"/>
              </a:rPr>
              <a:t> ve bizi bu konuda </a:t>
            </a:r>
            <a:r>
              <a:rPr lang="tr-TR" altLang="tr-TR" sz="2800" b="1">
                <a:latin typeface="Times New Roman" panose="02020603050405020304" pitchFamily="18" charset="0"/>
              </a:rPr>
              <a:t>bilinçlendiren ruhsal bir fonksiyon</a:t>
            </a:r>
            <a:r>
              <a:rPr lang="tr-TR" altLang="tr-TR" sz="2800">
                <a:latin typeface="Times New Roman" panose="02020603050405020304" pitchFamily="18" charset="0"/>
              </a:rPr>
              <a:t>dur.</a:t>
            </a:r>
            <a:endParaRPr lang="en-US" altLang="tr-TR" sz="2800">
              <a:latin typeface="Times New Roman" panose="02020603050405020304" pitchFamily="18" charset="0"/>
            </a:endParaRPr>
          </a:p>
        </p:txBody>
      </p:sp>
      <p:pic>
        <p:nvPicPr>
          <p:cNvPr id="228356" name="Picture 4" descr="05">
            <a:extLst>
              <a:ext uri="{FF2B5EF4-FFF2-40B4-BE49-F238E27FC236}">
                <a16:creationId xmlns:a16="http://schemas.microsoft.com/office/drawing/2014/main" id="{B990C175-6EC3-4F67-867A-CFDB9CBD9E86}"/>
              </a:ext>
            </a:extLst>
          </p:cNvPr>
          <p:cNvPicPr>
            <a:picLocks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619750" y="3271838"/>
            <a:ext cx="3335338" cy="1604962"/>
          </a:xfrm>
          <a:noFill/>
          <a:ln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3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283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283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3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283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283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8355" grpId="0" build="p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ayt Numarası Yer Tutucusu 5">
            <a:extLst>
              <a:ext uri="{FF2B5EF4-FFF2-40B4-BE49-F238E27FC236}">
                <a16:creationId xmlns:a16="http://schemas.microsoft.com/office/drawing/2014/main" id="{4773A069-9FE0-4DC0-892A-87C3A9CEB0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CE4312-F51F-4F9A-B2A7-CAF3FE959491}" type="slidenum">
              <a:rPr lang="tr-TR" altLang="tr-TR"/>
              <a:pPr/>
              <a:t>45</a:t>
            </a:fld>
            <a:endParaRPr lang="tr-TR" altLang="tr-TR"/>
          </a:p>
        </p:txBody>
      </p:sp>
      <p:sp>
        <p:nvSpPr>
          <p:cNvPr id="231426" name="Rectangle 2">
            <a:extLst>
              <a:ext uri="{FF2B5EF4-FFF2-40B4-BE49-F238E27FC236}">
                <a16:creationId xmlns:a16="http://schemas.microsoft.com/office/drawing/2014/main" id="{D521BDC4-BF78-4839-A6B9-A3AD0DCC4DD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476375" y="836613"/>
            <a:ext cx="4319588" cy="839787"/>
          </a:xfrm>
        </p:spPr>
        <p:txBody>
          <a:bodyPr/>
          <a:lstStyle/>
          <a:p>
            <a:r>
              <a:rPr lang="tr-TR" altLang="tr-TR" sz="4000" b="1">
                <a:latin typeface="Times New Roman" panose="02020603050405020304" pitchFamily="18" charset="0"/>
              </a:rPr>
              <a:t>Algılama</a:t>
            </a:r>
            <a:endParaRPr lang="en-US" altLang="tr-TR" sz="4000" b="1">
              <a:latin typeface="Times New Roman" panose="02020603050405020304" pitchFamily="18" charset="0"/>
            </a:endParaRPr>
          </a:p>
        </p:txBody>
      </p:sp>
      <p:sp>
        <p:nvSpPr>
          <p:cNvPr id="231427" name="Rectangle 3">
            <a:extLst>
              <a:ext uri="{FF2B5EF4-FFF2-40B4-BE49-F238E27FC236}">
                <a16:creationId xmlns:a16="http://schemas.microsoft.com/office/drawing/2014/main" id="{D3CA146A-185B-4D88-B4A5-C935E7E29EF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539750" y="2276475"/>
            <a:ext cx="8415338" cy="4248150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tr-TR" altLang="tr-TR" b="1" u="sng">
                <a:latin typeface="Times New Roman" panose="02020603050405020304" pitchFamily="18" charset="0"/>
              </a:rPr>
              <a:t>Dışsal faktörler</a:t>
            </a:r>
            <a:r>
              <a:rPr lang="tr-TR" altLang="tr-TR">
                <a:latin typeface="Times New Roman" panose="02020603050405020304" pitchFamily="18" charset="0"/>
              </a:rPr>
              <a:t>: </a:t>
            </a:r>
          </a:p>
          <a:p>
            <a:pPr lvl="1">
              <a:lnSpc>
                <a:spcPct val="80000"/>
              </a:lnSpc>
            </a:pPr>
            <a:r>
              <a:rPr lang="tr-TR" altLang="tr-TR" sz="3200" b="1">
                <a:latin typeface="Times New Roman" panose="02020603050405020304" pitchFamily="18" charset="0"/>
              </a:rPr>
              <a:t>Farklılık, yoğunluk, sıklık, hareketlilik, tekrarlama, kontrast, yenilik, benzerlik</a:t>
            </a:r>
            <a:r>
              <a:rPr lang="tr-TR" altLang="tr-TR" sz="3200">
                <a:latin typeface="Times New Roman" panose="02020603050405020304" pitchFamily="18" charset="0"/>
              </a:rPr>
              <a:t> gibi faktörler.</a:t>
            </a:r>
          </a:p>
          <a:p>
            <a:pPr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tr-TR" altLang="tr-TR">
                <a:latin typeface="Times New Roman" panose="02020603050405020304" pitchFamily="18" charset="0"/>
              </a:rPr>
              <a:t>	</a:t>
            </a:r>
          </a:p>
          <a:p>
            <a:pPr>
              <a:lnSpc>
                <a:spcPct val="80000"/>
              </a:lnSpc>
            </a:pPr>
            <a:r>
              <a:rPr lang="tr-TR" altLang="tr-TR" b="1" u="sng">
                <a:latin typeface="Times New Roman" panose="02020603050405020304" pitchFamily="18" charset="0"/>
              </a:rPr>
              <a:t>İçsel faktörler</a:t>
            </a:r>
            <a:r>
              <a:rPr lang="tr-TR" altLang="tr-TR" u="sng">
                <a:latin typeface="Times New Roman" panose="02020603050405020304" pitchFamily="18" charset="0"/>
              </a:rPr>
              <a:t>:</a:t>
            </a:r>
            <a:r>
              <a:rPr lang="tr-TR" altLang="tr-TR">
                <a:latin typeface="Times New Roman" panose="02020603050405020304" pitchFamily="18" charset="0"/>
              </a:rPr>
              <a:t> </a:t>
            </a:r>
          </a:p>
          <a:p>
            <a:pPr lvl="1">
              <a:lnSpc>
                <a:spcPct val="80000"/>
              </a:lnSpc>
            </a:pPr>
            <a:r>
              <a:rPr lang="tr-TR" altLang="tr-TR" sz="3200" b="1">
                <a:latin typeface="Times New Roman" panose="02020603050405020304" pitchFamily="18" charset="0"/>
              </a:rPr>
              <a:t>Kişilik, ihtiyaçlar, amaçlar, motivasyon, inançlar, değerler</a:t>
            </a:r>
            <a:r>
              <a:rPr lang="tr-TR" altLang="tr-TR" sz="3200">
                <a:latin typeface="Times New Roman" panose="02020603050405020304" pitchFamily="18" charset="0"/>
              </a:rPr>
              <a:t> ve </a:t>
            </a:r>
            <a:r>
              <a:rPr lang="tr-TR" altLang="tr-TR" sz="3200" b="1">
                <a:latin typeface="Times New Roman" panose="02020603050405020304" pitchFamily="18" charset="0"/>
              </a:rPr>
              <a:t>tutumlar, beklentiler, arzular, istekler, geçmiş tecrübeler</a:t>
            </a:r>
            <a:r>
              <a:rPr lang="tr-TR" altLang="tr-TR" sz="3200">
                <a:latin typeface="Times New Roman" panose="02020603050405020304" pitchFamily="18" charset="0"/>
              </a:rPr>
              <a:t> ve </a:t>
            </a:r>
            <a:r>
              <a:rPr lang="tr-TR" altLang="tr-TR" sz="3200" b="1">
                <a:latin typeface="Times New Roman" panose="02020603050405020304" pitchFamily="18" charset="0"/>
              </a:rPr>
              <a:t>alışkanlıklar</a:t>
            </a:r>
            <a:r>
              <a:rPr lang="tr-TR" altLang="tr-TR" sz="3200">
                <a:latin typeface="Times New Roman" panose="02020603050405020304" pitchFamily="18" charset="0"/>
              </a:rPr>
              <a:t> gibi faktörler.</a:t>
            </a:r>
            <a:endParaRPr lang="en-US" altLang="tr-TR" sz="320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14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314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314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14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314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314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14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314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314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14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314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314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14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314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314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1427" grpId="0" build="p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ayt Numarası Yer Tutucusu 6">
            <a:extLst>
              <a:ext uri="{FF2B5EF4-FFF2-40B4-BE49-F238E27FC236}">
                <a16:creationId xmlns:a16="http://schemas.microsoft.com/office/drawing/2014/main" id="{F5CA6C82-9DA6-4D83-B976-07BD9E4CDA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94EF25-4250-462B-980F-6C93B2AAD830}" type="slidenum">
              <a:rPr lang="tr-TR" altLang="tr-TR"/>
              <a:pPr/>
              <a:t>46</a:t>
            </a:fld>
            <a:endParaRPr lang="tr-TR" altLang="tr-TR"/>
          </a:p>
        </p:txBody>
      </p:sp>
      <p:sp>
        <p:nvSpPr>
          <p:cNvPr id="436226" name="Rectangle 2">
            <a:extLst>
              <a:ext uri="{FF2B5EF4-FFF2-40B4-BE49-F238E27FC236}">
                <a16:creationId xmlns:a16="http://schemas.microsoft.com/office/drawing/2014/main" id="{EFC6E3EA-7914-478F-B68F-54F97CB30BF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tr-TR" altLang="tr-TR" sz="3200"/>
              <a:t>Algılarımız bizi yanıltabilir mi?</a:t>
            </a:r>
          </a:p>
        </p:txBody>
      </p:sp>
      <p:pic>
        <p:nvPicPr>
          <p:cNvPr id="436227" name="Picture 3" descr="optical_illusion_3">
            <a:extLst>
              <a:ext uri="{FF2B5EF4-FFF2-40B4-BE49-F238E27FC236}">
                <a16:creationId xmlns:a16="http://schemas.microsoft.com/office/drawing/2014/main" id="{628A950D-A397-4B80-8E45-C285763C0A1D}"/>
              </a:ext>
            </a:extLst>
          </p:cNvPr>
          <p:cNvPicPr>
            <a:picLocks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-26988"/>
            <a:ext cx="9467850" cy="688498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6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362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ayt Numarası Yer Tutucusu 5">
            <a:extLst>
              <a:ext uri="{FF2B5EF4-FFF2-40B4-BE49-F238E27FC236}">
                <a16:creationId xmlns:a16="http://schemas.microsoft.com/office/drawing/2014/main" id="{EFDB64D3-B6F3-4A76-859E-1866650490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0F9704-FFAD-4603-AD9B-28CF58CABB50}" type="slidenum">
              <a:rPr lang="tr-TR" altLang="tr-TR"/>
              <a:pPr/>
              <a:t>47</a:t>
            </a:fld>
            <a:endParaRPr lang="tr-TR" altLang="tr-TR"/>
          </a:p>
        </p:txBody>
      </p:sp>
      <p:sp>
        <p:nvSpPr>
          <p:cNvPr id="427014" name="Rectangle 6">
            <a:extLst>
              <a:ext uri="{FF2B5EF4-FFF2-40B4-BE49-F238E27FC236}">
                <a16:creationId xmlns:a16="http://schemas.microsoft.com/office/drawing/2014/main" id="{D75D7AE0-ACA5-4085-B58C-15C2D1B3735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tr-TR" altLang="tr-TR"/>
          </a:p>
        </p:txBody>
      </p:sp>
      <p:pic>
        <p:nvPicPr>
          <p:cNvPr id="427013" name="Picture 5" descr="tara0002">
            <a:extLst>
              <a:ext uri="{FF2B5EF4-FFF2-40B4-BE49-F238E27FC236}">
                <a16:creationId xmlns:a16="http://schemas.microsoft.com/office/drawing/2014/main" id="{E993A10B-3F19-4A37-A2DF-86F17509258F}"/>
              </a:ext>
            </a:extLst>
          </p:cNvPr>
          <p:cNvPicPr>
            <a:picLocks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70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4270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ayt Numarası Yer Tutucusu 5">
            <a:extLst>
              <a:ext uri="{FF2B5EF4-FFF2-40B4-BE49-F238E27FC236}">
                <a16:creationId xmlns:a16="http://schemas.microsoft.com/office/drawing/2014/main" id="{7425075E-D153-4A44-96EE-DF5A776D4B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FEFC5A-CE68-4426-B548-23FE12B4959A}" type="slidenum">
              <a:rPr lang="tr-TR" altLang="tr-TR"/>
              <a:pPr/>
              <a:t>48</a:t>
            </a:fld>
            <a:endParaRPr lang="tr-TR" altLang="tr-TR"/>
          </a:p>
        </p:txBody>
      </p:sp>
      <p:sp>
        <p:nvSpPr>
          <p:cNvPr id="416770" name="Rectangle 2">
            <a:extLst>
              <a:ext uri="{FF2B5EF4-FFF2-40B4-BE49-F238E27FC236}">
                <a16:creationId xmlns:a16="http://schemas.microsoft.com/office/drawing/2014/main" id="{97BFB763-8FD5-48FD-BD57-8A289CC48D6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150938" y="908050"/>
            <a:ext cx="7793037" cy="768350"/>
          </a:xfrm>
        </p:spPr>
        <p:txBody>
          <a:bodyPr/>
          <a:lstStyle/>
          <a:p>
            <a:r>
              <a:rPr lang="tr-TR" altLang="tr-TR" sz="3600" b="1">
                <a:latin typeface="Times New Roman" panose="02020603050405020304" pitchFamily="18" charset="0"/>
              </a:rPr>
              <a:t>İletişimde Algının Rolü</a:t>
            </a:r>
          </a:p>
        </p:txBody>
      </p:sp>
      <p:sp>
        <p:nvSpPr>
          <p:cNvPr id="416771" name="Rectangle 3">
            <a:extLst>
              <a:ext uri="{FF2B5EF4-FFF2-40B4-BE49-F238E27FC236}">
                <a16:creationId xmlns:a16="http://schemas.microsoft.com/office/drawing/2014/main" id="{427EACAE-ADEA-4718-8F21-53B7EC0BC66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539750" y="1989138"/>
            <a:ext cx="8353425" cy="4608512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tr-TR" altLang="tr-TR" sz="3400">
                <a:latin typeface="Times New Roman" panose="02020603050405020304" pitchFamily="18" charset="0"/>
              </a:rPr>
              <a:t>Farklı algılamalar, </a:t>
            </a:r>
            <a:r>
              <a:rPr lang="tr-TR" altLang="tr-TR" sz="3400" b="1">
                <a:latin typeface="Times New Roman" panose="02020603050405020304" pitchFamily="18" charset="0"/>
              </a:rPr>
              <a:t>insanların birbirleri</a:t>
            </a:r>
            <a:r>
              <a:rPr lang="tr-TR" altLang="tr-TR" sz="3400">
                <a:latin typeface="Times New Roman" panose="02020603050405020304" pitchFamily="18" charset="0"/>
              </a:rPr>
              <a:t> ile </a:t>
            </a:r>
            <a:r>
              <a:rPr lang="tr-TR" altLang="tr-TR" sz="3400" b="1">
                <a:latin typeface="Times New Roman" panose="02020603050405020304" pitchFamily="18" charset="0"/>
              </a:rPr>
              <a:t>ilişkilerini belirler</a:t>
            </a:r>
            <a:r>
              <a:rPr lang="tr-TR" altLang="tr-TR" sz="3400">
                <a:latin typeface="Times New Roman" panose="02020603050405020304" pitchFamily="18" charset="0"/>
              </a:rPr>
              <a:t>.</a:t>
            </a:r>
          </a:p>
          <a:p>
            <a:pPr>
              <a:lnSpc>
                <a:spcPct val="90000"/>
              </a:lnSpc>
            </a:pPr>
            <a:endParaRPr lang="tr-TR" altLang="tr-TR" sz="3400" b="1">
              <a:latin typeface="Times New Roman" panose="02020603050405020304" pitchFamily="18" charset="0"/>
            </a:endParaRPr>
          </a:p>
          <a:p>
            <a:pPr>
              <a:lnSpc>
                <a:spcPct val="90000"/>
              </a:lnSpc>
            </a:pPr>
            <a:r>
              <a:rPr lang="tr-TR" altLang="tr-TR" sz="3400" b="1">
                <a:latin typeface="Times New Roman" panose="02020603050405020304" pitchFamily="18" charset="0"/>
              </a:rPr>
              <a:t>“Dikkatli ol</a:t>
            </a:r>
            <a:r>
              <a:rPr lang="tr-TR" altLang="tr-TR" sz="3400">
                <a:latin typeface="Times New Roman" panose="02020603050405020304" pitchFamily="18" charset="0"/>
              </a:rPr>
              <a:t>” </a:t>
            </a:r>
          </a:p>
          <a:p>
            <a:pPr>
              <a:lnSpc>
                <a:spcPct val="90000"/>
              </a:lnSpc>
            </a:pPr>
            <a:endParaRPr lang="tr-TR" altLang="tr-TR" sz="3400">
              <a:latin typeface="Times New Roman" panose="02020603050405020304" pitchFamily="18" charset="0"/>
            </a:endParaRPr>
          </a:p>
          <a:p>
            <a:pPr>
              <a:lnSpc>
                <a:spcPct val="90000"/>
              </a:lnSpc>
            </a:pPr>
            <a:r>
              <a:rPr lang="tr-TR" altLang="tr-TR" sz="3400">
                <a:latin typeface="Times New Roman" panose="02020603050405020304" pitchFamily="18" charset="0"/>
              </a:rPr>
              <a:t>Mesajının algılanması, </a:t>
            </a:r>
            <a:r>
              <a:rPr lang="tr-TR" altLang="tr-TR" sz="3400" b="1">
                <a:latin typeface="Times New Roman" panose="02020603050405020304" pitchFamily="18" charset="0"/>
              </a:rPr>
              <a:t>kimden geldiğine göre</a:t>
            </a:r>
            <a:r>
              <a:rPr lang="tr-TR" altLang="tr-TR" sz="3400">
                <a:latin typeface="Times New Roman" panose="02020603050405020304" pitchFamily="18" charset="0"/>
              </a:rPr>
              <a:t> (annesinden, doktorundan, amirinden, rakibinden) </a:t>
            </a:r>
            <a:r>
              <a:rPr lang="tr-TR" altLang="tr-TR" sz="3400" b="1">
                <a:latin typeface="Times New Roman" panose="02020603050405020304" pitchFamily="18" charset="0"/>
              </a:rPr>
              <a:t>değişir</a:t>
            </a:r>
            <a:r>
              <a:rPr lang="tr-TR" altLang="tr-TR" sz="3400">
                <a:latin typeface="Times New Roman" panose="02020603050405020304" pitchFamily="18" charset="0"/>
              </a:rPr>
              <a:t>.</a:t>
            </a:r>
            <a:endParaRPr lang="tr-TR" altLang="tr-TR" sz="3400" u="sng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67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167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167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67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167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167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67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167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167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6771" grpId="0" build="p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ayt Numarası Yer Tutucusu 5">
            <a:extLst>
              <a:ext uri="{FF2B5EF4-FFF2-40B4-BE49-F238E27FC236}">
                <a16:creationId xmlns:a16="http://schemas.microsoft.com/office/drawing/2014/main" id="{F194B109-04A5-4A93-A04B-313DED3C4F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3173D0-C70F-4B25-A4CE-2D95232D9D55}" type="slidenum">
              <a:rPr lang="tr-TR" altLang="tr-TR"/>
              <a:pPr/>
              <a:t>49</a:t>
            </a:fld>
            <a:endParaRPr lang="tr-TR" altLang="tr-TR"/>
          </a:p>
        </p:txBody>
      </p:sp>
      <p:sp>
        <p:nvSpPr>
          <p:cNvPr id="432130" name="Rectangle 2">
            <a:extLst>
              <a:ext uri="{FF2B5EF4-FFF2-40B4-BE49-F238E27FC236}">
                <a16:creationId xmlns:a16="http://schemas.microsoft.com/office/drawing/2014/main" id="{2765DA1F-F0A8-4137-ACA1-E3C64EC896F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150938" y="908050"/>
            <a:ext cx="7793037" cy="768350"/>
          </a:xfrm>
        </p:spPr>
        <p:txBody>
          <a:bodyPr/>
          <a:lstStyle/>
          <a:p>
            <a:r>
              <a:rPr lang="tr-TR" altLang="tr-TR" sz="3600" b="1">
                <a:latin typeface="Times New Roman" panose="02020603050405020304" pitchFamily="18" charset="0"/>
              </a:rPr>
              <a:t>İletişimde Algının Rolü</a:t>
            </a:r>
          </a:p>
        </p:txBody>
      </p:sp>
      <p:sp>
        <p:nvSpPr>
          <p:cNvPr id="432131" name="Rectangle 3">
            <a:extLst>
              <a:ext uri="{FF2B5EF4-FFF2-40B4-BE49-F238E27FC236}">
                <a16:creationId xmlns:a16="http://schemas.microsoft.com/office/drawing/2014/main" id="{B54FF9D0-1003-4F32-936B-94CFDFCF40B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539750" y="2060575"/>
            <a:ext cx="8280400" cy="4608513"/>
          </a:xfrm>
        </p:spPr>
        <p:txBody>
          <a:bodyPr/>
          <a:lstStyle/>
          <a:p>
            <a:r>
              <a:rPr lang="tr-TR" altLang="tr-TR" sz="3000" b="1">
                <a:latin typeface="Times New Roman" panose="02020603050405020304" pitchFamily="18" charset="0"/>
              </a:rPr>
              <a:t>“İşine aksatmadan erken gelen bir memur.”</a:t>
            </a:r>
          </a:p>
          <a:p>
            <a:endParaRPr lang="tr-TR" altLang="tr-TR" sz="3000" b="1">
              <a:latin typeface="Times New Roman" panose="02020603050405020304" pitchFamily="18" charset="0"/>
            </a:endParaRPr>
          </a:p>
          <a:p>
            <a:pPr lvl="1"/>
            <a:r>
              <a:rPr lang="tr-TR" altLang="tr-TR" sz="2600" b="1">
                <a:latin typeface="Times New Roman" panose="02020603050405020304" pitchFamily="18" charset="0"/>
              </a:rPr>
              <a:t>Yöneticisi </a:t>
            </a:r>
            <a:r>
              <a:rPr lang="tr-TR" altLang="tr-TR" sz="2600">
                <a:latin typeface="Times New Roman" panose="02020603050405020304" pitchFamily="18" charset="0"/>
              </a:rPr>
              <a:t>tarafından</a:t>
            </a:r>
            <a:r>
              <a:rPr lang="tr-TR" altLang="tr-TR" sz="2600" b="1">
                <a:latin typeface="Times New Roman" panose="02020603050405020304" pitchFamily="18" charset="0"/>
              </a:rPr>
              <a:t> takdir edilir.</a:t>
            </a:r>
          </a:p>
          <a:p>
            <a:endParaRPr lang="tr-TR" altLang="tr-TR" sz="3000" b="1">
              <a:latin typeface="Times New Roman" panose="02020603050405020304" pitchFamily="18" charset="0"/>
            </a:endParaRPr>
          </a:p>
          <a:p>
            <a:pPr lvl="1"/>
            <a:r>
              <a:rPr lang="tr-TR" altLang="tr-TR" sz="2600">
                <a:latin typeface="Times New Roman" panose="02020603050405020304" pitchFamily="18" charset="0"/>
              </a:rPr>
              <a:t>Ama</a:t>
            </a:r>
            <a:r>
              <a:rPr lang="tr-TR" altLang="tr-TR" sz="2600" b="1">
                <a:latin typeface="Times New Roman" panose="02020603050405020304" pitchFamily="18" charset="0"/>
              </a:rPr>
              <a:t> çalışma arkadaşları “müdüre yaranma” </a:t>
            </a:r>
            <a:r>
              <a:rPr lang="tr-TR" altLang="tr-TR" sz="2600">
                <a:latin typeface="Times New Roman" panose="02020603050405020304" pitchFamily="18" charset="0"/>
              </a:rPr>
              <a:t>diye değerlendirilebilir. </a:t>
            </a:r>
          </a:p>
          <a:p>
            <a:endParaRPr lang="tr-TR" altLang="tr-TR" sz="3000">
              <a:latin typeface="Times New Roman" panose="02020603050405020304" pitchFamily="18" charset="0"/>
            </a:endParaRPr>
          </a:p>
          <a:p>
            <a:pPr lvl="1"/>
            <a:r>
              <a:rPr lang="tr-TR" altLang="tr-TR" sz="2600">
                <a:latin typeface="Times New Roman" panose="02020603050405020304" pitchFamily="18" charset="0"/>
              </a:rPr>
              <a:t>Bu durumda </a:t>
            </a:r>
            <a:r>
              <a:rPr lang="tr-TR" altLang="tr-TR" sz="2600" b="1">
                <a:latin typeface="Times New Roman" panose="02020603050405020304" pitchFamily="18" charset="0"/>
              </a:rPr>
              <a:t>memur, erken gelme davranışını bırakarak gurup dayanışmasına geçebilir.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21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321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321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21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321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321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21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321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321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213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3213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3213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2131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ayt Numarası Yer Tutucusu 6">
            <a:extLst>
              <a:ext uri="{FF2B5EF4-FFF2-40B4-BE49-F238E27FC236}">
                <a16:creationId xmlns:a16="http://schemas.microsoft.com/office/drawing/2014/main" id="{645EE64B-2198-4E32-81A2-877E9D4CF8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94F83F-5666-40FE-8F82-BA988F88091C}" type="slidenum">
              <a:rPr lang="tr-TR" altLang="tr-TR"/>
              <a:pPr/>
              <a:t>5</a:t>
            </a:fld>
            <a:endParaRPr lang="tr-TR" altLang="tr-TR"/>
          </a:p>
        </p:txBody>
      </p:sp>
      <p:sp>
        <p:nvSpPr>
          <p:cNvPr id="379906" name="Rectangle 2">
            <a:extLst>
              <a:ext uri="{FF2B5EF4-FFF2-40B4-BE49-F238E27FC236}">
                <a16:creationId xmlns:a16="http://schemas.microsoft.com/office/drawing/2014/main" id="{753D7EDD-DB8C-45A0-A1D4-D01E150F859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403350" y="188913"/>
            <a:ext cx="4933950" cy="1462087"/>
          </a:xfrm>
        </p:spPr>
        <p:txBody>
          <a:bodyPr/>
          <a:lstStyle/>
          <a:p>
            <a:r>
              <a:rPr lang="tr-TR" altLang="tr-TR" sz="4800" b="1">
                <a:latin typeface="Algerian" panose="04020705040A02060702" pitchFamily="82" charset="0"/>
              </a:rPr>
              <a:t>İletişim</a:t>
            </a:r>
          </a:p>
        </p:txBody>
      </p:sp>
      <p:sp>
        <p:nvSpPr>
          <p:cNvPr id="379907" name="Rectangle 3">
            <a:extLst>
              <a:ext uri="{FF2B5EF4-FFF2-40B4-BE49-F238E27FC236}">
                <a16:creationId xmlns:a16="http://schemas.microsoft.com/office/drawing/2014/main" id="{A2F34640-294C-406E-9F40-5959B581067E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755650" y="2565400"/>
            <a:ext cx="5857875" cy="2419350"/>
          </a:xfrm>
        </p:spPr>
        <p:txBody>
          <a:bodyPr/>
          <a:lstStyle/>
          <a:p>
            <a:pPr>
              <a:buFont typeface="Wingdings" panose="05000000000000000000" pitchFamily="2" charset="2"/>
              <a:buNone/>
            </a:pPr>
            <a:r>
              <a:rPr lang="tr-TR" altLang="tr-TR" sz="3600">
                <a:latin typeface="Times New Roman" panose="02020603050405020304" pitchFamily="18" charset="0"/>
              </a:rPr>
              <a:t>	</a:t>
            </a:r>
            <a:r>
              <a:rPr lang="tr-TR" altLang="tr-TR" sz="4000" b="1">
                <a:latin typeface="Times New Roman" panose="02020603050405020304" pitchFamily="18" charset="0"/>
              </a:rPr>
              <a:t>Bana bu yetenek verilmemiş, bu benim işim değil.</a:t>
            </a:r>
          </a:p>
        </p:txBody>
      </p:sp>
      <p:graphicFrame>
        <p:nvGraphicFramePr>
          <p:cNvPr id="379908" name="Object 4">
            <a:extLst>
              <a:ext uri="{FF2B5EF4-FFF2-40B4-BE49-F238E27FC236}">
                <a16:creationId xmlns:a16="http://schemas.microsoft.com/office/drawing/2014/main" id="{9604629B-FFE0-4CE1-87C3-05F8E5E13B72}"/>
              </a:ext>
            </a:extLst>
          </p:cNvPr>
          <p:cNvGraphicFramePr>
            <a:graphicFrameLocks noChangeAspect="1"/>
          </p:cNvGraphicFramePr>
          <p:nvPr>
            <p:ph sz="half" idx="2"/>
          </p:nvPr>
        </p:nvGraphicFramePr>
        <p:xfrm>
          <a:off x="6659563" y="2133600"/>
          <a:ext cx="1857375" cy="39957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9910" name="Klip" r:id="rId4" imgW="1857600" imgH="3995640" progId="MS_ClipArt_Gallery.2">
                  <p:embed/>
                </p:oleObj>
              </mc:Choice>
              <mc:Fallback>
                <p:oleObj name="Klip" r:id="rId4" imgW="1857600" imgH="3995640" progId="MS_ClipArt_Gallery.2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659563" y="2133600"/>
                        <a:ext cx="1857375" cy="39957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9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7990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7990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799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3799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9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9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9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9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799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799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799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799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799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799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799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799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799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799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799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ayt Numarası Yer Tutucusu 3">
            <a:extLst>
              <a:ext uri="{FF2B5EF4-FFF2-40B4-BE49-F238E27FC236}">
                <a16:creationId xmlns:a16="http://schemas.microsoft.com/office/drawing/2014/main" id="{22F2E3F3-4951-489B-A913-F7C9C5F965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D398D0-20C9-4586-A991-955B629FB978}" type="slidenum">
              <a:rPr lang="tr-TR" altLang="tr-TR"/>
              <a:pPr/>
              <a:t>50</a:t>
            </a:fld>
            <a:endParaRPr lang="tr-TR" altLang="tr-TR"/>
          </a:p>
        </p:txBody>
      </p:sp>
      <p:sp>
        <p:nvSpPr>
          <p:cNvPr id="418818" name="Rectangle 2">
            <a:extLst>
              <a:ext uri="{FF2B5EF4-FFF2-40B4-BE49-F238E27FC236}">
                <a16:creationId xmlns:a16="http://schemas.microsoft.com/office/drawing/2014/main" id="{E03F56BF-2F60-4652-9751-12113C555F63}"/>
              </a:ext>
            </a:extLst>
          </p:cNvPr>
          <p:cNvSpPr>
            <a:spLocks noGrp="1" noChangeArrowheads="1"/>
          </p:cNvSpPr>
          <p:nvPr>
            <p:ph type="body" idx="4294967295"/>
          </p:nvPr>
        </p:nvSpPr>
        <p:spPr>
          <a:xfrm>
            <a:off x="468313" y="2205038"/>
            <a:ext cx="8351837" cy="4392612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tr-TR" altLang="tr-TR" b="1">
                <a:latin typeface="Times New Roman" panose="02020603050405020304" pitchFamily="18" charset="0"/>
              </a:rPr>
              <a:t>Diğer insanları</a:t>
            </a:r>
            <a:r>
              <a:rPr lang="tr-TR" altLang="tr-TR">
                <a:latin typeface="Times New Roman" panose="02020603050405020304" pitchFamily="18" charset="0"/>
              </a:rPr>
              <a:t> onların </a:t>
            </a:r>
            <a:r>
              <a:rPr lang="tr-TR" altLang="tr-TR" b="1">
                <a:latin typeface="Times New Roman" panose="02020603050405020304" pitchFamily="18" charset="0"/>
              </a:rPr>
              <a:t>algıladığımız çeşitli özelliklerine bağlı</a:t>
            </a:r>
            <a:r>
              <a:rPr lang="tr-TR" altLang="tr-TR">
                <a:latin typeface="Times New Roman" panose="02020603050405020304" pitchFamily="18" charset="0"/>
              </a:rPr>
              <a:t> olarak (yaş, cinsiyet, giyim tarzı, duruşu, konuşması) </a:t>
            </a:r>
            <a:r>
              <a:rPr lang="tr-TR" altLang="tr-TR" b="1">
                <a:latin typeface="Times New Roman" panose="02020603050405020304" pitchFamily="18" charset="0"/>
              </a:rPr>
              <a:t>belli sınıflara sokarız</a:t>
            </a:r>
            <a:r>
              <a:rPr lang="tr-TR" altLang="tr-TR">
                <a:latin typeface="Times New Roman" panose="02020603050405020304" pitchFamily="18" charset="0"/>
              </a:rPr>
              <a:t>. </a:t>
            </a:r>
            <a:r>
              <a:rPr lang="tr-TR" altLang="tr-TR" b="1">
                <a:latin typeface="Times New Roman" panose="02020603050405020304" pitchFamily="18" charset="0"/>
              </a:rPr>
              <a:t>İletişim kurarken</a:t>
            </a:r>
            <a:r>
              <a:rPr lang="tr-TR" altLang="tr-TR">
                <a:latin typeface="Times New Roman" panose="02020603050405020304" pitchFamily="18" charset="0"/>
              </a:rPr>
              <a:t> sahip olunan </a:t>
            </a:r>
            <a:r>
              <a:rPr lang="tr-TR" altLang="tr-TR" b="1">
                <a:latin typeface="Times New Roman" panose="02020603050405020304" pitchFamily="18" charset="0"/>
              </a:rPr>
              <a:t>bu</a:t>
            </a:r>
            <a:r>
              <a:rPr lang="tr-TR" altLang="tr-TR">
                <a:latin typeface="Times New Roman" panose="02020603050405020304" pitchFamily="18" charset="0"/>
              </a:rPr>
              <a:t> </a:t>
            </a:r>
            <a:r>
              <a:rPr lang="tr-TR" altLang="tr-TR" b="1">
                <a:latin typeface="Times New Roman" panose="02020603050405020304" pitchFamily="18" charset="0"/>
              </a:rPr>
              <a:t>önyargılar iletişime yön verir</a:t>
            </a:r>
            <a:r>
              <a:rPr lang="tr-TR" altLang="tr-TR">
                <a:latin typeface="Times New Roman" panose="02020603050405020304" pitchFamily="18" charset="0"/>
              </a:rPr>
              <a:t>.</a:t>
            </a:r>
          </a:p>
          <a:p>
            <a:pPr>
              <a:lnSpc>
                <a:spcPct val="90000"/>
              </a:lnSpc>
            </a:pPr>
            <a:endParaRPr lang="tr-TR" altLang="tr-TR">
              <a:latin typeface="Times New Roman" panose="02020603050405020304" pitchFamily="18" charset="0"/>
            </a:endParaRPr>
          </a:p>
          <a:p>
            <a:pPr>
              <a:lnSpc>
                <a:spcPct val="90000"/>
              </a:lnSpc>
            </a:pPr>
            <a:r>
              <a:rPr lang="tr-TR" altLang="tr-TR">
                <a:latin typeface="Times New Roman" panose="02020603050405020304" pitchFamily="18" charset="0"/>
              </a:rPr>
              <a:t>Çoğu zaman </a:t>
            </a:r>
            <a:r>
              <a:rPr lang="tr-TR" altLang="tr-TR" b="1">
                <a:latin typeface="Times New Roman" panose="02020603050405020304" pitchFamily="18" charset="0"/>
              </a:rPr>
              <a:t>kontrol edilmesi daha güç</a:t>
            </a:r>
            <a:r>
              <a:rPr lang="tr-TR" altLang="tr-TR">
                <a:latin typeface="Times New Roman" panose="02020603050405020304" pitchFamily="18" charset="0"/>
              </a:rPr>
              <a:t> olan </a:t>
            </a:r>
            <a:r>
              <a:rPr lang="tr-TR" altLang="tr-TR" b="1">
                <a:latin typeface="Times New Roman" panose="02020603050405020304" pitchFamily="18" charset="0"/>
              </a:rPr>
              <a:t>beden dilinde algılanır</a:t>
            </a:r>
            <a:r>
              <a:rPr lang="tr-TR" altLang="tr-TR">
                <a:latin typeface="Times New Roman" panose="02020603050405020304" pitchFamily="18" charset="0"/>
              </a:rPr>
              <a:t> ve böylece </a:t>
            </a:r>
            <a:r>
              <a:rPr lang="tr-TR" altLang="tr-TR" b="1">
                <a:latin typeface="Times New Roman" panose="02020603050405020304" pitchFamily="18" charset="0"/>
              </a:rPr>
              <a:t>iletişimi olumsuz etkileyebilir.</a:t>
            </a:r>
          </a:p>
        </p:txBody>
      </p:sp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ayt Numarası Yer Tutucusu 5">
            <a:extLst>
              <a:ext uri="{FF2B5EF4-FFF2-40B4-BE49-F238E27FC236}">
                <a16:creationId xmlns:a16="http://schemas.microsoft.com/office/drawing/2014/main" id="{0041BE21-187A-45DC-9795-C725DC6D0D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A1F694-9357-48E2-AB7D-54E99478AE9A}" type="slidenum">
              <a:rPr lang="tr-TR" altLang="tr-TR"/>
              <a:pPr/>
              <a:t>51</a:t>
            </a:fld>
            <a:endParaRPr lang="tr-TR" altLang="tr-TR"/>
          </a:p>
        </p:txBody>
      </p:sp>
      <p:sp>
        <p:nvSpPr>
          <p:cNvPr id="370691" name="Rectangle 3">
            <a:extLst>
              <a:ext uri="{FF2B5EF4-FFF2-40B4-BE49-F238E27FC236}">
                <a16:creationId xmlns:a16="http://schemas.microsoft.com/office/drawing/2014/main" id="{D1A52A10-10A1-4BD3-AC74-5F3653CDB48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84213" y="2276475"/>
            <a:ext cx="8064500" cy="4321175"/>
          </a:xfrm>
        </p:spPr>
        <p:txBody>
          <a:bodyPr/>
          <a:lstStyle/>
          <a:p>
            <a:pPr>
              <a:buFont typeface="Wingdings" panose="05000000000000000000" pitchFamily="2" charset="2"/>
              <a:buNone/>
            </a:pPr>
            <a:r>
              <a:rPr lang="tr-TR" altLang="tr-TR"/>
              <a:t>	“</a:t>
            </a:r>
            <a:r>
              <a:rPr lang="tr-TR" altLang="tr-TR" sz="3600" b="1">
                <a:latin typeface="Times New Roman" panose="02020603050405020304" pitchFamily="18" charset="0"/>
              </a:rPr>
              <a:t>Kötümser </a:t>
            </a:r>
            <a:r>
              <a:rPr lang="tr-TR" altLang="tr-TR" sz="3600">
                <a:latin typeface="Times New Roman" panose="02020603050405020304" pitchFamily="18" charset="0"/>
              </a:rPr>
              <a:t>yalnız </a:t>
            </a:r>
            <a:r>
              <a:rPr lang="tr-TR" altLang="tr-TR" sz="3600" b="1">
                <a:latin typeface="Times New Roman" panose="02020603050405020304" pitchFamily="18" charset="0"/>
              </a:rPr>
              <a:t>tüneli </a:t>
            </a:r>
            <a:r>
              <a:rPr lang="tr-TR" altLang="tr-TR" sz="3600">
                <a:latin typeface="Times New Roman" panose="02020603050405020304" pitchFamily="18" charset="0"/>
              </a:rPr>
              <a:t>görür, </a:t>
            </a:r>
          </a:p>
          <a:p>
            <a:pPr>
              <a:buFont typeface="Wingdings" panose="05000000000000000000" pitchFamily="2" charset="2"/>
              <a:buNone/>
            </a:pPr>
            <a:r>
              <a:rPr lang="tr-TR" altLang="tr-TR" sz="3600">
                <a:latin typeface="Times New Roman" panose="02020603050405020304" pitchFamily="18" charset="0"/>
              </a:rPr>
              <a:t>	</a:t>
            </a:r>
            <a:r>
              <a:rPr lang="tr-TR" altLang="tr-TR" sz="3600" b="1">
                <a:latin typeface="Times New Roman" panose="02020603050405020304" pitchFamily="18" charset="0"/>
              </a:rPr>
              <a:t>iyimser</a:t>
            </a:r>
            <a:r>
              <a:rPr lang="tr-TR" altLang="tr-TR" sz="3600">
                <a:latin typeface="Times New Roman" panose="02020603050405020304" pitchFamily="18" charset="0"/>
              </a:rPr>
              <a:t> </a:t>
            </a:r>
            <a:r>
              <a:rPr lang="tr-TR" altLang="tr-TR" sz="3600" b="1">
                <a:latin typeface="Times New Roman" panose="02020603050405020304" pitchFamily="18" charset="0"/>
              </a:rPr>
              <a:t>tünelin sonundaki ışığı</a:t>
            </a:r>
            <a:r>
              <a:rPr lang="tr-TR" altLang="tr-TR" sz="3600">
                <a:latin typeface="Times New Roman" panose="02020603050405020304" pitchFamily="18" charset="0"/>
              </a:rPr>
              <a:t> görür, </a:t>
            </a:r>
            <a:r>
              <a:rPr lang="tr-TR" altLang="tr-TR" sz="3600" b="1">
                <a:latin typeface="Times New Roman" panose="02020603050405020304" pitchFamily="18" charset="0"/>
              </a:rPr>
              <a:t>gerçekçi tünelle birlikte</a:t>
            </a:r>
            <a:r>
              <a:rPr lang="tr-TR" altLang="tr-TR" sz="3600">
                <a:latin typeface="Times New Roman" panose="02020603050405020304" pitchFamily="18" charset="0"/>
              </a:rPr>
              <a:t> hem </a:t>
            </a:r>
            <a:r>
              <a:rPr lang="tr-TR" altLang="tr-TR" sz="3600" b="1">
                <a:latin typeface="Times New Roman" panose="02020603050405020304" pitchFamily="18" charset="0"/>
              </a:rPr>
              <a:t>ışığı</a:t>
            </a:r>
            <a:r>
              <a:rPr lang="tr-TR" altLang="tr-TR" sz="3600">
                <a:latin typeface="Times New Roman" panose="02020603050405020304" pitchFamily="18" charset="0"/>
              </a:rPr>
              <a:t> hem de </a:t>
            </a:r>
            <a:r>
              <a:rPr lang="tr-TR" altLang="tr-TR" sz="3600" b="1">
                <a:latin typeface="Times New Roman" panose="02020603050405020304" pitchFamily="18" charset="0"/>
              </a:rPr>
              <a:t>gelecek treni</a:t>
            </a:r>
            <a:r>
              <a:rPr lang="tr-TR" altLang="tr-TR" sz="3600">
                <a:latin typeface="Times New Roman" panose="02020603050405020304" pitchFamily="18" charset="0"/>
              </a:rPr>
              <a:t> görür</a:t>
            </a:r>
            <a:r>
              <a:rPr lang="tr-TR" altLang="tr-TR" sz="3600" b="1">
                <a:latin typeface="Times New Roman" panose="02020603050405020304" pitchFamily="18" charset="0"/>
              </a:rPr>
              <a:t> .”</a:t>
            </a:r>
          </a:p>
          <a:p>
            <a:pPr>
              <a:buFont typeface="Wingdings" panose="05000000000000000000" pitchFamily="2" charset="2"/>
              <a:buNone/>
            </a:pPr>
            <a:r>
              <a:rPr lang="tr-TR" altLang="tr-TR" sz="3600" b="1">
                <a:latin typeface="Times New Roman" panose="02020603050405020304" pitchFamily="18" charset="0"/>
              </a:rPr>
              <a:t> 				</a:t>
            </a:r>
          </a:p>
          <a:p>
            <a:pPr>
              <a:buFont typeface="Wingdings" panose="05000000000000000000" pitchFamily="2" charset="2"/>
              <a:buNone/>
            </a:pPr>
            <a:r>
              <a:rPr lang="tr-TR" altLang="tr-TR" sz="3600" b="1">
                <a:latin typeface="Times New Roman" panose="02020603050405020304" pitchFamily="18" charset="0"/>
              </a:rPr>
              <a:t>						J. Harris</a:t>
            </a:r>
          </a:p>
        </p:txBody>
      </p:sp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ayt Numarası Yer Tutucusu 5">
            <a:extLst>
              <a:ext uri="{FF2B5EF4-FFF2-40B4-BE49-F238E27FC236}">
                <a16:creationId xmlns:a16="http://schemas.microsoft.com/office/drawing/2014/main" id="{3797C57C-3D86-48EC-B50A-C99DC46B7B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F82EF6-28D1-4099-8E54-68A21C22D9D6}" type="slidenum">
              <a:rPr lang="tr-TR" altLang="tr-TR"/>
              <a:pPr/>
              <a:t>52</a:t>
            </a:fld>
            <a:endParaRPr lang="tr-TR" altLang="tr-TR"/>
          </a:p>
        </p:txBody>
      </p:sp>
      <p:sp>
        <p:nvSpPr>
          <p:cNvPr id="344066" name="Rectangle 2">
            <a:extLst>
              <a:ext uri="{FF2B5EF4-FFF2-40B4-BE49-F238E27FC236}">
                <a16:creationId xmlns:a16="http://schemas.microsoft.com/office/drawing/2014/main" id="{94ED1148-7450-4B14-BA52-A014E2B818C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150938" y="908050"/>
            <a:ext cx="7793037" cy="768350"/>
          </a:xfrm>
        </p:spPr>
        <p:txBody>
          <a:bodyPr/>
          <a:lstStyle/>
          <a:p>
            <a:r>
              <a:rPr lang="tr-TR" altLang="tr-TR" sz="4000" b="1">
                <a:latin typeface="Times New Roman" panose="02020603050405020304" pitchFamily="18" charset="0"/>
              </a:rPr>
              <a:t>Algının Özellikleri</a:t>
            </a:r>
            <a:endParaRPr lang="en-US" altLang="tr-TR" sz="4000" b="1">
              <a:latin typeface="Times New Roman" panose="02020603050405020304" pitchFamily="18" charset="0"/>
            </a:endParaRPr>
          </a:p>
        </p:txBody>
      </p:sp>
      <p:sp>
        <p:nvSpPr>
          <p:cNvPr id="344067" name="Rectangle 3">
            <a:extLst>
              <a:ext uri="{FF2B5EF4-FFF2-40B4-BE49-F238E27FC236}">
                <a16:creationId xmlns:a16="http://schemas.microsoft.com/office/drawing/2014/main" id="{8B88FF74-8060-40CE-ADD0-0C2E4899B7C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00113" y="2017713"/>
            <a:ext cx="8054975" cy="4506912"/>
          </a:xfrm>
        </p:spPr>
        <p:txBody>
          <a:bodyPr/>
          <a:lstStyle/>
          <a:p>
            <a:r>
              <a:rPr lang="tr-TR" altLang="tr-TR" b="1">
                <a:latin typeface="Times New Roman" panose="02020603050405020304" pitchFamily="18" charset="0"/>
              </a:rPr>
              <a:t>Değişmezlik</a:t>
            </a:r>
          </a:p>
          <a:p>
            <a:endParaRPr lang="tr-TR" altLang="tr-TR" b="1">
              <a:latin typeface="Times New Roman" panose="02020603050405020304" pitchFamily="18" charset="0"/>
            </a:endParaRPr>
          </a:p>
          <a:p>
            <a:r>
              <a:rPr lang="tr-TR" altLang="tr-TR" b="1">
                <a:latin typeface="Times New Roman" panose="02020603050405020304" pitchFamily="18" charset="0"/>
              </a:rPr>
              <a:t>Seçicilik</a:t>
            </a:r>
          </a:p>
          <a:p>
            <a:endParaRPr lang="tr-TR" altLang="tr-TR" b="1">
              <a:latin typeface="Times New Roman" panose="02020603050405020304" pitchFamily="18" charset="0"/>
            </a:endParaRPr>
          </a:p>
          <a:p>
            <a:r>
              <a:rPr lang="tr-TR" altLang="tr-TR" b="1">
                <a:latin typeface="Times New Roman" panose="02020603050405020304" pitchFamily="18" charset="0"/>
              </a:rPr>
              <a:t>Algılamada Örgütlenme</a:t>
            </a:r>
          </a:p>
          <a:p>
            <a:pPr>
              <a:buFont typeface="Wingdings" panose="05000000000000000000" pitchFamily="2" charset="2"/>
              <a:buNone/>
            </a:pPr>
            <a:r>
              <a:rPr lang="tr-TR" altLang="tr-TR" b="1">
                <a:latin typeface="Times New Roman" panose="02020603050405020304" pitchFamily="18" charset="0"/>
              </a:rPr>
              <a:t>	- Şekil-Zemin İlişkisinde Örgütlenme</a:t>
            </a:r>
          </a:p>
          <a:p>
            <a:pPr>
              <a:buFont typeface="Wingdings" panose="05000000000000000000" pitchFamily="2" charset="2"/>
              <a:buNone/>
            </a:pPr>
            <a:r>
              <a:rPr lang="tr-TR" altLang="tr-TR" b="1">
                <a:latin typeface="Times New Roman" panose="02020603050405020304" pitchFamily="18" charset="0"/>
              </a:rPr>
              <a:t>	- Şekilleri Gruplandırma</a:t>
            </a:r>
            <a:endParaRPr lang="en-US" altLang="tr-TR" b="1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ayt Numarası Yer Tutucusu 5">
            <a:extLst>
              <a:ext uri="{FF2B5EF4-FFF2-40B4-BE49-F238E27FC236}">
                <a16:creationId xmlns:a16="http://schemas.microsoft.com/office/drawing/2014/main" id="{C4F62DA2-0407-4D61-9DED-E2A3ABF40C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BD79A3-388A-4147-9243-27415EC17F4C}" type="slidenum">
              <a:rPr lang="tr-TR" altLang="tr-TR"/>
              <a:pPr/>
              <a:t>53</a:t>
            </a:fld>
            <a:endParaRPr lang="tr-TR" altLang="tr-TR"/>
          </a:p>
        </p:txBody>
      </p:sp>
      <p:sp>
        <p:nvSpPr>
          <p:cNvPr id="346115" name="Rectangle 3">
            <a:extLst>
              <a:ext uri="{FF2B5EF4-FFF2-40B4-BE49-F238E27FC236}">
                <a16:creationId xmlns:a16="http://schemas.microsoft.com/office/drawing/2014/main" id="{A6E4FC9A-CFD7-49C4-999F-80330E1F698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331913" y="2565400"/>
            <a:ext cx="7134225" cy="3311525"/>
          </a:xfrm>
        </p:spPr>
        <p:txBody>
          <a:bodyPr/>
          <a:lstStyle/>
          <a:p>
            <a:pPr>
              <a:buFont typeface="Wingdings" panose="05000000000000000000" pitchFamily="2" charset="2"/>
              <a:buNone/>
            </a:pPr>
            <a:r>
              <a:rPr lang="tr-TR" altLang="tr-TR">
                <a:latin typeface="Times New Roman" panose="02020603050405020304" pitchFamily="18" charset="0"/>
              </a:rPr>
              <a:t>	</a:t>
            </a:r>
            <a:r>
              <a:rPr lang="tr-TR" altLang="tr-TR" b="1">
                <a:latin typeface="Times New Roman" panose="02020603050405020304" pitchFamily="18" charset="0"/>
              </a:rPr>
              <a:t>“</a:t>
            </a:r>
            <a:r>
              <a:rPr lang="tr-TR" altLang="tr-TR" sz="3600" b="1">
                <a:latin typeface="Times New Roman" panose="02020603050405020304" pitchFamily="18" charset="0"/>
              </a:rPr>
              <a:t>Sen ne kadar bilirsen bil, senin bildiğin başkasının anladığı kadardır.”</a:t>
            </a:r>
          </a:p>
          <a:p>
            <a:pPr>
              <a:buFont typeface="Wingdings" panose="05000000000000000000" pitchFamily="2" charset="2"/>
              <a:buNone/>
            </a:pPr>
            <a:endParaRPr lang="tr-TR" altLang="tr-TR" sz="3600" b="1">
              <a:latin typeface="Times New Roman" panose="02020603050405020304" pitchFamily="18" charset="0"/>
            </a:endParaRPr>
          </a:p>
          <a:p>
            <a:pPr algn="just">
              <a:buFont typeface="Wingdings" panose="05000000000000000000" pitchFamily="2" charset="2"/>
              <a:buNone/>
            </a:pPr>
            <a:r>
              <a:rPr lang="tr-TR" altLang="tr-TR" sz="3600">
                <a:latin typeface="Times New Roman" panose="02020603050405020304" pitchFamily="18" charset="0"/>
              </a:rPr>
              <a:t>						</a:t>
            </a:r>
            <a:r>
              <a:rPr lang="tr-TR" altLang="tr-TR" sz="3600" b="1">
                <a:latin typeface="Times New Roman" panose="02020603050405020304" pitchFamily="18" charset="0"/>
              </a:rPr>
              <a:t>Mevlana</a:t>
            </a:r>
          </a:p>
          <a:p>
            <a:pPr>
              <a:buFont typeface="Wingdings" panose="05000000000000000000" pitchFamily="2" charset="2"/>
              <a:buNone/>
            </a:pPr>
            <a:endParaRPr lang="en-US" altLang="tr-TR" sz="3600" b="1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61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461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461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61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461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461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6115" grpId="0" build="p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ayt Numarası Yer Tutucusu 5">
            <a:extLst>
              <a:ext uri="{FF2B5EF4-FFF2-40B4-BE49-F238E27FC236}">
                <a16:creationId xmlns:a16="http://schemas.microsoft.com/office/drawing/2014/main" id="{7EBCDD27-6475-4013-B9B0-67F72AE995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E75FF7-A723-4DC7-930B-F27FAEC77E53}" type="slidenum">
              <a:rPr lang="tr-TR" altLang="tr-TR"/>
              <a:pPr/>
              <a:t>54</a:t>
            </a:fld>
            <a:endParaRPr lang="tr-TR" altLang="tr-TR"/>
          </a:p>
        </p:txBody>
      </p:sp>
      <p:sp>
        <p:nvSpPr>
          <p:cNvPr id="353282" name="Rectangle 2">
            <a:extLst>
              <a:ext uri="{FF2B5EF4-FFF2-40B4-BE49-F238E27FC236}">
                <a16:creationId xmlns:a16="http://schemas.microsoft.com/office/drawing/2014/main" id="{223B73CD-3959-4B53-BD84-04D7141CD6E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403350" y="765175"/>
            <a:ext cx="5165725" cy="839788"/>
          </a:xfrm>
        </p:spPr>
        <p:txBody>
          <a:bodyPr/>
          <a:lstStyle/>
          <a:p>
            <a:r>
              <a:rPr lang="tr-TR" altLang="tr-TR" sz="4000" b="1">
                <a:latin typeface="Times New Roman" panose="02020603050405020304" pitchFamily="18" charset="0"/>
              </a:rPr>
              <a:t>İletişimde Engeller</a:t>
            </a:r>
            <a:endParaRPr lang="en-US" altLang="tr-TR" sz="4000" b="1">
              <a:latin typeface="Times New Roman" panose="02020603050405020304" pitchFamily="18" charset="0"/>
            </a:endParaRPr>
          </a:p>
        </p:txBody>
      </p:sp>
      <p:sp>
        <p:nvSpPr>
          <p:cNvPr id="353283" name="Rectangle 3">
            <a:extLst>
              <a:ext uri="{FF2B5EF4-FFF2-40B4-BE49-F238E27FC236}">
                <a16:creationId xmlns:a16="http://schemas.microsoft.com/office/drawing/2014/main" id="{79CCC429-855A-4574-A7E9-CEEE97324DF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71550" y="2017713"/>
            <a:ext cx="7983538" cy="4579937"/>
          </a:xfrm>
        </p:spPr>
        <p:txBody>
          <a:bodyPr/>
          <a:lstStyle/>
          <a:p>
            <a:r>
              <a:rPr lang="tr-TR" altLang="tr-TR" sz="2800" b="1">
                <a:latin typeface="Times New Roman" panose="02020603050405020304" pitchFamily="18" charset="0"/>
              </a:rPr>
              <a:t>İletişimde Savunuculuk</a:t>
            </a:r>
            <a:endParaRPr lang="tr-TR" altLang="tr-TR" sz="2800">
              <a:latin typeface="Times New Roman" panose="02020603050405020304" pitchFamily="18" charset="0"/>
            </a:endParaRPr>
          </a:p>
          <a:p>
            <a:endParaRPr lang="tr-TR" altLang="tr-TR" sz="2800" b="1">
              <a:latin typeface="Times New Roman" panose="02020603050405020304" pitchFamily="18" charset="0"/>
            </a:endParaRPr>
          </a:p>
          <a:p>
            <a:r>
              <a:rPr lang="tr-TR" altLang="tr-TR" sz="2800" b="1">
                <a:latin typeface="Times New Roman" panose="02020603050405020304" pitchFamily="18" charset="0"/>
              </a:rPr>
              <a:t>Yargılama</a:t>
            </a:r>
          </a:p>
          <a:p>
            <a:endParaRPr lang="tr-TR" altLang="tr-TR" sz="2800" b="1">
              <a:latin typeface="Times New Roman" panose="02020603050405020304" pitchFamily="18" charset="0"/>
            </a:endParaRPr>
          </a:p>
          <a:p>
            <a:r>
              <a:rPr lang="tr-TR" altLang="tr-TR" sz="2800" b="1">
                <a:latin typeface="Times New Roman" panose="02020603050405020304" pitchFamily="18" charset="0"/>
              </a:rPr>
              <a:t>Analizci Dinleme</a:t>
            </a:r>
            <a:endParaRPr lang="tr-TR" altLang="tr-TR" sz="2800">
              <a:latin typeface="Times New Roman" panose="02020603050405020304" pitchFamily="18" charset="0"/>
            </a:endParaRPr>
          </a:p>
          <a:p>
            <a:endParaRPr lang="tr-TR" altLang="tr-TR" sz="2800" b="1">
              <a:latin typeface="Times New Roman" panose="02020603050405020304" pitchFamily="18" charset="0"/>
            </a:endParaRPr>
          </a:p>
          <a:p>
            <a:r>
              <a:rPr lang="tr-TR" altLang="tr-TR" sz="2800" b="1">
                <a:latin typeface="Times New Roman" panose="02020603050405020304" pitchFamily="18" charset="0"/>
              </a:rPr>
              <a:t>Rahatlatma</a:t>
            </a:r>
          </a:p>
          <a:p>
            <a:endParaRPr lang="tr-TR" altLang="tr-TR" sz="2800" b="1">
              <a:latin typeface="Times New Roman" panose="02020603050405020304" pitchFamily="18" charset="0"/>
            </a:endParaRPr>
          </a:p>
          <a:p>
            <a:r>
              <a:rPr lang="tr-TR" altLang="tr-TR" sz="2800" b="1">
                <a:latin typeface="Times New Roman" panose="02020603050405020304" pitchFamily="18" charset="0"/>
              </a:rPr>
              <a:t>Tuzak Soru Sorma</a:t>
            </a:r>
            <a:endParaRPr lang="en-US" altLang="tr-TR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32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532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532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32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532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532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32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532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532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328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5328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5328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328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5328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5328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3283" grpId="0" build="p"/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ayt Numarası Yer Tutucusu 5">
            <a:extLst>
              <a:ext uri="{FF2B5EF4-FFF2-40B4-BE49-F238E27FC236}">
                <a16:creationId xmlns:a16="http://schemas.microsoft.com/office/drawing/2014/main" id="{EAD41032-3BE1-4232-9A5D-DA6349B96D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2DFA4F-5EEF-4197-84F1-DA314ADEC082}" type="slidenum">
              <a:rPr lang="tr-TR" altLang="tr-TR"/>
              <a:pPr/>
              <a:t>55</a:t>
            </a:fld>
            <a:endParaRPr lang="tr-TR" altLang="tr-TR"/>
          </a:p>
        </p:txBody>
      </p:sp>
      <p:sp>
        <p:nvSpPr>
          <p:cNvPr id="208898" name="Rectangle 2">
            <a:extLst>
              <a:ext uri="{FF2B5EF4-FFF2-40B4-BE49-F238E27FC236}">
                <a16:creationId xmlns:a16="http://schemas.microsoft.com/office/drawing/2014/main" id="{B5D8725E-117F-4E5C-9401-6608C76EB5F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187450" y="908050"/>
            <a:ext cx="5616575" cy="730250"/>
          </a:xfrm>
        </p:spPr>
        <p:txBody>
          <a:bodyPr/>
          <a:lstStyle/>
          <a:p>
            <a:r>
              <a:rPr lang="tr-TR" altLang="tr-TR" sz="4000" b="1">
                <a:latin typeface="Times New Roman" panose="02020603050405020304" pitchFamily="18" charset="0"/>
              </a:rPr>
              <a:t>İletişim Engelleri</a:t>
            </a:r>
          </a:p>
        </p:txBody>
      </p:sp>
      <p:sp>
        <p:nvSpPr>
          <p:cNvPr id="208899" name="Rectangle 3">
            <a:extLst>
              <a:ext uri="{FF2B5EF4-FFF2-40B4-BE49-F238E27FC236}">
                <a16:creationId xmlns:a16="http://schemas.microsoft.com/office/drawing/2014/main" id="{12AA108B-B07A-4B46-97D1-4AE9C313882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182688" y="2044700"/>
            <a:ext cx="7772400" cy="4089400"/>
          </a:xfrm>
        </p:spPr>
        <p:txBody>
          <a:bodyPr/>
          <a:lstStyle/>
          <a:p>
            <a:r>
              <a:rPr lang="tr-TR" altLang="tr-TR" b="1">
                <a:latin typeface="Times New Roman" panose="02020603050405020304" pitchFamily="18" charset="0"/>
              </a:rPr>
              <a:t>Kişisel engeller </a:t>
            </a:r>
          </a:p>
          <a:p>
            <a:r>
              <a:rPr lang="tr-TR" altLang="tr-TR" b="1">
                <a:latin typeface="Times New Roman" panose="02020603050405020304" pitchFamily="18" charset="0"/>
              </a:rPr>
              <a:t>Kanal engelleri</a:t>
            </a:r>
          </a:p>
          <a:p>
            <a:r>
              <a:rPr lang="tr-TR" altLang="tr-TR" b="1">
                <a:latin typeface="Times New Roman" panose="02020603050405020304" pitchFamily="18" charset="0"/>
              </a:rPr>
              <a:t>Psikolojik engelleri</a:t>
            </a:r>
          </a:p>
          <a:p>
            <a:r>
              <a:rPr lang="tr-TR" altLang="tr-TR" b="1">
                <a:latin typeface="Times New Roman" panose="02020603050405020304" pitchFamily="18" charset="0"/>
              </a:rPr>
              <a:t>Teknik engelleri</a:t>
            </a:r>
          </a:p>
          <a:p>
            <a:r>
              <a:rPr lang="tr-TR" altLang="tr-TR" b="1">
                <a:latin typeface="Times New Roman" panose="02020603050405020304" pitchFamily="18" charset="0"/>
              </a:rPr>
              <a:t>Fiziksel uzaklık</a:t>
            </a:r>
          </a:p>
          <a:p>
            <a:r>
              <a:rPr lang="tr-TR" altLang="tr-TR" b="1">
                <a:latin typeface="Times New Roman" panose="02020603050405020304" pitchFamily="18" charset="0"/>
              </a:rPr>
              <a:t>Zaman baskısı</a:t>
            </a:r>
          </a:p>
          <a:p>
            <a:r>
              <a:rPr lang="tr-TR" altLang="tr-TR" b="1">
                <a:latin typeface="Times New Roman" panose="02020603050405020304" pitchFamily="18" charset="0"/>
              </a:rPr>
              <a:t>Kesintiler</a:t>
            </a:r>
            <a:endParaRPr lang="tr-TR" altLang="tr-TR" sz="280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8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88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88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8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088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088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8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088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088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8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088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088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8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088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088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8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088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088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8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088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088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8899" grpId="0" build="p"/>
    </p:bld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ayt Numarası Yer Tutucusu 5">
            <a:extLst>
              <a:ext uri="{FF2B5EF4-FFF2-40B4-BE49-F238E27FC236}">
                <a16:creationId xmlns:a16="http://schemas.microsoft.com/office/drawing/2014/main" id="{A9D0CFE9-61FF-4F35-A0EE-F44BBE3915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8552B4-39E1-4BB7-AF75-6B7F2B790282}" type="slidenum">
              <a:rPr lang="tr-TR" altLang="tr-TR"/>
              <a:pPr/>
              <a:t>56</a:t>
            </a:fld>
            <a:endParaRPr lang="tr-TR" altLang="tr-TR"/>
          </a:p>
        </p:txBody>
      </p:sp>
      <p:sp>
        <p:nvSpPr>
          <p:cNvPr id="204803" name="Rectangle 3">
            <a:extLst>
              <a:ext uri="{FF2B5EF4-FFF2-40B4-BE49-F238E27FC236}">
                <a16:creationId xmlns:a16="http://schemas.microsoft.com/office/drawing/2014/main" id="{BA2F7E98-A262-4457-81EC-3B5A7D03E1F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089025" y="2133600"/>
            <a:ext cx="8054975" cy="4144963"/>
          </a:xfrm>
        </p:spPr>
        <p:txBody>
          <a:bodyPr/>
          <a:lstStyle/>
          <a:p>
            <a:r>
              <a:rPr lang="tr-TR" altLang="tr-TR">
                <a:latin typeface="Times New Roman" panose="02020603050405020304" pitchFamily="18" charset="0"/>
              </a:rPr>
              <a:t>Dil ve anlatım güçlükleri</a:t>
            </a:r>
          </a:p>
          <a:p>
            <a:r>
              <a:rPr lang="tr-TR" altLang="tr-TR">
                <a:latin typeface="Times New Roman" panose="02020603050405020304" pitchFamily="18" charset="0"/>
              </a:rPr>
              <a:t>Dinleme ve algılama yetersizliği</a:t>
            </a:r>
          </a:p>
          <a:p>
            <a:r>
              <a:rPr lang="tr-TR" altLang="tr-TR">
                <a:latin typeface="Times New Roman" panose="02020603050405020304" pitchFamily="18" charset="0"/>
              </a:rPr>
              <a:t>Bilgi eksikliği</a:t>
            </a:r>
          </a:p>
          <a:p>
            <a:r>
              <a:rPr lang="tr-TR" altLang="tr-TR">
                <a:latin typeface="Times New Roman" panose="02020603050405020304" pitchFamily="18" charset="0"/>
              </a:rPr>
              <a:t>Statü farklılıkları</a:t>
            </a:r>
          </a:p>
          <a:p>
            <a:r>
              <a:rPr lang="tr-TR" altLang="tr-TR">
                <a:latin typeface="Times New Roman" panose="02020603050405020304" pitchFamily="18" charset="0"/>
              </a:rPr>
              <a:t>Cinsiyet farklılıkları</a:t>
            </a:r>
          </a:p>
          <a:p>
            <a:r>
              <a:rPr lang="tr-TR" altLang="tr-TR">
                <a:latin typeface="Times New Roman" panose="02020603050405020304" pitchFamily="18" charset="0"/>
              </a:rPr>
              <a:t>Kültürel farklılıklar</a:t>
            </a:r>
          </a:p>
          <a:p>
            <a:r>
              <a:rPr lang="tr-TR" altLang="tr-TR">
                <a:latin typeface="Times New Roman" panose="02020603050405020304" pitchFamily="18" charset="0"/>
              </a:rPr>
              <a:t>Hatalı tanımlama</a:t>
            </a:r>
          </a:p>
        </p:txBody>
      </p:sp>
      <p:sp>
        <p:nvSpPr>
          <p:cNvPr id="204804" name="Rectangle 4">
            <a:extLst>
              <a:ext uri="{FF2B5EF4-FFF2-40B4-BE49-F238E27FC236}">
                <a16:creationId xmlns:a16="http://schemas.microsoft.com/office/drawing/2014/main" id="{1FECD803-E652-409F-83BA-D6C7F488EAF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403350" y="981075"/>
            <a:ext cx="6029325" cy="695325"/>
          </a:xfrm>
        </p:spPr>
        <p:txBody>
          <a:bodyPr/>
          <a:lstStyle/>
          <a:p>
            <a:r>
              <a:rPr lang="tr-TR" altLang="tr-TR" sz="3600" b="1">
                <a:latin typeface="Times New Roman" panose="02020603050405020304" pitchFamily="18" charset="0"/>
              </a:rPr>
              <a:t>1. İletişimin Kişisel Engelleri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48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48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048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048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048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048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048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048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0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0480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0480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0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0480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0480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0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0480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0480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803" grpId="0" build="p"/>
    </p:bld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ayt Numarası Yer Tutucusu 5">
            <a:extLst>
              <a:ext uri="{FF2B5EF4-FFF2-40B4-BE49-F238E27FC236}">
                <a16:creationId xmlns:a16="http://schemas.microsoft.com/office/drawing/2014/main" id="{1BB39151-E261-43A3-A813-FB518C0794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F8C7DB-FC8E-4412-8779-1799BE39EA00}" type="slidenum">
              <a:rPr lang="tr-TR" altLang="tr-TR"/>
              <a:pPr/>
              <a:t>57</a:t>
            </a:fld>
            <a:endParaRPr lang="tr-TR" altLang="tr-TR"/>
          </a:p>
        </p:txBody>
      </p:sp>
      <p:sp>
        <p:nvSpPr>
          <p:cNvPr id="351234" name="Rectangle 2">
            <a:extLst>
              <a:ext uri="{FF2B5EF4-FFF2-40B4-BE49-F238E27FC236}">
                <a16:creationId xmlns:a16="http://schemas.microsoft.com/office/drawing/2014/main" id="{8FEE71BC-5B71-4049-8321-91641C9DE9D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350963" y="692150"/>
            <a:ext cx="5741987" cy="946150"/>
          </a:xfrm>
        </p:spPr>
        <p:txBody>
          <a:bodyPr/>
          <a:lstStyle/>
          <a:p>
            <a:r>
              <a:rPr lang="tr-TR" altLang="tr-TR" sz="4000" b="1">
                <a:latin typeface="Times New Roman" panose="02020603050405020304" pitchFamily="18" charset="0"/>
              </a:rPr>
              <a:t>İletişim Engelleri</a:t>
            </a:r>
          </a:p>
        </p:txBody>
      </p:sp>
      <p:sp>
        <p:nvSpPr>
          <p:cNvPr id="351235" name="Rectangle 3">
            <a:extLst>
              <a:ext uri="{FF2B5EF4-FFF2-40B4-BE49-F238E27FC236}">
                <a16:creationId xmlns:a16="http://schemas.microsoft.com/office/drawing/2014/main" id="{534A806A-516A-4F95-A1D2-C94BA4CF85F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182688" y="2044700"/>
            <a:ext cx="7772400" cy="4089400"/>
          </a:xfrm>
        </p:spPr>
        <p:txBody>
          <a:bodyPr/>
          <a:lstStyle/>
          <a:p>
            <a:pPr>
              <a:buFont typeface="Wingdings" panose="05000000000000000000" pitchFamily="2" charset="2"/>
              <a:buNone/>
            </a:pPr>
            <a:r>
              <a:rPr lang="tr-TR" altLang="tr-TR" b="1">
                <a:latin typeface="Times New Roman" panose="02020603050405020304" pitchFamily="18" charset="0"/>
              </a:rPr>
              <a:t>Kısaca; </a:t>
            </a:r>
          </a:p>
          <a:p>
            <a:r>
              <a:rPr lang="tr-TR" altLang="tr-TR" b="1">
                <a:latin typeface="Times New Roman" panose="02020603050405020304" pitchFamily="18" charset="0"/>
              </a:rPr>
              <a:t>Teknik</a:t>
            </a:r>
          </a:p>
          <a:p>
            <a:r>
              <a:rPr lang="tr-TR" altLang="tr-TR" b="1">
                <a:latin typeface="Times New Roman" panose="02020603050405020304" pitchFamily="18" charset="0"/>
              </a:rPr>
              <a:t>Çevresel</a:t>
            </a:r>
          </a:p>
          <a:p>
            <a:r>
              <a:rPr lang="tr-TR" altLang="tr-TR" b="1">
                <a:latin typeface="Times New Roman" panose="02020603050405020304" pitchFamily="18" charset="0"/>
              </a:rPr>
              <a:t>Bireysel </a:t>
            </a:r>
            <a:endParaRPr lang="tr-TR" altLang="tr-TR" sz="2800" b="1">
              <a:latin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None/>
            </a:pPr>
            <a:endParaRPr lang="tr-TR" altLang="tr-TR" sz="2800">
              <a:latin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None/>
            </a:pPr>
            <a:endParaRPr lang="tr-TR" altLang="tr-TR" sz="280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ayt Numarası Yer Tutucusu 5">
            <a:extLst>
              <a:ext uri="{FF2B5EF4-FFF2-40B4-BE49-F238E27FC236}">
                <a16:creationId xmlns:a16="http://schemas.microsoft.com/office/drawing/2014/main" id="{DB4BC7FA-681F-44C3-A82E-76544B3291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CFE267-0F1A-48FC-ABF8-DC8161CBDE67}" type="slidenum">
              <a:rPr lang="tr-TR" altLang="tr-TR"/>
              <a:pPr/>
              <a:t>58</a:t>
            </a:fld>
            <a:endParaRPr lang="tr-TR" altLang="tr-TR"/>
          </a:p>
        </p:txBody>
      </p:sp>
      <p:sp>
        <p:nvSpPr>
          <p:cNvPr id="205826" name="Rectangle 2">
            <a:extLst>
              <a:ext uri="{FF2B5EF4-FFF2-40B4-BE49-F238E27FC236}">
                <a16:creationId xmlns:a16="http://schemas.microsoft.com/office/drawing/2014/main" id="{0E632BA7-59A5-4C22-A527-C45205D5370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403350" y="908050"/>
            <a:ext cx="7159625" cy="719138"/>
          </a:xfrm>
        </p:spPr>
        <p:txBody>
          <a:bodyPr/>
          <a:lstStyle/>
          <a:p>
            <a:r>
              <a:rPr lang="tr-TR" altLang="tr-TR" sz="3600" b="1">
                <a:latin typeface="Times New Roman" panose="02020603050405020304" pitchFamily="18" charset="0"/>
              </a:rPr>
              <a:t>İletişim Engellerini Aşmak</a:t>
            </a:r>
            <a:r>
              <a:rPr lang="tr-TR" altLang="tr-TR" sz="2800" b="1">
                <a:latin typeface="Times New Roman" panose="02020603050405020304" pitchFamily="18" charset="0"/>
              </a:rPr>
              <a:t> </a:t>
            </a:r>
          </a:p>
        </p:txBody>
      </p:sp>
      <p:sp>
        <p:nvSpPr>
          <p:cNvPr id="205827" name="Rectangle 3">
            <a:extLst>
              <a:ext uri="{FF2B5EF4-FFF2-40B4-BE49-F238E27FC236}">
                <a16:creationId xmlns:a16="http://schemas.microsoft.com/office/drawing/2014/main" id="{4EDC71A2-E4FD-4A1F-B947-42BC64B2893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395288" y="1916113"/>
            <a:ext cx="8559800" cy="4681537"/>
          </a:xfrm>
        </p:spPr>
        <p:txBody>
          <a:bodyPr/>
          <a:lstStyle/>
          <a:p>
            <a:r>
              <a:rPr lang="tr-TR" altLang="tr-TR" sz="2400" b="1">
                <a:latin typeface="Times New Roman" panose="02020603050405020304" pitchFamily="18" charset="0"/>
              </a:rPr>
              <a:t>Algılamadan kaynaklanan engelleri </a:t>
            </a:r>
            <a:r>
              <a:rPr lang="tr-TR" altLang="tr-TR" sz="2400">
                <a:latin typeface="Times New Roman" panose="02020603050405020304" pitchFamily="18" charset="0"/>
              </a:rPr>
              <a:t>(</a:t>
            </a:r>
            <a:r>
              <a:rPr lang="tr-TR" altLang="tr-TR" sz="2400" b="1">
                <a:latin typeface="Times New Roman" panose="02020603050405020304" pitchFamily="18" charset="0"/>
              </a:rPr>
              <a:t>empatik iletişim</a:t>
            </a:r>
            <a:r>
              <a:rPr lang="tr-TR" altLang="tr-TR" sz="2400">
                <a:latin typeface="Times New Roman" panose="02020603050405020304" pitchFamily="18" charset="0"/>
              </a:rPr>
              <a:t>),</a:t>
            </a:r>
          </a:p>
          <a:p>
            <a:r>
              <a:rPr lang="tr-TR" altLang="tr-TR" sz="2400" b="1">
                <a:latin typeface="Times New Roman" panose="02020603050405020304" pitchFamily="18" charset="0"/>
              </a:rPr>
              <a:t>Dil farklılıkları, </a:t>
            </a:r>
            <a:endParaRPr lang="tr-TR" altLang="tr-TR" sz="2400">
              <a:latin typeface="Times New Roman" panose="02020603050405020304" pitchFamily="18" charset="0"/>
            </a:endParaRPr>
          </a:p>
          <a:p>
            <a:r>
              <a:rPr lang="tr-TR" altLang="tr-TR" sz="2400" b="1">
                <a:latin typeface="Times New Roman" panose="02020603050405020304" pitchFamily="18" charset="0"/>
              </a:rPr>
              <a:t>Gürültü engeli</a:t>
            </a:r>
            <a:r>
              <a:rPr lang="tr-TR" altLang="tr-TR" sz="2400">
                <a:latin typeface="Times New Roman" panose="02020603050405020304" pitchFamily="18" charset="0"/>
              </a:rPr>
              <a:t>ni, </a:t>
            </a:r>
          </a:p>
          <a:p>
            <a:r>
              <a:rPr lang="tr-TR" altLang="tr-TR" sz="2400" b="1">
                <a:latin typeface="Times New Roman" panose="02020603050405020304" pitchFamily="18" charset="0"/>
              </a:rPr>
              <a:t>Duygusal reaksiyonları, </a:t>
            </a:r>
          </a:p>
          <a:p>
            <a:r>
              <a:rPr lang="tr-TR" altLang="tr-TR" sz="2400" b="1">
                <a:latin typeface="Times New Roman" panose="02020603050405020304" pitchFamily="18" charset="0"/>
              </a:rPr>
              <a:t>Sözlü</a:t>
            </a:r>
            <a:r>
              <a:rPr lang="tr-TR" altLang="tr-TR" sz="2400">
                <a:latin typeface="Times New Roman" panose="02020603050405020304" pitchFamily="18" charset="0"/>
              </a:rPr>
              <a:t> ve </a:t>
            </a:r>
            <a:r>
              <a:rPr lang="tr-TR" altLang="tr-TR" sz="2400" b="1">
                <a:latin typeface="Times New Roman" panose="02020603050405020304" pitchFamily="18" charset="0"/>
              </a:rPr>
              <a:t>sözsüz arasındaki iletişim uyuşmazlığı aşmak ve</a:t>
            </a:r>
            <a:r>
              <a:rPr lang="tr-TR" altLang="tr-TR" sz="2400">
                <a:latin typeface="Times New Roman" panose="02020603050405020304" pitchFamily="18" charset="0"/>
              </a:rPr>
              <a:t> </a:t>
            </a:r>
          </a:p>
          <a:p>
            <a:r>
              <a:rPr lang="tr-TR" altLang="tr-TR" sz="2400" b="1">
                <a:latin typeface="Times New Roman" panose="02020603050405020304" pitchFamily="18" charset="0"/>
              </a:rPr>
              <a:t>Güvensizliği ortadan kaldırmak,</a:t>
            </a:r>
          </a:p>
          <a:p>
            <a:r>
              <a:rPr lang="tr-TR" altLang="tr-TR" sz="2400" b="1">
                <a:latin typeface="Times New Roman" panose="02020603050405020304" pitchFamily="18" charset="0"/>
              </a:rPr>
              <a:t>İmalı ifadelerden kaçınmak,</a:t>
            </a:r>
          </a:p>
          <a:p>
            <a:r>
              <a:rPr lang="tr-TR" altLang="tr-TR" sz="2400" b="1">
                <a:latin typeface="Times New Roman" panose="02020603050405020304" pitchFamily="18" charset="0"/>
              </a:rPr>
              <a:t>Geri bildirim kullanmak,</a:t>
            </a:r>
          </a:p>
          <a:p>
            <a:r>
              <a:rPr lang="tr-TR" altLang="tr-TR" sz="2400" b="1">
                <a:latin typeface="Times New Roman" panose="02020603050405020304" pitchFamily="18" charset="0"/>
              </a:rPr>
              <a:t>Basit bir dil kullanmak,</a:t>
            </a:r>
          </a:p>
          <a:p>
            <a:r>
              <a:rPr lang="tr-TR" altLang="tr-TR" sz="2400" b="1">
                <a:latin typeface="Times New Roman" panose="02020603050405020304" pitchFamily="18" charset="0"/>
              </a:rPr>
              <a:t>Yüz yüze iletişim kurmak,</a:t>
            </a:r>
          </a:p>
          <a:p>
            <a:r>
              <a:rPr lang="tr-TR" altLang="tr-TR" sz="2400" b="1">
                <a:latin typeface="Times New Roman" panose="02020603050405020304" pitchFamily="18" charset="0"/>
              </a:rPr>
              <a:t>İletişimde farklı kanallar kullanmak.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58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58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058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058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058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058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058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058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058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058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2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0582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0582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2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0582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0582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2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0582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0582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2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20582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20582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2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20582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20582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 nodeType="clickPar">
                      <p:stCondLst>
                        <p:cond delay="indefinite"/>
                      </p:stCondLst>
                      <p:childTnLst>
                        <p:par>
                          <p:cTn id="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2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20582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20582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827" grpId="0" build="p"/>
    </p:bld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ayt Numarası Yer Tutucusu 5">
            <a:extLst>
              <a:ext uri="{FF2B5EF4-FFF2-40B4-BE49-F238E27FC236}">
                <a16:creationId xmlns:a16="http://schemas.microsoft.com/office/drawing/2014/main" id="{B0BC6464-E475-451D-8ECE-FF69073EFB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975EB7-71EE-451A-BE1C-4318CA92C5FF}" type="slidenum">
              <a:rPr lang="tr-TR" altLang="tr-TR"/>
              <a:pPr/>
              <a:t>59</a:t>
            </a:fld>
            <a:endParaRPr lang="tr-TR" altLang="tr-TR"/>
          </a:p>
        </p:txBody>
      </p:sp>
      <p:sp>
        <p:nvSpPr>
          <p:cNvPr id="187394" name="Rectangle 2">
            <a:extLst>
              <a:ext uri="{FF2B5EF4-FFF2-40B4-BE49-F238E27FC236}">
                <a16:creationId xmlns:a16="http://schemas.microsoft.com/office/drawing/2014/main" id="{9C534FD3-8D78-4548-B71E-C2084A70B71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150938" y="981075"/>
            <a:ext cx="7793037" cy="695325"/>
          </a:xfrm>
        </p:spPr>
        <p:txBody>
          <a:bodyPr/>
          <a:lstStyle/>
          <a:p>
            <a:r>
              <a:rPr lang="tr-TR" altLang="tr-TR" sz="3600" b="1">
                <a:latin typeface="Times New Roman" panose="02020603050405020304" pitchFamily="18" charset="0"/>
              </a:rPr>
              <a:t>İletişim Becerilerinin Geliştirilmesi</a:t>
            </a:r>
          </a:p>
        </p:txBody>
      </p:sp>
      <p:sp>
        <p:nvSpPr>
          <p:cNvPr id="187395" name="Rectangle 3">
            <a:extLst>
              <a:ext uri="{FF2B5EF4-FFF2-40B4-BE49-F238E27FC236}">
                <a16:creationId xmlns:a16="http://schemas.microsoft.com/office/drawing/2014/main" id="{D40A70E1-B02B-4B20-BCEF-566CDA7AE43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68313" y="2060575"/>
            <a:ext cx="8675687" cy="4537075"/>
          </a:xfrm>
        </p:spPr>
        <p:txBody>
          <a:bodyPr/>
          <a:lstStyle/>
          <a:p>
            <a:pPr algn="just">
              <a:lnSpc>
                <a:spcPct val="90000"/>
              </a:lnSpc>
            </a:pPr>
            <a:r>
              <a:rPr lang="tr-TR" altLang="tr-TR" b="1">
                <a:latin typeface="Times New Roman" panose="02020603050405020304" pitchFamily="18" charset="0"/>
              </a:rPr>
              <a:t>Sayma</a:t>
            </a:r>
            <a:r>
              <a:rPr lang="tr-TR" altLang="tr-TR">
                <a:latin typeface="Times New Roman" panose="02020603050405020304" pitchFamily="18" charset="0"/>
              </a:rPr>
              <a:t> ve </a:t>
            </a:r>
            <a:r>
              <a:rPr lang="tr-TR" altLang="tr-TR" b="1">
                <a:latin typeface="Times New Roman" panose="02020603050405020304" pitchFamily="18" charset="0"/>
              </a:rPr>
              <a:t>değer verme</a:t>
            </a:r>
          </a:p>
          <a:p>
            <a:pPr>
              <a:lnSpc>
                <a:spcPct val="90000"/>
              </a:lnSpc>
            </a:pPr>
            <a:r>
              <a:rPr lang="tr-TR" altLang="tr-TR" b="1">
                <a:latin typeface="Times New Roman" panose="02020603050405020304" pitchFamily="18" charset="0"/>
              </a:rPr>
              <a:t>Pozitif yaklaşım</a:t>
            </a:r>
          </a:p>
          <a:p>
            <a:pPr>
              <a:lnSpc>
                <a:spcPct val="90000"/>
              </a:lnSpc>
            </a:pPr>
            <a:r>
              <a:rPr lang="tr-TR" altLang="tr-TR" b="1">
                <a:latin typeface="Times New Roman" panose="02020603050405020304" pitchFamily="18" charset="0"/>
              </a:rPr>
              <a:t>Bilgilendirmesi yüksek mesajlar gönderme</a:t>
            </a:r>
          </a:p>
          <a:p>
            <a:pPr>
              <a:lnSpc>
                <a:spcPct val="90000"/>
              </a:lnSpc>
            </a:pPr>
            <a:r>
              <a:rPr lang="tr-TR" altLang="tr-TR" b="1">
                <a:latin typeface="Times New Roman" panose="02020603050405020304" pitchFamily="18" charset="0"/>
              </a:rPr>
              <a:t>Tutarlılık</a:t>
            </a:r>
          </a:p>
          <a:p>
            <a:pPr>
              <a:lnSpc>
                <a:spcPct val="90000"/>
              </a:lnSpc>
            </a:pPr>
            <a:r>
              <a:rPr lang="tr-TR" altLang="tr-TR" b="1">
                <a:latin typeface="Times New Roman" panose="02020603050405020304" pitchFamily="18" charset="0"/>
              </a:rPr>
              <a:t>Nasıl dinleneceğini öğrenme</a:t>
            </a:r>
          </a:p>
          <a:p>
            <a:pPr>
              <a:lnSpc>
                <a:spcPct val="90000"/>
              </a:lnSpc>
            </a:pPr>
            <a:r>
              <a:rPr lang="tr-TR" altLang="tr-TR" b="1">
                <a:latin typeface="Times New Roman" panose="02020603050405020304" pitchFamily="18" charset="0"/>
              </a:rPr>
              <a:t>Sözel olmayan iletişimi geliştirme</a:t>
            </a:r>
          </a:p>
          <a:p>
            <a:pPr>
              <a:lnSpc>
                <a:spcPct val="90000"/>
              </a:lnSpc>
            </a:pPr>
            <a:r>
              <a:rPr lang="tr-TR" altLang="tr-TR" b="1">
                <a:latin typeface="Times New Roman" panose="02020603050405020304" pitchFamily="18" charset="0"/>
              </a:rPr>
              <a:t>Pekiştirme ilkelerini öğrenme</a:t>
            </a:r>
          </a:p>
          <a:p>
            <a:pPr>
              <a:lnSpc>
                <a:spcPct val="90000"/>
              </a:lnSpc>
            </a:pPr>
            <a:r>
              <a:rPr lang="tr-TR" altLang="tr-TR" b="1">
                <a:latin typeface="Times New Roman" panose="02020603050405020304" pitchFamily="18" charset="0"/>
              </a:rPr>
              <a:t>Becerileri öğretme ilkelerinde bilgi </a:t>
            </a:r>
            <a:r>
              <a:rPr lang="tr-TR" altLang="tr-TR">
                <a:latin typeface="Times New Roman" panose="02020603050405020304" pitchFamily="18" charset="0"/>
              </a:rPr>
              <a:t>ve</a:t>
            </a:r>
            <a:r>
              <a:rPr lang="tr-TR" altLang="tr-TR" b="1">
                <a:latin typeface="Times New Roman" panose="02020603050405020304" pitchFamily="18" charset="0"/>
              </a:rPr>
              <a:t> deneyim sahibi olma.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3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873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873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3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873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873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3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873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873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3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873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873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3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873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873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3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873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873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39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8739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8739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39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8739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8739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7395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ayt Numarası Yer Tutucusu 5">
            <a:extLst>
              <a:ext uri="{FF2B5EF4-FFF2-40B4-BE49-F238E27FC236}">
                <a16:creationId xmlns:a16="http://schemas.microsoft.com/office/drawing/2014/main" id="{5C4F9A79-8F49-47BD-AEAE-D8CDFDC6C9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67936E-5746-4865-8407-F02F66C3DFB9}" type="slidenum">
              <a:rPr lang="tr-TR" altLang="tr-TR"/>
              <a:pPr/>
              <a:t>6</a:t>
            </a:fld>
            <a:endParaRPr lang="tr-TR" altLang="tr-TR"/>
          </a:p>
        </p:txBody>
      </p:sp>
      <p:sp>
        <p:nvSpPr>
          <p:cNvPr id="497667" name="Rectangle 3">
            <a:extLst>
              <a:ext uri="{FF2B5EF4-FFF2-40B4-BE49-F238E27FC236}">
                <a16:creationId xmlns:a16="http://schemas.microsoft.com/office/drawing/2014/main" id="{0ED70F55-708D-4385-A5FF-377A9AA0FDA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tr-TR" altLang="tr-TR" sz="3600">
                <a:latin typeface="Times New Roman" panose="02020603050405020304" pitchFamily="18" charset="0"/>
              </a:rPr>
              <a:t>Etkin iletişim becerisi,</a:t>
            </a:r>
            <a:r>
              <a:rPr lang="tr-TR" altLang="tr-TR" sz="3600" b="1">
                <a:latin typeface="Times New Roman" panose="02020603050405020304" pitchFamily="18" charset="0"/>
              </a:rPr>
              <a:t> kendiliğinden var olan bir beceri değil</a:t>
            </a:r>
            <a:r>
              <a:rPr lang="tr-TR" altLang="tr-TR" sz="3600">
                <a:latin typeface="Times New Roman" panose="02020603050405020304" pitchFamily="18" charset="0"/>
              </a:rPr>
              <a:t>dir</a:t>
            </a:r>
            <a:r>
              <a:rPr lang="tr-TR" altLang="tr-TR" sz="3600" b="1">
                <a:latin typeface="Times New Roman" panose="02020603050405020304" pitchFamily="18" charset="0"/>
              </a:rPr>
              <a:t>.</a:t>
            </a:r>
          </a:p>
          <a:p>
            <a:endParaRPr lang="tr-TR" altLang="tr-TR" sz="3600" b="1">
              <a:latin typeface="Times New Roman" panose="02020603050405020304" pitchFamily="18" charset="0"/>
            </a:endParaRPr>
          </a:p>
          <a:p>
            <a:r>
              <a:rPr lang="tr-TR" altLang="tr-TR" sz="3600">
                <a:latin typeface="Times New Roman" panose="02020603050405020304" pitchFamily="18" charset="0"/>
              </a:rPr>
              <a:t>Özellikleri</a:t>
            </a:r>
            <a:r>
              <a:rPr lang="tr-TR" altLang="tr-TR" sz="3600" b="1">
                <a:latin typeface="Times New Roman" panose="02020603050405020304" pitchFamily="18" charset="0"/>
              </a:rPr>
              <a:t> öğrenilebilir </a:t>
            </a:r>
            <a:r>
              <a:rPr lang="tr-TR" altLang="tr-TR" sz="3600">
                <a:latin typeface="Times New Roman" panose="02020603050405020304" pitchFamily="18" charset="0"/>
              </a:rPr>
              <a:t>ve</a:t>
            </a:r>
            <a:r>
              <a:rPr lang="tr-TR" altLang="tr-TR" sz="3600" b="1">
                <a:latin typeface="Times New Roman" panose="02020603050405020304" pitchFamily="18" charset="0"/>
              </a:rPr>
              <a:t> geliştirilebilir.</a:t>
            </a:r>
          </a:p>
        </p:txBody>
      </p:sp>
    </p:spTree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ayt Numarası Yer Tutucusu 5">
            <a:extLst>
              <a:ext uri="{FF2B5EF4-FFF2-40B4-BE49-F238E27FC236}">
                <a16:creationId xmlns:a16="http://schemas.microsoft.com/office/drawing/2014/main" id="{8395DF5C-8452-4AE8-B3FB-EC9A32663B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6BF646-9F6E-448C-8CED-C91C103A61B2}" type="slidenum">
              <a:rPr lang="tr-TR" altLang="tr-TR"/>
              <a:pPr/>
              <a:t>60</a:t>
            </a:fld>
            <a:endParaRPr lang="tr-TR" altLang="tr-TR"/>
          </a:p>
        </p:txBody>
      </p:sp>
      <p:sp>
        <p:nvSpPr>
          <p:cNvPr id="252930" name="Rectangle 2">
            <a:extLst>
              <a:ext uri="{FF2B5EF4-FFF2-40B4-BE49-F238E27FC236}">
                <a16:creationId xmlns:a16="http://schemas.microsoft.com/office/drawing/2014/main" id="{8FA8A8D8-F3F7-4CB2-B8EF-2CD61BCEE1D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150938" y="836613"/>
            <a:ext cx="7793037" cy="839787"/>
          </a:xfrm>
        </p:spPr>
        <p:txBody>
          <a:bodyPr/>
          <a:lstStyle/>
          <a:p>
            <a:r>
              <a:rPr lang="tr-TR" altLang="tr-TR" sz="3200" b="1">
                <a:latin typeface="Times New Roman" panose="02020603050405020304" pitchFamily="18" charset="0"/>
              </a:rPr>
              <a:t>İletişim Becerilerinin Geliştirilmesi</a:t>
            </a:r>
          </a:p>
        </p:txBody>
      </p:sp>
      <p:sp>
        <p:nvSpPr>
          <p:cNvPr id="252931" name="Rectangle 3">
            <a:extLst>
              <a:ext uri="{FF2B5EF4-FFF2-40B4-BE49-F238E27FC236}">
                <a16:creationId xmlns:a16="http://schemas.microsoft.com/office/drawing/2014/main" id="{9FD5EFB6-8143-4392-9017-E57A81224A0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84213" y="2420938"/>
            <a:ext cx="4895850" cy="3711575"/>
          </a:xfrm>
        </p:spPr>
        <p:txBody>
          <a:bodyPr/>
          <a:lstStyle/>
          <a:p>
            <a:pPr algn="just"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tr-TR" altLang="tr-TR" b="1" u="sng">
                <a:latin typeface="Times New Roman" panose="02020603050405020304" pitchFamily="18" charset="0"/>
              </a:rPr>
              <a:t>Sen Dili</a:t>
            </a:r>
            <a:r>
              <a:rPr lang="tr-TR" altLang="tr-TR" b="1">
                <a:latin typeface="Times New Roman" panose="02020603050405020304" pitchFamily="18" charset="0"/>
              </a:rPr>
              <a:t>:</a:t>
            </a:r>
            <a:r>
              <a:rPr lang="tr-TR" altLang="tr-TR">
                <a:latin typeface="Times New Roman" panose="02020603050405020304" pitchFamily="18" charset="0"/>
              </a:rPr>
              <a:t> </a:t>
            </a:r>
          </a:p>
          <a:p>
            <a:pPr>
              <a:lnSpc>
                <a:spcPct val="90000"/>
              </a:lnSpc>
            </a:pPr>
            <a:endParaRPr lang="tr-TR" altLang="tr-TR" b="1">
              <a:latin typeface="Times New Roman" panose="02020603050405020304" pitchFamily="18" charset="0"/>
            </a:endParaRPr>
          </a:p>
          <a:p>
            <a:pPr>
              <a:lnSpc>
                <a:spcPct val="90000"/>
              </a:lnSpc>
            </a:pPr>
            <a:r>
              <a:rPr lang="tr-TR" altLang="tr-TR" b="1">
                <a:latin typeface="Times New Roman" panose="02020603050405020304" pitchFamily="18" charset="0"/>
              </a:rPr>
              <a:t>Sen kelimesini içeren ifadelerin (Sen sus, sen hep böylesin</a:t>
            </a:r>
            <a:r>
              <a:rPr lang="tr-TR" altLang="tr-TR">
                <a:latin typeface="Times New Roman" panose="02020603050405020304" pitchFamily="18" charset="0"/>
              </a:rPr>
              <a:t> gibi) </a:t>
            </a:r>
            <a:r>
              <a:rPr lang="tr-TR" altLang="tr-TR" b="1">
                <a:latin typeface="Times New Roman" panose="02020603050405020304" pitchFamily="18" charset="0"/>
              </a:rPr>
              <a:t>kullanıldığı dile</a:t>
            </a:r>
            <a:r>
              <a:rPr lang="tr-TR" altLang="tr-TR">
                <a:latin typeface="Times New Roman" panose="02020603050405020304" pitchFamily="18" charset="0"/>
              </a:rPr>
              <a:t> denir.</a:t>
            </a:r>
          </a:p>
        </p:txBody>
      </p:sp>
      <p:pic>
        <p:nvPicPr>
          <p:cNvPr id="252932" name="Picture 4" descr="tara0003">
            <a:extLst>
              <a:ext uri="{FF2B5EF4-FFF2-40B4-BE49-F238E27FC236}">
                <a16:creationId xmlns:a16="http://schemas.microsoft.com/office/drawing/2014/main" id="{4F76AD00-4868-44B9-B8F2-3DE5501EEDE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02263" y="1916113"/>
            <a:ext cx="3484562" cy="4321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29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2529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29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529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529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29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529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529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2931" grpId="0" build="p"/>
    </p:bld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ayt Numarası Yer Tutucusu 5">
            <a:extLst>
              <a:ext uri="{FF2B5EF4-FFF2-40B4-BE49-F238E27FC236}">
                <a16:creationId xmlns:a16="http://schemas.microsoft.com/office/drawing/2014/main" id="{5DC0416E-F5FD-4A44-90B6-F6CE3CF2FD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B6EE34-27FC-4902-B470-C5C4E659F329}" type="slidenum">
              <a:rPr lang="tr-TR" altLang="tr-TR"/>
              <a:pPr/>
              <a:t>61</a:t>
            </a:fld>
            <a:endParaRPr lang="tr-TR" altLang="tr-TR"/>
          </a:p>
        </p:txBody>
      </p:sp>
      <p:sp>
        <p:nvSpPr>
          <p:cNvPr id="253954" name="Rectangle 2">
            <a:extLst>
              <a:ext uri="{FF2B5EF4-FFF2-40B4-BE49-F238E27FC236}">
                <a16:creationId xmlns:a16="http://schemas.microsoft.com/office/drawing/2014/main" id="{E9F25BC9-6C2C-4FB2-B76A-B15CCEDD3D7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150938" y="908050"/>
            <a:ext cx="7793037" cy="768350"/>
          </a:xfrm>
        </p:spPr>
        <p:txBody>
          <a:bodyPr/>
          <a:lstStyle/>
          <a:p>
            <a:r>
              <a:rPr lang="tr-TR" altLang="tr-TR" sz="3200" b="1">
                <a:latin typeface="Times New Roman" panose="02020603050405020304" pitchFamily="18" charset="0"/>
              </a:rPr>
              <a:t>İletişim Becerilerinin Geliştirilmesi</a:t>
            </a:r>
          </a:p>
        </p:txBody>
      </p:sp>
      <p:sp>
        <p:nvSpPr>
          <p:cNvPr id="253955" name="Rectangle 3">
            <a:extLst>
              <a:ext uri="{FF2B5EF4-FFF2-40B4-BE49-F238E27FC236}">
                <a16:creationId xmlns:a16="http://schemas.microsoft.com/office/drawing/2014/main" id="{FF4690FA-8A63-456D-A48A-7EE95E477F7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68313" y="2133600"/>
            <a:ext cx="8351837" cy="4464050"/>
          </a:xfrm>
        </p:spPr>
        <p:txBody>
          <a:bodyPr/>
          <a:lstStyle/>
          <a:p>
            <a:pPr algn="just"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tr-TR" altLang="tr-TR" sz="2800" b="1" u="sng">
                <a:latin typeface="Times New Roman" panose="02020603050405020304" pitchFamily="18" charset="0"/>
              </a:rPr>
              <a:t>Ben Dili</a:t>
            </a:r>
          </a:p>
          <a:p>
            <a:pPr>
              <a:lnSpc>
                <a:spcPct val="90000"/>
              </a:lnSpc>
            </a:pPr>
            <a:r>
              <a:rPr lang="tr-TR" altLang="tr-TR" sz="2800" b="1">
                <a:latin typeface="Times New Roman" panose="02020603050405020304" pitchFamily="18" charset="0"/>
              </a:rPr>
              <a:t>Karşı tarafta suçlama, aşağılama, akıl öğretme, yargılama izlenimi oluşturmaz</a:t>
            </a:r>
            <a:r>
              <a:rPr lang="tr-TR" altLang="tr-TR" sz="2800">
                <a:latin typeface="Times New Roman" panose="02020603050405020304" pitchFamily="18" charset="0"/>
              </a:rPr>
              <a:t>.</a:t>
            </a:r>
          </a:p>
          <a:p>
            <a:pPr>
              <a:lnSpc>
                <a:spcPct val="90000"/>
              </a:lnSpc>
            </a:pPr>
            <a:r>
              <a:rPr lang="tr-TR" altLang="tr-TR" sz="2800" b="1">
                <a:latin typeface="Times New Roman" panose="02020603050405020304" pitchFamily="18" charset="0"/>
              </a:rPr>
              <a:t>Konuşan kişinin kendi iç dünyasındaki duyguları ifade eder</a:t>
            </a:r>
            <a:r>
              <a:rPr lang="tr-TR" altLang="tr-TR" sz="2800">
                <a:latin typeface="Times New Roman" panose="02020603050405020304" pitchFamily="18" charset="0"/>
              </a:rPr>
              <a:t> </a:t>
            </a:r>
          </a:p>
          <a:p>
            <a:pPr lvl="1">
              <a:lnSpc>
                <a:spcPct val="90000"/>
              </a:lnSpc>
            </a:pPr>
            <a:r>
              <a:rPr lang="tr-TR" altLang="tr-TR" sz="2400">
                <a:latin typeface="Times New Roman" panose="02020603050405020304" pitchFamily="18" charset="0"/>
              </a:rPr>
              <a:t>“Ben herkes gibi duyguları ve sorunları olan bir insanım” der.</a:t>
            </a:r>
          </a:p>
          <a:p>
            <a:pPr>
              <a:lnSpc>
                <a:spcPct val="90000"/>
              </a:lnSpc>
            </a:pPr>
            <a:r>
              <a:rPr lang="tr-TR" altLang="tr-TR" sz="2800">
                <a:latin typeface="Times New Roman" panose="02020603050405020304" pitchFamily="18" charset="0"/>
              </a:rPr>
              <a:t>Bir anlamda, </a:t>
            </a:r>
            <a:r>
              <a:rPr lang="tr-TR" altLang="tr-TR" sz="2800" b="1">
                <a:latin typeface="Times New Roman" panose="02020603050405020304" pitchFamily="18" charset="0"/>
              </a:rPr>
              <a:t>sorunu olan kişinin yardım çağrısı</a:t>
            </a:r>
            <a:r>
              <a:rPr lang="tr-TR" altLang="tr-TR" sz="2800">
                <a:latin typeface="Times New Roman" panose="02020603050405020304" pitchFamily="18" charset="0"/>
              </a:rPr>
              <a:t>dır.</a:t>
            </a:r>
          </a:p>
          <a:p>
            <a:pPr>
              <a:lnSpc>
                <a:spcPct val="90000"/>
              </a:lnSpc>
            </a:pPr>
            <a:r>
              <a:rPr lang="tr-TR" altLang="tr-TR" sz="2800" b="1">
                <a:latin typeface="Times New Roman" panose="02020603050405020304" pitchFamily="18" charset="0"/>
              </a:rPr>
              <a:t>Karşı tarafa, </a:t>
            </a:r>
            <a:r>
              <a:rPr lang="tr-TR" altLang="tr-TR" sz="2800" i="1">
                <a:latin typeface="Times New Roman" panose="02020603050405020304" pitchFamily="18" charset="0"/>
              </a:rPr>
              <a:t>değişmesi</a:t>
            </a:r>
            <a:r>
              <a:rPr lang="tr-TR" altLang="tr-TR" sz="2800">
                <a:latin typeface="Times New Roman" panose="02020603050405020304" pitchFamily="18" charset="0"/>
              </a:rPr>
              <a:t> ya da </a:t>
            </a:r>
            <a:r>
              <a:rPr lang="tr-TR" altLang="tr-TR" sz="2800" i="1">
                <a:latin typeface="Times New Roman" panose="02020603050405020304" pitchFamily="18" charset="0"/>
              </a:rPr>
              <a:t>nasıl değişmesi gerektiğini</a:t>
            </a:r>
            <a:r>
              <a:rPr lang="tr-TR" altLang="tr-TR" sz="2800">
                <a:latin typeface="Times New Roman" panose="02020603050405020304" pitchFamily="18" charset="0"/>
              </a:rPr>
              <a:t> değil, </a:t>
            </a:r>
            <a:r>
              <a:rPr lang="tr-TR" altLang="tr-TR" sz="2800" b="1">
                <a:latin typeface="Times New Roman" panose="02020603050405020304" pitchFamily="18" charset="0"/>
              </a:rPr>
              <a:t>sizin sorununuzu anlatır</a:t>
            </a:r>
            <a:r>
              <a:rPr lang="tr-TR" altLang="tr-TR" sz="2800">
                <a:latin typeface="Times New Roman" panose="02020603050405020304" pitchFamily="18" charset="0"/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39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539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539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39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539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539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39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539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539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39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539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539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39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539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539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395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5395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5395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3955" grpId="0" build="p"/>
    </p:bld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ayt Numarası Yer Tutucusu 5">
            <a:extLst>
              <a:ext uri="{FF2B5EF4-FFF2-40B4-BE49-F238E27FC236}">
                <a16:creationId xmlns:a16="http://schemas.microsoft.com/office/drawing/2014/main" id="{3CC35F0A-74E0-4768-97D4-9A91A1B118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1C23E1-1539-405C-8881-EC2B7F3BF590}" type="slidenum">
              <a:rPr lang="tr-TR" altLang="tr-TR"/>
              <a:pPr/>
              <a:t>62</a:t>
            </a:fld>
            <a:endParaRPr lang="tr-TR" altLang="tr-TR"/>
          </a:p>
        </p:txBody>
      </p:sp>
      <p:sp>
        <p:nvSpPr>
          <p:cNvPr id="450562" name="Rectangle 2">
            <a:extLst>
              <a:ext uri="{FF2B5EF4-FFF2-40B4-BE49-F238E27FC236}">
                <a16:creationId xmlns:a16="http://schemas.microsoft.com/office/drawing/2014/main" id="{6F61D1F3-780F-4B64-97F2-ABA184811F4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187450" y="908050"/>
            <a:ext cx="7793038" cy="695325"/>
          </a:xfrm>
        </p:spPr>
        <p:txBody>
          <a:bodyPr/>
          <a:lstStyle/>
          <a:p>
            <a:r>
              <a:rPr lang="tr-TR" altLang="tr-TR" sz="3200">
                <a:latin typeface="Times New Roman" panose="02020603050405020304" pitchFamily="18" charset="0"/>
              </a:rPr>
              <a:t>Yaşanılan Durumda Rahatsız Olan Ben İsem;</a:t>
            </a:r>
          </a:p>
        </p:txBody>
      </p:sp>
      <p:sp>
        <p:nvSpPr>
          <p:cNvPr id="450563" name="Rectangle 3">
            <a:extLst>
              <a:ext uri="{FF2B5EF4-FFF2-40B4-BE49-F238E27FC236}">
                <a16:creationId xmlns:a16="http://schemas.microsoft.com/office/drawing/2014/main" id="{420158B7-6633-4CE0-8D5F-F12EB117135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00113" y="2017713"/>
            <a:ext cx="7632700" cy="4579937"/>
          </a:xfrm>
        </p:spPr>
        <p:txBody>
          <a:bodyPr/>
          <a:lstStyle/>
          <a:p>
            <a:r>
              <a:rPr lang="tr-TR" altLang="tr-TR" b="1">
                <a:latin typeface="Times New Roman" panose="02020603050405020304" pitchFamily="18" charset="0"/>
              </a:rPr>
              <a:t>Kendimi değiştiririm</a:t>
            </a:r>
          </a:p>
          <a:p>
            <a:endParaRPr lang="tr-TR" altLang="tr-TR" b="1">
              <a:latin typeface="Times New Roman" panose="02020603050405020304" pitchFamily="18" charset="0"/>
            </a:endParaRPr>
          </a:p>
          <a:p>
            <a:r>
              <a:rPr lang="tr-TR" altLang="tr-TR" b="1">
                <a:latin typeface="Times New Roman" panose="02020603050405020304" pitchFamily="18" charset="0"/>
              </a:rPr>
              <a:t>Çevreyi değiştiririm</a:t>
            </a:r>
          </a:p>
          <a:p>
            <a:endParaRPr lang="tr-TR" altLang="tr-TR">
              <a:latin typeface="Times New Roman" panose="02020603050405020304" pitchFamily="18" charset="0"/>
            </a:endParaRPr>
          </a:p>
          <a:p>
            <a:r>
              <a:rPr lang="tr-TR" altLang="tr-TR" b="1">
                <a:latin typeface="Times New Roman" panose="02020603050405020304" pitchFamily="18" charset="0"/>
              </a:rPr>
              <a:t>Diğer kişilerin davranışlarını değiştirmelerine yardımcı olmak</a:t>
            </a:r>
            <a:r>
              <a:rPr lang="tr-TR" altLang="tr-TR">
                <a:latin typeface="Times New Roman" panose="02020603050405020304" pitchFamily="18" charset="0"/>
              </a:rPr>
              <a:t> için </a:t>
            </a:r>
            <a:r>
              <a:rPr lang="tr-TR" altLang="tr-TR" b="1">
                <a:latin typeface="Times New Roman" panose="02020603050405020304" pitchFamily="18" charset="0"/>
              </a:rPr>
              <a:t>onları cesaretlendirecek bir yaklaşım</a:t>
            </a:r>
            <a:r>
              <a:rPr lang="tr-TR" altLang="tr-TR">
                <a:latin typeface="Times New Roman" panose="02020603050405020304" pitchFamily="18" charset="0"/>
              </a:rPr>
              <a:t>da bulunurum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505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505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505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505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505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505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0563" grpId="0" build="p"/>
    </p:bld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ayt Numarası Yer Tutucusu 5">
            <a:extLst>
              <a:ext uri="{FF2B5EF4-FFF2-40B4-BE49-F238E27FC236}">
                <a16:creationId xmlns:a16="http://schemas.microsoft.com/office/drawing/2014/main" id="{9239A113-8975-4EFB-9077-E0DC3D7B36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A5221F-D2AB-4C12-BE39-735249D7E933}" type="slidenum">
              <a:rPr lang="tr-TR" altLang="tr-TR"/>
              <a:pPr/>
              <a:t>63</a:t>
            </a:fld>
            <a:endParaRPr lang="tr-TR" altLang="tr-TR"/>
          </a:p>
        </p:txBody>
      </p:sp>
      <p:sp>
        <p:nvSpPr>
          <p:cNvPr id="224258" name="Rectangle 2">
            <a:extLst>
              <a:ext uri="{FF2B5EF4-FFF2-40B4-BE49-F238E27FC236}">
                <a16:creationId xmlns:a16="http://schemas.microsoft.com/office/drawing/2014/main" id="{C5301FEB-A4B4-49EC-B7C2-0B31B35A307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476375" y="908050"/>
            <a:ext cx="5653088" cy="695325"/>
          </a:xfrm>
        </p:spPr>
        <p:txBody>
          <a:bodyPr/>
          <a:lstStyle/>
          <a:p>
            <a:r>
              <a:rPr lang="tr-TR" altLang="tr-TR" sz="4000" b="1">
                <a:latin typeface="Times New Roman" panose="02020603050405020304" pitchFamily="18" charset="0"/>
              </a:rPr>
              <a:t>Dinlemenin Zorlukları</a:t>
            </a:r>
          </a:p>
        </p:txBody>
      </p:sp>
      <p:sp>
        <p:nvSpPr>
          <p:cNvPr id="224259" name="Rectangle 3">
            <a:extLst>
              <a:ext uri="{FF2B5EF4-FFF2-40B4-BE49-F238E27FC236}">
                <a16:creationId xmlns:a16="http://schemas.microsoft.com/office/drawing/2014/main" id="{3BE0C633-D5CA-43D2-90C3-7D76657DBB4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182688" y="2017713"/>
            <a:ext cx="7772400" cy="4506912"/>
          </a:xfrm>
        </p:spPr>
        <p:txBody>
          <a:bodyPr/>
          <a:lstStyle/>
          <a:p>
            <a:r>
              <a:rPr lang="tr-TR" altLang="tr-TR" sz="3600" b="1">
                <a:latin typeface="Times New Roman" panose="02020603050405020304" pitchFamily="18" charset="0"/>
              </a:rPr>
              <a:t>Dinlemeyi bilmemek</a:t>
            </a:r>
          </a:p>
          <a:p>
            <a:r>
              <a:rPr lang="tr-TR" altLang="tr-TR" sz="3600" b="1">
                <a:latin typeface="Times New Roman" panose="02020603050405020304" pitchFamily="18" charset="0"/>
              </a:rPr>
              <a:t>Gürültü</a:t>
            </a:r>
          </a:p>
          <a:p>
            <a:r>
              <a:rPr lang="tr-TR" altLang="tr-TR" sz="3600" b="1">
                <a:latin typeface="Times New Roman" panose="02020603050405020304" pitchFamily="18" charset="0"/>
              </a:rPr>
              <a:t>Mesafe</a:t>
            </a:r>
          </a:p>
          <a:p>
            <a:r>
              <a:rPr lang="tr-TR" altLang="tr-TR" sz="3600" b="1">
                <a:latin typeface="Times New Roman" panose="02020603050405020304" pitchFamily="18" charset="0"/>
              </a:rPr>
              <a:t>Zaman ayırmamak</a:t>
            </a:r>
          </a:p>
          <a:p>
            <a:r>
              <a:rPr lang="tr-TR" altLang="tr-TR" sz="3600" b="1">
                <a:latin typeface="Times New Roman" panose="02020603050405020304" pitchFamily="18" charset="0"/>
              </a:rPr>
              <a:t>Eski bilgiler</a:t>
            </a:r>
          </a:p>
          <a:p>
            <a:r>
              <a:rPr lang="tr-TR" altLang="tr-TR" sz="3600" b="1">
                <a:latin typeface="Times New Roman" panose="02020603050405020304" pitchFamily="18" charset="0"/>
              </a:rPr>
              <a:t>İlgisizlik</a:t>
            </a:r>
          </a:p>
          <a:p>
            <a:r>
              <a:rPr lang="tr-TR" altLang="tr-TR" sz="3600" b="1">
                <a:latin typeface="Times New Roman" panose="02020603050405020304" pitchFamily="18" charset="0"/>
              </a:rPr>
              <a:t>Cevap yetiştirme çabası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2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242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242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2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242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242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2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242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242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2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242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242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2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242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242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25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2425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2425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25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2425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2425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4259" grpId="0" build="p"/>
    </p:bld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ayt Numarası Yer Tutucusu 5">
            <a:extLst>
              <a:ext uri="{FF2B5EF4-FFF2-40B4-BE49-F238E27FC236}">
                <a16:creationId xmlns:a16="http://schemas.microsoft.com/office/drawing/2014/main" id="{5933CCE0-9C65-41EA-9945-DAD938CE70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C5B37B-C8EB-461F-A7F5-4B93ACA35361}" type="slidenum">
              <a:rPr lang="tr-TR" altLang="tr-TR"/>
              <a:pPr/>
              <a:t>64</a:t>
            </a:fld>
            <a:endParaRPr lang="tr-TR" altLang="tr-TR"/>
          </a:p>
        </p:txBody>
      </p:sp>
      <p:sp>
        <p:nvSpPr>
          <p:cNvPr id="359426" name="Rectangle 2">
            <a:extLst>
              <a:ext uri="{FF2B5EF4-FFF2-40B4-BE49-F238E27FC236}">
                <a16:creationId xmlns:a16="http://schemas.microsoft.com/office/drawing/2014/main" id="{0E365106-24C0-4AE7-A181-B412108311A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187450" y="1052513"/>
            <a:ext cx="7632700" cy="592137"/>
          </a:xfrm>
        </p:spPr>
        <p:txBody>
          <a:bodyPr/>
          <a:lstStyle/>
          <a:p>
            <a:r>
              <a:rPr lang="tr-TR" altLang="tr-TR" sz="3600" b="1">
                <a:latin typeface="Times New Roman" panose="02020603050405020304" pitchFamily="18" charset="0"/>
              </a:rPr>
              <a:t>Etkili Dinleme Sırasında Ben</a:t>
            </a:r>
          </a:p>
        </p:txBody>
      </p:sp>
      <p:sp>
        <p:nvSpPr>
          <p:cNvPr id="359427" name="Rectangle 3">
            <a:extLst>
              <a:ext uri="{FF2B5EF4-FFF2-40B4-BE49-F238E27FC236}">
                <a16:creationId xmlns:a16="http://schemas.microsoft.com/office/drawing/2014/main" id="{68BCA9BE-8554-4886-BD37-E852D766F8F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792163" y="1989138"/>
            <a:ext cx="8351837" cy="4535487"/>
          </a:xfrm>
        </p:spPr>
        <p:txBody>
          <a:bodyPr/>
          <a:lstStyle/>
          <a:p>
            <a:r>
              <a:rPr lang="tr-TR" altLang="tr-TR" sz="2800" b="1">
                <a:latin typeface="Times New Roman" panose="02020603050405020304" pitchFamily="18" charset="0"/>
              </a:rPr>
              <a:t>Dinlerim</a:t>
            </a:r>
          </a:p>
          <a:p>
            <a:r>
              <a:rPr lang="tr-TR" altLang="tr-TR" sz="2800" b="1">
                <a:latin typeface="Times New Roman" panose="02020603050405020304" pitchFamily="18" charset="0"/>
              </a:rPr>
              <a:t>Pasif olmayı </a:t>
            </a:r>
            <a:r>
              <a:rPr lang="tr-TR" altLang="tr-TR" sz="2800">
                <a:latin typeface="Times New Roman" panose="02020603050405020304" pitchFamily="18" charset="0"/>
              </a:rPr>
              <a:t>kabul ederim</a:t>
            </a:r>
          </a:p>
          <a:p>
            <a:r>
              <a:rPr lang="tr-TR" altLang="tr-TR" sz="2800" b="1">
                <a:latin typeface="Times New Roman" panose="02020603050405020304" pitchFamily="18" charset="0"/>
              </a:rPr>
              <a:t>Danışman rolü</a:t>
            </a:r>
            <a:r>
              <a:rPr lang="tr-TR" altLang="tr-TR" sz="2800">
                <a:latin typeface="Times New Roman" panose="02020603050405020304" pitchFamily="18" charset="0"/>
              </a:rPr>
              <a:t>nü </a:t>
            </a:r>
            <a:r>
              <a:rPr lang="tr-TR" altLang="tr-TR" sz="2800" b="1">
                <a:latin typeface="Times New Roman" panose="02020603050405020304" pitchFamily="18" charset="0"/>
              </a:rPr>
              <a:t>benimserim</a:t>
            </a:r>
          </a:p>
          <a:p>
            <a:r>
              <a:rPr lang="tr-TR" altLang="tr-TR" sz="2800">
                <a:latin typeface="Times New Roman" panose="02020603050405020304" pitchFamily="18" charset="0"/>
              </a:rPr>
              <a:t>Karşımdakine</a:t>
            </a:r>
            <a:r>
              <a:rPr lang="tr-TR" altLang="tr-TR" sz="2800" b="1">
                <a:latin typeface="Times New Roman" panose="02020603050405020304" pitchFamily="18" charset="0"/>
              </a:rPr>
              <a:t> yardım etmek </a:t>
            </a:r>
            <a:r>
              <a:rPr lang="tr-TR" altLang="tr-TR" sz="2800">
                <a:latin typeface="Times New Roman" panose="02020603050405020304" pitchFamily="18" charset="0"/>
              </a:rPr>
              <a:t>isterim</a:t>
            </a:r>
          </a:p>
          <a:p>
            <a:r>
              <a:rPr lang="tr-TR" altLang="tr-TR" sz="2800">
                <a:latin typeface="Times New Roman" panose="02020603050405020304" pitchFamily="18" charset="0"/>
              </a:rPr>
              <a:t>Karşımdakinin</a:t>
            </a:r>
            <a:r>
              <a:rPr lang="tr-TR" altLang="tr-TR" sz="2800" b="1">
                <a:latin typeface="Times New Roman" panose="02020603050405020304" pitchFamily="18" charset="0"/>
              </a:rPr>
              <a:t> duygularını ifade etmesini </a:t>
            </a:r>
            <a:r>
              <a:rPr lang="tr-TR" altLang="tr-TR" sz="2800">
                <a:latin typeface="Times New Roman" panose="02020603050405020304" pitchFamily="18" charset="0"/>
              </a:rPr>
              <a:t>sağlayarak</a:t>
            </a:r>
            <a:r>
              <a:rPr lang="tr-TR" altLang="tr-TR" sz="2800" b="1">
                <a:latin typeface="Times New Roman" panose="02020603050405020304" pitchFamily="18" charset="0"/>
              </a:rPr>
              <a:t> </a:t>
            </a:r>
            <a:r>
              <a:rPr lang="tr-TR" altLang="tr-TR" sz="2800">
                <a:latin typeface="Times New Roman" panose="02020603050405020304" pitchFamily="18" charset="0"/>
              </a:rPr>
              <a:t>rahatlatmak isterim</a:t>
            </a:r>
          </a:p>
          <a:p>
            <a:r>
              <a:rPr lang="tr-TR" altLang="tr-TR" sz="2800">
                <a:latin typeface="Times New Roman" panose="02020603050405020304" pitchFamily="18" charset="0"/>
              </a:rPr>
              <a:t>Karşımdakinin </a:t>
            </a:r>
            <a:r>
              <a:rPr lang="tr-TR" altLang="tr-TR" sz="2800" b="1">
                <a:latin typeface="Times New Roman" panose="02020603050405020304" pitchFamily="18" charset="0"/>
              </a:rPr>
              <a:t>kendi çözümünü bulmasına yardımcı </a:t>
            </a:r>
            <a:r>
              <a:rPr lang="tr-TR" altLang="tr-TR" sz="2800">
                <a:latin typeface="Times New Roman" panose="02020603050405020304" pitchFamily="18" charset="0"/>
              </a:rPr>
              <a:t>olmak isterim</a:t>
            </a:r>
          </a:p>
          <a:p>
            <a:r>
              <a:rPr lang="tr-TR" altLang="tr-TR" sz="2800">
                <a:latin typeface="Times New Roman" panose="02020603050405020304" pitchFamily="18" charset="0"/>
              </a:rPr>
              <a:t>Öncelikle karşımdakinin </a:t>
            </a:r>
            <a:r>
              <a:rPr lang="tr-TR" altLang="tr-TR" sz="2800" b="1">
                <a:latin typeface="Times New Roman" panose="02020603050405020304" pitchFamily="18" charset="0"/>
              </a:rPr>
              <a:t>ihtiyaçlarıyla ilgilenirim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94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594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594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94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594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594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94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594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594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94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594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594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94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594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594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942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5942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5942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942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5942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5942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9427" grpId="0" build="p"/>
    </p:bld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ayt Numarası Yer Tutucusu 5">
            <a:extLst>
              <a:ext uri="{FF2B5EF4-FFF2-40B4-BE49-F238E27FC236}">
                <a16:creationId xmlns:a16="http://schemas.microsoft.com/office/drawing/2014/main" id="{37DE939C-935C-4995-818C-2A01914D2F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375E15-ED06-4890-A747-E2AAECD2784A}" type="slidenum">
              <a:rPr lang="tr-TR" altLang="tr-TR"/>
              <a:pPr/>
              <a:t>65</a:t>
            </a:fld>
            <a:endParaRPr lang="tr-TR" altLang="tr-TR"/>
          </a:p>
        </p:txBody>
      </p:sp>
      <p:sp>
        <p:nvSpPr>
          <p:cNvPr id="362498" name="Rectangle 2">
            <a:extLst>
              <a:ext uri="{FF2B5EF4-FFF2-40B4-BE49-F238E27FC236}">
                <a16:creationId xmlns:a16="http://schemas.microsoft.com/office/drawing/2014/main" id="{EC91C6FF-F27B-4E6C-824D-491B40EAAFA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150938" y="765175"/>
            <a:ext cx="7793037" cy="911225"/>
          </a:xfrm>
        </p:spPr>
        <p:txBody>
          <a:bodyPr/>
          <a:lstStyle/>
          <a:p>
            <a:r>
              <a:rPr lang="tr-TR" altLang="tr-TR" b="1">
                <a:latin typeface="Times New Roman" panose="02020603050405020304" pitchFamily="18" charset="0"/>
              </a:rPr>
              <a:t>Yanlış Dinleme Türleri</a:t>
            </a:r>
          </a:p>
        </p:txBody>
      </p:sp>
      <p:sp>
        <p:nvSpPr>
          <p:cNvPr id="362499" name="Rectangle 3">
            <a:extLst>
              <a:ext uri="{FF2B5EF4-FFF2-40B4-BE49-F238E27FC236}">
                <a16:creationId xmlns:a16="http://schemas.microsoft.com/office/drawing/2014/main" id="{DC9ED76C-5E70-424D-906C-877F0EEDB99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323850" y="2276475"/>
            <a:ext cx="4752975" cy="4248150"/>
          </a:xfrm>
        </p:spPr>
        <p:txBody>
          <a:bodyPr/>
          <a:lstStyle/>
          <a:p>
            <a:pPr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tr-TR" altLang="tr-TR" sz="2800" b="1" u="sng">
                <a:latin typeface="Times New Roman" panose="02020603050405020304" pitchFamily="18" charset="0"/>
              </a:rPr>
              <a:t>1. Görünüşte Dinleme</a:t>
            </a:r>
            <a:r>
              <a:rPr lang="tr-TR" altLang="tr-TR" sz="2800">
                <a:latin typeface="Times New Roman" panose="02020603050405020304" pitchFamily="18" charset="0"/>
              </a:rPr>
              <a:t>:</a:t>
            </a:r>
          </a:p>
          <a:p>
            <a:pPr>
              <a:lnSpc>
                <a:spcPct val="90000"/>
              </a:lnSpc>
            </a:pPr>
            <a:endParaRPr lang="tr-TR" altLang="tr-TR" sz="2800" b="1">
              <a:latin typeface="Times New Roman" panose="02020603050405020304" pitchFamily="18" charset="0"/>
            </a:endParaRPr>
          </a:p>
          <a:p>
            <a:pPr>
              <a:lnSpc>
                <a:spcPct val="90000"/>
              </a:lnSpc>
            </a:pPr>
            <a:r>
              <a:rPr lang="tr-TR" altLang="tr-TR" sz="2800" b="1">
                <a:latin typeface="Times New Roman" panose="02020603050405020304" pitchFamily="18" charset="0"/>
              </a:rPr>
              <a:t>En yaygın dinleme türü</a:t>
            </a:r>
            <a:r>
              <a:rPr lang="tr-TR" altLang="tr-TR" sz="2800">
                <a:latin typeface="Times New Roman" panose="02020603050405020304" pitchFamily="18" charset="0"/>
              </a:rPr>
              <a:t>dür.</a:t>
            </a:r>
          </a:p>
          <a:p>
            <a:pPr>
              <a:lnSpc>
                <a:spcPct val="90000"/>
              </a:lnSpc>
            </a:pPr>
            <a:endParaRPr lang="tr-TR" altLang="tr-TR" sz="2800" b="1">
              <a:latin typeface="Times New Roman" panose="02020603050405020304" pitchFamily="18" charset="0"/>
            </a:endParaRPr>
          </a:p>
          <a:p>
            <a:pPr>
              <a:lnSpc>
                <a:spcPct val="90000"/>
              </a:lnSpc>
            </a:pPr>
            <a:r>
              <a:rPr lang="tr-TR" altLang="tr-TR" sz="2800" b="1">
                <a:latin typeface="Times New Roman" panose="02020603050405020304" pitchFamily="18" charset="0"/>
              </a:rPr>
              <a:t>Kişi dış görünüşüyle dinliyormuş gibi görünür</a:t>
            </a:r>
            <a:r>
              <a:rPr lang="tr-TR" altLang="tr-TR" sz="2800">
                <a:latin typeface="Times New Roman" panose="02020603050405020304" pitchFamily="18" charset="0"/>
              </a:rPr>
              <a:t>, ancak; </a:t>
            </a:r>
            <a:r>
              <a:rPr lang="tr-TR" altLang="tr-TR" sz="2800" b="1">
                <a:latin typeface="Times New Roman" panose="02020603050405020304" pitchFamily="18" charset="0"/>
              </a:rPr>
              <a:t>iç dünyası bambaşka bir yerde</a:t>
            </a:r>
            <a:r>
              <a:rPr lang="tr-TR" altLang="tr-TR" sz="2800">
                <a:latin typeface="Times New Roman" panose="02020603050405020304" pitchFamily="18" charset="0"/>
              </a:rPr>
              <a:t>dir.</a:t>
            </a:r>
          </a:p>
          <a:p>
            <a:pPr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tr-TR" altLang="tr-TR" sz="2800">
                <a:latin typeface="Times New Roman" panose="02020603050405020304" pitchFamily="18" charset="0"/>
              </a:rPr>
              <a:t>	</a:t>
            </a:r>
          </a:p>
        </p:txBody>
      </p:sp>
      <p:pic>
        <p:nvPicPr>
          <p:cNvPr id="362500" name="Picture 4" descr="tara0034">
            <a:extLst>
              <a:ext uri="{FF2B5EF4-FFF2-40B4-BE49-F238E27FC236}">
                <a16:creationId xmlns:a16="http://schemas.microsoft.com/office/drawing/2014/main" id="{BAE279CB-B356-4F5A-9ACC-2E195C1AFC3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363" y="1916113"/>
            <a:ext cx="3960812" cy="42497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24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624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624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24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624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624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24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624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624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24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624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624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2499" grpId="0" build="p"/>
    </p:bld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ayt Numarası Yer Tutucusu 5">
            <a:extLst>
              <a:ext uri="{FF2B5EF4-FFF2-40B4-BE49-F238E27FC236}">
                <a16:creationId xmlns:a16="http://schemas.microsoft.com/office/drawing/2014/main" id="{08CCAE9D-F081-4B71-BE21-48DC11B300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EFBB60-5124-4B13-AD07-1C288F2D2BDE}" type="slidenum">
              <a:rPr lang="tr-TR" altLang="tr-TR"/>
              <a:pPr/>
              <a:t>66</a:t>
            </a:fld>
            <a:endParaRPr lang="tr-TR" altLang="tr-TR"/>
          </a:p>
        </p:txBody>
      </p:sp>
      <p:pic>
        <p:nvPicPr>
          <p:cNvPr id="465924" name="Picture 4" descr="tara0035">
            <a:extLst>
              <a:ext uri="{FF2B5EF4-FFF2-40B4-BE49-F238E27FC236}">
                <a16:creationId xmlns:a16="http://schemas.microsoft.com/office/drawing/2014/main" id="{1DAAC99D-A8AD-45FA-87F7-815FE10F96F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7900" y="2133600"/>
            <a:ext cx="4356100" cy="40370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65925" name="Rectangle 5">
            <a:extLst>
              <a:ext uri="{FF2B5EF4-FFF2-40B4-BE49-F238E27FC236}">
                <a16:creationId xmlns:a16="http://schemas.microsoft.com/office/drawing/2014/main" id="{2A62FB8C-360F-4871-9AD0-E0F0CFF4CE4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150938" y="765175"/>
            <a:ext cx="7793037" cy="911225"/>
          </a:xfrm>
          <a:noFill/>
          <a:ln/>
        </p:spPr>
        <p:txBody>
          <a:bodyPr/>
          <a:lstStyle/>
          <a:p>
            <a:r>
              <a:rPr lang="tr-TR" altLang="tr-TR" b="1">
                <a:latin typeface="Times New Roman" panose="02020603050405020304" pitchFamily="18" charset="0"/>
              </a:rPr>
              <a:t>Yanlış Dinleme Türleri</a:t>
            </a:r>
          </a:p>
        </p:txBody>
      </p:sp>
      <p:sp>
        <p:nvSpPr>
          <p:cNvPr id="465926" name="Rectangle 6">
            <a:extLst>
              <a:ext uri="{FF2B5EF4-FFF2-40B4-BE49-F238E27FC236}">
                <a16:creationId xmlns:a16="http://schemas.microsoft.com/office/drawing/2014/main" id="{D2F4DD7B-33D5-4A66-976C-6E3BAFFD3AA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539750" y="2205038"/>
            <a:ext cx="4752975" cy="4464050"/>
          </a:xfrm>
          <a:noFill/>
          <a:ln/>
        </p:spPr>
        <p:txBody>
          <a:bodyPr/>
          <a:lstStyle/>
          <a:p>
            <a:pPr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tr-TR" altLang="tr-TR" sz="2800" b="1" u="sng">
                <a:latin typeface="Times New Roman" panose="02020603050405020304" pitchFamily="18" charset="0"/>
              </a:rPr>
              <a:t>2. Seçerek Dinleme</a:t>
            </a:r>
            <a:r>
              <a:rPr lang="tr-TR" altLang="tr-TR" sz="2800" u="sng">
                <a:latin typeface="Times New Roman" panose="02020603050405020304" pitchFamily="18" charset="0"/>
              </a:rPr>
              <a:t>:</a:t>
            </a:r>
            <a:r>
              <a:rPr lang="tr-TR" altLang="tr-TR" sz="2800">
                <a:latin typeface="Times New Roman" panose="02020603050405020304" pitchFamily="18" charset="0"/>
              </a:rPr>
              <a:t> </a:t>
            </a:r>
          </a:p>
          <a:p>
            <a:pPr>
              <a:lnSpc>
                <a:spcPct val="80000"/>
              </a:lnSpc>
            </a:pPr>
            <a:endParaRPr lang="tr-TR" altLang="tr-TR" sz="2800">
              <a:latin typeface="Times New Roman" panose="02020603050405020304" pitchFamily="18" charset="0"/>
            </a:endParaRPr>
          </a:p>
          <a:p>
            <a:pPr>
              <a:lnSpc>
                <a:spcPct val="80000"/>
              </a:lnSpc>
            </a:pPr>
            <a:r>
              <a:rPr lang="tr-TR" altLang="tr-TR" sz="2800">
                <a:latin typeface="Times New Roman" panose="02020603050405020304" pitchFamily="18" charset="0"/>
              </a:rPr>
              <a:t>Bu tür dinleyenler, </a:t>
            </a:r>
            <a:r>
              <a:rPr lang="tr-TR" altLang="tr-TR" sz="2800" b="1">
                <a:latin typeface="Times New Roman" panose="02020603050405020304" pitchFamily="18" charset="0"/>
              </a:rPr>
              <a:t>karşılarında konuşan kişinin söylediklerinden sadece kendilerini ilgilendirilen kısımları duyarlar</a:t>
            </a:r>
            <a:r>
              <a:rPr lang="tr-TR" altLang="tr-TR" sz="2800">
                <a:latin typeface="Times New Roman" panose="02020603050405020304" pitchFamily="18" charset="0"/>
              </a:rPr>
              <a:t>,	</a:t>
            </a:r>
          </a:p>
          <a:p>
            <a:pPr>
              <a:lnSpc>
                <a:spcPct val="80000"/>
              </a:lnSpc>
            </a:pPr>
            <a:endParaRPr lang="tr-TR" altLang="tr-TR" sz="2800" b="1">
              <a:latin typeface="Times New Roman" panose="02020603050405020304" pitchFamily="18" charset="0"/>
            </a:endParaRPr>
          </a:p>
          <a:p>
            <a:pPr>
              <a:lnSpc>
                <a:spcPct val="80000"/>
              </a:lnSpc>
            </a:pPr>
            <a:r>
              <a:rPr lang="tr-TR" altLang="tr-TR" sz="2800" b="1">
                <a:latin typeface="Times New Roman" panose="02020603050405020304" pitchFamily="18" charset="0"/>
              </a:rPr>
              <a:t>Diğer söylenenleri dinlemezler</a:t>
            </a:r>
            <a:r>
              <a:rPr lang="tr-TR" altLang="tr-TR" sz="2800">
                <a:latin typeface="Times New Roman" panose="02020603050405020304" pitchFamily="18" charset="0"/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59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659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659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59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659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659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592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6592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6592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5926" grpId="0" build="p"/>
    </p:bld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ayt Numarası Yer Tutucusu 5">
            <a:extLst>
              <a:ext uri="{FF2B5EF4-FFF2-40B4-BE49-F238E27FC236}">
                <a16:creationId xmlns:a16="http://schemas.microsoft.com/office/drawing/2014/main" id="{6CD53D2F-4F92-4171-8644-86390D15DA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D9ABC3-278E-4A99-8F13-416EA55072E3}" type="slidenum">
              <a:rPr lang="tr-TR" altLang="tr-TR"/>
              <a:pPr/>
              <a:t>67</a:t>
            </a:fld>
            <a:endParaRPr lang="tr-TR" altLang="tr-TR"/>
          </a:p>
        </p:txBody>
      </p:sp>
      <p:sp>
        <p:nvSpPr>
          <p:cNvPr id="364547" name="Rectangle 3">
            <a:extLst>
              <a:ext uri="{FF2B5EF4-FFF2-40B4-BE49-F238E27FC236}">
                <a16:creationId xmlns:a16="http://schemas.microsoft.com/office/drawing/2014/main" id="{E19EF6E0-E0E6-4291-AEC9-DBAAA146C16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11188" y="2133600"/>
            <a:ext cx="4824412" cy="4464050"/>
          </a:xfrm>
        </p:spPr>
        <p:txBody>
          <a:bodyPr/>
          <a:lstStyle/>
          <a:p>
            <a:pPr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tr-TR" altLang="tr-TR" sz="2800" b="1" u="sng">
                <a:latin typeface="Times New Roman" panose="02020603050405020304" pitchFamily="18" charset="0"/>
              </a:rPr>
              <a:t>3. Saplantılı Dinleme</a:t>
            </a:r>
            <a:r>
              <a:rPr lang="tr-TR" altLang="tr-TR" sz="2800" u="sng">
                <a:latin typeface="Times New Roman" panose="02020603050405020304" pitchFamily="18" charset="0"/>
              </a:rPr>
              <a:t>: </a:t>
            </a:r>
          </a:p>
          <a:p>
            <a:pPr>
              <a:lnSpc>
                <a:spcPct val="90000"/>
              </a:lnSpc>
            </a:pPr>
            <a:endParaRPr lang="tr-TR" altLang="tr-TR" sz="2800" u="sng">
              <a:latin typeface="Times New Roman" panose="02020603050405020304" pitchFamily="18" charset="0"/>
            </a:endParaRPr>
          </a:p>
          <a:p>
            <a:pPr>
              <a:lnSpc>
                <a:spcPct val="90000"/>
              </a:lnSpc>
            </a:pPr>
            <a:r>
              <a:rPr lang="tr-TR" altLang="tr-TR" sz="2800">
                <a:latin typeface="Times New Roman" panose="02020603050405020304" pitchFamily="18" charset="0"/>
              </a:rPr>
              <a:t>Daha çok </a:t>
            </a:r>
            <a:r>
              <a:rPr lang="tr-TR" altLang="tr-TR" sz="2800" b="1">
                <a:latin typeface="Times New Roman" panose="02020603050405020304" pitchFamily="18" charset="0"/>
              </a:rPr>
              <a:t>duygusal yönden saplantılı kişilerin dinleme tarzı</a:t>
            </a:r>
            <a:r>
              <a:rPr lang="tr-TR" altLang="tr-TR" sz="2800">
                <a:latin typeface="Times New Roman" panose="02020603050405020304" pitchFamily="18" charset="0"/>
              </a:rPr>
              <a:t>dır.</a:t>
            </a:r>
          </a:p>
          <a:p>
            <a:pPr>
              <a:lnSpc>
                <a:spcPct val="90000"/>
              </a:lnSpc>
            </a:pPr>
            <a:endParaRPr lang="tr-TR" altLang="tr-TR" sz="2800">
              <a:latin typeface="Times New Roman" panose="02020603050405020304" pitchFamily="18" charset="0"/>
            </a:endParaRPr>
          </a:p>
          <a:p>
            <a:pPr>
              <a:lnSpc>
                <a:spcPct val="90000"/>
              </a:lnSpc>
            </a:pPr>
            <a:r>
              <a:rPr lang="tr-TR" altLang="tr-TR" sz="2800" b="1">
                <a:latin typeface="Times New Roman" panose="02020603050405020304" pitchFamily="18" charset="0"/>
              </a:rPr>
              <a:t>Söylenilenlerden</a:t>
            </a:r>
            <a:r>
              <a:rPr lang="tr-TR" altLang="tr-TR" sz="2800">
                <a:latin typeface="Times New Roman" panose="02020603050405020304" pitchFamily="18" charset="0"/>
              </a:rPr>
              <a:t> ya bir </a:t>
            </a:r>
            <a:r>
              <a:rPr lang="tr-TR" altLang="tr-TR" sz="2800" b="1">
                <a:latin typeface="Times New Roman" panose="02020603050405020304" pitchFamily="18" charset="0"/>
              </a:rPr>
              <a:t>hüzün</a:t>
            </a:r>
            <a:r>
              <a:rPr lang="tr-TR" altLang="tr-TR" sz="2800">
                <a:latin typeface="Times New Roman" panose="02020603050405020304" pitchFamily="18" charset="0"/>
              </a:rPr>
              <a:t> ya da bir </a:t>
            </a:r>
            <a:r>
              <a:rPr lang="tr-TR" altLang="tr-TR" sz="2800" b="1">
                <a:latin typeface="Times New Roman" panose="02020603050405020304" pitchFamily="18" charset="0"/>
              </a:rPr>
              <a:t>espri,</a:t>
            </a:r>
            <a:r>
              <a:rPr lang="tr-TR" altLang="tr-TR" sz="2800">
                <a:latin typeface="Times New Roman" panose="02020603050405020304" pitchFamily="18" charset="0"/>
              </a:rPr>
              <a:t> </a:t>
            </a:r>
            <a:r>
              <a:rPr lang="tr-TR" altLang="tr-TR" sz="2800" b="1">
                <a:latin typeface="Times New Roman" panose="02020603050405020304" pitchFamily="18" charset="0"/>
              </a:rPr>
              <a:t>gülünecek bir şey çıkarmak</a:t>
            </a:r>
            <a:r>
              <a:rPr lang="tr-TR" altLang="tr-TR" sz="2800">
                <a:latin typeface="Times New Roman" panose="02020603050405020304" pitchFamily="18" charset="0"/>
              </a:rPr>
              <a:t>.</a:t>
            </a:r>
          </a:p>
          <a:p>
            <a:pPr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tr-TR" altLang="tr-TR" sz="2800">
                <a:latin typeface="Times New Roman" panose="02020603050405020304" pitchFamily="18" charset="0"/>
              </a:rPr>
              <a:t>	</a:t>
            </a:r>
          </a:p>
        </p:txBody>
      </p:sp>
      <p:sp>
        <p:nvSpPr>
          <p:cNvPr id="364549" name="Rectangle 5">
            <a:extLst>
              <a:ext uri="{FF2B5EF4-FFF2-40B4-BE49-F238E27FC236}">
                <a16:creationId xmlns:a16="http://schemas.microsoft.com/office/drawing/2014/main" id="{96D07DA8-CE94-47FD-97E3-3F1B9F678AD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150938" y="765175"/>
            <a:ext cx="7793037" cy="911225"/>
          </a:xfrm>
          <a:noFill/>
          <a:ln/>
        </p:spPr>
        <p:txBody>
          <a:bodyPr/>
          <a:lstStyle/>
          <a:p>
            <a:r>
              <a:rPr lang="tr-TR" altLang="tr-TR" b="1">
                <a:latin typeface="Times New Roman" panose="02020603050405020304" pitchFamily="18" charset="0"/>
              </a:rPr>
              <a:t>Yanlış Dinleme Türleri</a:t>
            </a:r>
          </a:p>
        </p:txBody>
      </p:sp>
      <p:pic>
        <p:nvPicPr>
          <p:cNvPr id="364550" name="Picture 6" descr="tara0036">
            <a:extLst>
              <a:ext uri="{FF2B5EF4-FFF2-40B4-BE49-F238E27FC236}">
                <a16:creationId xmlns:a16="http://schemas.microsoft.com/office/drawing/2014/main" id="{CDE26B07-C4AD-4397-843A-182AC412707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825" y="2349500"/>
            <a:ext cx="3744913" cy="36718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45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645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645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45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645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645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45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645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645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45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645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645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4547" grpId="0" build="p"/>
    </p:bld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ayt Numarası Yer Tutucusu 5">
            <a:extLst>
              <a:ext uri="{FF2B5EF4-FFF2-40B4-BE49-F238E27FC236}">
                <a16:creationId xmlns:a16="http://schemas.microsoft.com/office/drawing/2014/main" id="{6DC645A1-F26D-47B3-B264-CBE4313E59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4A6D60-79D3-4A83-A6E2-4A0FA1D99D8E}" type="slidenum">
              <a:rPr lang="tr-TR" altLang="tr-TR"/>
              <a:pPr/>
              <a:t>68</a:t>
            </a:fld>
            <a:endParaRPr lang="tr-TR" altLang="tr-TR"/>
          </a:p>
        </p:txBody>
      </p:sp>
      <p:sp>
        <p:nvSpPr>
          <p:cNvPr id="466947" name="Rectangle 3">
            <a:extLst>
              <a:ext uri="{FF2B5EF4-FFF2-40B4-BE49-F238E27FC236}">
                <a16:creationId xmlns:a16="http://schemas.microsoft.com/office/drawing/2014/main" id="{D6F8FB4F-EC67-4EAC-B23C-D5180ABED3D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68313" y="2133600"/>
            <a:ext cx="4968875" cy="4391025"/>
          </a:xfrm>
        </p:spPr>
        <p:txBody>
          <a:bodyPr/>
          <a:lstStyle/>
          <a:p>
            <a:pPr>
              <a:buFont typeface="Wingdings" panose="05000000000000000000" pitchFamily="2" charset="2"/>
              <a:buNone/>
            </a:pPr>
            <a:r>
              <a:rPr lang="tr-TR" altLang="tr-TR" b="1" u="sng">
                <a:latin typeface="Times New Roman" panose="02020603050405020304" pitchFamily="18" charset="0"/>
              </a:rPr>
              <a:t>4. Savunucu Dinleme</a:t>
            </a:r>
            <a:r>
              <a:rPr lang="tr-TR" altLang="tr-TR" u="sng">
                <a:latin typeface="Times New Roman" panose="02020603050405020304" pitchFamily="18" charset="0"/>
              </a:rPr>
              <a:t>:</a:t>
            </a:r>
            <a:r>
              <a:rPr lang="tr-TR" altLang="tr-TR">
                <a:latin typeface="Times New Roman" panose="02020603050405020304" pitchFamily="18" charset="0"/>
              </a:rPr>
              <a:t> </a:t>
            </a:r>
          </a:p>
          <a:p>
            <a:endParaRPr lang="tr-TR" altLang="tr-TR">
              <a:latin typeface="Times New Roman" panose="02020603050405020304" pitchFamily="18" charset="0"/>
            </a:endParaRPr>
          </a:p>
          <a:p>
            <a:r>
              <a:rPr lang="tr-TR" altLang="tr-TR">
                <a:latin typeface="Times New Roman" panose="02020603050405020304" pitchFamily="18" charset="0"/>
              </a:rPr>
              <a:t>Bu kişiler </a:t>
            </a:r>
            <a:r>
              <a:rPr lang="tr-TR" altLang="tr-TR" b="1">
                <a:latin typeface="Times New Roman" panose="02020603050405020304" pitchFamily="18" charset="0"/>
              </a:rPr>
              <a:t>her söyleneni kendilerine yönelmiş bir saldırı sayar</a:t>
            </a:r>
            <a:r>
              <a:rPr lang="tr-TR" altLang="tr-TR">
                <a:latin typeface="Times New Roman" panose="02020603050405020304" pitchFamily="18" charset="0"/>
              </a:rPr>
              <a:t>lar.	</a:t>
            </a:r>
          </a:p>
          <a:p>
            <a:endParaRPr lang="tr-TR" altLang="tr-TR">
              <a:latin typeface="Times New Roman" panose="02020603050405020304" pitchFamily="18" charset="0"/>
            </a:endParaRPr>
          </a:p>
          <a:p>
            <a:r>
              <a:rPr lang="tr-TR" altLang="tr-TR" b="1">
                <a:latin typeface="Times New Roman" panose="02020603050405020304" pitchFamily="18" charset="0"/>
              </a:rPr>
              <a:t>Hemen karşı saldırıya</a:t>
            </a:r>
            <a:r>
              <a:rPr lang="tr-TR" altLang="tr-TR">
                <a:latin typeface="Times New Roman" panose="02020603050405020304" pitchFamily="18" charset="0"/>
              </a:rPr>
              <a:t> veya </a:t>
            </a:r>
            <a:r>
              <a:rPr lang="tr-TR" altLang="tr-TR" b="1">
                <a:latin typeface="Times New Roman" panose="02020603050405020304" pitchFamily="18" charset="0"/>
              </a:rPr>
              <a:t>savunmaya geçerler</a:t>
            </a:r>
            <a:r>
              <a:rPr lang="tr-TR" altLang="tr-TR">
                <a:latin typeface="Times New Roman" panose="02020603050405020304" pitchFamily="18" charset="0"/>
              </a:rPr>
              <a:t>.</a:t>
            </a:r>
          </a:p>
        </p:txBody>
      </p:sp>
      <p:pic>
        <p:nvPicPr>
          <p:cNvPr id="466948" name="Picture 4" descr="tara0037">
            <a:extLst>
              <a:ext uri="{FF2B5EF4-FFF2-40B4-BE49-F238E27FC236}">
                <a16:creationId xmlns:a16="http://schemas.microsoft.com/office/drawing/2014/main" id="{16A32ED5-FE95-4562-88E8-BD7C45BC2FF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263" y="1916113"/>
            <a:ext cx="3995737" cy="46085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66950" name="Rectangle 6">
            <a:extLst>
              <a:ext uri="{FF2B5EF4-FFF2-40B4-BE49-F238E27FC236}">
                <a16:creationId xmlns:a16="http://schemas.microsoft.com/office/drawing/2014/main" id="{F2D0A27F-8EDE-4821-857F-252D9DF43F1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150938" y="765175"/>
            <a:ext cx="7793037" cy="911225"/>
          </a:xfrm>
          <a:noFill/>
          <a:ln/>
        </p:spPr>
        <p:txBody>
          <a:bodyPr/>
          <a:lstStyle/>
          <a:p>
            <a:r>
              <a:rPr lang="tr-TR" altLang="tr-TR" b="1">
                <a:latin typeface="Times New Roman" panose="02020603050405020304" pitchFamily="18" charset="0"/>
              </a:rPr>
              <a:t>Yanlış Dinleme Türleri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69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669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669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69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669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669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69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669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669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6947" grpId="0" build="p"/>
    </p:bld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ayt Numarası Yer Tutucusu 5">
            <a:extLst>
              <a:ext uri="{FF2B5EF4-FFF2-40B4-BE49-F238E27FC236}">
                <a16:creationId xmlns:a16="http://schemas.microsoft.com/office/drawing/2014/main" id="{E8403901-6DD5-4CDF-A7E2-3DD279C9A3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1B8B1D-9F29-4848-8359-83FEB0C89240}" type="slidenum">
              <a:rPr lang="tr-TR" altLang="tr-TR"/>
              <a:pPr/>
              <a:t>69</a:t>
            </a:fld>
            <a:endParaRPr lang="tr-TR" altLang="tr-TR"/>
          </a:p>
        </p:txBody>
      </p:sp>
      <p:sp>
        <p:nvSpPr>
          <p:cNvPr id="366594" name="Rectangle 2">
            <a:extLst>
              <a:ext uri="{FF2B5EF4-FFF2-40B4-BE49-F238E27FC236}">
                <a16:creationId xmlns:a16="http://schemas.microsoft.com/office/drawing/2014/main" id="{CEA10AEB-A81C-474A-87E1-10B013AA099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150938" y="836613"/>
            <a:ext cx="7793037" cy="839787"/>
          </a:xfrm>
        </p:spPr>
        <p:txBody>
          <a:bodyPr/>
          <a:lstStyle/>
          <a:p>
            <a:r>
              <a:rPr lang="tr-TR" altLang="tr-TR" b="1">
                <a:latin typeface="Times New Roman" panose="02020603050405020304" pitchFamily="18" charset="0"/>
              </a:rPr>
              <a:t>Yanlış Dinleme Türleri</a:t>
            </a:r>
          </a:p>
        </p:txBody>
      </p:sp>
      <p:sp>
        <p:nvSpPr>
          <p:cNvPr id="366595" name="Rectangle 3">
            <a:extLst>
              <a:ext uri="{FF2B5EF4-FFF2-40B4-BE49-F238E27FC236}">
                <a16:creationId xmlns:a16="http://schemas.microsoft.com/office/drawing/2014/main" id="{B1480A95-C53E-43E1-9345-057476E0623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79388" y="2133600"/>
            <a:ext cx="5832475" cy="4535488"/>
          </a:xfrm>
        </p:spPr>
        <p:txBody>
          <a:bodyPr/>
          <a:lstStyle/>
          <a:p>
            <a:pPr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tr-TR" altLang="tr-TR" sz="2800" b="1" u="sng">
                <a:latin typeface="Times New Roman" panose="02020603050405020304" pitchFamily="18" charset="0"/>
              </a:rPr>
              <a:t>5. Tuzak Kurucu Dinleme</a:t>
            </a:r>
            <a:r>
              <a:rPr lang="tr-TR" altLang="tr-TR" sz="2800" u="sng">
                <a:latin typeface="Times New Roman" panose="02020603050405020304" pitchFamily="18" charset="0"/>
              </a:rPr>
              <a:t>:</a:t>
            </a:r>
            <a:r>
              <a:rPr lang="tr-TR" altLang="tr-TR" sz="2800">
                <a:latin typeface="Times New Roman" panose="02020603050405020304" pitchFamily="18" charset="0"/>
              </a:rPr>
              <a:t> </a:t>
            </a:r>
          </a:p>
          <a:p>
            <a:pPr>
              <a:lnSpc>
                <a:spcPct val="90000"/>
              </a:lnSpc>
            </a:pPr>
            <a:endParaRPr lang="tr-TR" altLang="tr-TR" sz="2800">
              <a:latin typeface="Times New Roman" panose="02020603050405020304" pitchFamily="18" charset="0"/>
            </a:endParaRPr>
          </a:p>
          <a:p>
            <a:pPr>
              <a:lnSpc>
                <a:spcPct val="90000"/>
              </a:lnSpc>
            </a:pPr>
            <a:r>
              <a:rPr lang="tr-TR" altLang="tr-TR" sz="2800">
                <a:latin typeface="Times New Roman" panose="02020603050405020304" pitchFamily="18" charset="0"/>
              </a:rPr>
              <a:t>Bu kişiler, </a:t>
            </a:r>
            <a:r>
              <a:rPr lang="tr-TR" altLang="tr-TR" sz="2800" b="1">
                <a:latin typeface="Times New Roman" panose="02020603050405020304" pitchFamily="18" charset="0"/>
              </a:rPr>
              <a:t>seslerini hiç çıkarmadan dinleme</a:t>
            </a:r>
            <a:r>
              <a:rPr lang="tr-TR" altLang="tr-TR" sz="2800">
                <a:latin typeface="Times New Roman" panose="02020603050405020304" pitchFamily="18" charset="0"/>
              </a:rPr>
              <a:t> eğilimindedirler. </a:t>
            </a:r>
          </a:p>
          <a:p>
            <a:pPr>
              <a:lnSpc>
                <a:spcPct val="90000"/>
              </a:lnSpc>
            </a:pPr>
            <a:endParaRPr lang="tr-TR" altLang="tr-TR" sz="2800">
              <a:latin typeface="Times New Roman" panose="02020603050405020304" pitchFamily="18" charset="0"/>
            </a:endParaRPr>
          </a:p>
          <a:p>
            <a:pPr>
              <a:lnSpc>
                <a:spcPct val="90000"/>
              </a:lnSpc>
            </a:pPr>
            <a:r>
              <a:rPr lang="tr-TR" altLang="tr-TR" sz="2800">
                <a:latin typeface="Times New Roman" panose="02020603050405020304" pitchFamily="18" charset="0"/>
              </a:rPr>
              <a:t>Çünkü </a:t>
            </a:r>
            <a:r>
              <a:rPr lang="tr-TR" altLang="tr-TR" sz="2800" b="1">
                <a:latin typeface="Times New Roman" panose="02020603050405020304" pitchFamily="18" charset="0"/>
              </a:rPr>
              <a:t>dinlediklerinden yararlanarak karşılarındakini zor duruma düşürecek fırsatı ararlar</a:t>
            </a:r>
            <a:r>
              <a:rPr lang="tr-TR" altLang="tr-TR" sz="2800">
                <a:latin typeface="Times New Roman" panose="02020603050405020304" pitchFamily="18" charset="0"/>
              </a:rPr>
              <a:t>.</a:t>
            </a:r>
          </a:p>
          <a:p>
            <a:pPr>
              <a:lnSpc>
                <a:spcPct val="90000"/>
              </a:lnSpc>
            </a:pPr>
            <a:endParaRPr lang="tr-TR" altLang="tr-TR" sz="2800" b="1">
              <a:latin typeface="Times New Roman" panose="02020603050405020304" pitchFamily="18" charset="0"/>
            </a:endParaRPr>
          </a:p>
          <a:p>
            <a:pPr>
              <a:lnSpc>
                <a:spcPct val="90000"/>
              </a:lnSpc>
            </a:pPr>
            <a:r>
              <a:rPr lang="tr-TR" altLang="tr-TR" sz="2800" b="1">
                <a:latin typeface="Times New Roman" panose="02020603050405020304" pitchFamily="18" charset="0"/>
              </a:rPr>
              <a:t>En tehlikeli dinleme türü</a:t>
            </a:r>
          </a:p>
        </p:txBody>
      </p:sp>
      <p:pic>
        <p:nvPicPr>
          <p:cNvPr id="366596" name="Picture 4" descr="tara0038">
            <a:extLst>
              <a:ext uri="{FF2B5EF4-FFF2-40B4-BE49-F238E27FC236}">
                <a16:creationId xmlns:a16="http://schemas.microsoft.com/office/drawing/2014/main" id="{95631B40-C709-49E1-BE94-DEC8E4306E0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1863" y="1989138"/>
            <a:ext cx="2998787" cy="4032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65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665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665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65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665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665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65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665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665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659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6659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6659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6595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ayt Numarası Yer Tutucusu 8">
            <a:extLst>
              <a:ext uri="{FF2B5EF4-FFF2-40B4-BE49-F238E27FC236}">
                <a16:creationId xmlns:a16="http://schemas.microsoft.com/office/drawing/2014/main" id="{460EA481-0D5B-4197-8AA7-5489EBAD30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A0E7DE-A5D8-4218-8CDC-98C3BBBE02FA}" type="slidenum">
              <a:rPr lang="tr-TR" altLang="tr-TR"/>
              <a:pPr/>
              <a:t>7</a:t>
            </a:fld>
            <a:endParaRPr lang="tr-TR" altLang="tr-TR"/>
          </a:p>
        </p:txBody>
      </p:sp>
      <p:sp>
        <p:nvSpPr>
          <p:cNvPr id="130052" name="Rectangle 4">
            <a:extLst>
              <a:ext uri="{FF2B5EF4-FFF2-40B4-BE49-F238E27FC236}">
                <a16:creationId xmlns:a16="http://schemas.microsoft.com/office/drawing/2014/main" id="{92176FA3-9634-45CA-9BDF-CD25FC049648}"/>
              </a:ext>
            </a:extLst>
          </p:cNvPr>
          <p:cNvSpPr>
            <a:spLocks noGrp="1" noChangeArrowheads="1"/>
          </p:cNvSpPr>
          <p:nvPr>
            <p:ph type="title" sz="quarter"/>
          </p:nvPr>
        </p:nvSpPr>
        <p:spPr>
          <a:xfrm>
            <a:off x="539750" y="1700213"/>
            <a:ext cx="8424863" cy="2727325"/>
          </a:xfrm>
        </p:spPr>
        <p:txBody>
          <a:bodyPr/>
          <a:lstStyle/>
          <a:p>
            <a:pPr>
              <a:buFontTx/>
              <a:buChar char="•"/>
            </a:pPr>
            <a:r>
              <a:rPr lang="tr-TR" altLang="tr-TR" sz="3600" b="1">
                <a:solidFill>
                  <a:schemeClr val="tx1"/>
                </a:solidFill>
                <a:latin typeface="Times New Roman" panose="02020603050405020304" pitchFamily="18" charset="0"/>
              </a:rPr>
              <a:t>Etkili iletişim kurabilme yeteneği, çalışma hayatı </a:t>
            </a:r>
            <a:r>
              <a:rPr lang="tr-TR" altLang="tr-TR" sz="3600">
                <a:solidFill>
                  <a:schemeClr val="tx1"/>
                </a:solidFill>
                <a:latin typeface="Times New Roman" panose="02020603050405020304" pitchFamily="18" charset="0"/>
              </a:rPr>
              <a:t>ve</a:t>
            </a:r>
            <a:r>
              <a:rPr lang="tr-TR" altLang="tr-TR" sz="3600" b="1">
                <a:solidFill>
                  <a:schemeClr val="tx1"/>
                </a:solidFill>
                <a:latin typeface="Times New Roman" panose="02020603050405020304" pitchFamily="18" charset="0"/>
              </a:rPr>
              <a:t> tüm yaşamda, </a:t>
            </a:r>
            <a:r>
              <a:rPr lang="tr-TR" altLang="tr-TR" sz="3600">
                <a:solidFill>
                  <a:schemeClr val="tx1"/>
                </a:solidFill>
                <a:latin typeface="Times New Roman" panose="02020603050405020304" pitchFamily="18" charset="0"/>
              </a:rPr>
              <a:t>etkisi yadsınamaz ölçüde</a:t>
            </a:r>
            <a:r>
              <a:rPr lang="tr-TR" altLang="tr-TR" sz="3600" b="1">
                <a:solidFill>
                  <a:schemeClr val="tx1"/>
                </a:solidFill>
                <a:latin typeface="Times New Roman" panose="02020603050405020304" pitchFamily="18" charset="0"/>
              </a:rPr>
              <a:t> önemli becerilerden biri</a:t>
            </a:r>
            <a:r>
              <a:rPr lang="tr-TR" altLang="tr-TR" sz="3600">
                <a:solidFill>
                  <a:schemeClr val="tx1"/>
                </a:solidFill>
                <a:latin typeface="Times New Roman" panose="02020603050405020304" pitchFamily="18" charset="0"/>
              </a:rPr>
              <a:t>dir</a:t>
            </a:r>
            <a:r>
              <a:rPr lang="tr-TR" altLang="tr-TR" sz="3600" b="1">
                <a:solidFill>
                  <a:schemeClr val="tx1"/>
                </a:solidFill>
                <a:latin typeface="Times New Roman" panose="02020603050405020304" pitchFamily="18" charset="0"/>
              </a:rPr>
              <a:t>.</a:t>
            </a:r>
          </a:p>
        </p:txBody>
      </p:sp>
      <p:pic>
        <p:nvPicPr>
          <p:cNvPr id="130055" name="Picture 7" descr="MCj03981310000[1]">
            <a:extLst>
              <a:ext uri="{FF2B5EF4-FFF2-40B4-BE49-F238E27FC236}">
                <a16:creationId xmlns:a16="http://schemas.microsoft.com/office/drawing/2014/main" id="{F9C52697-936D-46AF-9D80-ED7265E71B6C}"/>
              </a:ext>
            </a:extLst>
          </p:cNvPr>
          <p:cNvPicPr>
            <a:picLocks noGrp="1" noChangeAspect="1" noChangeArrowheads="1"/>
          </p:cNvPicPr>
          <p:nvPr>
            <p:ph sz="quarter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95288" y="-171450"/>
            <a:ext cx="1322387" cy="2171700"/>
          </a:xfrm>
        </p:spPr>
      </p:pic>
      <p:pic>
        <p:nvPicPr>
          <p:cNvPr id="130056" name="Picture 8" descr="MCj03983870000[1]">
            <a:extLst>
              <a:ext uri="{FF2B5EF4-FFF2-40B4-BE49-F238E27FC236}">
                <a16:creationId xmlns:a16="http://schemas.microsoft.com/office/drawing/2014/main" id="{074A861C-73DD-4A59-BFB4-63175C2CBD61}"/>
              </a:ext>
            </a:extLst>
          </p:cNvPr>
          <p:cNvPicPr>
            <a:picLocks noChangeAspect="1" noChangeArrowheads="1"/>
          </p:cNvPicPr>
          <p:nvPr>
            <p:ph sz="quarter" idx="2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092950" y="0"/>
            <a:ext cx="1422400" cy="2170113"/>
          </a:xfrm>
        </p:spPr>
      </p:pic>
      <p:pic>
        <p:nvPicPr>
          <p:cNvPr id="130058" name="Picture 10" descr="MCj03981450000[1]">
            <a:extLst>
              <a:ext uri="{FF2B5EF4-FFF2-40B4-BE49-F238E27FC236}">
                <a16:creationId xmlns:a16="http://schemas.microsoft.com/office/drawing/2014/main" id="{F56062CB-B96D-426F-A93F-30E985049CAC}"/>
              </a:ext>
            </a:extLst>
          </p:cNvPr>
          <p:cNvPicPr>
            <a:picLocks noChangeAspect="1" noChangeArrowheads="1"/>
          </p:cNvPicPr>
          <p:nvPr>
            <p:ph sz="quarter" idx="3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193800" y="4205288"/>
            <a:ext cx="1738313" cy="1749425"/>
          </a:xfrm>
        </p:spPr>
      </p:pic>
      <p:pic>
        <p:nvPicPr>
          <p:cNvPr id="130060" name="Picture 12" descr="MCj03980890000[1]">
            <a:extLst>
              <a:ext uri="{FF2B5EF4-FFF2-40B4-BE49-F238E27FC236}">
                <a16:creationId xmlns:a16="http://schemas.microsoft.com/office/drawing/2014/main" id="{ED5C72CE-AFCA-4723-894A-06D51E910C53}"/>
              </a:ext>
            </a:extLst>
          </p:cNvPr>
          <p:cNvPicPr>
            <a:picLocks noChangeAspect="1" noChangeArrowheads="1"/>
          </p:cNvPicPr>
          <p:nvPr>
            <p:ph sz="quarter" idx="4"/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588125" y="4076700"/>
            <a:ext cx="1797050" cy="2170113"/>
          </a:xfrm>
        </p:spPr>
      </p:pic>
      <p:pic>
        <p:nvPicPr>
          <p:cNvPr id="130062" name="Picture 14" descr="MCj03977860000[1]">
            <a:extLst>
              <a:ext uri="{FF2B5EF4-FFF2-40B4-BE49-F238E27FC236}">
                <a16:creationId xmlns:a16="http://schemas.microsoft.com/office/drawing/2014/main" id="{E19FA8AF-781F-4B86-8A40-C6024D6280D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8038" y="260350"/>
            <a:ext cx="1881187" cy="1882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0064" name="Picture 16" descr="MCj03974720000[1]">
            <a:extLst>
              <a:ext uri="{FF2B5EF4-FFF2-40B4-BE49-F238E27FC236}">
                <a16:creationId xmlns:a16="http://schemas.microsoft.com/office/drawing/2014/main" id="{3AD9BBBF-0AEF-4E86-8B4A-DAAAA056766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8038" y="4581525"/>
            <a:ext cx="1303337" cy="15541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00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0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0052" grpId="0"/>
    </p:bld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ayt Numarası Yer Tutucusu 5">
            <a:extLst>
              <a:ext uri="{FF2B5EF4-FFF2-40B4-BE49-F238E27FC236}">
                <a16:creationId xmlns:a16="http://schemas.microsoft.com/office/drawing/2014/main" id="{41986B07-8BC1-4416-A2D6-04F00BFE9F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C46B3A-F7AC-4AB4-AF04-7BE88D3F51B2}" type="slidenum">
              <a:rPr lang="tr-TR" altLang="tr-TR"/>
              <a:pPr/>
              <a:t>70</a:t>
            </a:fld>
            <a:endParaRPr lang="tr-TR" altLang="tr-TR"/>
          </a:p>
        </p:txBody>
      </p:sp>
      <p:sp>
        <p:nvSpPr>
          <p:cNvPr id="458754" name="Rectangle 2">
            <a:extLst>
              <a:ext uri="{FF2B5EF4-FFF2-40B4-BE49-F238E27FC236}">
                <a16:creationId xmlns:a16="http://schemas.microsoft.com/office/drawing/2014/main" id="{533355E2-9378-4BE6-959F-984E465DC0C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150938" y="836613"/>
            <a:ext cx="7793037" cy="839787"/>
          </a:xfrm>
        </p:spPr>
        <p:txBody>
          <a:bodyPr/>
          <a:lstStyle/>
          <a:p>
            <a:r>
              <a:rPr lang="tr-TR" altLang="tr-TR" b="1">
                <a:latin typeface="Times New Roman" panose="02020603050405020304" pitchFamily="18" charset="0"/>
              </a:rPr>
              <a:t>Yanlış Dinleme Türleri</a:t>
            </a:r>
          </a:p>
        </p:txBody>
      </p:sp>
      <p:sp>
        <p:nvSpPr>
          <p:cNvPr id="458755" name="Rectangle 3">
            <a:extLst>
              <a:ext uri="{FF2B5EF4-FFF2-40B4-BE49-F238E27FC236}">
                <a16:creationId xmlns:a16="http://schemas.microsoft.com/office/drawing/2014/main" id="{03D0789D-2D82-44B0-B77E-77681F413E5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68313" y="2420938"/>
            <a:ext cx="8486775" cy="3711575"/>
          </a:xfrm>
        </p:spPr>
        <p:txBody>
          <a:bodyPr/>
          <a:lstStyle/>
          <a:p>
            <a:pPr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tr-TR" altLang="tr-TR" b="1" u="sng">
                <a:latin typeface="Times New Roman" panose="02020603050405020304" pitchFamily="18" charset="0"/>
              </a:rPr>
              <a:t>6. Yüzeysel Dinleme</a:t>
            </a:r>
            <a:r>
              <a:rPr lang="tr-TR" altLang="tr-TR" u="sng">
                <a:latin typeface="Times New Roman" panose="02020603050405020304" pitchFamily="18" charset="0"/>
              </a:rPr>
              <a:t>:</a:t>
            </a:r>
            <a:r>
              <a:rPr lang="tr-TR" altLang="tr-TR">
                <a:latin typeface="Times New Roman" panose="02020603050405020304" pitchFamily="18" charset="0"/>
              </a:rPr>
              <a:t> </a:t>
            </a:r>
          </a:p>
          <a:p>
            <a:pPr>
              <a:lnSpc>
                <a:spcPct val="90000"/>
              </a:lnSpc>
            </a:pPr>
            <a:endParaRPr lang="tr-TR" altLang="tr-TR">
              <a:latin typeface="Times New Roman" panose="02020603050405020304" pitchFamily="18" charset="0"/>
            </a:endParaRPr>
          </a:p>
          <a:p>
            <a:pPr>
              <a:lnSpc>
                <a:spcPct val="90000"/>
              </a:lnSpc>
            </a:pPr>
            <a:r>
              <a:rPr lang="tr-TR" altLang="tr-TR" b="1">
                <a:latin typeface="Times New Roman" panose="02020603050405020304" pitchFamily="18" charset="0"/>
              </a:rPr>
              <a:t>Bireyler </a:t>
            </a:r>
            <a:r>
              <a:rPr lang="tr-TR" altLang="tr-TR">
                <a:latin typeface="Times New Roman" panose="02020603050405020304" pitchFamily="18" charset="0"/>
              </a:rPr>
              <a:t>kişinin kullandığı</a:t>
            </a:r>
            <a:r>
              <a:rPr lang="tr-TR" altLang="tr-TR" b="1">
                <a:latin typeface="Times New Roman" panose="02020603050405020304" pitchFamily="18" charset="0"/>
              </a:rPr>
              <a:t> kelimelerin yüzeyinde kalırlar</a:t>
            </a:r>
            <a:r>
              <a:rPr lang="tr-TR" altLang="tr-TR">
                <a:latin typeface="Times New Roman" panose="02020603050405020304" pitchFamily="18" charset="0"/>
              </a:rPr>
              <a:t>. </a:t>
            </a:r>
          </a:p>
          <a:p>
            <a:pPr>
              <a:lnSpc>
                <a:spcPct val="90000"/>
              </a:lnSpc>
            </a:pPr>
            <a:endParaRPr lang="tr-TR" altLang="tr-TR">
              <a:latin typeface="Times New Roman" panose="02020603050405020304" pitchFamily="18" charset="0"/>
            </a:endParaRPr>
          </a:p>
          <a:p>
            <a:pPr>
              <a:lnSpc>
                <a:spcPct val="90000"/>
              </a:lnSpc>
            </a:pPr>
            <a:r>
              <a:rPr lang="tr-TR" altLang="tr-TR" b="1">
                <a:latin typeface="Times New Roman" panose="02020603050405020304" pitchFamily="18" charset="0"/>
              </a:rPr>
              <a:t>Kelimelerin sözcük anlamları</a:t>
            </a:r>
            <a:r>
              <a:rPr lang="tr-TR" altLang="tr-TR">
                <a:latin typeface="Times New Roman" panose="02020603050405020304" pitchFamily="18" charset="0"/>
              </a:rPr>
              <a:t>nda veya </a:t>
            </a:r>
            <a:r>
              <a:rPr lang="tr-TR" altLang="tr-TR" b="1">
                <a:latin typeface="Times New Roman" panose="02020603050405020304" pitchFamily="18" charset="0"/>
              </a:rPr>
              <a:t>kendilerince olan  anlamlarında gezinirler</a:t>
            </a:r>
            <a:r>
              <a:rPr lang="tr-TR" altLang="tr-TR">
                <a:latin typeface="Times New Roman" panose="02020603050405020304" pitchFamily="18" charset="0"/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87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587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587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87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587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587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87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587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587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8755" grpId="0" build="p"/>
    </p:bld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ayt Numarası Yer Tutucusu 5">
            <a:extLst>
              <a:ext uri="{FF2B5EF4-FFF2-40B4-BE49-F238E27FC236}">
                <a16:creationId xmlns:a16="http://schemas.microsoft.com/office/drawing/2014/main" id="{BBD1273B-5794-4F24-B2E1-F580103D9F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8A85B6-935C-4DC3-9746-C3CDAAB5ED77}" type="slidenum">
              <a:rPr lang="tr-TR" altLang="tr-TR"/>
              <a:pPr/>
              <a:t>71</a:t>
            </a:fld>
            <a:endParaRPr lang="tr-TR" altLang="tr-TR"/>
          </a:p>
        </p:txBody>
      </p:sp>
      <p:sp>
        <p:nvSpPr>
          <p:cNvPr id="161794" name="Rectangle 2">
            <a:extLst>
              <a:ext uri="{FF2B5EF4-FFF2-40B4-BE49-F238E27FC236}">
                <a16:creationId xmlns:a16="http://schemas.microsoft.com/office/drawing/2014/main" id="{345EA48C-6B3D-44F0-93E0-FB8B48E6C9D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476375" y="774700"/>
            <a:ext cx="4319588" cy="925513"/>
          </a:xfrm>
        </p:spPr>
        <p:txBody>
          <a:bodyPr/>
          <a:lstStyle/>
          <a:p>
            <a:r>
              <a:rPr lang="tr-TR" altLang="tr-TR" sz="4000" b="1">
                <a:latin typeface="Times New Roman" panose="02020603050405020304" pitchFamily="18" charset="0"/>
              </a:rPr>
              <a:t>Empatik İletişim</a:t>
            </a:r>
          </a:p>
        </p:txBody>
      </p:sp>
      <p:sp>
        <p:nvSpPr>
          <p:cNvPr id="161795" name="Rectangle 3">
            <a:extLst>
              <a:ext uri="{FF2B5EF4-FFF2-40B4-BE49-F238E27FC236}">
                <a16:creationId xmlns:a16="http://schemas.microsoft.com/office/drawing/2014/main" id="{11CC015D-0698-409B-853F-C2B02BBF5F2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84213" y="2349500"/>
            <a:ext cx="8270875" cy="4103688"/>
          </a:xfrm>
        </p:spPr>
        <p:txBody>
          <a:bodyPr/>
          <a:lstStyle/>
          <a:p>
            <a:pPr algn="just">
              <a:buFont typeface="Wingdings" panose="05000000000000000000" pitchFamily="2" charset="2"/>
              <a:buNone/>
            </a:pPr>
            <a:r>
              <a:rPr lang="tr-TR" altLang="tr-TR" b="1" u="sng">
                <a:latin typeface="Times New Roman" panose="02020603050405020304" pitchFamily="18" charset="0"/>
              </a:rPr>
              <a:t>Empati:</a:t>
            </a:r>
          </a:p>
          <a:p>
            <a:endParaRPr lang="tr-TR" altLang="tr-TR" sz="1600" u="sng">
              <a:latin typeface="Times New Roman" panose="02020603050405020304" pitchFamily="18" charset="0"/>
            </a:endParaRPr>
          </a:p>
          <a:p>
            <a:r>
              <a:rPr lang="tr-TR" altLang="tr-TR">
                <a:latin typeface="Times New Roman" panose="02020603050405020304" pitchFamily="18" charset="0"/>
              </a:rPr>
              <a:t>Bir kişinin </a:t>
            </a:r>
            <a:r>
              <a:rPr lang="tr-TR" altLang="tr-TR" b="1">
                <a:latin typeface="Times New Roman" panose="02020603050405020304" pitchFamily="18" charset="0"/>
              </a:rPr>
              <a:t>kendisini karşısındaki kişinin yerine koyarak olaylara onun bakış açısıyla bakması</a:t>
            </a:r>
            <a:r>
              <a:rPr lang="tr-TR" altLang="tr-TR">
                <a:latin typeface="Times New Roman" panose="02020603050405020304" pitchFamily="18" charset="0"/>
              </a:rPr>
              <a:t>, o kişinin </a:t>
            </a:r>
            <a:r>
              <a:rPr lang="tr-TR" altLang="tr-TR" b="1">
                <a:latin typeface="Times New Roman" panose="02020603050405020304" pitchFamily="18" charset="0"/>
              </a:rPr>
              <a:t>duygularını </a:t>
            </a:r>
            <a:r>
              <a:rPr lang="tr-TR" altLang="tr-TR">
                <a:latin typeface="Times New Roman" panose="02020603050405020304" pitchFamily="18" charset="0"/>
              </a:rPr>
              <a:t>ve </a:t>
            </a:r>
            <a:r>
              <a:rPr lang="tr-TR" altLang="tr-TR" b="1">
                <a:latin typeface="Times New Roman" panose="02020603050405020304" pitchFamily="18" charset="0"/>
              </a:rPr>
              <a:t>düşüncelerini doğru olarak anlaması</a:t>
            </a:r>
            <a:r>
              <a:rPr lang="tr-TR" altLang="tr-TR">
                <a:latin typeface="Times New Roman" panose="02020603050405020304" pitchFamily="18" charset="0"/>
              </a:rPr>
              <a:t>, </a:t>
            </a:r>
            <a:r>
              <a:rPr lang="tr-TR" altLang="tr-TR" b="1">
                <a:latin typeface="Times New Roman" panose="02020603050405020304" pitchFamily="18" charset="0"/>
              </a:rPr>
              <a:t>hissetmesi</a:t>
            </a:r>
            <a:r>
              <a:rPr lang="tr-TR" altLang="tr-TR">
                <a:latin typeface="Times New Roman" panose="02020603050405020304" pitchFamily="18" charset="0"/>
              </a:rPr>
              <a:t> ve </a:t>
            </a:r>
            <a:r>
              <a:rPr lang="tr-TR" altLang="tr-TR" b="1">
                <a:latin typeface="Times New Roman" panose="02020603050405020304" pitchFamily="18" charset="0"/>
              </a:rPr>
              <a:t>bu durumu ona iletmesi</a:t>
            </a:r>
            <a:r>
              <a:rPr lang="tr-TR" altLang="tr-TR">
                <a:latin typeface="Times New Roman" panose="02020603050405020304" pitchFamily="18" charset="0"/>
              </a:rPr>
              <a:t> olarak tanımlanmaktadır.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7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17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17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7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617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617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1795" grpId="0" build="p"/>
    </p:bld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ayt Numarası Yer Tutucusu 5">
            <a:extLst>
              <a:ext uri="{FF2B5EF4-FFF2-40B4-BE49-F238E27FC236}">
                <a16:creationId xmlns:a16="http://schemas.microsoft.com/office/drawing/2014/main" id="{3CC5301E-316E-41B8-A3C1-75F08C408D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61DD25-4887-40DA-ADB3-D26E4FC4484A}" type="slidenum">
              <a:rPr lang="tr-TR" altLang="tr-TR"/>
              <a:pPr/>
              <a:t>72</a:t>
            </a:fld>
            <a:endParaRPr lang="tr-TR" altLang="tr-TR"/>
          </a:p>
        </p:txBody>
      </p:sp>
      <p:sp>
        <p:nvSpPr>
          <p:cNvPr id="167938" name="Rectangle 2">
            <a:extLst>
              <a:ext uri="{FF2B5EF4-FFF2-40B4-BE49-F238E27FC236}">
                <a16:creationId xmlns:a16="http://schemas.microsoft.com/office/drawing/2014/main" id="{2B9B4D17-7E77-443E-8BEC-0CFD3F66CA4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350963" y="692150"/>
            <a:ext cx="7793037" cy="874713"/>
          </a:xfrm>
        </p:spPr>
        <p:txBody>
          <a:bodyPr/>
          <a:lstStyle/>
          <a:p>
            <a:r>
              <a:rPr lang="tr-TR" altLang="tr-TR" sz="4000" b="1">
                <a:latin typeface="Times New Roman" panose="02020603050405020304" pitchFamily="18" charset="0"/>
              </a:rPr>
              <a:t>Empatik İletişim</a:t>
            </a:r>
          </a:p>
        </p:txBody>
      </p:sp>
      <p:sp>
        <p:nvSpPr>
          <p:cNvPr id="167939" name="Rectangle 3">
            <a:extLst>
              <a:ext uri="{FF2B5EF4-FFF2-40B4-BE49-F238E27FC236}">
                <a16:creationId xmlns:a16="http://schemas.microsoft.com/office/drawing/2014/main" id="{CE940C5A-8D21-4FB0-A453-0A987011D86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68313" y="2205038"/>
            <a:ext cx="8064500" cy="4319587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tr-TR" altLang="tr-TR">
                <a:latin typeface="Times New Roman" panose="02020603050405020304" pitchFamily="18" charset="0"/>
              </a:rPr>
              <a:t>Empati kurmak için; öncelikle </a:t>
            </a:r>
            <a:r>
              <a:rPr lang="tr-TR" altLang="tr-TR" b="1">
                <a:latin typeface="Times New Roman" panose="02020603050405020304" pitchFamily="18" charset="0"/>
              </a:rPr>
              <a:t>karşımızdaki kişinin </a:t>
            </a:r>
            <a:r>
              <a:rPr lang="tr-TR" altLang="tr-TR">
                <a:latin typeface="Times New Roman" panose="02020603050405020304" pitchFamily="18" charset="0"/>
              </a:rPr>
              <a:t>bizim gibi</a:t>
            </a:r>
            <a:r>
              <a:rPr lang="tr-TR" altLang="tr-TR" b="1">
                <a:latin typeface="Times New Roman" panose="02020603050405020304" pitchFamily="18" charset="0"/>
              </a:rPr>
              <a:t> bir varlığı</a:t>
            </a:r>
            <a:r>
              <a:rPr lang="tr-TR" altLang="tr-TR">
                <a:latin typeface="Times New Roman" panose="02020603050405020304" pitchFamily="18" charset="0"/>
              </a:rPr>
              <a:t>, bizden </a:t>
            </a:r>
            <a:r>
              <a:rPr lang="tr-TR" altLang="tr-TR" b="1">
                <a:latin typeface="Times New Roman" panose="02020603050405020304" pitchFamily="18" charset="0"/>
              </a:rPr>
              <a:t>farklı değer yargıları</a:t>
            </a:r>
            <a:r>
              <a:rPr lang="tr-TR" altLang="tr-TR">
                <a:latin typeface="Times New Roman" panose="02020603050405020304" pitchFamily="18" charset="0"/>
              </a:rPr>
              <a:t> ve </a:t>
            </a:r>
            <a:r>
              <a:rPr lang="tr-TR" altLang="tr-TR" b="1">
                <a:latin typeface="Times New Roman" panose="02020603050405020304" pitchFamily="18" charset="0"/>
              </a:rPr>
              <a:t>inançları olduğunu bilmek</a:t>
            </a:r>
            <a:r>
              <a:rPr lang="tr-TR" altLang="tr-TR">
                <a:latin typeface="Times New Roman" panose="02020603050405020304" pitchFamily="18" charset="0"/>
              </a:rPr>
              <a:t> ve bunu </a:t>
            </a:r>
            <a:r>
              <a:rPr lang="tr-TR" altLang="tr-TR" b="1">
                <a:latin typeface="Times New Roman" panose="02020603050405020304" pitchFamily="18" charset="0"/>
              </a:rPr>
              <a:t>kabul etmek</a:t>
            </a:r>
            <a:r>
              <a:rPr lang="tr-TR" altLang="tr-TR">
                <a:latin typeface="Times New Roman" panose="02020603050405020304" pitchFamily="18" charset="0"/>
              </a:rPr>
              <a:t> gerekir.</a:t>
            </a:r>
            <a:r>
              <a:rPr lang="tr-TR" altLang="tr-TR"/>
              <a:t> </a:t>
            </a:r>
          </a:p>
          <a:p>
            <a:pPr>
              <a:lnSpc>
                <a:spcPct val="80000"/>
              </a:lnSpc>
            </a:pPr>
            <a:endParaRPr lang="tr-TR" altLang="tr-TR">
              <a:latin typeface="Times New Roman" panose="02020603050405020304" pitchFamily="18" charset="0"/>
            </a:endParaRPr>
          </a:p>
          <a:p>
            <a:pPr>
              <a:lnSpc>
                <a:spcPct val="80000"/>
              </a:lnSpc>
            </a:pPr>
            <a:r>
              <a:rPr lang="tr-TR" altLang="tr-TR">
                <a:latin typeface="Times New Roman" panose="02020603050405020304" pitchFamily="18" charset="0"/>
              </a:rPr>
              <a:t>Bu kabulden hareketle, </a:t>
            </a:r>
            <a:r>
              <a:rPr lang="tr-TR" altLang="tr-TR" b="1">
                <a:latin typeface="Times New Roman" panose="02020603050405020304" pitchFamily="18" charset="0"/>
              </a:rPr>
              <a:t>etkileşimde </a:t>
            </a:r>
            <a:r>
              <a:rPr lang="tr-TR" altLang="tr-TR">
                <a:latin typeface="Times New Roman" panose="02020603050405020304" pitchFamily="18" charset="0"/>
              </a:rPr>
              <a:t>bulunduğumuz</a:t>
            </a:r>
            <a:r>
              <a:rPr lang="tr-TR" altLang="tr-TR" b="1">
                <a:latin typeface="Times New Roman" panose="02020603050405020304" pitchFamily="18" charset="0"/>
              </a:rPr>
              <a:t> kişinin haklı/haksız, iyi/kötü biçiminde yargılanmaması</a:t>
            </a:r>
            <a:r>
              <a:rPr lang="tr-TR" altLang="tr-TR">
                <a:latin typeface="Times New Roman" panose="02020603050405020304" pitchFamily="18" charset="0"/>
              </a:rPr>
              <a:t>, sadece </a:t>
            </a:r>
            <a:r>
              <a:rPr lang="tr-TR" altLang="tr-TR" b="1">
                <a:latin typeface="Times New Roman" panose="02020603050405020304" pitchFamily="18" charset="0"/>
              </a:rPr>
              <a:t>onun durumunun anlaşılabilmesi</a:t>
            </a:r>
            <a:r>
              <a:rPr lang="tr-TR" altLang="tr-TR">
                <a:latin typeface="Times New Roman" panose="02020603050405020304" pitchFamily="18" charset="0"/>
              </a:rPr>
              <a:t> için </a:t>
            </a:r>
            <a:r>
              <a:rPr lang="tr-TR" altLang="tr-TR" b="1">
                <a:latin typeface="Times New Roman" panose="02020603050405020304" pitchFamily="18" charset="0"/>
              </a:rPr>
              <a:t>çaba gösterilmesi</a:t>
            </a:r>
            <a:r>
              <a:rPr lang="tr-TR" altLang="tr-TR">
                <a:latin typeface="Times New Roman" panose="02020603050405020304" pitchFamily="18" charset="0"/>
              </a:rPr>
              <a:t> gerekir.</a:t>
            </a:r>
            <a:endParaRPr lang="tr-TR" altLang="tr-TR"/>
          </a:p>
        </p:txBody>
      </p:sp>
    </p:spTree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ayt Numarası Yer Tutucusu 5">
            <a:extLst>
              <a:ext uri="{FF2B5EF4-FFF2-40B4-BE49-F238E27FC236}">
                <a16:creationId xmlns:a16="http://schemas.microsoft.com/office/drawing/2014/main" id="{6B3940B3-8ED4-4487-A251-153466BF29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3B8196-1537-4EB8-A7AA-E162FBD1405A}" type="slidenum">
              <a:rPr lang="tr-TR" altLang="tr-TR"/>
              <a:pPr/>
              <a:t>73</a:t>
            </a:fld>
            <a:endParaRPr lang="tr-TR" altLang="tr-TR"/>
          </a:p>
        </p:txBody>
      </p:sp>
      <p:sp>
        <p:nvSpPr>
          <p:cNvPr id="179202" name="Rectangle 2">
            <a:extLst>
              <a:ext uri="{FF2B5EF4-FFF2-40B4-BE49-F238E27FC236}">
                <a16:creationId xmlns:a16="http://schemas.microsoft.com/office/drawing/2014/main" id="{B8E5577D-ADE9-4340-A8A6-B9E244268E7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116013" y="1052513"/>
            <a:ext cx="7793037" cy="595312"/>
          </a:xfrm>
        </p:spPr>
        <p:txBody>
          <a:bodyPr/>
          <a:lstStyle/>
          <a:p>
            <a:r>
              <a:rPr lang="tr-TR" altLang="tr-TR" sz="4000" b="1">
                <a:latin typeface="Times New Roman" panose="02020603050405020304" pitchFamily="18" charset="0"/>
              </a:rPr>
              <a:t>Empatik İletişim</a:t>
            </a:r>
          </a:p>
        </p:txBody>
      </p:sp>
      <p:sp>
        <p:nvSpPr>
          <p:cNvPr id="179203" name="Rectangle 3">
            <a:extLst>
              <a:ext uri="{FF2B5EF4-FFF2-40B4-BE49-F238E27FC236}">
                <a16:creationId xmlns:a16="http://schemas.microsoft.com/office/drawing/2014/main" id="{A0274ED0-FEE5-493A-B766-73FE624A6AD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84213" y="2276475"/>
            <a:ext cx="8270875" cy="4248150"/>
          </a:xfrm>
        </p:spPr>
        <p:txBody>
          <a:bodyPr/>
          <a:lstStyle/>
          <a:p>
            <a:pPr algn="just"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tr-TR" altLang="tr-TR" b="1" u="sng">
                <a:latin typeface="Times New Roman" panose="02020603050405020304" pitchFamily="18" charset="0"/>
              </a:rPr>
              <a:t>Empati,</a:t>
            </a:r>
            <a:r>
              <a:rPr lang="tr-TR" altLang="tr-TR" u="sng">
                <a:latin typeface="Times New Roman" panose="02020603050405020304" pitchFamily="18" charset="0"/>
              </a:rPr>
              <a:t> </a:t>
            </a:r>
            <a:r>
              <a:rPr lang="tr-TR" altLang="tr-TR" b="1" u="sng">
                <a:latin typeface="Times New Roman" panose="02020603050405020304" pitchFamily="18" charset="0"/>
              </a:rPr>
              <a:t>üç temel</a:t>
            </a:r>
            <a:r>
              <a:rPr lang="tr-TR" altLang="tr-TR" u="sng">
                <a:latin typeface="Times New Roman" panose="02020603050405020304" pitchFamily="18" charset="0"/>
              </a:rPr>
              <a:t> </a:t>
            </a:r>
            <a:r>
              <a:rPr lang="tr-TR" altLang="tr-TR" b="1" u="sng">
                <a:latin typeface="Times New Roman" panose="02020603050405020304" pitchFamily="18" charset="0"/>
              </a:rPr>
              <a:t>öğe</a:t>
            </a:r>
            <a:r>
              <a:rPr lang="tr-TR" altLang="tr-TR" u="sng">
                <a:latin typeface="Times New Roman" panose="02020603050405020304" pitchFamily="18" charset="0"/>
              </a:rPr>
              <a:t>den oluşmaktadır</a:t>
            </a:r>
            <a:r>
              <a:rPr lang="tr-TR" altLang="tr-TR">
                <a:latin typeface="Times New Roman" panose="02020603050405020304" pitchFamily="18" charset="0"/>
              </a:rPr>
              <a:t>.</a:t>
            </a:r>
          </a:p>
          <a:p>
            <a:pPr algn="just">
              <a:lnSpc>
                <a:spcPct val="90000"/>
              </a:lnSpc>
            </a:pPr>
            <a:endParaRPr lang="tr-TR" altLang="tr-TR">
              <a:latin typeface="Times New Roman" panose="02020603050405020304" pitchFamily="18" charset="0"/>
            </a:endParaRPr>
          </a:p>
          <a:p>
            <a:pPr>
              <a:lnSpc>
                <a:spcPct val="90000"/>
              </a:lnSpc>
            </a:pPr>
            <a:r>
              <a:rPr lang="tr-TR" altLang="tr-TR" b="1">
                <a:latin typeface="Times New Roman" panose="02020603050405020304" pitchFamily="18" charset="0"/>
              </a:rPr>
              <a:t>karşısındakinin yerine koymalı, olaylara onun bakış açısıyla bakmalı </a:t>
            </a:r>
          </a:p>
          <a:p>
            <a:pPr>
              <a:lnSpc>
                <a:spcPct val="90000"/>
              </a:lnSpc>
            </a:pPr>
            <a:endParaRPr lang="tr-TR" altLang="tr-TR" b="1">
              <a:latin typeface="Times New Roman" panose="02020603050405020304" pitchFamily="18" charset="0"/>
            </a:endParaRPr>
          </a:p>
          <a:p>
            <a:pPr>
              <a:lnSpc>
                <a:spcPct val="90000"/>
              </a:lnSpc>
            </a:pPr>
            <a:r>
              <a:rPr lang="tr-TR" altLang="tr-TR" b="1">
                <a:latin typeface="Times New Roman" panose="02020603050405020304" pitchFamily="18" charset="0"/>
              </a:rPr>
              <a:t>duygularını</a:t>
            </a:r>
            <a:r>
              <a:rPr lang="tr-TR" altLang="tr-TR">
                <a:latin typeface="Times New Roman" panose="02020603050405020304" pitchFamily="18" charset="0"/>
              </a:rPr>
              <a:t> ve </a:t>
            </a:r>
            <a:r>
              <a:rPr lang="tr-TR" altLang="tr-TR" b="1">
                <a:latin typeface="Times New Roman" panose="02020603050405020304" pitchFamily="18" charset="0"/>
              </a:rPr>
              <a:t>düşüncelerini doğru anlama</a:t>
            </a:r>
            <a:r>
              <a:rPr lang="tr-TR" altLang="tr-TR">
                <a:latin typeface="Times New Roman" panose="02020603050405020304" pitchFamily="18" charset="0"/>
              </a:rPr>
              <a:t> </a:t>
            </a:r>
          </a:p>
          <a:p>
            <a:pPr>
              <a:lnSpc>
                <a:spcPct val="90000"/>
              </a:lnSpc>
            </a:pPr>
            <a:endParaRPr lang="tr-TR" altLang="tr-TR">
              <a:latin typeface="Times New Roman" panose="02020603050405020304" pitchFamily="18" charset="0"/>
            </a:endParaRPr>
          </a:p>
          <a:p>
            <a:pPr>
              <a:lnSpc>
                <a:spcPct val="90000"/>
              </a:lnSpc>
            </a:pPr>
            <a:r>
              <a:rPr lang="tr-TR" altLang="tr-TR" b="1">
                <a:latin typeface="Times New Roman" panose="02020603050405020304" pitchFamily="18" charset="0"/>
              </a:rPr>
              <a:t>karşıdaki kişiye iletilmesi</a:t>
            </a:r>
            <a:r>
              <a:rPr lang="tr-TR" altLang="tr-TR">
                <a:latin typeface="Times New Roman" panose="02020603050405020304" pitchFamily="18" charset="0"/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2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792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792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2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792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792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20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7920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7920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20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7920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7920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9203" grpId="0" build="p"/>
    </p:bld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ayt Numarası Yer Tutucusu 5">
            <a:extLst>
              <a:ext uri="{FF2B5EF4-FFF2-40B4-BE49-F238E27FC236}">
                <a16:creationId xmlns:a16="http://schemas.microsoft.com/office/drawing/2014/main" id="{C5CC82A3-17BD-446B-85ED-D0C0E6D0EE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95A5D0-CDF8-4D3D-953F-E1A6AC3CD548}" type="slidenum">
              <a:rPr lang="tr-TR" altLang="tr-TR"/>
              <a:pPr/>
              <a:t>74</a:t>
            </a:fld>
            <a:endParaRPr lang="tr-TR" altLang="tr-TR"/>
          </a:p>
        </p:txBody>
      </p:sp>
      <p:sp>
        <p:nvSpPr>
          <p:cNvPr id="180226" name="Rectangle 2">
            <a:extLst>
              <a:ext uri="{FF2B5EF4-FFF2-40B4-BE49-F238E27FC236}">
                <a16:creationId xmlns:a16="http://schemas.microsoft.com/office/drawing/2014/main" id="{577C0011-8294-4C43-81FB-B6C376590F6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350963" y="1052513"/>
            <a:ext cx="4660900" cy="668337"/>
          </a:xfrm>
        </p:spPr>
        <p:txBody>
          <a:bodyPr/>
          <a:lstStyle/>
          <a:p>
            <a:r>
              <a:rPr lang="tr-TR" altLang="tr-TR" sz="4000" b="1">
                <a:latin typeface="Times New Roman" panose="02020603050405020304" pitchFamily="18" charset="0"/>
              </a:rPr>
              <a:t>Empatik İletişim</a:t>
            </a:r>
          </a:p>
        </p:txBody>
      </p:sp>
      <p:sp>
        <p:nvSpPr>
          <p:cNvPr id="180227" name="Rectangle 3">
            <a:extLst>
              <a:ext uri="{FF2B5EF4-FFF2-40B4-BE49-F238E27FC236}">
                <a16:creationId xmlns:a16="http://schemas.microsoft.com/office/drawing/2014/main" id="{73E21241-AE26-4D31-BC0E-958BD87CA88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68313" y="2060575"/>
            <a:ext cx="8486775" cy="4797425"/>
          </a:xfrm>
        </p:spPr>
        <p:txBody>
          <a:bodyPr/>
          <a:lstStyle/>
          <a:p>
            <a:pPr>
              <a:buFont typeface="Wingdings" panose="05000000000000000000" pitchFamily="2" charset="2"/>
              <a:buNone/>
            </a:pPr>
            <a:r>
              <a:rPr lang="tr-TR" altLang="tr-TR" b="1" u="sng">
                <a:latin typeface="Times New Roman" panose="02020603050405020304" pitchFamily="18" charset="0"/>
              </a:rPr>
              <a:t>Empatik tepki vermenin</a:t>
            </a:r>
            <a:r>
              <a:rPr lang="tr-TR" altLang="tr-TR" u="sng">
                <a:latin typeface="Times New Roman" panose="02020603050405020304" pitchFamily="18" charset="0"/>
              </a:rPr>
              <a:t> başlıca </a:t>
            </a:r>
            <a:r>
              <a:rPr lang="tr-TR" altLang="tr-TR" b="1" u="sng">
                <a:latin typeface="Times New Roman" panose="02020603050405020304" pitchFamily="18" charset="0"/>
              </a:rPr>
              <a:t>iki yolu</a:t>
            </a:r>
            <a:r>
              <a:rPr lang="tr-TR" altLang="tr-TR" u="sng">
                <a:latin typeface="Times New Roman" panose="02020603050405020304" pitchFamily="18" charset="0"/>
              </a:rPr>
              <a:t> vardır.</a:t>
            </a:r>
            <a:r>
              <a:rPr lang="tr-TR" altLang="tr-TR">
                <a:latin typeface="Times New Roman" panose="02020603050405020304" pitchFamily="18" charset="0"/>
              </a:rPr>
              <a:t> </a:t>
            </a:r>
          </a:p>
          <a:p>
            <a:endParaRPr lang="tr-TR" altLang="tr-TR" sz="1000">
              <a:latin typeface="Times New Roman" panose="02020603050405020304" pitchFamily="18" charset="0"/>
            </a:endParaRPr>
          </a:p>
          <a:p>
            <a:r>
              <a:rPr lang="tr-TR" altLang="tr-TR">
                <a:latin typeface="Times New Roman" panose="02020603050405020304" pitchFamily="18" charset="0"/>
              </a:rPr>
              <a:t>Birincisi, </a:t>
            </a:r>
            <a:r>
              <a:rPr lang="tr-TR" altLang="tr-TR" b="1">
                <a:latin typeface="Times New Roman" panose="02020603050405020304" pitchFamily="18" charset="0"/>
              </a:rPr>
              <a:t>yüzümüzü</a:t>
            </a:r>
            <a:r>
              <a:rPr lang="tr-TR" altLang="tr-TR">
                <a:latin typeface="Times New Roman" panose="02020603050405020304" pitchFamily="18" charset="0"/>
              </a:rPr>
              <a:t> yada </a:t>
            </a:r>
            <a:r>
              <a:rPr lang="tr-TR" altLang="tr-TR" b="1">
                <a:latin typeface="Times New Roman" panose="02020603050405020304" pitchFamily="18" charset="0"/>
              </a:rPr>
              <a:t>bedenimizi kullanarak onu anladığımızı ifade etmek</a:t>
            </a:r>
            <a:r>
              <a:rPr lang="tr-TR" altLang="tr-TR">
                <a:latin typeface="Times New Roman" panose="02020603050405020304" pitchFamily="18" charset="0"/>
              </a:rPr>
              <a:t>, </a:t>
            </a:r>
          </a:p>
          <a:p>
            <a:endParaRPr lang="tr-TR" altLang="tr-TR">
              <a:latin typeface="Times New Roman" panose="02020603050405020304" pitchFamily="18" charset="0"/>
            </a:endParaRPr>
          </a:p>
          <a:p>
            <a:r>
              <a:rPr lang="tr-TR" altLang="tr-TR">
                <a:latin typeface="Times New Roman" panose="02020603050405020304" pitchFamily="18" charset="0"/>
              </a:rPr>
              <a:t>Diğeri ise </a:t>
            </a:r>
            <a:r>
              <a:rPr lang="tr-TR" altLang="tr-TR" b="1">
                <a:latin typeface="Times New Roman" panose="02020603050405020304" pitchFamily="18" charset="0"/>
              </a:rPr>
              <a:t>sözlü</a:t>
            </a:r>
            <a:r>
              <a:rPr lang="tr-TR" altLang="tr-TR">
                <a:latin typeface="Times New Roman" panose="02020603050405020304" pitchFamily="18" charset="0"/>
              </a:rPr>
              <a:t> olarak </a:t>
            </a:r>
            <a:r>
              <a:rPr lang="tr-TR" altLang="tr-TR" b="1">
                <a:latin typeface="Times New Roman" panose="02020603050405020304" pitchFamily="18" charset="0"/>
              </a:rPr>
              <a:t>onu anladığımızı ifade etmektir. </a:t>
            </a:r>
          </a:p>
          <a:p>
            <a:r>
              <a:rPr lang="tr-TR" altLang="tr-TR">
                <a:latin typeface="Times New Roman" panose="02020603050405020304" pitchFamily="18" charset="0"/>
              </a:rPr>
              <a:t>Ancak empatik tepki vermenin</a:t>
            </a:r>
            <a:r>
              <a:rPr lang="tr-TR" altLang="tr-TR" b="1">
                <a:latin typeface="Times New Roman" panose="02020603050405020304" pitchFamily="18" charset="0"/>
              </a:rPr>
              <a:t> en etkili yolu, </a:t>
            </a:r>
            <a:r>
              <a:rPr lang="tr-TR" altLang="tr-TR" b="1" u="sng">
                <a:latin typeface="Times New Roman" panose="02020603050405020304" pitchFamily="18" charset="0"/>
              </a:rPr>
              <a:t>her ikisini birden kullanmaktır</a:t>
            </a:r>
            <a:r>
              <a:rPr lang="tr-TR" altLang="tr-TR" b="1">
                <a:latin typeface="Times New Roman" panose="02020603050405020304" pitchFamily="18" charset="0"/>
              </a:rPr>
              <a:t>.</a:t>
            </a:r>
            <a:r>
              <a:rPr lang="tr-TR" altLang="tr-TR" b="1" i="1">
                <a:latin typeface="Times New Roman" panose="02020603050405020304" pitchFamily="18" charset="0"/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2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802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802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2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802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802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2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802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802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22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8022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8022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0227" grpId="0" build="p"/>
    </p:bld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ayt Numarası Yer Tutucusu 6">
            <a:extLst>
              <a:ext uri="{FF2B5EF4-FFF2-40B4-BE49-F238E27FC236}">
                <a16:creationId xmlns:a16="http://schemas.microsoft.com/office/drawing/2014/main" id="{18F4BE6F-01E2-4F07-9E22-E6D6B112F3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675FA3-CE4E-4FB3-9039-76F210339F58}" type="slidenum">
              <a:rPr lang="tr-TR" altLang="tr-TR"/>
              <a:pPr/>
              <a:t>75</a:t>
            </a:fld>
            <a:endParaRPr lang="tr-TR" altLang="tr-TR"/>
          </a:p>
        </p:txBody>
      </p:sp>
      <p:sp>
        <p:nvSpPr>
          <p:cNvPr id="181250" name="Rectangle 2">
            <a:extLst>
              <a:ext uri="{FF2B5EF4-FFF2-40B4-BE49-F238E27FC236}">
                <a16:creationId xmlns:a16="http://schemas.microsoft.com/office/drawing/2014/main" id="{EBF3EA39-0882-41BB-BA87-1003B4181B1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150938" y="981075"/>
            <a:ext cx="7793037" cy="695325"/>
          </a:xfrm>
        </p:spPr>
        <p:txBody>
          <a:bodyPr/>
          <a:lstStyle/>
          <a:p>
            <a:r>
              <a:rPr lang="tr-TR" altLang="tr-TR" sz="4000" b="1">
                <a:latin typeface="Times New Roman" panose="02020603050405020304" pitchFamily="18" charset="0"/>
              </a:rPr>
              <a:t>Empatik İletişim</a:t>
            </a:r>
          </a:p>
        </p:txBody>
      </p:sp>
      <p:sp>
        <p:nvSpPr>
          <p:cNvPr id="181251" name="Rectangle 3">
            <a:extLst>
              <a:ext uri="{FF2B5EF4-FFF2-40B4-BE49-F238E27FC236}">
                <a16:creationId xmlns:a16="http://schemas.microsoft.com/office/drawing/2014/main" id="{07313DE4-C91E-4029-9483-4E2B69A2C663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971550" y="2349500"/>
            <a:ext cx="7921625" cy="4175125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tr-TR" altLang="tr-TR" sz="3600" b="1" u="sng">
                <a:latin typeface="Times New Roman" panose="02020603050405020304" pitchFamily="18" charset="0"/>
              </a:rPr>
              <a:t>Empati;</a:t>
            </a:r>
            <a:r>
              <a:rPr lang="tr-TR" altLang="tr-TR" sz="3600">
                <a:latin typeface="Times New Roman" panose="02020603050405020304" pitchFamily="18" charset="0"/>
              </a:rPr>
              <a:t> </a:t>
            </a:r>
          </a:p>
          <a:p>
            <a:pPr lvl="1">
              <a:lnSpc>
                <a:spcPct val="90000"/>
              </a:lnSpc>
            </a:pPr>
            <a:endParaRPr lang="tr-TR" altLang="tr-TR" sz="3600">
              <a:latin typeface="Times New Roman" panose="02020603050405020304" pitchFamily="18" charset="0"/>
            </a:endParaRPr>
          </a:p>
          <a:p>
            <a:pPr lvl="1">
              <a:lnSpc>
                <a:spcPct val="90000"/>
              </a:lnSpc>
            </a:pPr>
            <a:r>
              <a:rPr lang="tr-TR" altLang="tr-TR" sz="3600" b="1">
                <a:latin typeface="Times New Roman" panose="02020603050405020304" pitchFamily="18" charset="0"/>
              </a:rPr>
              <a:t>karşımızdaki</a:t>
            </a:r>
            <a:r>
              <a:rPr lang="tr-TR" altLang="tr-TR" sz="3600">
                <a:latin typeface="Times New Roman" panose="02020603050405020304" pitchFamily="18" charset="0"/>
              </a:rPr>
              <a:t> ile </a:t>
            </a:r>
            <a:r>
              <a:rPr lang="tr-TR" altLang="tr-TR" sz="3600" b="1">
                <a:latin typeface="Times New Roman" panose="02020603050405020304" pitchFamily="18" charset="0"/>
              </a:rPr>
              <a:t>özdeşleşmek, ona benzemek, sempati duymak</a:t>
            </a:r>
            <a:r>
              <a:rPr lang="tr-TR" altLang="tr-TR" sz="3600">
                <a:latin typeface="Times New Roman" panose="02020603050405020304" pitchFamily="18" charset="0"/>
              </a:rPr>
              <a:t> </a:t>
            </a:r>
            <a:r>
              <a:rPr lang="tr-TR" altLang="tr-TR" sz="3600" b="1" u="sng">
                <a:latin typeface="Times New Roman" panose="02020603050405020304" pitchFamily="18" charset="0"/>
              </a:rPr>
              <a:t>değil;</a:t>
            </a:r>
            <a:r>
              <a:rPr lang="tr-TR" altLang="tr-TR" sz="3600">
                <a:latin typeface="Times New Roman" panose="02020603050405020304" pitchFamily="18" charset="0"/>
              </a:rPr>
              <a:t> </a:t>
            </a:r>
          </a:p>
          <a:p>
            <a:pPr lvl="1">
              <a:lnSpc>
                <a:spcPct val="90000"/>
              </a:lnSpc>
            </a:pPr>
            <a:endParaRPr lang="tr-TR" altLang="tr-TR" sz="3600" b="1">
              <a:latin typeface="Times New Roman" panose="02020603050405020304" pitchFamily="18" charset="0"/>
            </a:endParaRPr>
          </a:p>
          <a:p>
            <a:pPr lvl="1">
              <a:lnSpc>
                <a:spcPct val="90000"/>
              </a:lnSpc>
            </a:pPr>
            <a:r>
              <a:rPr lang="tr-TR" altLang="tr-TR" sz="3600" b="1" u="sng">
                <a:latin typeface="Times New Roman" panose="02020603050405020304" pitchFamily="18" charset="0"/>
              </a:rPr>
              <a:t>onun bakış tarzını yakalamaya çalışma çabası</a:t>
            </a:r>
            <a:r>
              <a:rPr lang="tr-TR" altLang="tr-TR" sz="3600" b="1">
                <a:latin typeface="Times New Roman" panose="02020603050405020304" pitchFamily="18" charset="0"/>
              </a:rPr>
              <a:t>dır.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2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812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812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2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812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812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2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812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812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1251" grpId="0" build="p"/>
    </p:bld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ayt Numarası Yer Tutucusu 5">
            <a:extLst>
              <a:ext uri="{FF2B5EF4-FFF2-40B4-BE49-F238E27FC236}">
                <a16:creationId xmlns:a16="http://schemas.microsoft.com/office/drawing/2014/main" id="{EDEE829A-5C28-481E-97D8-9EBA65C173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C8B681-552E-4C6E-B4A2-33C4D9B2262E}" type="slidenum">
              <a:rPr lang="tr-TR" altLang="tr-TR"/>
              <a:pPr/>
              <a:t>76</a:t>
            </a:fld>
            <a:endParaRPr lang="tr-TR" altLang="tr-TR"/>
          </a:p>
        </p:txBody>
      </p:sp>
      <p:pic>
        <p:nvPicPr>
          <p:cNvPr id="609284" name="Picture 4" descr="intro_1">
            <a:extLst>
              <a:ext uri="{FF2B5EF4-FFF2-40B4-BE49-F238E27FC236}">
                <a16:creationId xmlns:a16="http://schemas.microsoft.com/office/drawing/2014/main" id="{DD1B6DAF-0E1A-411A-8EB9-D96386DAAFA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92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6092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ayt Numarası Yer Tutucusu 5">
            <a:extLst>
              <a:ext uri="{FF2B5EF4-FFF2-40B4-BE49-F238E27FC236}">
                <a16:creationId xmlns:a16="http://schemas.microsoft.com/office/drawing/2014/main" id="{201CB33B-2B86-4DF7-AFAB-8E405FD974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C90142-1CC3-4EF2-A61E-73CDDE55D435}" type="slidenum">
              <a:rPr lang="tr-TR" altLang="tr-TR"/>
              <a:pPr/>
              <a:t>77</a:t>
            </a:fld>
            <a:endParaRPr lang="tr-TR" altLang="tr-TR"/>
          </a:p>
        </p:txBody>
      </p:sp>
      <p:sp>
        <p:nvSpPr>
          <p:cNvPr id="186370" name="Rectangle 2">
            <a:extLst>
              <a:ext uri="{FF2B5EF4-FFF2-40B4-BE49-F238E27FC236}">
                <a16:creationId xmlns:a16="http://schemas.microsoft.com/office/drawing/2014/main" id="{513995AD-4AC8-40E0-9CC9-BFAFD877756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150938" y="981075"/>
            <a:ext cx="7793037" cy="695325"/>
          </a:xfrm>
        </p:spPr>
        <p:txBody>
          <a:bodyPr/>
          <a:lstStyle/>
          <a:p>
            <a:r>
              <a:rPr lang="tr-TR" altLang="tr-TR" sz="4000" b="1">
                <a:latin typeface="Times New Roman" panose="02020603050405020304" pitchFamily="18" charset="0"/>
              </a:rPr>
              <a:t>Empatik İletişim</a:t>
            </a:r>
          </a:p>
        </p:txBody>
      </p:sp>
      <p:sp>
        <p:nvSpPr>
          <p:cNvPr id="186371" name="Rectangle 3">
            <a:extLst>
              <a:ext uri="{FF2B5EF4-FFF2-40B4-BE49-F238E27FC236}">
                <a16:creationId xmlns:a16="http://schemas.microsoft.com/office/drawing/2014/main" id="{1E14E828-EB01-4D0A-8832-B1E6EB12B97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182688" y="2276475"/>
            <a:ext cx="7566025" cy="4321175"/>
          </a:xfrm>
        </p:spPr>
        <p:txBody>
          <a:bodyPr/>
          <a:lstStyle/>
          <a:p>
            <a:r>
              <a:rPr lang="tr-TR" altLang="tr-TR" b="1">
                <a:latin typeface="Times New Roman" panose="02020603050405020304" pitchFamily="18" charset="0"/>
              </a:rPr>
              <a:t>Empatik anlayışımızın gelişmesi</a:t>
            </a:r>
            <a:r>
              <a:rPr lang="tr-TR" altLang="tr-TR">
                <a:latin typeface="Times New Roman" panose="02020603050405020304" pitchFamily="18" charset="0"/>
              </a:rPr>
              <a:t> için </a:t>
            </a:r>
            <a:r>
              <a:rPr lang="tr-TR" altLang="tr-TR" b="1">
                <a:latin typeface="Times New Roman" panose="02020603050405020304" pitchFamily="18" charset="0"/>
              </a:rPr>
              <a:t>Ben-Merkezcilikten uzaklaşmamız</a:t>
            </a:r>
            <a:r>
              <a:rPr lang="tr-TR" altLang="tr-TR">
                <a:latin typeface="Times New Roman" panose="02020603050405020304" pitchFamily="18" charset="0"/>
              </a:rPr>
              <a:t> </a:t>
            </a:r>
            <a:r>
              <a:rPr lang="tr-TR" altLang="tr-TR" b="1">
                <a:latin typeface="Times New Roman" panose="02020603050405020304" pitchFamily="18" charset="0"/>
              </a:rPr>
              <a:t>gerekli</a:t>
            </a:r>
            <a:r>
              <a:rPr lang="tr-TR" altLang="tr-TR">
                <a:latin typeface="Times New Roman" panose="02020603050405020304" pitchFamily="18" charset="0"/>
              </a:rPr>
              <a:t>dir, hatta </a:t>
            </a:r>
            <a:r>
              <a:rPr lang="tr-TR" altLang="tr-TR" b="1" u="sng">
                <a:latin typeface="Times New Roman" panose="02020603050405020304" pitchFamily="18" charset="0"/>
              </a:rPr>
              <a:t>zorunlu</a:t>
            </a:r>
            <a:r>
              <a:rPr lang="tr-TR" altLang="tr-TR">
                <a:latin typeface="Times New Roman" panose="02020603050405020304" pitchFamily="18" charset="0"/>
              </a:rPr>
              <a:t>dur. </a:t>
            </a:r>
          </a:p>
          <a:p>
            <a:endParaRPr lang="tr-TR" altLang="tr-TR">
              <a:latin typeface="Times New Roman" panose="02020603050405020304" pitchFamily="18" charset="0"/>
            </a:endParaRPr>
          </a:p>
          <a:p>
            <a:r>
              <a:rPr lang="tr-TR" altLang="tr-TR">
                <a:latin typeface="Times New Roman" panose="02020603050405020304" pitchFamily="18" charset="0"/>
              </a:rPr>
              <a:t>Ben–Merkezcilik, </a:t>
            </a:r>
            <a:r>
              <a:rPr lang="tr-TR" altLang="tr-TR" b="1">
                <a:latin typeface="Times New Roman" panose="02020603050405020304" pitchFamily="18" charset="0"/>
              </a:rPr>
              <a:t>iletişimi engelleyen bir faktör</a:t>
            </a:r>
            <a:r>
              <a:rPr lang="tr-TR" altLang="tr-TR">
                <a:latin typeface="Times New Roman" panose="02020603050405020304" pitchFamily="18" charset="0"/>
              </a:rPr>
              <a:t>dür.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3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863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863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3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863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863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6371" grpId="0" build="p"/>
    </p:bld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ayt Numarası Yer Tutucusu 5">
            <a:extLst>
              <a:ext uri="{FF2B5EF4-FFF2-40B4-BE49-F238E27FC236}">
                <a16:creationId xmlns:a16="http://schemas.microsoft.com/office/drawing/2014/main" id="{BCFBF4E1-CBB4-439D-80D8-C55615C345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6D0B63-9FAB-4FE1-8081-6B934342283D}" type="slidenum">
              <a:rPr lang="tr-TR" altLang="tr-TR"/>
              <a:pPr/>
              <a:t>78</a:t>
            </a:fld>
            <a:endParaRPr lang="tr-TR" altLang="tr-TR"/>
          </a:p>
        </p:txBody>
      </p:sp>
      <p:sp>
        <p:nvSpPr>
          <p:cNvPr id="189442" name="Rectangle 2">
            <a:extLst>
              <a:ext uri="{FF2B5EF4-FFF2-40B4-BE49-F238E27FC236}">
                <a16:creationId xmlns:a16="http://schemas.microsoft.com/office/drawing/2014/main" id="{8C43F28E-582E-4541-8FD8-B2B9F2C0B89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150938" y="981075"/>
            <a:ext cx="7793037" cy="695325"/>
          </a:xfrm>
        </p:spPr>
        <p:txBody>
          <a:bodyPr/>
          <a:lstStyle/>
          <a:p>
            <a:r>
              <a:rPr lang="tr-TR" altLang="tr-TR" sz="3600" b="1">
                <a:latin typeface="Times New Roman" panose="02020603050405020304" pitchFamily="18" charset="0"/>
              </a:rPr>
              <a:t>Empatik İletişim ile Karşımızdakine;</a:t>
            </a:r>
          </a:p>
        </p:txBody>
      </p:sp>
      <p:sp>
        <p:nvSpPr>
          <p:cNvPr id="189443" name="Rectangle 3">
            <a:extLst>
              <a:ext uri="{FF2B5EF4-FFF2-40B4-BE49-F238E27FC236}">
                <a16:creationId xmlns:a16="http://schemas.microsoft.com/office/drawing/2014/main" id="{070BE5CE-A8F5-448B-82E1-92C6443F601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68313" y="2133600"/>
            <a:ext cx="8486775" cy="4535488"/>
          </a:xfrm>
        </p:spPr>
        <p:txBody>
          <a:bodyPr/>
          <a:lstStyle/>
          <a:p>
            <a:r>
              <a:rPr lang="tr-TR" altLang="tr-TR" sz="2800" b="1">
                <a:latin typeface="Times New Roman" panose="02020603050405020304" pitchFamily="18" charset="0"/>
              </a:rPr>
              <a:t>Duygularını anlıyorum.</a:t>
            </a:r>
          </a:p>
          <a:p>
            <a:endParaRPr lang="tr-TR" altLang="tr-TR" sz="1200" b="1">
              <a:latin typeface="Times New Roman" panose="02020603050405020304" pitchFamily="18" charset="0"/>
            </a:endParaRPr>
          </a:p>
          <a:p>
            <a:r>
              <a:rPr lang="tr-TR" altLang="tr-TR" sz="2800">
                <a:latin typeface="Times New Roman" panose="02020603050405020304" pitchFamily="18" charset="0"/>
              </a:rPr>
              <a:t>Şimdi senin</a:t>
            </a:r>
            <a:r>
              <a:rPr lang="tr-TR" altLang="tr-TR" sz="2800" b="1">
                <a:latin typeface="Times New Roman" panose="02020603050405020304" pitchFamily="18" charset="0"/>
              </a:rPr>
              <a:t> olayları nasıl gördüğünü anlıyorum.</a:t>
            </a:r>
          </a:p>
          <a:p>
            <a:endParaRPr lang="tr-TR" altLang="tr-TR" sz="1200" b="1">
              <a:latin typeface="Times New Roman" panose="02020603050405020304" pitchFamily="18" charset="0"/>
            </a:endParaRPr>
          </a:p>
          <a:p>
            <a:r>
              <a:rPr lang="tr-TR" altLang="tr-TR" sz="2800" b="1">
                <a:latin typeface="Times New Roman" panose="02020603050405020304" pitchFamily="18" charset="0"/>
              </a:rPr>
              <a:t>Seninle ilgileniyorum.</a:t>
            </a:r>
          </a:p>
          <a:p>
            <a:endParaRPr lang="tr-TR" altLang="tr-TR" sz="1200" b="1">
              <a:latin typeface="Times New Roman" panose="02020603050405020304" pitchFamily="18" charset="0"/>
            </a:endParaRPr>
          </a:p>
          <a:p>
            <a:r>
              <a:rPr lang="tr-TR" altLang="tr-TR" sz="2800" b="1">
                <a:latin typeface="Times New Roman" panose="02020603050405020304" pitchFamily="18" charset="0"/>
              </a:rPr>
              <a:t>Seni değiştirmek gibi bir isteğim yok.</a:t>
            </a:r>
          </a:p>
          <a:p>
            <a:endParaRPr lang="tr-TR" altLang="tr-TR" sz="1200" b="1">
              <a:latin typeface="Times New Roman" panose="02020603050405020304" pitchFamily="18" charset="0"/>
            </a:endParaRPr>
          </a:p>
          <a:p>
            <a:r>
              <a:rPr lang="tr-TR" altLang="tr-TR" sz="2800" b="1">
                <a:latin typeface="Times New Roman" panose="02020603050405020304" pitchFamily="18" charset="0"/>
              </a:rPr>
              <a:t>Seni yargılamıyorum </a:t>
            </a:r>
            <a:r>
              <a:rPr lang="tr-TR" altLang="tr-TR" sz="2800">
                <a:latin typeface="Times New Roman" panose="02020603050405020304" pitchFamily="18" charset="0"/>
              </a:rPr>
              <a:t>ve</a:t>
            </a:r>
            <a:r>
              <a:rPr lang="tr-TR" altLang="tr-TR" sz="2800" b="1">
                <a:latin typeface="Times New Roman" panose="02020603050405020304" pitchFamily="18" charset="0"/>
              </a:rPr>
              <a:t> değerlendirmiyorum</a:t>
            </a:r>
            <a:r>
              <a:rPr lang="tr-TR" altLang="tr-TR" sz="2800">
                <a:latin typeface="Times New Roman" panose="02020603050405020304" pitchFamily="18" charset="0"/>
              </a:rPr>
              <a:t> </a:t>
            </a:r>
          </a:p>
          <a:p>
            <a:pPr algn="just">
              <a:buFont typeface="Wingdings" panose="05000000000000000000" pitchFamily="2" charset="2"/>
              <a:buNone/>
            </a:pPr>
            <a:r>
              <a:rPr lang="tr-TR" altLang="tr-TR" sz="2800">
                <a:latin typeface="Times New Roman" panose="02020603050405020304" pitchFamily="18" charset="0"/>
              </a:rPr>
              <a:t>		mesajını iletiriz.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4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894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894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4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894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894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4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894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894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44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8944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8944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44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8944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8944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44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8944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8944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9443" grpId="0" build="p"/>
    </p:bld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ayt Numarası Yer Tutucusu 5">
            <a:extLst>
              <a:ext uri="{FF2B5EF4-FFF2-40B4-BE49-F238E27FC236}">
                <a16:creationId xmlns:a16="http://schemas.microsoft.com/office/drawing/2014/main" id="{009D3C71-88E4-4412-8727-34C591F8EB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8B8A91-B7C1-4E16-9EA1-24DA43724A2B}" type="slidenum">
              <a:rPr lang="tr-TR" altLang="tr-TR"/>
              <a:pPr/>
              <a:t>79</a:t>
            </a:fld>
            <a:endParaRPr lang="tr-TR" altLang="tr-TR"/>
          </a:p>
        </p:txBody>
      </p:sp>
      <p:sp>
        <p:nvSpPr>
          <p:cNvPr id="236546" name="Rectangle 2">
            <a:extLst>
              <a:ext uri="{FF2B5EF4-FFF2-40B4-BE49-F238E27FC236}">
                <a16:creationId xmlns:a16="http://schemas.microsoft.com/office/drawing/2014/main" id="{225995B4-F570-405B-98CF-3BF1CE3D282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350963" y="908050"/>
            <a:ext cx="7793037" cy="623888"/>
          </a:xfrm>
        </p:spPr>
        <p:txBody>
          <a:bodyPr/>
          <a:lstStyle/>
          <a:p>
            <a:r>
              <a:rPr lang="tr-TR" altLang="tr-TR" sz="2800" b="1">
                <a:latin typeface="Times New Roman" panose="02020603050405020304" pitchFamily="18" charset="0"/>
              </a:rPr>
              <a:t>Empatik İletişim Becerilerimizin Gelişmesi İçin</a:t>
            </a:r>
          </a:p>
        </p:txBody>
      </p:sp>
      <p:sp>
        <p:nvSpPr>
          <p:cNvPr id="236547" name="Rectangle 3">
            <a:extLst>
              <a:ext uri="{FF2B5EF4-FFF2-40B4-BE49-F238E27FC236}">
                <a16:creationId xmlns:a16="http://schemas.microsoft.com/office/drawing/2014/main" id="{59060C29-1654-4FD6-A6EC-AED76D2E79C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11188" y="2060575"/>
            <a:ext cx="8343900" cy="4608513"/>
          </a:xfrm>
        </p:spPr>
        <p:txBody>
          <a:bodyPr/>
          <a:lstStyle/>
          <a:p>
            <a:r>
              <a:rPr lang="tr-TR" altLang="tr-TR" b="1">
                <a:latin typeface="Times New Roman" panose="02020603050405020304" pitchFamily="18" charset="0"/>
              </a:rPr>
              <a:t>İşbirliği</a:t>
            </a:r>
          </a:p>
          <a:p>
            <a:endParaRPr lang="tr-TR" altLang="tr-TR" b="1">
              <a:latin typeface="Times New Roman" panose="02020603050405020304" pitchFamily="18" charset="0"/>
            </a:endParaRPr>
          </a:p>
          <a:p>
            <a:r>
              <a:rPr lang="tr-TR" altLang="tr-TR" b="1">
                <a:latin typeface="Times New Roman" panose="02020603050405020304" pitchFamily="18" charset="0"/>
              </a:rPr>
              <a:t>Yardımlaşma ve dayanışma</a:t>
            </a:r>
          </a:p>
          <a:p>
            <a:endParaRPr lang="tr-TR" altLang="tr-TR" b="1">
              <a:latin typeface="Times New Roman" panose="02020603050405020304" pitchFamily="18" charset="0"/>
            </a:endParaRPr>
          </a:p>
          <a:p>
            <a:r>
              <a:rPr lang="tr-TR" altLang="tr-TR" b="1">
                <a:latin typeface="Times New Roman" panose="02020603050405020304" pitchFamily="18" charset="0"/>
              </a:rPr>
              <a:t>Savunucu iletişimden uzak</a:t>
            </a:r>
          </a:p>
          <a:p>
            <a:endParaRPr lang="tr-TR" altLang="tr-TR" b="1">
              <a:latin typeface="Times New Roman" panose="02020603050405020304" pitchFamily="18" charset="0"/>
            </a:endParaRPr>
          </a:p>
          <a:p>
            <a:r>
              <a:rPr lang="tr-TR" altLang="tr-TR" b="1">
                <a:latin typeface="Times New Roman" panose="02020603050405020304" pitchFamily="18" charset="0"/>
              </a:rPr>
              <a:t>Farklılıklar arasında benzerliği aramaya çalışan birey </a:t>
            </a:r>
            <a:r>
              <a:rPr lang="tr-TR" altLang="tr-TR">
                <a:latin typeface="Times New Roman" panose="02020603050405020304" pitchFamily="18" charset="0"/>
              </a:rPr>
              <a:t>olmamız gerekiyor</a:t>
            </a:r>
            <a:r>
              <a:rPr lang="tr-TR" altLang="tr-TR" b="1">
                <a:latin typeface="Times New Roman" panose="02020603050405020304" pitchFamily="18" charset="0"/>
              </a:rPr>
              <a:t>.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5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365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365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5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365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365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5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365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365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54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3654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3654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6547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ayt Numarası Yer Tutucusu 5">
            <a:extLst>
              <a:ext uri="{FF2B5EF4-FFF2-40B4-BE49-F238E27FC236}">
                <a16:creationId xmlns:a16="http://schemas.microsoft.com/office/drawing/2014/main" id="{B3147B78-EF3E-4248-BF45-650DA6265E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2792E7-BCAE-45A5-8195-C8F5313CA39E}" type="slidenum">
              <a:rPr lang="tr-TR" altLang="tr-TR"/>
              <a:pPr/>
              <a:t>8</a:t>
            </a:fld>
            <a:endParaRPr lang="tr-TR" altLang="tr-TR"/>
          </a:p>
        </p:txBody>
      </p:sp>
      <p:sp>
        <p:nvSpPr>
          <p:cNvPr id="137218" name="Rectangle 2">
            <a:extLst>
              <a:ext uri="{FF2B5EF4-FFF2-40B4-BE49-F238E27FC236}">
                <a16:creationId xmlns:a16="http://schemas.microsoft.com/office/drawing/2014/main" id="{A81E94FE-F33A-432B-8823-B2D07546356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23850" y="2276475"/>
            <a:ext cx="5616575" cy="2987675"/>
          </a:xfrm>
        </p:spPr>
        <p:txBody>
          <a:bodyPr/>
          <a:lstStyle/>
          <a:p>
            <a:pPr>
              <a:buFontTx/>
              <a:buChar char="•"/>
            </a:pPr>
            <a:r>
              <a:rPr lang="tr-TR" altLang="tr-TR" sz="4000" b="1">
                <a:solidFill>
                  <a:schemeClr val="tx1"/>
                </a:solidFill>
                <a:latin typeface="Times New Roman" panose="02020603050405020304" pitchFamily="18" charset="0"/>
              </a:rPr>
              <a:t> Anlam </a:t>
            </a:r>
            <a:r>
              <a:rPr lang="tr-TR" altLang="tr-TR" sz="4000">
                <a:solidFill>
                  <a:schemeClr val="tx1"/>
                </a:solidFill>
                <a:latin typeface="Times New Roman" panose="02020603050405020304" pitchFamily="18" charset="0"/>
              </a:rPr>
              <a:t>ve</a:t>
            </a:r>
            <a:r>
              <a:rPr lang="tr-TR" altLang="tr-TR" sz="4000" b="1">
                <a:solidFill>
                  <a:schemeClr val="tx1"/>
                </a:solidFill>
                <a:latin typeface="Times New Roman" panose="02020603050405020304" pitchFamily="18" charset="0"/>
              </a:rPr>
              <a:t> fikirlerin bir kişiden diğerine iletildiği süreçtir.</a:t>
            </a:r>
            <a:br>
              <a:rPr lang="tr-TR" altLang="tr-TR" sz="4000" b="1">
                <a:solidFill>
                  <a:schemeClr val="tx1"/>
                </a:solidFill>
                <a:latin typeface="Times New Roman" panose="02020603050405020304" pitchFamily="18" charset="0"/>
              </a:rPr>
            </a:br>
            <a:endParaRPr lang="tr-TR" altLang="tr-TR" sz="4000" b="1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  <p:pic>
        <p:nvPicPr>
          <p:cNvPr id="137223" name="Picture 7" descr="j0233018">
            <a:extLst>
              <a:ext uri="{FF2B5EF4-FFF2-40B4-BE49-F238E27FC236}">
                <a16:creationId xmlns:a16="http://schemas.microsoft.com/office/drawing/2014/main" id="{354916BA-C9F6-4005-8F29-7D0E007AC7C9}"/>
              </a:ext>
            </a:extLst>
          </p:cNvPr>
          <p:cNvPicPr>
            <a:picLocks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300788" y="2276475"/>
            <a:ext cx="2433637" cy="2614613"/>
          </a:xfrm>
        </p:spPr>
      </p:pic>
      <p:sp>
        <p:nvSpPr>
          <p:cNvPr id="137224" name="Rectangle 8">
            <a:extLst>
              <a:ext uri="{FF2B5EF4-FFF2-40B4-BE49-F238E27FC236}">
                <a16:creationId xmlns:a16="http://schemas.microsoft.com/office/drawing/2014/main" id="{DE473426-228A-4670-986E-4DD8603E34C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76375" y="1052513"/>
            <a:ext cx="2132013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tr-TR" altLang="tr-TR" sz="4000" b="1"/>
              <a:t>İletişim: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2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2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2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372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372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372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3721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372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3721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372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3721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372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3721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3721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7218" grpId="0"/>
    </p:bld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ayt Numarası Yer Tutucusu 5">
            <a:extLst>
              <a:ext uri="{FF2B5EF4-FFF2-40B4-BE49-F238E27FC236}">
                <a16:creationId xmlns:a16="http://schemas.microsoft.com/office/drawing/2014/main" id="{9EE18CBF-D718-4D49-899C-8A8D70119C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11093A-4E9C-4963-8EDD-8C292191085B}" type="slidenum">
              <a:rPr lang="tr-TR" altLang="tr-TR"/>
              <a:pPr/>
              <a:t>80</a:t>
            </a:fld>
            <a:endParaRPr lang="tr-TR" altLang="tr-TR"/>
          </a:p>
        </p:txBody>
      </p:sp>
      <p:sp>
        <p:nvSpPr>
          <p:cNvPr id="190467" name="Rectangle 3">
            <a:extLst>
              <a:ext uri="{FF2B5EF4-FFF2-40B4-BE49-F238E27FC236}">
                <a16:creationId xmlns:a16="http://schemas.microsoft.com/office/drawing/2014/main" id="{98E00C14-9F57-41F0-BF19-6FE03DC8D60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116013" y="2924175"/>
            <a:ext cx="7489825" cy="2520950"/>
          </a:xfrm>
        </p:spPr>
        <p:txBody>
          <a:bodyPr/>
          <a:lstStyle/>
          <a:p>
            <a:pPr>
              <a:buFont typeface="Wingdings" panose="05000000000000000000" pitchFamily="2" charset="2"/>
              <a:buNone/>
            </a:pPr>
            <a:r>
              <a:rPr lang="tr-TR" altLang="tr-TR">
                <a:latin typeface="Times New Roman" panose="02020603050405020304" pitchFamily="18" charset="0"/>
              </a:rPr>
              <a:t>	</a:t>
            </a:r>
            <a:r>
              <a:rPr lang="tr-TR" altLang="tr-TR" sz="4000" b="1">
                <a:latin typeface="Times New Roman" panose="02020603050405020304" pitchFamily="18" charset="0"/>
              </a:rPr>
              <a:t>Empatik iletişim içinde olan birey, demokratik tutum </a:t>
            </a:r>
            <a:r>
              <a:rPr lang="tr-TR" altLang="tr-TR" sz="4000">
                <a:latin typeface="Times New Roman" panose="02020603050405020304" pitchFamily="18" charset="0"/>
              </a:rPr>
              <a:t>ve</a:t>
            </a:r>
            <a:r>
              <a:rPr lang="tr-TR" altLang="tr-TR" sz="4000" b="1">
                <a:latin typeface="Times New Roman" panose="02020603050405020304" pitchFamily="18" charset="0"/>
              </a:rPr>
              <a:t> davranış sergileyen bireydir.</a:t>
            </a:r>
            <a:r>
              <a:rPr lang="tr-TR" altLang="tr-TR" sz="4000">
                <a:latin typeface="Times New Roman" panose="02020603050405020304" pitchFamily="18" charset="0"/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4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904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0467" grpId="0" build="p"/>
    </p:bld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ayt Numarası Yer Tutucusu 5">
            <a:extLst>
              <a:ext uri="{FF2B5EF4-FFF2-40B4-BE49-F238E27FC236}">
                <a16:creationId xmlns:a16="http://schemas.microsoft.com/office/drawing/2014/main" id="{4E5833ED-2B99-4FA2-90B6-FD9F662F77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5D2EA0-5A1B-40CC-A67C-40441BD9E5D9}" type="slidenum">
              <a:rPr lang="tr-TR" altLang="tr-TR"/>
              <a:pPr/>
              <a:t>81</a:t>
            </a:fld>
            <a:endParaRPr lang="tr-TR" altLang="tr-TR"/>
          </a:p>
        </p:txBody>
      </p:sp>
      <p:sp>
        <p:nvSpPr>
          <p:cNvPr id="544771" name="Rectangle 3">
            <a:extLst>
              <a:ext uri="{FF2B5EF4-FFF2-40B4-BE49-F238E27FC236}">
                <a16:creationId xmlns:a16="http://schemas.microsoft.com/office/drawing/2014/main" id="{A31031DF-EDF4-40D4-BB2B-2854717CFD3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258888" y="2636838"/>
            <a:ext cx="6918325" cy="3783012"/>
          </a:xfrm>
        </p:spPr>
        <p:txBody>
          <a:bodyPr/>
          <a:lstStyle/>
          <a:p>
            <a:pPr>
              <a:buFont typeface="Wingdings" panose="05000000000000000000" pitchFamily="2" charset="2"/>
              <a:buNone/>
            </a:pPr>
            <a:r>
              <a:rPr lang="tr-TR" altLang="tr-TR"/>
              <a:t>	</a:t>
            </a:r>
            <a:r>
              <a:rPr lang="tr-TR" altLang="tr-TR" b="1"/>
              <a:t>“Güzel söz söyleme sanatı varsa, </a:t>
            </a:r>
            <a:r>
              <a:rPr lang="tr-TR" altLang="tr-TR"/>
              <a:t>bir de</a:t>
            </a:r>
            <a:r>
              <a:rPr lang="tr-TR" altLang="tr-TR" b="1"/>
              <a:t> güzel dinleme </a:t>
            </a:r>
            <a:r>
              <a:rPr lang="tr-TR" altLang="tr-TR"/>
              <a:t>ve </a:t>
            </a:r>
            <a:r>
              <a:rPr lang="tr-TR" altLang="tr-TR" b="1"/>
              <a:t>anlama sanatı vardır.”</a:t>
            </a:r>
          </a:p>
          <a:p>
            <a:endParaRPr lang="tr-TR" altLang="tr-TR" b="1"/>
          </a:p>
          <a:p>
            <a:pPr>
              <a:buFont typeface="Wingdings" panose="05000000000000000000" pitchFamily="2" charset="2"/>
              <a:buNone/>
            </a:pPr>
            <a:r>
              <a:rPr lang="tr-TR" altLang="tr-TR" b="1"/>
              <a:t>					Epiktetos</a:t>
            </a:r>
          </a:p>
        </p:txBody>
      </p:sp>
    </p:spTree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ayt Numarası Yer Tutucusu 6">
            <a:extLst>
              <a:ext uri="{FF2B5EF4-FFF2-40B4-BE49-F238E27FC236}">
                <a16:creationId xmlns:a16="http://schemas.microsoft.com/office/drawing/2014/main" id="{5EA2091F-F78D-4C61-ACB7-B431A94F37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CF0A-7906-4218-B58F-B62B9B504125}" type="slidenum">
              <a:rPr lang="tr-TR" altLang="tr-TR"/>
              <a:pPr/>
              <a:t>82</a:t>
            </a:fld>
            <a:endParaRPr lang="tr-TR" altLang="tr-TR"/>
          </a:p>
        </p:txBody>
      </p:sp>
      <p:sp>
        <p:nvSpPr>
          <p:cNvPr id="191490" name="Rectangle 2">
            <a:extLst>
              <a:ext uri="{FF2B5EF4-FFF2-40B4-BE49-F238E27FC236}">
                <a16:creationId xmlns:a16="http://schemas.microsoft.com/office/drawing/2014/main" id="{D3C51824-44B8-4ED2-95F9-517FEC1C3CA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331913" y="765175"/>
            <a:ext cx="3997325" cy="839788"/>
          </a:xfrm>
        </p:spPr>
        <p:txBody>
          <a:bodyPr/>
          <a:lstStyle/>
          <a:p>
            <a:r>
              <a:rPr lang="tr-TR" altLang="tr-TR" b="1">
                <a:latin typeface="Times New Roman" panose="02020603050405020304" pitchFamily="18" charset="0"/>
              </a:rPr>
              <a:t>Aktif Dinleme</a:t>
            </a:r>
          </a:p>
        </p:txBody>
      </p:sp>
      <p:sp>
        <p:nvSpPr>
          <p:cNvPr id="191491" name="Rectangle 3">
            <a:extLst>
              <a:ext uri="{FF2B5EF4-FFF2-40B4-BE49-F238E27FC236}">
                <a16:creationId xmlns:a16="http://schemas.microsoft.com/office/drawing/2014/main" id="{BE41687F-46A5-4E54-8487-875FD0611E02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539750" y="2205038"/>
            <a:ext cx="4176713" cy="3927475"/>
          </a:xfrm>
        </p:spPr>
        <p:txBody>
          <a:bodyPr/>
          <a:lstStyle/>
          <a:p>
            <a:r>
              <a:rPr lang="tr-TR" altLang="tr-TR" b="1">
                <a:latin typeface="Times New Roman" panose="02020603050405020304" pitchFamily="18" charset="0"/>
              </a:rPr>
              <a:t>İyi bir dinleyici</a:t>
            </a:r>
            <a:r>
              <a:rPr lang="tr-TR" altLang="tr-TR">
                <a:latin typeface="Times New Roman" panose="02020603050405020304" pitchFamily="18" charset="0"/>
              </a:rPr>
              <a:t>, </a:t>
            </a:r>
            <a:r>
              <a:rPr lang="tr-TR" altLang="tr-TR" b="1">
                <a:latin typeface="Times New Roman" panose="02020603050405020304" pitchFamily="18" charset="0"/>
              </a:rPr>
              <a:t>iletişim halindeki kişinin yalnız sözlerindeki değil</a:t>
            </a:r>
            <a:r>
              <a:rPr lang="tr-TR" altLang="tr-TR">
                <a:latin typeface="Times New Roman" panose="02020603050405020304" pitchFamily="18" charset="0"/>
              </a:rPr>
              <a:t>, </a:t>
            </a:r>
            <a:r>
              <a:rPr lang="tr-TR" altLang="tr-TR" b="1">
                <a:latin typeface="Times New Roman" panose="02020603050405020304" pitchFamily="18" charset="0"/>
              </a:rPr>
              <a:t>beden diliyle ortaya koyduğu  mesajları da alır. </a:t>
            </a:r>
          </a:p>
        </p:txBody>
      </p:sp>
      <p:pic>
        <p:nvPicPr>
          <p:cNvPr id="191492" name="Picture 4" descr="dinleme">
            <a:extLst>
              <a:ext uri="{FF2B5EF4-FFF2-40B4-BE49-F238E27FC236}">
                <a16:creationId xmlns:a16="http://schemas.microsoft.com/office/drawing/2014/main" id="{93C6193F-265A-4B40-9086-1C93374842F2}"/>
              </a:ext>
            </a:extLst>
          </p:cNvPr>
          <p:cNvPicPr>
            <a:picLocks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643438" y="2133600"/>
            <a:ext cx="4284662" cy="37433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4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914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4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914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914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4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914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914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1490" grpId="0"/>
      <p:bldP spid="191491" grpId="0" build="p"/>
    </p:bld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ayt Numarası Yer Tutucusu 6">
            <a:extLst>
              <a:ext uri="{FF2B5EF4-FFF2-40B4-BE49-F238E27FC236}">
                <a16:creationId xmlns:a16="http://schemas.microsoft.com/office/drawing/2014/main" id="{B53833A3-5B15-4591-8D30-E45560F1FC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C44E41-BC91-41E8-9181-3F27A52F5546}" type="slidenum">
              <a:rPr lang="tr-TR" altLang="tr-TR"/>
              <a:pPr/>
              <a:t>83</a:t>
            </a:fld>
            <a:endParaRPr lang="tr-TR" altLang="tr-TR"/>
          </a:p>
        </p:txBody>
      </p:sp>
      <p:sp>
        <p:nvSpPr>
          <p:cNvPr id="217090" name="Rectangle 2">
            <a:extLst>
              <a:ext uri="{FF2B5EF4-FFF2-40B4-BE49-F238E27FC236}">
                <a16:creationId xmlns:a16="http://schemas.microsoft.com/office/drawing/2014/main" id="{85EEAF00-DEDB-4580-A95E-6B01C552402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403350" y="692150"/>
            <a:ext cx="4032250" cy="984250"/>
          </a:xfrm>
        </p:spPr>
        <p:txBody>
          <a:bodyPr/>
          <a:lstStyle/>
          <a:p>
            <a:r>
              <a:rPr lang="tr-TR" altLang="tr-TR" b="1">
                <a:latin typeface="Times New Roman" panose="02020603050405020304" pitchFamily="18" charset="0"/>
              </a:rPr>
              <a:t>Aktif Dinleme</a:t>
            </a:r>
          </a:p>
        </p:txBody>
      </p:sp>
      <p:sp>
        <p:nvSpPr>
          <p:cNvPr id="217091" name="Rectangle 3">
            <a:extLst>
              <a:ext uri="{FF2B5EF4-FFF2-40B4-BE49-F238E27FC236}">
                <a16:creationId xmlns:a16="http://schemas.microsoft.com/office/drawing/2014/main" id="{387A8D78-8020-4C94-9349-6369FA48CC2E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323850" y="2205038"/>
            <a:ext cx="4679950" cy="446405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tr-TR" altLang="tr-TR" sz="2600">
                <a:latin typeface="Times New Roman" panose="02020603050405020304" pitchFamily="18" charset="0"/>
              </a:rPr>
              <a:t>Dinleyicinin </a:t>
            </a:r>
            <a:r>
              <a:rPr lang="tr-TR" altLang="tr-TR" sz="2600" b="1">
                <a:latin typeface="Times New Roman" panose="02020603050405020304" pitchFamily="18" charset="0"/>
              </a:rPr>
              <a:t>dinlediğini konuşmacıya yansıtması</a:t>
            </a:r>
            <a:r>
              <a:rPr lang="tr-TR" altLang="tr-TR" sz="2600">
                <a:latin typeface="Times New Roman" panose="02020603050405020304" pitchFamily="18" charset="0"/>
              </a:rPr>
              <a:t> gerekir. </a:t>
            </a:r>
          </a:p>
          <a:p>
            <a:pPr>
              <a:lnSpc>
                <a:spcPct val="90000"/>
              </a:lnSpc>
            </a:pPr>
            <a:r>
              <a:rPr lang="tr-TR" altLang="tr-TR" sz="2600">
                <a:latin typeface="Times New Roman" panose="02020603050405020304" pitchFamily="18" charset="0"/>
              </a:rPr>
              <a:t>Bu, </a:t>
            </a:r>
            <a:r>
              <a:rPr lang="tr-TR" altLang="tr-TR" sz="2600" b="1">
                <a:latin typeface="Times New Roman" panose="02020603050405020304" pitchFamily="18" charset="0"/>
              </a:rPr>
              <a:t>sadece nezaket değil</a:t>
            </a:r>
            <a:r>
              <a:rPr lang="tr-TR" altLang="tr-TR" sz="2600">
                <a:latin typeface="Times New Roman" panose="02020603050405020304" pitchFamily="18" charset="0"/>
              </a:rPr>
              <a:t>dir. </a:t>
            </a:r>
          </a:p>
          <a:p>
            <a:pPr>
              <a:lnSpc>
                <a:spcPct val="90000"/>
              </a:lnSpc>
            </a:pPr>
            <a:r>
              <a:rPr lang="tr-TR" altLang="tr-TR" sz="2600">
                <a:latin typeface="Times New Roman" panose="02020603050405020304" pitchFamily="18" charset="0"/>
              </a:rPr>
              <a:t>Aktif dinleme, </a:t>
            </a:r>
            <a:r>
              <a:rPr lang="tr-TR" altLang="tr-TR" sz="2600" b="1">
                <a:latin typeface="Times New Roman" panose="02020603050405020304" pitchFamily="18" charset="0"/>
              </a:rPr>
              <a:t>konuşmacıyı teşvik eder</a:t>
            </a:r>
            <a:r>
              <a:rPr lang="tr-TR" altLang="tr-TR" sz="2600">
                <a:latin typeface="Times New Roman" panose="02020603050405020304" pitchFamily="18" charset="0"/>
              </a:rPr>
              <a:t> ve </a:t>
            </a:r>
            <a:r>
              <a:rPr lang="tr-TR" altLang="tr-TR" sz="2600" b="1">
                <a:latin typeface="Times New Roman" panose="02020603050405020304" pitchFamily="18" charset="0"/>
              </a:rPr>
              <a:t>söylediklerinin anlaşılıp anlaşılmadığı</a:t>
            </a:r>
            <a:r>
              <a:rPr lang="tr-TR" altLang="tr-TR" sz="2600">
                <a:latin typeface="Times New Roman" panose="02020603050405020304" pitchFamily="18" charset="0"/>
              </a:rPr>
              <a:t> hakkında </a:t>
            </a:r>
            <a:r>
              <a:rPr lang="tr-TR" altLang="tr-TR" sz="2600" b="1">
                <a:latin typeface="Times New Roman" panose="02020603050405020304" pitchFamily="18" charset="0"/>
              </a:rPr>
              <a:t>bilgi verir</a:t>
            </a:r>
            <a:r>
              <a:rPr lang="tr-TR" altLang="tr-TR" sz="2600">
                <a:latin typeface="Times New Roman" panose="02020603050405020304" pitchFamily="18" charset="0"/>
              </a:rPr>
              <a:t>. </a:t>
            </a:r>
          </a:p>
          <a:p>
            <a:pPr>
              <a:lnSpc>
                <a:spcPct val="90000"/>
              </a:lnSpc>
            </a:pPr>
            <a:r>
              <a:rPr lang="tr-TR" altLang="tr-TR" sz="2600">
                <a:latin typeface="Times New Roman" panose="02020603050405020304" pitchFamily="18" charset="0"/>
              </a:rPr>
              <a:t>Ayrıca </a:t>
            </a:r>
            <a:r>
              <a:rPr lang="tr-TR" altLang="tr-TR" sz="2600" b="1">
                <a:latin typeface="Times New Roman" panose="02020603050405020304" pitchFamily="18" charset="0"/>
              </a:rPr>
              <a:t>konuşanın düşüncelerini toplamasını</a:t>
            </a:r>
            <a:r>
              <a:rPr lang="tr-TR" altLang="tr-TR" sz="2600">
                <a:latin typeface="Times New Roman" panose="02020603050405020304" pitchFamily="18" charset="0"/>
              </a:rPr>
              <a:t> da sağlar. 	</a:t>
            </a:r>
            <a:r>
              <a:rPr lang="tr-TR" altLang="tr-TR" sz="2400">
                <a:latin typeface="Times New Roman" panose="02020603050405020304" pitchFamily="18" charset="0"/>
              </a:rPr>
              <a:t>	</a:t>
            </a:r>
          </a:p>
        </p:txBody>
      </p:sp>
      <p:pic>
        <p:nvPicPr>
          <p:cNvPr id="217092" name="Picture 4" descr="dinleme">
            <a:extLst>
              <a:ext uri="{FF2B5EF4-FFF2-40B4-BE49-F238E27FC236}">
                <a16:creationId xmlns:a16="http://schemas.microsoft.com/office/drawing/2014/main" id="{F5895E8E-2CCE-417F-B7B8-F36BA3231D94}"/>
              </a:ext>
            </a:extLst>
          </p:cNvPr>
          <p:cNvPicPr>
            <a:picLocks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292725" y="2276475"/>
            <a:ext cx="3681413" cy="352901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0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170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170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0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170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170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0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170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170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0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170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170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7091" grpId="0" build="p"/>
    </p:bld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ayt Numarası Yer Tutucusu 6">
            <a:extLst>
              <a:ext uri="{FF2B5EF4-FFF2-40B4-BE49-F238E27FC236}">
                <a16:creationId xmlns:a16="http://schemas.microsoft.com/office/drawing/2014/main" id="{A4F9815A-9CCA-4548-811E-1D59871AC2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AF93B8-DDF5-4DF1-BE98-DB4600EC3F81}" type="slidenum">
              <a:rPr lang="tr-TR" altLang="tr-TR"/>
              <a:pPr/>
              <a:t>84</a:t>
            </a:fld>
            <a:endParaRPr lang="tr-TR" altLang="tr-TR"/>
          </a:p>
        </p:txBody>
      </p:sp>
      <p:sp>
        <p:nvSpPr>
          <p:cNvPr id="216066" name="Rectangle 2">
            <a:extLst>
              <a:ext uri="{FF2B5EF4-FFF2-40B4-BE49-F238E27FC236}">
                <a16:creationId xmlns:a16="http://schemas.microsoft.com/office/drawing/2014/main" id="{18A3643A-DD1A-460B-866B-929EFB15DFD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150938" y="908050"/>
            <a:ext cx="3925887" cy="768350"/>
          </a:xfrm>
        </p:spPr>
        <p:txBody>
          <a:bodyPr/>
          <a:lstStyle/>
          <a:p>
            <a:r>
              <a:rPr lang="tr-TR" altLang="tr-TR" b="1">
                <a:latin typeface="Times New Roman" panose="02020603050405020304" pitchFamily="18" charset="0"/>
              </a:rPr>
              <a:t>Aktif Dinleme</a:t>
            </a:r>
          </a:p>
        </p:txBody>
      </p:sp>
      <p:sp>
        <p:nvSpPr>
          <p:cNvPr id="216067" name="Rectangle 3">
            <a:extLst>
              <a:ext uri="{FF2B5EF4-FFF2-40B4-BE49-F238E27FC236}">
                <a16:creationId xmlns:a16="http://schemas.microsoft.com/office/drawing/2014/main" id="{72B6C084-BE70-42EE-A534-95BB7BAB1BCE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None/>
            </a:pPr>
            <a:r>
              <a:rPr lang="tr-TR" altLang="tr-TR" sz="3600">
                <a:latin typeface="Times New Roman" panose="02020603050405020304" pitchFamily="18" charset="0"/>
              </a:rPr>
              <a:t>	</a:t>
            </a:r>
          </a:p>
        </p:txBody>
      </p:sp>
      <p:pic>
        <p:nvPicPr>
          <p:cNvPr id="216068" name="Picture 4" descr="dinleme">
            <a:extLst>
              <a:ext uri="{FF2B5EF4-FFF2-40B4-BE49-F238E27FC236}">
                <a16:creationId xmlns:a16="http://schemas.microsoft.com/office/drawing/2014/main" id="{FD1DABBE-4D7F-4F42-8005-15E961B63632}"/>
              </a:ext>
            </a:extLst>
          </p:cNvPr>
          <p:cNvPicPr>
            <a:picLocks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932363" y="2133600"/>
            <a:ext cx="3960812" cy="410368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16069" name="Rectangle 5">
            <a:extLst>
              <a:ext uri="{FF2B5EF4-FFF2-40B4-BE49-F238E27FC236}">
                <a16:creationId xmlns:a16="http://schemas.microsoft.com/office/drawing/2014/main" id="{6B2EA7D2-E3F4-4312-888D-83643F5613E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9388" y="1989138"/>
            <a:ext cx="5040312" cy="47894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lvl="1">
              <a:buFont typeface="Wingdings" panose="05000000000000000000" pitchFamily="2" charset="2"/>
              <a:buChar char="§"/>
            </a:pPr>
            <a:r>
              <a:rPr lang="tr-TR" altLang="tr-TR" sz="2400" b="1"/>
              <a:t> </a:t>
            </a:r>
            <a:r>
              <a:rPr lang="tr-TR" altLang="tr-TR" sz="2800"/>
              <a:t>Dinleyen, </a:t>
            </a:r>
            <a:r>
              <a:rPr lang="tr-TR" altLang="tr-TR" sz="2800" b="1"/>
              <a:t>konuşanın söylediklerini açarak geri verir,</a:t>
            </a:r>
            <a:r>
              <a:rPr lang="tr-TR" altLang="tr-TR" sz="2800"/>
              <a:t> böylece </a:t>
            </a:r>
            <a:r>
              <a:rPr lang="tr-TR" altLang="tr-TR" sz="2800" b="1"/>
              <a:t>konuşan dinleyenin ne anladığını öğrenir.</a:t>
            </a:r>
          </a:p>
          <a:p>
            <a:pPr lvl="1">
              <a:buFont typeface="Wingdings" panose="05000000000000000000" pitchFamily="2" charset="2"/>
              <a:buNone/>
            </a:pPr>
            <a:endParaRPr lang="tr-TR" altLang="tr-TR" sz="2800" b="1"/>
          </a:p>
          <a:p>
            <a:pPr lvl="1">
              <a:buFont typeface="Wingdings" panose="05000000000000000000" pitchFamily="2" charset="2"/>
              <a:buChar char="§"/>
            </a:pPr>
            <a:r>
              <a:rPr lang="tr-TR" altLang="tr-TR" sz="2800"/>
              <a:t> </a:t>
            </a:r>
            <a:r>
              <a:rPr lang="tr-TR" altLang="tr-TR" sz="2800" b="1"/>
              <a:t>Diyalog gelişir, derin</a:t>
            </a:r>
            <a:r>
              <a:rPr lang="tr-TR" altLang="tr-TR" sz="2800"/>
              <a:t> ve </a:t>
            </a:r>
            <a:r>
              <a:rPr lang="tr-TR" altLang="tr-TR" sz="2800" b="1"/>
              <a:t>doyurucu ilişkiler kurma</a:t>
            </a:r>
            <a:r>
              <a:rPr lang="tr-TR" altLang="tr-TR" sz="2800"/>
              <a:t> olasılığı artar, </a:t>
            </a:r>
            <a:r>
              <a:rPr lang="tr-TR" altLang="tr-TR" sz="2800" b="1"/>
              <a:t>kendisine</a:t>
            </a:r>
            <a:r>
              <a:rPr lang="tr-TR" altLang="tr-TR" sz="2800"/>
              <a:t> ve </a:t>
            </a:r>
            <a:r>
              <a:rPr lang="tr-TR" altLang="tr-TR" sz="2800" b="1"/>
              <a:t>başkalarına yararlı olma</a:t>
            </a:r>
            <a:r>
              <a:rPr lang="tr-TR" altLang="tr-TR" sz="2800"/>
              <a:t> imkânı doğar.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0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160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160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6069" grpId="0"/>
    </p:bld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ayt Numarası Yer Tutucusu 5">
            <a:extLst>
              <a:ext uri="{FF2B5EF4-FFF2-40B4-BE49-F238E27FC236}">
                <a16:creationId xmlns:a16="http://schemas.microsoft.com/office/drawing/2014/main" id="{285703A2-A80D-4FF5-9072-AF57A9ADA1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A9BDC2-7549-4607-B434-CA382B0D3D04}" type="slidenum">
              <a:rPr lang="tr-TR" altLang="tr-TR"/>
              <a:pPr/>
              <a:t>85</a:t>
            </a:fld>
            <a:endParaRPr lang="tr-TR" altLang="tr-TR"/>
          </a:p>
        </p:txBody>
      </p:sp>
      <p:sp>
        <p:nvSpPr>
          <p:cNvPr id="218114" name="Rectangle 2">
            <a:extLst>
              <a:ext uri="{FF2B5EF4-FFF2-40B4-BE49-F238E27FC236}">
                <a16:creationId xmlns:a16="http://schemas.microsoft.com/office/drawing/2014/main" id="{C73C2149-73CD-4622-A549-72CCDC411E1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547813" y="765175"/>
            <a:ext cx="4032250" cy="911225"/>
          </a:xfrm>
        </p:spPr>
        <p:txBody>
          <a:bodyPr/>
          <a:lstStyle/>
          <a:p>
            <a:r>
              <a:rPr lang="tr-TR" altLang="tr-TR" b="1">
                <a:latin typeface="Times New Roman" panose="02020603050405020304" pitchFamily="18" charset="0"/>
              </a:rPr>
              <a:t>Aktif Dinleme</a:t>
            </a:r>
          </a:p>
        </p:txBody>
      </p:sp>
      <p:sp>
        <p:nvSpPr>
          <p:cNvPr id="218115" name="Rectangle 3">
            <a:extLst>
              <a:ext uri="{FF2B5EF4-FFF2-40B4-BE49-F238E27FC236}">
                <a16:creationId xmlns:a16="http://schemas.microsoft.com/office/drawing/2014/main" id="{A4556340-E1E0-4CE3-9617-845AD6E92EB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250825" y="1916113"/>
            <a:ext cx="8713788" cy="4681537"/>
          </a:xfrm>
        </p:spPr>
        <p:txBody>
          <a:bodyPr/>
          <a:lstStyle/>
          <a:p>
            <a:pPr algn="just">
              <a:lnSpc>
                <a:spcPct val="90000"/>
              </a:lnSpc>
              <a:buFont typeface="Wingdings" panose="05000000000000000000" pitchFamily="2" charset="2"/>
              <a:buNone/>
            </a:pPr>
            <a:endParaRPr lang="tr-TR" altLang="tr-TR" sz="1000">
              <a:latin typeface="Times New Roman" panose="02020603050405020304" pitchFamily="18" charset="0"/>
            </a:endParaRPr>
          </a:p>
          <a:p>
            <a:pPr>
              <a:lnSpc>
                <a:spcPct val="90000"/>
              </a:lnSpc>
            </a:pPr>
            <a:r>
              <a:rPr lang="tr-TR" altLang="tr-TR" sz="2400" b="1">
                <a:latin typeface="Times New Roman" panose="02020603050405020304" pitchFamily="18" charset="0"/>
              </a:rPr>
              <a:t>İlgili </a:t>
            </a:r>
            <a:r>
              <a:rPr lang="tr-TR" altLang="tr-TR" sz="2400">
                <a:latin typeface="Times New Roman" panose="02020603050405020304" pitchFamily="18" charset="0"/>
              </a:rPr>
              <a:t>ama </a:t>
            </a:r>
            <a:r>
              <a:rPr lang="tr-TR" altLang="tr-TR" sz="2400" b="1">
                <a:latin typeface="Times New Roman" panose="02020603050405020304" pitchFamily="18" charset="0"/>
              </a:rPr>
              <a:t>tehdit edici olmayan</a:t>
            </a:r>
            <a:r>
              <a:rPr lang="tr-TR" altLang="tr-TR" sz="2400">
                <a:latin typeface="Times New Roman" panose="02020603050405020304" pitchFamily="18" charset="0"/>
              </a:rPr>
              <a:t> bir </a:t>
            </a:r>
            <a:r>
              <a:rPr lang="tr-TR" altLang="tr-TR" sz="2400" b="1">
                <a:latin typeface="Times New Roman" panose="02020603050405020304" pitchFamily="18" charset="0"/>
              </a:rPr>
              <a:t>pozisyon</a:t>
            </a:r>
            <a:r>
              <a:rPr lang="tr-TR" altLang="tr-TR" sz="2400">
                <a:latin typeface="Times New Roman" panose="02020603050405020304" pitchFamily="18" charset="0"/>
              </a:rPr>
              <a:t>da kalmak. </a:t>
            </a:r>
          </a:p>
          <a:p>
            <a:pPr>
              <a:lnSpc>
                <a:spcPct val="90000"/>
              </a:lnSpc>
            </a:pPr>
            <a:r>
              <a:rPr lang="tr-TR" altLang="tr-TR" sz="2400">
                <a:latin typeface="Times New Roman" panose="02020603050405020304" pitchFamily="18" charset="0"/>
              </a:rPr>
              <a:t>Karşıdaki kişi </a:t>
            </a:r>
            <a:r>
              <a:rPr lang="tr-TR" altLang="tr-TR" sz="2400" b="1">
                <a:latin typeface="Times New Roman" panose="02020603050405020304" pitchFamily="18" charset="0"/>
              </a:rPr>
              <a:t>konuştuğu sürece ona bakmak</a:t>
            </a:r>
            <a:r>
              <a:rPr lang="tr-TR" altLang="tr-TR" sz="2400">
                <a:latin typeface="Times New Roman" panose="02020603050405020304" pitchFamily="18" charset="0"/>
              </a:rPr>
              <a:t>. </a:t>
            </a:r>
          </a:p>
          <a:p>
            <a:pPr>
              <a:lnSpc>
                <a:spcPct val="90000"/>
              </a:lnSpc>
            </a:pPr>
            <a:r>
              <a:rPr lang="tr-TR" altLang="tr-TR" sz="2400" b="1">
                <a:latin typeface="Times New Roman" panose="02020603050405020304" pitchFamily="18" charset="0"/>
              </a:rPr>
              <a:t>Dikkati </a:t>
            </a:r>
            <a:r>
              <a:rPr lang="tr-TR" altLang="tr-TR" sz="2400">
                <a:latin typeface="Times New Roman" panose="02020603050405020304" pitchFamily="18" charset="0"/>
              </a:rPr>
              <a:t>konuşmacının jest ve mimiklerine değil </a:t>
            </a:r>
            <a:r>
              <a:rPr lang="tr-TR" altLang="tr-TR" sz="2400" b="1">
                <a:latin typeface="Times New Roman" panose="02020603050405020304" pitchFamily="18" charset="0"/>
              </a:rPr>
              <a:t>konuşulan konuya vermek. </a:t>
            </a:r>
          </a:p>
          <a:p>
            <a:pPr>
              <a:lnSpc>
                <a:spcPct val="90000"/>
              </a:lnSpc>
            </a:pPr>
            <a:r>
              <a:rPr lang="tr-TR" altLang="tr-TR" sz="2400" b="1">
                <a:latin typeface="Times New Roman" panose="02020603050405020304" pitchFamily="18" charset="0"/>
              </a:rPr>
              <a:t>Ara sıra gülümsemek</a:t>
            </a:r>
            <a:r>
              <a:rPr lang="tr-TR" altLang="tr-TR" sz="2400">
                <a:latin typeface="Times New Roman" panose="02020603050405020304" pitchFamily="18" charset="0"/>
              </a:rPr>
              <a:t>, </a:t>
            </a:r>
            <a:r>
              <a:rPr lang="tr-TR" altLang="tr-TR" sz="2400" b="1">
                <a:latin typeface="Times New Roman" panose="02020603050405020304" pitchFamily="18" charset="0"/>
              </a:rPr>
              <a:t>başını sallayarak “evet anlıyorum</a:t>
            </a:r>
            <a:r>
              <a:rPr lang="tr-TR" altLang="tr-TR" sz="2400">
                <a:latin typeface="Times New Roman" panose="02020603050405020304" pitchFamily="18" charset="0"/>
              </a:rPr>
              <a:t>” gibi ifadelerle </a:t>
            </a:r>
            <a:r>
              <a:rPr lang="tr-TR" altLang="tr-TR" sz="2400" b="1">
                <a:latin typeface="Times New Roman" panose="02020603050405020304" pitchFamily="18" charset="0"/>
              </a:rPr>
              <a:t>kişiyi konuşmaya teşvik etmek</a:t>
            </a:r>
            <a:r>
              <a:rPr lang="tr-TR" altLang="tr-TR" sz="2400">
                <a:latin typeface="Times New Roman" panose="02020603050405020304" pitchFamily="18" charset="0"/>
              </a:rPr>
              <a:t>,</a:t>
            </a:r>
          </a:p>
          <a:p>
            <a:pPr>
              <a:lnSpc>
                <a:spcPct val="90000"/>
              </a:lnSpc>
            </a:pPr>
            <a:r>
              <a:rPr lang="tr-TR" altLang="tr-TR" sz="2400" b="1">
                <a:latin typeface="Times New Roman" panose="02020603050405020304" pitchFamily="18" charset="0"/>
              </a:rPr>
              <a:t>Soru sormak</a:t>
            </a:r>
            <a:r>
              <a:rPr lang="tr-TR" altLang="tr-TR" sz="2400">
                <a:latin typeface="Times New Roman" panose="02020603050405020304" pitchFamily="18" charset="0"/>
              </a:rPr>
              <a:t>. </a:t>
            </a:r>
          </a:p>
          <a:p>
            <a:pPr>
              <a:lnSpc>
                <a:spcPct val="90000"/>
              </a:lnSpc>
            </a:pPr>
            <a:r>
              <a:rPr lang="tr-TR" altLang="tr-TR" sz="2400">
                <a:latin typeface="Times New Roman" panose="02020603050405020304" pitchFamily="18" charset="0"/>
              </a:rPr>
              <a:t>Konuşmada geçen </a:t>
            </a:r>
            <a:r>
              <a:rPr lang="tr-TR" altLang="tr-TR" sz="2400" b="1">
                <a:latin typeface="Times New Roman" panose="02020603050405020304" pitchFamily="18" charset="0"/>
              </a:rPr>
              <a:t>sözcüklerin arkasındaki duyguları anlamaya çalışmak. </a:t>
            </a:r>
          </a:p>
          <a:p>
            <a:pPr>
              <a:lnSpc>
                <a:spcPct val="90000"/>
              </a:lnSpc>
            </a:pPr>
            <a:r>
              <a:rPr lang="tr-TR" altLang="tr-TR" sz="2400" b="1">
                <a:latin typeface="Times New Roman" panose="02020603050405020304" pitchFamily="18" charset="0"/>
              </a:rPr>
              <a:t>Dinler gibi gözükmemek</a:t>
            </a:r>
            <a:r>
              <a:rPr lang="tr-TR" altLang="tr-TR" sz="2400">
                <a:latin typeface="Times New Roman" panose="02020603050405020304" pitchFamily="18" charset="0"/>
              </a:rPr>
              <a:t>.</a:t>
            </a:r>
          </a:p>
          <a:p>
            <a:pPr>
              <a:lnSpc>
                <a:spcPct val="90000"/>
              </a:lnSpc>
            </a:pPr>
            <a:r>
              <a:rPr lang="tr-TR" altLang="tr-TR" sz="2400" b="1">
                <a:latin typeface="Times New Roman" panose="02020603050405020304" pitchFamily="18" charset="0"/>
              </a:rPr>
              <a:t>Konuşmanın bazı noktalarına aşırı duyarlılık göstermemek</a:t>
            </a:r>
            <a:r>
              <a:rPr lang="en-GB" altLang="tr-TR" sz="2400" b="1">
                <a:latin typeface="Times New Roman" panose="02020603050405020304" pitchFamily="18" charset="0"/>
              </a:rPr>
              <a:t>.</a:t>
            </a:r>
            <a:r>
              <a:rPr lang="tr-TR" altLang="tr-TR" sz="2400" b="1">
                <a:latin typeface="Times New Roman" panose="02020603050405020304" pitchFamily="18" charset="0"/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1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181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181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1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181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181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1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181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181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1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181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181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1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181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181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1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181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181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11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1811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1811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11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1811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1811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8115" grpId="0" build="p"/>
    </p:bld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ayt Numarası Yer Tutucusu 5">
            <a:extLst>
              <a:ext uri="{FF2B5EF4-FFF2-40B4-BE49-F238E27FC236}">
                <a16:creationId xmlns:a16="http://schemas.microsoft.com/office/drawing/2014/main" id="{58C176D2-2837-475C-AE68-B1A6379ABA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267930-75D8-4C18-B8A1-2B3189962B40}" type="slidenum">
              <a:rPr lang="tr-TR" altLang="tr-TR"/>
              <a:pPr/>
              <a:t>86</a:t>
            </a:fld>
            <a:endParaRPr lang="tr-TR" altLang="tr-TR"/>
          </a:p>
        </p:txBody>
      </p:sp>
      <p:sp>
        <p:nvSpPr>
          <p:cNvPr id="535555" name="Rectangle 3">
            <a:extLst>
              <a:ext uri="{FF2B5EF4-FFF2-40B4-BE49-F238E27FC236}">
                <a16:creationId xmlns:a16="http://schemas.microsoft.com/office/drawing/2014/main" id="{96FDA8CD-9856-45B8-B41D-D30D7B22519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539750" y="2133600"/>
            <a:ext cx="7853363" cy="4114800"/>
          </a:xfrm>
        </p:spPr>
        <p:txBody>
          <a:bodyPr/>
          <a:lstStyle/>
          <a:p>
            <a:pPr algn="ctr">
              <a:buFont typeface="Wingdings" panose="05000000000000000000" pitchFamily="2" charset="2"/>
              <a:buNone/>
            </a:pPr>
            <a:endParaRPr lang="tr-TR" altLang="tr-TR"/>
          </a:p>
          <a:p>
            <a:pPr algn="ctr">
              <a:buFont typeface="Wingdings" panose="05000000000000000000" pitchFamily="2" charset="2"/>
              <a:buNone/>
            </a:pPr>
            <a:r>
              <a:rPr lang="tr-TR" altLang="tr-TR" sz="4800"/>
              <a:t>Sessizliği, olduğundan daha iyi hale getiremeyeceğiniz sürece konuşmayın.</a:t>
            </a:r>
          </a:p>
        </p:txBody>
      </p:sp>
    </p:spTree>
  </p:cSld>
  <p:clrMapOvr>
    <a:masterClrMapping/>
  </p:clrMapOvr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ayt Numarası Yer Tutucusu 5">
            <a:extLst>
              <a:ext uri="{FF2B5EF4-FFF2-40B4-BE49-F238E27FC236}">
                <a16:creationId xmlns:a16="http://schemas.microsoft.com/office/drawing/2014/main" id="{4A35DD08-C123-4FB4-A582-8230E3E727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9B7F4C-0F94-4C8B-83A0-64232EBC95BE}" type="slidenum">
              <a:rPr lang="tr-TR" altLang="tr-TR"/>
              <a:pPr/>
              <a:t>87</a:t>
            </a:fld>
            <a:endParaRPr lang="tr-TR" altLang="tr-TR"/>
          </a:p>
        </p:txBody>
      </p:sp>
      <p:sp>
        <p:nvSpPr>
          <p:cNvPr id="235523" name="Rectangle 3">
            <a:extLst>
              <a:ext uri="{FF2B5EF4-FFF2-40B4-BE49-F238E27FC236}">
                <a16:creationId xmlns:a16="http://schemas.microsoft.com/office/drawing/2014/main" id="{7CD58121-41BE-430A-8EB5-C59840B8BBA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827088" y="2017713"/>
            <a:ext cx="8128000" cy="4506912"/>
          </a:xfrm>
        </p:spPr>
        <p:txBody>
          <a:bodyPr/>
          <a:lstStyle/>
          <a:p>
            <a:r>
              <a:rPr lang="tr-TR" altLang="tr-TR" sz="3600" b="1">
                <a:latin typeface="Times New Roman" panose="02020603050405020304" pitchFamily="18" charset="0"/>
              </a:rPr>
              <a:t>Söylenen</a:t>
            </a:r>
            <a:r>
              <a:rPr lang="tr-TR" altLang="tr-TR" sz="3600">
                <a:latin typeface="Times New Roman" panose="02020603050405020304" pitchFamily="18" charset="0"/>
              </a:rPr>
              <a:t> her şey </a:t>
            </a:r>
            <a:r>
              <a:rPr lang="tr-TR" altLang="tr-TR" sz="3600" b="1">
                <a:latin typeface="Times New Roman" panose="02020603050405020304" pitchFamily="18" charset="0"/>
              </a:rPr>
              <a:t>duyulacak</a:t>
            </a:r>
          </a:p>
          <a:p>
            <a:r>
              <a:rPr lang="tr-TR" altLang="tr-TR" sz="3600">
                <a:latin typeface="Times New Roman" panose="02020603050405020304" pitchFamily="18" charset="0"/>
              </a:rPr>
              <a:t>Duyulan her şey </a:t>
            </a:r>
            <a:r>
              <a:rPr lang="tr-TR" altLang="tr-TR" sz="3600" b="1">
                <a:latin typeface="Times New Roman" panose="02020603050405020304" pitchFamily="18" charset="0"/>
              </a:rPr>
              <a:t>anlaşılacak</a:t>
            </a:r>
          </a:p>
          <a:p>
            <a:r>
              <a:rPr lang="tr-TR" altLang="tr-TR" sz="3600">
                <a:latin typeface="Times New Roman" panose="02020603050405020304" pitchFamily="18" charset="0"/>
              </a:rPr>
              <a:t>Anlaşılan her şey </a:t>
            </a:r>
            <a:r>
              <a:rPr lang="tr-TR" altLang="tr-TR" sz="3600" b="1">
                <a:latin typeface="Times New Roman" panose="02020603050405020304" pitchFamily="18" charset="0"/>
              </a:rPr>
              <a:t>kabul edilecek</a:t>
            </a:r>
          </a:p>
          <a:p>
            <a:r>
              <a:rPr lang="tr-TR" altLang="tr-TR" sz="3600">
                <a:latin typeface="Times New Roman" panose="02020603050405020304" pitchFamily="18" charset="0"/>
              </a:rPr>
              <a:t>Kabul edilen her şey </a:t>
            </a:r>
            <a:r>
              <a:rPr lang="tr-TR" altLang="tr-TR" sz="3600" b="1">
                <a:latin typeface="Times New Roman" panose="02020603050405020304" pitchFamily="18" charset="0"/>
              </a:rPr>
              <a:t>uygulanacak</a:t>
            </a:r>
          </a:p>
          <a:p>
            <a:r>
              <a:rPr lang="tr-TR" altLang="tr-TR" sz="3600">
                <a:latin typeface="Times New Roman" panose="02020603050405020304" pitchFamily="18" charset="0"/>
              </a:rPr>
              <a:t>Uygulanan her şey </a:t>
            </a:r>
            <a:r>
              <a:rPr lang="tr-TR" altLang="tr-TR" sz="3600" b="1">
                <a:latin typeface="Times New Roman" panose="02020603050405020304" pitchFamily="18" charset="0"/>
              </a:rPr>
              <a:t>benimsenecek</a:t>
            </a:r>
          </a:p>
          <a:p>
            <a:pPr>
              <a:buFont typeface="Wingdings" panose="05000000000000000000" pitchFamily="2" charset="2"/>
              <a:buNone/>
            </a:pPr>
            <a:r>
              <a:rPr lang="tr-TR" altLang="tr-TR" sz="3600">
                <a:latin typeface="Times New Roman" panose="02020603050405020304" pitchFamily="18" charset="0"/>
              </a:rPr>
              <a:t>					</a:t>
            </a:r>
            <a:r>
              <a:rPr lang="tr-TR" altLang="tr-TR" sz="3600" b="1">
                <a:latin typeface="Times New Roman" panose="02020603050405020304" pitchFamily="18" charset="0"/>
              </a:rPr>
              <a:t>DEMEK DEĞİLDİR</a:t>
            </a:r>
            <a:r>
              <a:rPr lang="tr-TR" altLang="tr-TR" sz="3600">
                <a:latin typeface="Times New Roman" panose="02020603050405020304" pitchFamily="18" charset="0"/>
              </a:rPr>
              <a:t>.</a:t>
            </a:r>
            <a:endParaRPr lang="en-US" altLang="tr-TR" sz="360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ayt Numarası Yer Tutucusu 3">
            <a:extLst>
              <a:ext uri="{FF2B5EF4-FFF2-40B4-BE49-F238E27FC236}">
                <a16:creationId xmlns:a16="http://schemas.microsoft.com/office/drawing/2014/main" id="{02583E97-2441-44BD-B31A-6B3D0B4DB7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3F4F3A-E124-4F28-84BB-374E06B933F0}" type="slidenum">
              <a:rPr lang="tr-TR" altLang="tr-TR"/>
              <a:pPr/>
              <a:t>88</a:t>
            </a:fld>
            <a:endParaRPr lang="tr-TR" altLang="tr-TR"/>
          </a:p>
        </p:txBody>
      </p:sp>
      <p:sp>
        <p:nvSpPr>
          <p:cNvPr id="451586" name="Rectangle 2">
            <a:extLst>
              <a:ext uri="{FF2B5EF4-FFF2-40B4-BE49-F238E27FC236}">
                <a16:creationId xmlns:a16="http://schemas.microsoft.com/office/drawing/2014/main" id="{B2234EDB-7658-4FCE-94C7-E1D265665395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1187450" y="908050"/>
            <a:ext cx="7956550" cy="828675"/>
          </a:xfrm>
        </p:spPr>
        <p:txBody>
          <a:bodyPr/>
          <a:lstStyle/>
          <a:p>
            <a:r>
              <a:rPr lang="tr-TR" altLang="tr-TR" sz="3200" b="1">
                <a:solidFill>
                  <a:schemeClr val="folHlink"/>
                </a:solidFill>
                <a:latin typeface="Times New Roman" panose="02020603050405020304" pitchFamily="18" charset="0"/>
              </a:rPr>
              <a:t>İnsanlarla İlişkilerinizi Bozmak İstiyorsanız</a:t>
            </a:r>
          </a:p>
        </p:txBody>
      </p:sp>
      <p:sp>
        <p:nvSpPr>
          <p:cNvPr id="451587" name="Rectangle 3">
            <a:extLst>
              <a:ext uri="{FF2B5EF4-FFF2-40B4-BE49-F238E27FC236}">
                <a16:creationId xmlns:a16="http://schemas.microsoft.com/office/drawing/2014/main" id="{78DAD14E-5AEC-4AB4-88A6-901E43A5503D}"/>
              </a:ext>
            </a:extLst>
          </p:cNvPr>
          <p:cNvSpPr>
            <a:spLocks noGrp="1" noChangeArrowheads="1"/>
          </p:cNvSpPr>
          <p:nvPr>
            <p:ph type="body" idx="4294967295"/>
          </p:nvPr>
        </p:nvSpPr>
        <p:spPr>
          <a:xfrm>
            <a:off x="539750" y="2133600"/>
            <a:ext cx="8280400" cy="4537075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tr-TR" altLang="tr-TR" sz="2400" b="1">
                <a:latin typeface="Times New Roman" panose="02020603050405020304" pitchFamily="18" charset="0"/>
              </a:rPr>
              <a:t>Ellerinizi kenetleyin, kollarınızı bağlayın, ayak ayak üstüne atın</a:t>
            </a:r>
            <a:r>
              <a:rPr lang="tr-TR" altLang="tr-TR" sz="2400">
                <a:latin typeface="Times New Roman" panose="02020603050405020304" pitchFamily="18" charset="0"/>
              </a:rPr>
              <a:t> ve </a:t>
            </a:r>
            <a:r>
              <a:rPr lang="tr-TR" altLang="tr-TR" sz="2400" b="1">
                <a:latin typeface="Times New Roman" panose="02020603050405020304" pitchFamily="18" charset="0"/>
              </a:rPr>
              <a:t>geriye doğru yaslanarak oturun, </a:t>
            </a:r>
          </a:p>
          <a:p>
            <a:pPr>
              <a:lnSpc>
                <a:spcPct val="90000"/>
              </a:lnSpc>
            </a:pPr>
            <a:r>
              <a:rPr lang="tr-TR" altLang="tr-TR" sz="2400" b="1">
                <a:latin typeface="Times New Roman" panose="02020603050405020304" pitchFamily="18" charset="0"/>
              </a:rPr>
              <a:t>Karşınızdaki insanın yüzüne bakmayın</a:t>
            </a:r>
            <a:r>
              <a:rPr lang="tr-TR" altLang="tr-TR" sz="2400">
                <a:latin typeface="Times New Roman" panose="02020603050405020304" pitchFamily="18" charset="0"/>
              </a:rPr>
              <a:t>, mümkünse </a:t>
            </a:r>
            <a:r>
              <a:rPr lang="tr-TR" altLang="tr-TR" sz="2400" b="1">
                <a:latin typeface="Times New Roman" panose="02020603050405020304" pitchFamily="18" charset="0"/>
              </a:rPr>
              <a:t>gözlerinizi kaçıran,</a:t>
            </a:r>
            <a:r>
              <a:rPr lang="tr-TR" altLang="tr-TR" sz="2400">
                <a:latin typeface="Times New Roman" panose="02020603050405020304" pitchFamily="18" charset="0"/>
              </a:rPr>
              <a:t> </a:t>
            </a:r>
          </a:p>
          <a:p>
            <a:pPr>
              <a:lnSpc>
                <a:spcPct val="90000"/>
              </a:lnSpc>
            </a:pPr>
            <a:r>
              <a:rPr lang="tr-TR" altLang="tr-TR" sz="2400" b="1">
                <a:latin typeface="Times New Roman" panose="02020603050405020304" pitchFamily="18" charset="0"/>
              </a:rPr>
              <a:t>Karşınızdaki insanı hiç ses çıkarmadan dinleyin</a:t>
            </a:r>
            <a:r>
              <a:rPr lang="tr-TR" altLang="tr-TR" sz="2400">
                <a:latin typeface="Times New Roman" panose="02020603050405020304" pitchFamily="18" charset="0"/>
              </a:rPr>
              <a:t> veya </a:t>
            </a:r>
            <a:r>
              <a:rPr lang="tr-TR" altLang="tr-TR" sz="2400" b="1">
                <a:latin typeface="Times New Roman" panose="02020603050405020304" pitchFamily="18" charset="0"/>
              </a:rPr>
              <a:t>karşınızdaki söyleyeceğini tamamlamadan sözünüzü kesin,</a:t>
            </a:r>
            <a:endParaRPr lang="tr-TR" altLang="tr-TR" sz="2400">
              <a:latin typeface="Times New Roman" panose="02020603050405020304" pitchFamily="18" charset="0"/>
            </a:endParaRPr>
          </a:p>
          <a:p>
            <a:pPr>
              <a:lnSpc>
                <a:spcPct val="90000"/>
              </a:lnSpc>
            </a:pPr>
            <a:r>
              <a:rPr lang="tr-TR" altLang="tr-TR" sz="2400" b="1">
                <a:latin typeface="Times New Roman" panose="02020603050405020304" pitchFamily="18" charset="0"/>
              </a:rPr>
              <a:t>İfadesiz bir şekilde durun,</a:t>
            </a:r>
          </a:p>
          <a:p>
            <a:pPr>
              <a:lnSpc>
                <a:spcPct val="90000"/>
              </a:lnSpc>
            </a:pPr>
            <a:r>
              <a:rPr lang="tr-TR" altLang="tr-TR" sz="2400" b="1">
                <a:latin typeface="Times New Roman" panose="02020603050405020304" pitchFamily="18" charset="0"/>
              </a:rPr>
              <a:t>İlişkide olduğunuz insanın karşısına oturun,</a:t>
            </a:r>
          </a:p>
          <a:p>
            <a:pPr>
              <a:lnSpc>
                <a:spcPct val="90000"/>
              </a:lnSpc>
            </a:pPr>
            <a:r>
              <a:rPr lang="tr-TR" altLang="tr-TR" sz="2400" b="1">
                <a:latin typeface="Times New Roman" panose="02020603050405020304" pitchFamily="18" charset="0"/>
              </a:rPr>
              <a:t>Konuştuğunuz kişinin adını öğrenmeye çaba göstermeyin</a:t>
            </a:r>
            <a:r>
              <a:rPr lang="tr-TR" altLang="tr-TR" sz="2400">
                <a:latin typeface="Times New Roman" panose="02020603050405020304" pitchFamily="18" charset="0"/>
              </a:rPr>
              <a:t> ve </a:t>
            </a:r>
            <a:r>
              <a:rPr lang="tr-TR" altLang="tr-TR" sz="2400" b="1">
                <a:latin typeface="Times New Roman" panose="02020603050405020304" pitchFamily="18" charset="0"/>
              </a:rPr>
              <a:t>kullanmayın</a:t>
            </a:r>
            <a:r>
              <a:rPr lang="tr-TR" altLang="tr-TR" sz="2400">
                <a:latin typeface="Times New Roman" panose="02020603050405020304" pitchFamily="18" charset="0"/>
              </a:rPr>
              <a:t>,</a:t>
            </a:r>
          </a:p>
          <a:p>
            <a:pPr>
              <a:lnSpc>
                <a:spcPct val="90000"/>
              </a:lnSpc>
            </a:pPr>
            <a:r>
              <a:rPr lang="tr-TR" altLang="tr-TR" sz="2400" b="1">
                <a:latin typeface="Times New Roman" panose="02020603050405020304" pitchFamily="18" charset="0"/>
              </a:rPr>
              <a:t>Hiç soru sormayın</a:t>
            </a:r>
            <a:r>
              <a:rPr lang="tr-TR" altLang="tr-TR" sz="2400">
                <a:latin typeface="Times New Roman" panose="02020603050405020304" pitchFamily="18" charset="0"/>
              </a:rPr>
              <a:t> veya </a:t>
            </a:r>
            <a:r>
              <a:rPr lang="tr-TR" altLang="tr-TR" sz="2400" b="1">
                <a:latin typeface="Times New Roman" panose="02020603050405020304" pitchFamily="18" charset="0"/>
              </a:rPr>
              <a:t>kapalı uçlu sorular sorun.</a:t>
            </a:r>
          </a:p>
        </p:txBody>
      </p:sp>
    </p:spTree>
  </p:cSld>
  <p:clrMapOvr>
    <a:masterClrMapping/>
  </p:clrMapOvr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ayt Numarası Yer Tutucusu 3">
            <a:extLst>
              <a:ext uri="{FF2B5EF4-FFF2-40B4-BE49-F238E27FC236}">
                <a16:creationId xmlns:a16="http://schemas.microsoft.com/office/drawing/2014/main" id="{FDAABBFC-F192-4C10-BB3C-818EEA15F1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07C81F-59B2-46DB-AEDE-2F38F83B1B13}" type="slidenum">
              <a:rPr lang="tr-TR" altLang="tr-TR"/>
              <a:pPr/>
              <a:t>89</a:t>
            </a:fld>
            <a:endParaRPr lang="tr-TR" altLang="tr-TR"/>
          </a:p>
        </p:txBody>
      </p:sp>
      <p:sp>
        <p:nvSpPr>
          <p:cNvPr id="611330" name="Rectangle 2">
            <a:extLst>
              <a:ext uri="{FF2B5EF4-FFF2-40B4-BE49-F238E27FC236}">
                <a16:creationId xmlns:a16="http://schemas.microsoft.com/office/drawing/2014/main" id="{F16321B6-DF53-45F6-BBCD-982A305A1BE5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1187450" y="908050"/>
            <a:ext cx="7956550" cy="828675"/>
          </a:xfrm>
        </p:spPr>
        <p:txBody>
          <a:bodyPr/>
          <a:lstStyle/>
          <a:p>
            <a:r>
              <a:rPr lang="tr-TR" altLang="tr-TR" sz="3200" b="1">
                <a:solidFill>
                  <a:schemeClr val="folHlink"/>
                </a:solidFill>
                <a:latin typeface="Times New Roman" panose="02020603050405020304" pitchFamily="18" charset="0"/>
              </a:rPr>
              <a:t>İnsanlarla İlişkilerinizi Bozmak İstiyorsanız</a:t>
            </a:r>
          </a:p>
        </p:txBody>
      </p:sp>
      <p:sp>
        <p:nvSpPr>
          <p:cNvPr id="611331" name="Rectangle 3">
            <a:extLst>
              <a:ext uri="{FF2B5EF4-FFF2-40B4-BE49-F238E27FC236}">
                <a16:creationId xmlns:a16="http://schemas.microsoft.com/office/drawing/2014/main" id="{469BE073-EA7D-403B-B7CC-D3EAF84A93A5}"/>
              </a:ext>
            </a:extLst>
          </p:cNvPr>
          <p:cNvSpPr>
            <a:spLocks noGrp="1" noChangeArrowheads="1"/>
          </p:cNvSpPr>
          <p:nvPr>
            <p:ph type="body" idx="4294967295"/>
          </p:nvPr>
        </p:nvSpPr>
        <p:spPr>
          <a:xfrm>
            <a:off x="539750" y="2133600"/>
            <a:ext cx="8280400" cy="4537075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tr-TR" altLang="tr-TR" sz="2800" b="1">
                <a:latin typeface="Times New Roman" panose="02020603050405020304" pitchFamily="18" charset="0"/>
              </a:rPr>
              <a:t>Karşınızdaki kişinin söylediklerinden ne anladığınızı kontrol etmeyin.</a:t>
            </a:r>
          </a:p>
          <a:p>
            <a:pPr>
              <a:lnSpc>
                <a:spcPct val="80000"/>
              </a:lnSpc>
            </a:pPr>
            <a:r>
              <a:rPr lang="tr-TR" altLang="tr-TR" sz="2800" b="1">
                <a:latin typeface="Times New Roman" panose="02020603050405020304" pitchFamily="18" charset="0"/>
              </a:rPr>
              <a:t>Her şeyin değişmeden devam ettiğini bir şeyleri değiştirmeye çalışmanın boşa olacağını söyleyin ve umutsuz bir tavır takının.</a:t>
            </a:r>
          </a:p>
          <a:p>
            <a:pPr>
              <a:lnSpc>
                <a:spcPct val="80000"/>
              </a:lnSpc>
            </a:pPr>
            <a:r>
              <a:rPr lang="tr-TR" altLang="tr-TR" sz="2800" b="1">
                <a:latin typeface="Times New Roman" panose="02020603050405020304" pitchFamily="18" charset="0"/>
              </a:rPr>
              <a:t>Karşınızdaki kişinin görüşünü ve duygularını kabul etmeyin.</a:t>
            </a:r>
          </a:p>
          <a:p>
            <a:pPr>
              <a:lnSpc>
                <a:spcPct val="80000"/>
              </a:lnSpc>
            </a:pPr>
            <a:r>
              <a:rPr lang="tr-TR" altLang="tr-TR" sz="2800" b="1">
                <a:latin typeface="Times New Roman" panose="02020603050405020304" pitchFamily="18" charset="0"/>
              </a:rPr>
              <a:t>Aynı fikirde olmadığınız durumlarda söze “hayır, yanılıyorsunuz, bu çok saçma” gibi sözlerle başlayın.</a:t>
            </a:r>
          </a:p>
          <a:p>
            <a:pPr>
              <a:lnSpc>
                <a:spcPct val="80000"/>
              </a:lnSpc>
            </a:pPr>
            <a:r>
              <a:rPr lang="tr-TR" altLang="tr-TR" sz="2800" b="1">
                <a:latin typeface="Times New Roman" panose="02020603050405020304" pitchFamily="18" charset="0"/>
              </a:rPr>
              <a:t>Karşınızdaki kişiyle hiç bir zaman aynı fikirde olduğunuzu söylemeyin.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layt Numarası Yer Tutucusu 8">
            <a:extLst>
              <a:ext uri="{FF2B5EF4-FFF2-40B4-BE49-F238E27FC236}">
                <a16:creationId xmlns:a16="http://schemas.microsoft.com/office/drawing/2014/main" id="{34A9248B-1906-4363-8DA3-1DB931E7F4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20A34F-33CF-4013-A1F5-6E73E7F7EE2B}" type="slidenum">
              <a:rPr lang="tr-TR" altLang="tr-TR"/>
              <a:pPr/>
              <a:t>9</a:t>
            </a:fld>
            <a:endParaRPr lang="tr-TR" altLang="tr-TR"/>
          </a:p>
        </p:txBody>
      </p:sp>
      <p:sp>
        <p:nvSpPr>
          <p:cNvPr id="138254" name="Rectangle 14">
            <a:extLst>
              <a:ext uri="{FF2B5EF4-FFF2-40B4-BE49-F238E27FC236}">
                <a16:creationId xmlns:a16="http://schemas.microsoft.com/office/drawing/2014/main" id="{9995D151-A0FB-4110-A5F5-EAA12F9753B5}"/>
              </a:ext>
            </a:extLst>
          </p:cNvPr>
          <p:cNvSpPr>
            <a:spLocks noGrp="1" noChangeArrowheads="1"/>
          </p:cNvSpPr>
          <p:nvPr>
            <p:ph type="title" sz="quarter"/>
          </p:nvPr>
        </p:nvSpPr>
        <p:spPr>
          <a:xfrm>
            <a:off x="1331913" y="188913"/>
            <a:ext cx="7200900" cy="1600200"/>
          </a:xfrm>
        </p:spPr>
        <p:txBody>
          <a:bodyPr/>
          <a:lstStyle/>
          <a:p>
            <a:r>
              <a:rPr lang="tr-TR" altLang="tr-TR" sz="2800" b="1">
                <a:solidFill>
                  <a:schemeClr val="tx1"/>
                </a:solidFill>
                <a:latin typeface="Times New Roman" panose="02020603050405020304" pitchFamily="18" charset="0"/>
              </a:rPr>
              <a:t>İletişim</a:t>
            </a:r>
            <a:r>
              <a:rPr lang="tr-TR" altLang="tr-TR" sz="2800" b="1" i="1">
                <a:solidFill>
                  <a:schemeClr val="tx1"/>
                </a:solidFill>
                <a:latin typeface="Times New Roman" panose="02020603050405020304" pitchFamily="18" charset="0"/>
              </a:rPr>
              <a:t>, </a:t>
            </a:r>
            <a:r>
              <a:rPr lang="tr-TR" altLang="tr-TR" sz="2800" b="1">
                <a:solidFill>
                  <a:schemeClr val="tx1"/>
                </a:solidFill>
                <a:latin typeface="Times New Roman" panose="02020603050405020304" pitchFamily="18" charset="0"/>
              </a:rPr>
              <a:t>duygu, düşünce </a:t>
            </a:r>
            <a:r>
              <a:rPr lang="tr-TR" altLang="tr-TR" sz="2800">
                <a:solidFill>
                  <a:schemeClr val="tx1"/>
                </a:solidFill>
                <a:latin typeface="Times New Roman" panose="02020603050405020304" pitchFamily="18" charset="0"/>
              </a:rPr>
              <a:t>veya</a:t>
            </a:r>
            <a:r>
              <a:rPr lang="tr-TR" altLang="tr-TR" sz="2800" b="1">
                <a:solidFill>
                  <a:schemeClr val="tx1"/>
                </a:solidFill>
                <a:latin typeface="Times New Roman" panose="02020603050405020304" pitchFamily="18" charset="0"/>
              </a:rPr>
              <a:t> bilgilerin </a:t>
            </a:r>
            <a:r>
              <a:rPr lang="tr-TR" altLang="tr-TR" sz="2800">
                <a:solidFill>
                  <a:schemeClr val="tx1"/>
                </a:solidFill>
                <a:latin typeface="Times New Roman" panose="02020603050405020304" pitchFamily="18" charset="0"/>
              </a:rPr>
              <a:t>akla gelebilecek</a:t>
            </a:r>
            <a:r>
              <a:rPr lang="tr-TR" altLang="tr-TR" sz="2800" b="1">
                <a:solidFill>
                  <a:schemeClr val="tx1"/>
                </a:solidFill>
                <a:latin typeface="Times New Roman" panose="02020603050405020304" pitchFamily="18" charset="0"/>
              </a:rPr>
              <a:t> her türlü yolla başkalarına aktarılmasıdır.</a:t>
            </a:r>
            <a:endParaRPr lang="tr-TR" altLang="tr-TR" sz="2800" b="1">
              <a:solidFill>
                <a:schemeClr val="tx1"/>
              </a:solidFill>
            </a:endParaRPr>
          </a:p>
        </p:txBody>
      </p:sp>
      <p:pic>
        <p:nvPicPr>
          <p:cNvPr id="138246" name="Picture 6" descr="MCj04079960000[1]">
            <a:extLst>
              <a:ext uri="{FF2B5EF4-FFF2-40B4-BE49-F238E27FC236}">
                <a16:creationId xmlns:a16="http://schemas.microsoft.com/office/drawing/2014/main" id="{C0EE58A5-D834-4E14-930A-6090B8D625A2}"/>
              </a:ext>
            </a:extLst>
          </p:cNvPr>
          <p:cNvPicPr>
            <a:picLocks noChangeAspect="1" noChangeArrowheads="1"/>
          </p:cNvPicPr>
          <p:nvPr>
            <p:ph sz="quarter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781300" y="2603500"/>
            <a:ext cx="1047750" cy="1971675"/>
          </a:xfrm>
        </p:spPr>
      </p:pic>
      <p:pic>
        <p:nvPicPr>
          <p:cNvPr id="138250" name="Picture 10" descr="MCj03971960000[1]">
            <a:extLst>
              <a:ext uri="{FF2B5EF4-FFF2-40B4-BE49-F238E27FC236}">
                <a16:creationId xmlns:a16="http://schemas.microsoft.com/office/drawing/2014/main" id="{A80338E8-6987-485C-B36D-85B57FA599CD}"/>
              </a:ext>
            </a:extLst>
          </p:cNvPr>
          <p:cNvPicPr>
            <a:picLocks noChangeAspect="1" noChangeArrowheads="1"/>
          </p:cNvPicPr>
          <p:nvPr>
            <p:ph sz="quarter" idx="3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68313" y="4941888"/>
            <a:ext cx="1800225" cy="1576387"/>
          </a:xfrm>
        </p:spPr>
      </p:pic>
      <p:pic>
        <p:nvPicPr>
          <p:cNvPr id="138253" name="Picture 13" descr="MCj03965660000[1]">
            <a:extLst>
              <a:ext uri="{FF2B5EF4-FFF2-40B4-BE49-F238E27FC236}">
                <a16:creationId xmlns:a16="http://schemas.microsoft.com/office/drawing/2014/main" id="{17B50DF3-D505-4E0F-A035-F08881A09B5D}"/>
              </a:ext>
            </a:extLst>
          </p:cNvPr>
          <p:cNvPicPr>
            <a:picLocks noChangeAspect="1" noChangeArrowheads="1"/>
          </p:cNvPicPr>
          <p:nvPr>
            <p:ph sz="quarter" idx="4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272088" y="4405313"/>
            <a:ext cx="1712912" cy="1600200"/>
          </a:xfrm>
        </p:spPr>
      </p:pic>
      <p:pic>
        <p:nvPicPr>
          <p:cNvPr id="138256" name="Picture 16" descr="MCj03977760000[1]">
            <a:extLst>
              <a:ext uri="{FF2B5EF4-FFF2-40B4-BE49-F238E27FC236}">
                <a16:creationId xmlns:a16="http://schemas.microsoft.com/office/drawing/2014/main" id="{92A0FB4D-D2E1-4EC0-B560-826DBED2CDE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938" y="2781300"/>
            <a:ext cx="1917700" cy="15732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8258" name="Picture 18" descr="MCj03971980000[1]">
            <a:extLst>
              <a:ext uri="{FF2B5EF4-FFF2-40B4-BE49-F238E27FC236}">
                <a16:creationId xmlns:a16="http://schemas.microsoft.com/office/drawing/2014/main" id="{DF312EBD-2EBC-42BB-907C-305F531FAB4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2133600"/>
            <a:ext cx="1739900" cy="1800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8259" name="Picture 19" descr="MCj03974120000[1]">
            <a:extLst>
              <a:ext uri="{FF2B5EF4-FFF2-40B4-BE49-F238E27FC236}">
                <a16:creationId xmlns:a16="http://schemas.microsoft.com/office/drawing/2014/main" id="{08979931-7D32-4A3A-9024-3EFB05BABF3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5963" y="1989138"/>
            <a:ext cx="1831975" cy="1482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8260" name="Picture 20" descr="MCj03984090000[1]">
            <a:extLst>
              <a:ext uri="{FF2B5EF4-FFF2-40B4-BE49-F238E27FC236}">
                <a16:creationId xmlns:a16="http://schemas.microsoft.com/office/drawing/2014/main" id="{31C2C446-7708-4AC0-956D-9FBB8CC7784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588" y="4365625"/>
            <a:ext cx="1379537" cy="1971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8261" name="Picture 21" descr="MCj03969900000[1]">
            <a:extLst>
              <a:ext uri="{FF2B5EF4-FFF2-40B4-BE49-F238E27FC236}">
                <a16:creationId xmlns:a16="http://schemas.microsoft.com/office/drawing/2014/main" id="{11C79B65-7456-4D0D-92E0-6E5FEE3D822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113" y="4437063"/>
            <a:ext cx="1693862" cy="18684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82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82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8254" grpId="0"/>
    </p:bldLst>
  </p:timing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ayt Numarası Yer Tutucusu 3">
            <a:extLst>
              <a:ext uri="{FF2B5EF4-FFF2-40B4-BE49-F238E27FC236}">
                <a16:creationId xmlns:a16="http://schemas.microsoft.com/office/drawing/2014/main" id="{84C42033-CC5D-4DEA-AE48-4CDF95874F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00445A-F147-46D1-ADB9-83BE41FE9D39}" type="slidenum">
              <a:rPr lang="tr-TR" altLang="tr-TR"/>
              <a:pPr/>
              <a:t>90</a:t>
            </a:fld>
            <a:endParaRPr lang="tr-TR" altLang="tr-TR"/>
          </a:p>
        </p:txBody>
      </p:sp>
      <p:sp>
        <p:nvSpPr>
          <p:cNvPr id="615426" name="Rectangle 2">
            <a:extLst>
              <a:ext uri="{FF2B5EF4-FFF2-40B4-BE49-F238E27FC236}">
                <a16:creationId xmlns:a16="http://schemas.microsoft.com/office/drawing/2014/main" id="{32A470CE-24D2-4106-844D-13DC5F5BAF95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1187450" y="908050"/>
            <a:ext cx="7956550" cy="828675"/>
          </a:xfrm>
        </p:spPr>
        <p:txBody>
          <a:bodyPr/>
          <a:lstStyle/>
          <a:p>
            <a:r>
              <a:rPr lang="tr-TR" altLang="tr-TR" sz="3200" b="1">
                <a:solidFill>
                  <a:schemeClr val="folHlink"/>
                </a:solidFill>
                <a:latin typeface="Times New Roman" panose="02020603050405020304" pitchFamily="18" charset="0"/>
              </a:rPr>
              <a:t>İnsanlarla İlişkilerinizi Bozmak İstiyorsanız</a:t>
            </a:r>
          </a:p>
        </p:txBody>
      </p:sp>
      <p:sp>
        <p:nvSpPr>
          <p:cNvPr id="615427" name="Rectangle 3">
            <a:extLst>
              <a:ext uri="{FF2B5EF4-FFF2-40B4-BE49-F238E27FC236}">
                <a16:creationId xmlns:a16="http://schemas.microsoft.com/office/drawing/2014/main" id="{6F7DE47F-681B-4FE7-BF32-94819E7EB5BD}"/>
              </a:ext>
            </a:extLst>
          </p:cNvPr>
          <p:cNvSpPr>
            <a:spLocks noGrp="1" noChangeArrowheads="1"/>
          </p:cNvSpPr>
          <p:nvPr>
            <p:ph type="body" idx="4294967295"/>
          </p:nvPr>
        </p:nvSpPr>
        <p:spPr>
          <a:xfrm>
            <a:off x="539750" y="2205038"/>
            <a:ext cx="8280400" cy="4465637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tr-TR" altLang="tr-TR" sz="2800" b="1">
                <a:latin typeface="Times New Roman" panose="02020603050405020304" pitchFamily="18" charset="0"/>
              </a:rPr>
              <a:t>Karşınızdaki kişinin fikir ve görüşlerinde boşluklar arayıp, bunu ortaya koyun.</a:t>
            </a:r>
          </a:p>
          <a:p>
            <a:pPr>
              <a:lnSpc>
                <a:spcPct val="80000"/>
              </a:lnSpc>
            </a:pPr>
            <a:r>
              <a:rPr lang="tr-TR" altLang="tr-TR" sz="2800" b="1">
                <a:latin typeface="Times New Roman" panose="02020603050405020304" pitchFamily="18" charset="0"/>
              </a:rPr>
              <a:t>Önce aynı fikirde olmadığınızı söyleyin, sonra nedenini söyleyin.</a:t>
            </a:r>
          </a:p>
          <a:p>
            <a:pPr>
              <a:lnSpc>
                <a:spcPct val="80000"/>
              </a:lnSpc>
            </a:pPr>
            <a:r>
              <a:rPr lang="tr-TR" altLang="tr-TR" sz="2800" b="1">
                <a:latin typeface="Times New Roman" panose="02020603050405020304" pitchFamily="18" charset="0"/>
              </a:rPr>
              <a:t>Savunucu olun, hiç bir zaman herhangi bir hatanızı kabul etmeyin.</a:t>
            </a:r>
          </a:p>
          <a:p>
            <a:pPr>
              <a:lnSpc>
                <a:spcPct val="80000"/>
              </a:lnSpc>
            </a:pPr>
            <a:r>
              <a:rPr lang="tr-TR" altLang="tr-TR" sz="2800" b="1">
                <a:latin typeface="Times New Roman" panose="02020603050405020304" pitchFamily="18" charset="0"/>
              </a:rPr>
              <a:t>Ketum olun ve karşınızdakini etkileyecek bile olsa, onunla ilgili bilgiyi kendinizde tutun.</a:t>
            </a:r>
          </a:p>
          <a:p>
            <a:pPr>
              <a:lnSpc>
                <a:spcPct val="80000"/>
              </a:lnSpc>
            </a:pPr>
            <a:r>
              <a:rPr lang="tr-TR" altLang="tr-TR" sz="2800" b="1">
                <a:latin typeface="Times New Roman" panose="02020603050405020304" pitchFamily="18" charset="0"/>
              </a:rPr>
              <a:t>Karşınızdaki kişiden uzak durun ve ona hiçbir beden temasında bulunmayın.</a:t>
            </a:r>
          </a:p>
        </p:txBody>
      </p:sp>
    </p:spTree>
  </p:cSld>
  <p:clrMapOvr>
    <a:masterClrMapping/>
  </p:clrMapOvr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ayt Numarası Yer Tutucusu 5">
            <a:extLst>
              <a:ext uri="{FF2B5EF4-FFF2-40B4-BE49-F238E27FC236}">
                <a16:creationId xmlns:a16="http://schemas.microsoft.com/office/drawing/2014/main" id="{497AA81C-33AA-43BE-9D5F-D23AF9BBDD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E2439-46D6-494E-BB35-C249EA7BD5FC}" type="slidenum">
              <a:rPr lang="tr-TR" altLang="tr-TR"/>
              <a:pPr/>
              <a:t>91</a:t>
            </a:fld>
            <a:endParaRPr lang="tr-TR" altLang="tr-TR"/>
          </a:p>
        </p:txBody>
      </p:sp>
      <p:sp>
        <p:nvSpPr>
          <p:cNvPr id="541698" name="Rectangle 2">
            <a:extLst>
              <a:ext uri="{FF2B5EF4-FFF2-40B4-BE49-F238E27FC236}">
                <a16:creationId xmlns:a16="http://schemas.microsoft.com/office/drawing/2014/main" id="{C00845E5-3801-4CCD-80E2-72E4B67CC3B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692275" y="908050"/>
            <a:ext cx="3133725" cy="768350"/>
          </a:xfrm>
        </p:spPr>
        <p:txBody>
          <a:bodyPr/>
          <a:lstStyle/>
          <a:p>
            <a:r>
              <a:rPr lang="tr-TR" altLang="tr-TR" b="1"/>
              <a:t>Çalışma </a:t>
            </a:r>
          </a:p>
        </p:txBody>
      </p:sp>
      <p:sp>
        <p:nvSpPr>
          <p:cNvPr id="541699" name="Rectangle 3">
            <a:extLst>
              <a:ext uri="{FF2B5EF4-FFF2-40B4-BE49-F238E27FC236}">
                <a16:creationId xmlns:a16="http://schemas.microsoft.com/office/drawing/2014/main" id="{E7BEB582-1B67-4072-B79B-761008F593C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11188" y="2349500"/>
            <a:ext cx="8137525" cy="3783013"/>
          </a:xfrm>
        </p:spPr>
        <p:txBody>
          <a:bodyPr/>
          <a:lstStyle/>
          <a:p>
            <a:pPr algn="ctr">
              <a:buFont typeface="Wingdings" panose="05000000000000000000" pitchFamily="2" charset="2"/>
              <a:buNone/>
            </a:pPr>
            <a:r>
              <a:rPr lang="tr-TR" altLang="tr-TR" sz="4000" b="1"/>
              <a:t>Başkalarıyla iletişim kurmakta zorlanan bir insanı düşünün </a:t>
            </a:r>
            <a:r>
              <a:rPr lang="tr-TR" altLang="tr-TR" sz="4000"/>
              <a:t>ve</a:t>
            </a:r>
            <a:r>
              <a:rPr lang="tr-TR" altLang="tr-TR" sz="4000" b="1"/>
              <a:t> en belirgin davranışlarını listeleyin.</a:t>
            </a:r>
          </a:p>
        </p:txBody>
      </p:sp>
    </p:spTree>
  </p:cSld>
  <p:clrMapOvr>
    <a:masterClrMapping/>
  </p:clrMapOvr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ayt Numarası Yer Tutucusu 5">
            <a:extLst>
              <a:ext uri="{FF2B5EF4-FFF2-40B4-BE49-F238E27FC236}">
                <a16:creationId xmlns:a16="http://schemas.microsoft.com/office/drawing/2014/main" id="{C39AE245-CE8A-4F8C-869F-148F8705AC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E45823-6F53-4471-BFEC-5CDA7BD93A33}" type="slidenum">
              <a:rPr lang="tr-TR" altLang="tr-TR"/>
              <a:pPr/>
              <a:t>92</a:t>
            </a:fld>
            <a:endParaRPr lang="tr-TR" altLang="tr-TR"/>
          </a:p>
        </p:txBody>
      </p:sp>
      <p:sp>
        <p:nvSpPr>
          <p:cNvPr id="256002" name="Rectangle 2">
            <a:extLst>
              <a:ext uri="{FF2B5EF4-FFF2-40B4-BE49-F238E27FC236}">
                <a16:creationId xmlns:a16="http://schemas.microsoft.com/office/drawing/2014/main" id="{7C089193-4C02-4B0D-A14D-1BEBF78C622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403350" y="1052513"/>
            <a:ext cx="7540625" cy="623887"/>
          </a:xfrm>
        </p:spPr>
        <p:txBody>
          <a:bodyPr/>
          <a:lstStyle/>
          <a:p>
            <a:r>
              <a:rPr lang="tr-TR" altLang="tr-TR" sz="2000" b="1">
                <a:latin typeface="Times New Roman" panose="02020603050405020304" pitchFamily="18" charset="0"/>
              </a:rPr>
              <a:t>Sunumun Hazırlanmasında Yararlanılan Materyal</a:t>
            </a:r>
            <a:r>
              <a:rPr lang="tr-TR" altLang="tr-TR" sz="4000" b="1">
                <a:latin typeface="Times New Roman" panose="02020603050405020304" pitchFamily="18" charset="0"/>
              </a:rPr>
              <a:t> </a:t>
            </a:r>
            <a:endParaRPr lang="en-US" altLang="tr-TR" sz="4000" b="1">
              <a:latin typeface="Times New Roman" panose="02020603050405020304" pitchFamily="18" charset="0"/>
            </a:endParaRPr>
          </a:p>
        </p:txBody>
      </p:sp>
      <p:sp>
        <p:nvSpPr>
          <p:cNvPr id="256003" name="Rectangle 3">
            <a:extLst>
              <a:ext uri="{FF2B5EF4-FFF2-40B4-BE49-F238E27FC236}">
                <a16:creationId xmlns:a16="http://schemas.microsoft.com/office/drawing/2014/main" id="{8128DFD4-1225-4E70-8A29-06E0869B547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tr-TR" altLang="tr-TR" sz="2800" b="1">
                <a:latin typeface="Times New Roman" panose="02020603050405020304" pitchFamily="18" charset="0"/>
              </a:rPr>
              <a:t>	</a:t>
            </a:r>
          </a:p>
          <a:p>
            <a:pPr>
              <a:lnSpc>
                <a:spcPct val="80000"/>
              </a:lnSpc>
            </a:pPr>
            <a:r>
              <a:rPr lang="tr-TR" altLang="tr-TR" sz="2800">
                <a:latin typeface="Times New Roman" panose="02020603050405020304" pitchFamily="18" charset="0"/>
              </a:rPr>
              <a:t>Genel İletişim (Doç.Dr.İrfan Çağlar-Sabiha Kılıç)</a:t>
            </a:r>
          </a:p>
          <a:p>
            <a:pPr>
              <a:lnSpc>
                <a:spcPct val="80000"/>
              </a:lnSpc>
            </a:pPr>
            <a:r>
              <a:rPr lang="tr-TR" altLang="tr-TR" sz="2800">
                <a:latin typeface="Times New Roman" panose="02020603050405020304" pitchFamily="18" charset="0"/>
              </a:rPr>
              <a:t>Genel İletişim Kavramlar ve Modeller (Hasan Tutar-Kemal Yılmaz)</a:t>
            </a:r>
          </a:p>
          <a:p>
            <a:pPr>
              <a:lnSpc>
                <a:spcPct val="80000"/>
              </a:lnSpc>
            </a:pPr>
            <a:r>
              <a:rPr lang="tr-TR" altLang="tr-TR" sz="2800">
                <a:latin typeface="Times New Roman" panose="02020603050405020304" pitchFamily="18" charset="0"/>
              </a:rPr>
              <a:t>Sözsüz İletişim ve Beden Dili (Ersin Altıntaş-Devrim Çınar) </a:t>
            </a:r>
          </a:p>
          <a:p>
            <a:pPr>
              <a:lnSpc>
                <a:spcPct val="80000"/>
              </a:lnSpc>
            </a:pPr>
            <a:r>
              <a:rPr lang="tr-TR" altLang="tr-TR" sz="2800">
                <a:latin typeface="Times New Roman" panose="02020603050405020304" pitchFamily="18" charset="0"/>
              </a:rPr>
              <a:t>İletişim Çatışmaları ve Empati (Ü.Dökmen).</a:t>
            </a:r>
            <a:r>
              <a:rPr lang="en-US" altLang="tr-TR" sz="2800">
                <a:latin typeface="Times New Roman" panose="02020603050405020304" pitchFamily="18" charset="0"/>
              </a:rPr>
              <a:t> </a:t>
            </a:r>
            <a:endParaRPr lang="tr-TR" altLang="tr-TR" sz="2800">
              <a:latin typeface="Times New Roman" panose="02020603050405020304" pitchFamily="18" charset="0"/>
            </a:endParaRPr>
          </a:p>
          <a:p>
            <a:pPr>
              <a:lnSpc>
                <a:spcPct val="80000"/>
              </a:lnSpc>
            </a:pPr>
            <a:r>
              <a:rPr lang="tr-TR" altLang="tr-TR" sz="2800">
                <a:latin typeface="Times New Roman" panose="02020603050405020304" pitchFamily="18" charset="0"/>
              </a:rPr>
              <a:t>İyi Düşün Doğru Karar Ver  (D.Cüceloğlu)</a:t>
            </a:r>
            <a:endParaRPr lang="en-US" altLang="tr-TR" sz="280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ayt Numarası Yer Tutucusu 5">
            <a:extLst>
              <a:ext uri="{FF2B5EF4-FFF2-40B4-BE49-F238E27FC236}">
                <a16:creationId xmlns:a16="http://schemas.microsoft.com/office/drawing/2014/main" id="{45411E80-4E2C-4D64-A897-7204BE9476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ADCDAC-52B5-4909-9A1B-C9422126566E}" type="slidenum">
              <a:rPr lang="tr-TR" altLang="tr-TR"/>
              <a:pPr/>
              <a:t>93</a:t>
            </a:fld>
            <a:endParaRPr lang="tr-TR" altLang="tr-TR"/>
          </a:p>
        </p:txBody>
      </p:sp>
      <p:sp>
        <p:nvSpPr>
          <p:cNvPr id="589826" name="Rectangle 2">
            <a:extLst>
              <a:ext uri="{FF2B5EF4-FFF2-40B4-BE49-F238E27FC236}">
                <a16:creationId xmlns:a16="http://schemas.microsoft.com/office/drawing/2014/main" id="{E9129D35-F44B-4FA8-90D5-1EFA3FA5581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tr-TR" altLang="tr-TR"/>
              <a:t>Örnek Soru 1</a:t>
            </a:r>
          </a:p>
        </p:txBody>
      </p:sp>
      <p:sp>
        <p:nvSpPr>
          <p:cNvPr id="589827" name="Rectangle 3">
            <a:extLst>
              <a:ext uri="{FF2B5EF4-FFF2-40B4-BE49-F238E27FC236}">
                <a16:creationId xmlns:a16="http://schemas.microsoft.com/office/drawing/2014/main" id="{430C40EA-696F-4430-877C-0496896028B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tr-TR" altLang="tr-TR" u="sng">
                <a:latin typeface="Times New Roman" panose="02020603050405020304" pitchFamily="18" charset="0"/>
              </a:rPr>
              <a:t>İletişim sürecinde hangisi temel öğelerden değildir?</a:t>
            </a:r>
          </a:p>
          <a:p>
            <a:pPr>
              <a:buFont typeface="Wingdings" panose="05000000000000000000" pitchFamily="2" charset="2"/>
              <a:buNone/>
            </a:pPr>
            <a:r>
              <a:rPr lang="tr-TR" altLang="tr-TR">
                <a:latin typeface="Times New Roman" panose="02020603050405020304" pitchFamily="18" charset="0"/>
              </a:rPr>
              <a:t>    a) Mesaj</a:t>
            </a:r>
          </a:p>
          <a:p>
            <a:pPr>
              <a:buFont typeface="Wingdings" panose="05000000000000000000" pitchFamily="2" charset="2"/>
              <a:buNone/>
            </a:pPr>
            <a:r>
              <a:rPr lang="tr-TR" altLang="tr-TR">
                <a:latin typeface="Times New Roman" panose="02020603050405020304" pitchFamily="18" charset="0"/>
              </a:rPr>
              <a:t>    b) İlişki</a:t>
            </a:r>
          </a:p>
          <a:p>
            <a:pPr>
              <a:buFont typeface="Wingdings" panose="05000000000000000000" pitchFamily="2" charset="2"/>
              <a:buNone/>
            </a:pPr>
            <a:r>
              <a:rPr lang="tr-TR" altLang="tr-TR">
                <a:latin typeface="Times New Roman" panose="02020603050405020304" pitchFamily="18" charset="0"/>
              </a:rPr>
              <a:t>    c) Kanal</a:t>
            </a:r>
          </a:p>
          <a:p>
            <a:pPr>
              <a:buFont typeface="Wingdings" panose="05000000000000000000" pitchFamily="2" charset="2"/>
              <a:buNone/>
            </a:pPr>
            <a:r>
              <a:rPr lang="tr-TR" altLang="tr-TR">
                <a:latin typeface="Times New Roman" panose="02020603050405020304" pitchFamily="18" charset="0"/>
              </a:rPr>
              <a:t>    d) Kaynak</a:t>
            </a:r>
          </a:p>
        </p:txBody>
      </p:sp>
    </p:spTree>
  </p:cSld>
  <p:clrMapOvr>
    <a:masterClrMapping/>
  </p:clrMapOvr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ayt Numarası Yer Tutucusu 5">
            <a:extLst>
              <a:ext uri="{FF2B5EF4-FFF2-40B4-BE49-F238E27FC236}">
                <a16:creationId xmlns:a16="http://schemas.microsoft.com/office/drawing/2014/main" id="{CCBF6F7A-66CA-4352-B8A9-8AA064AAB1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3AE5D8-ADEC-4E14-A1BC-C1BF5BF26B5E}" type="slidenum">
              <a:rPr lang="tr-TR" altLang="tr-TR"/>
              <a:pPr/>
              <a:t>94</a:t>
            </a:fld>
            <a:endParaRPr lang="tr-TR" altLang="tr-TR"/>
          </a:p>
        </p:txBody>
      </p:sp>
      <p:sp>
        <p:nvSpPr>
          <p:cNvPr id="590850" name="Rectangle 2">
            <a:extLst>
              <a:ext uri="{FF2B5EF4-FFF2-40B4-BE49-F238E27FC236}">
                <a16:creationId xmlns:a16="http://schemas.microsoft.com/office/drawing/2014/main" id="{1E54DEC0-46D8-4357-B301-44AC4ABDF8F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tr-TR" altLang="tr-TR"/>
              <a:t>Örnek Soru 2</a:t>
            </a:r>
          </a:p>
        </p:txBody>
      </p:sp>
      <p:sp>
        <p:nvSpPr>
          <p:cNvPr id="590851" name="Rectangle 3">
            <a:extLst>
              <a:ext uri="{FF2B5EF4-FFF2-40B4-BE49-F238E27FC236}">
                <a16:creationId xmlns:a16="http://schemas.microsoft.com/office/drawing/2014/main" id="{A1A56659-5ADE-4A0D-99E3-32156D7FAF7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116013" y="2276475"/>
            <a:ext cx="7632700" cy="4114800"/>
          </a:xfrm>
        </p:spPr>
        <p:txBody>
          <a:bodyPr/>
          <a:lstStyle/>
          <a:p>
            <a:pPr algn="just"/>
            <a:r>
              <a:rPr lang="tr-TR" altLang="tr-TR" sz="3600" u="sng">
                <a:latin typeface="Times New Roman" panose="02020603050405020304" pitchFamily="18" charset="0"/>
              </a:rPr>
              <a:t>Hangisi iletişimin özelliği değildir?</a:t>
            </a:r>
          </a:p>
          <a:p>
            <a:pPr algn="just">
              <a:buFont typeface="Wingdings" panose="05000000000000000000" pitchFamily="2" charset="2"/>
              <a:buNone/>
            </a:pPr>
            <a:r>
              <a:rPr lang="tr-TR" altLang="tr-TR" sz="3600">
                <a:latin typeface="Times New Roman" panose="02020603050405020304" pitchFamily="18" charset="0"/>
              </a:rPr>
              <a:t>   </a:t>
            </a:r>
          </a:p>
          <a:p>
            <a:pPr algn="just">
              <a:buFont typeface="Wingdings" panose="05000000000000000000" pitchFamily="2" charset="2"/>
              <a:buNone/>
            </a:pPr>
            <a:r>
              <a:rPr lang="tr-TR" altLang="tr-TR" sz="3600">
                <a:latin typeface="Times New Roman" panose="02020603050405020304" pitchFamily="18" charset="0"/>
              </a:rPr>
              <a:t>   a) İletişim aynen tekrar edilmez.</a:t>
            </a:r>
          </a:p>
          <a:p>
            <a:pPr algn="just">
              <a:buFont typeface="Wingdings" panose="05000000000000000000" pitchFamily="2" charset="2"/>
              <a:buNone/>
            </a:pPr>
            <a:r>
              <a:rPr lang="tr-TR" altLang="tr-TR" sz="3600">
                <a:latin typeface="Times New Roman" panose="02020603050405020304" pitchFamily="18" charset="0"/>
              </a:rPr>
              <a:t>   b) İletişim dinamiktir.</a:t>
            </a:r>
          </a:p>
          <a:p>
            <a:pPr algn="just">
              <a:buFont typeface="Wingdings" panose="05000000000000000000" pitchFamily="2" charset="2"/>
              <a:buNone/>
            </a:pPr>
            <a:r>
              <a:rPr lang="tr-TR" altLang="tr-TR" sz="3600">
                <a:latin typeface="Times New Roman" panose="02020603050405020304" pitchFamily="18" charset="0"/>
              </a:rPr>
              <a:t>   c) İletişim devamlıdır. </a:t>
            </a:r>
          </a:p>
          <a:p>
            <a:pPr algn="just">
              <a:buFont typeface="Wingdings" panose="05000000000000000000" pitchFamily="2" charset="2"/>
              <a:buNone/>
            </a:pPr>
            <a:r>
              <a:rPr lang="tr-TR" altLang="tr-TR" sz="3600">
                <a:latin typeface="Times New Roman" panose="02020603050405020304" pitchFamily="18" charset="0"/>
              </a:rPr>
              <a:t>   d) İletişim geri alınabilir.</a:t>
            </a:r>
          </a:p>
        </p:txBody>
      </p:sp>
    </p:spTree>
  </p:cSld>
  <p:clrMapOvr>
    <a:masterClrMapping/>
  </p:clrMapOvr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ayt Numarası Yer Tutucusu 5">
            <a:extLst>
              <a:ext uri="{FF2B5EF4-FFF2-40B4-BE49-F238E27FC236}">
                <a16:creationId xmlns:a16="http://schemas.microsoft.com/office/drawing/2014/main" id="{2F5AAF61-1ECA-4AD1-9C73-8C22BF6FCB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3156D5-CBB8-49E7-A9BB-F4C85DC0F283}" type="slidenum">
              <a:rPr lang="tr-TR" altLang="tr-TR"/>
              <a:pPr/>
              <a:t>95</a:t>
            </a:fld>
            <a:endParaRPr lang="tr-TR" altLang="tr-TR"/>
          </a:p>
        </p:txBody>
      </p:sp>
      <p:sp>
        <p:nvSpPr>
          <p:cNvPr id="591874" name="Rectangle 2">
            <a:extLst>
              <a:ext uri="{FF2B5EF4-FFF2-40B4-BE49-F238E27FC236}">
                <a16:creationId xmlns:a16="http://schemas.microsoft.com/office/drawing/2014/main" id="{05868656-7F27-4641-8CB9-F70354579F3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tr-TR" altLang="tr-TR"/>
              <a:t>Örnek Soru 3</a:t>
            </a:r>
          </a:p>
        </p:txBody>
      </p:sp>
      <p:sp>
        <p:nvSpPr>
          <p:cNvPr id="591875" name="Rectangle 3">
            <a:extLst>
              <a:ext uri="{FF2B5EF4-FFF2-40B4-BE49-F238E27FC236}">
                <a16:creationId xmlns:a16="http://schemas.microsoft.com/office/drawing/2014/main" id="{7477AE1C-E89A-4130-A53A-ED22196ED27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395288" y="2060575"/>
            <a:ext cx="8486775" cy="4114800"/>
          </a:xfrm>
        </p:spPr>
        <p:txBody>
          <a:bodyPr/>
          <a:lstStyle/>
          <a:p>
            <a:r>
              <a:rPr lang="tr-TR" altLang="tr-TR" u="sng">
                <a:latin typeface="Times New Roman" panose="02020603050405020304" pitchFamily="18" charset="0"/>
              </a:rPr>
              <a:t>Mesajın anlaşılırlığına hangi soru yardımcı olmaz?</a:t>
            </a:r>
          </a:p>
          <a:p>
            <a:pPr>
              <a:buFont typeface="Wingdings" panose="05000000000000000000" pitchFamily="2" charset="2"/>
              <a:buNone/>
            </a:pPr>
            <a:r>
              <a:rPr lang="tr-TR" altLang="tr-TR">
                <a:latin typeface="Times New Roman" panose="02020603050405020304" pitchFamily="18" charset="0"/>
              </a:rPr>
              <a:t>   </a:t>
            </a:r>
          </a:p>
          <a:p>
            <a:pPr>
              <a:buFont typeface="Wingdings" panose="05000000000000000000" pitchFamily="2" charset="2"/>
              <a:buNone/>
            </a:pPr>
            <a:r>
              <a:rPr lang="tr-TR" altLang="tr-TR">
                <a:latin typeface="Times New Roman" panose="02020603050405020304" pitchFamily="18" charset="0"/>
              </a:rPr>
              <a:t>   a) Ne aktaracağım</a:t>
            </a:r>
          </a:p>
          <a:p>
            <a:pPr>
              <a:buFont typeface="Wingdings" panose="05000000000000000000" pitchFamily="2" charset="2"/>
              <a:buNone/>
            </a:pPr>
            <a:r>
              <a:rPr lang="tr-TR" altLang="tr-TR">
                <a:latin typeface="Times New Roman" panose="02020603050405020304" pitchFamily="18" charset="0"/>
              </a:rPr>
              <a:t>   b) Kime aktaracağım</a:t>
            </a:r>
          </a:p>
          <a:p>
            <a:pPr>
              <a:buFont typeface="Wingdings" panose="05000000000000000000" pitchFamily="2" charset="2"/>
              <a:buNone/>
            </a:pPr>
            <a:r>
              <a:rPr lang="tr-TR" altLang="tr-TR">
                <a:latin typeface="Times New Roman" panose="02020603050405020304" pitchFamily="18" charset="0"/>
              </a:rPr>
              <a:t>   c) Doğru zaman seçilmiş mi?</a:t>
            </a:r>
          </a:p>
          <a:p>
            <a:pPr>
              <a:buFont typeface="Wingdings" panose="05000000000000000000" pitchFamily="2" charset="2"/>
              <a:buNone/>
            </a:pPr>
            <a:r>
              <a:rPr lang="tr-TR" altLang="tr-TR">
                <a:latin typeface="Times New Roman" panose="02020603050405020304" pitchFamily="18" charset="0"/>
              </a:rPr>
              <a:t>   d) Mesajı en ucuz şekilde nasıl gönderebilirim?</a:t>
            </a:r>
          </a:p>
        </p:txBody>
      </p:sp>
    </p:spTree>
  </p:cSld>
  <p:clrMapOvr>
    <a:masterClrMapping/>
  </p:clrMapOvr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ayt Numarası Yer Tutucusu 5">
            <a:extLst>
              <a:ext uri="{FF2B5EF4-FFF2-40B4-BE49-F238E27FC236}">
                <a16:creationId xmlns:a16="http://schemas.microsoft.com/office/drawing/2014/main" id="{D5130414-356E-4E7F-8F6B-0DB3519441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D2FE28-400A-4A3B-B164-5B75B6CA3F22}" type="slidenum">
              <a:rPr lang="tr-TR" altLang="tr-TR"/>
              <a:pPr/>
              <a:t>96</a:t>
            </a:fld>
            <a:endParaRPr lang="tr-TR" altLang="tr-TR"/>
          </a:p>
        </p:txBody>
      </p:sp>
      <p:sp>
        <p:nvSpPr>
          <p:cNvPr id="592898" name="Rectangle 2">
            <a:extLst>
              <a:ext uri="{FF2B5EF4-FFF2-40B4-BE49-F238E27FC236}">
                <a16:creationId xmlns:a16="http://schemas.microsoft.com/office/drawing/2014/main" id="{2DCE4D55-A8E2-4C0B-855C-65372C1FCF4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tr-TR" altLang="tr-TR"/>
              <a:t>Örnek Soru 4</a:t>
            </a:r>
          </a:p>
        </p:txBody>
      </p:sp>
      <p:sp>
        <p:nvSpPr>
          <p:cNvPr id="592899" name="Rectangle 3">
            <a:extLst>
              <a:ext uri="{FF2B5EF4-FFF2-40B4-BE49-F238E27FC236}">
                <a16:creationId xmlns:a16="http://schemas.microsoft.com/office/drawing/2014/main" id="{14AC726E-4FE0-4B55-B90A-1F0F4786727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68313" y="2349500"/>
            <a:ext cx="8343900" cy="4114800"/>
          </a:xfrm>
        </p:spPr>
        <p:txBody>
          <a:bodyPr/>
          <a:lstStyle/>
          <a:p>
            <a:r>
              <a:rPr lang="tr-TR" altLang="tr-TR" u="sng">
                <a:latin typeface="Times New Roman" panose="02020603050405020304" pitchFamily="18" charset="0"/>
              </a:rPr>
              <a:t>Hangisi iletişim sürecinin bir aşaması değildir?</a:t>
            </a:r>
          </a:p>
          <a:p>
            <a:pPr>
              <a:buFont typeface="Wingdings" panose="05000000000000000000" pitchFamily="2" charset="2"/>
              <a:buNone/>
            </a:pPr>
            <a:r>
              <a:rPr lang="tr-TR" altLang="tr-TR">
                <a:latin typeface="Times New Roman" panose="02020603050405020304" pitchFamily="18" charset="0"/>
              </a:rPr>
              <a:t>   </a:t>
            </a:r>
          </a:p>
          <a:p>
            <a:pPr>
              <a:buFont typeface="Wingdings" panose="05000000000000000000" pitchFamily="2" charset="2"/>
              <a:buNone/>
            </a:pPr>
            <a:r>
              <a:rPr lang="tr-TR" altLang="tr-TR">
                <a:latin typeface="Times New Roman" panose="02020603050405020304" pitchFamily="18" charset="0"/>
              </a:rPr>
              <a:t>   a) Yaratma</a:t>
            </a:r>
          </a:p>
          <a:p>
            <a:pPr>
              <a:buFont typeface="Wingdings" panose="05000000000000000000" pitchFamily="2" charset="2"/>
              <a:buNone/>
            </a:pPr>
            <a:r>
              <a:rPr lang="tr-TR" altLang="tr-TR">
                <a:latin typeface="Times New Roman" panose="02020603050405020304" pitchFamily="18" charset="0"/>
              </a:rPr>
              <a:t>   b) Kotlama</a:t>
            </a:r>
          </a:p>
          <a:p>
            <a:pPr>
              <a:buFont typeface="Wingdings" panose="05000000000000000000" pitchFamily="2" charset="2"/>
              <a:buNone/>
            </a:pPr>
            <a:r>
              <a:rPr lang="tr-TR" altLang="tr-TR">
                <a:latin typeface="Times New Roman" panose="02020603050405020304" pitchFamily="18" charset="0"/>
              </a:rPr>
              <a:t>   c) İletme</a:t>
            </a:r>
          </a:p>
          <a:p>
            <a:pPr>
              <a:buFont typeface="Wingdings" panose="05000000000000000000" pitchFamily="2" charset="2"/>
              <a:buNone/>
            </a:pPr>
            <a:r>
              <a:rPr lang="tr-TR" altLang="tr-TR">
                <a:latin typeface="Times New Roman" panose="02020603050405020304" pitchFamily="18" charset="0"/>
              </a:rPr>
              <a:t>   d) Okuma</a:t>
            </a:r>
          </a:p>
        </p:txBody>
      </p:sp>
    </p:spTree>
  </p:cSld>
  <p:clrMapOvr>
    <a:masterClrMapping/>
  </p:clrMapOvr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ayt Numarası Yer Tutucusu 5">
            <a:extLst>
              <a:ext uri="{FF2B5EF4-FFF2-40B4-BE49-F238E27FC236}">
                <a16:creationId xmlns:a16="http://schemas.microsoft.com/office/drawing/2014/main" id="{8407FF35-957C-42BC-AAC2-83115116AF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01B82F-2558-4271-B435-E3A732227698}" type="slidenum">
              <a:rPr lang="tr-TR" altLang="tr-TR"/>
              <a:pPr/>
              <a:t>97</a:t>
            </a:fld>
            <a:endParaRPr lang="tr-TR" altLang="tr-TR"/>
          </a:p>
        </p:txBody>
      </p:sp>
      <p:sp>
        <p:nvSpPr>
          <p:cNvPr id="593922" name="Rectangle 2">
            <a:extLst>
              <a:ext uri="{FF2B5EF4-FFF2-40B4-BE49-F238E27FC236}">
                <a16:creationId xmlns:a16="http://schemas.microsoft.com/office/drawing/2014/main" id="{C52D8EAB-A6BB-4D15-80E4-C45617148F0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692275" y="836613"/>
            <a:ext cx="5292725" cy="839787"/>
          </a:xfrm>
        </p:spPr>
        <p:txBody>
          <a:bodyPr/>
          <a:lstStyle/>
          <a:p>
            <a:r>
              <a:rPr lang="tr-TR" altLang="tr-TR"/>
              <a:t>Örnek Soru 5</a:t>
            </a:r>
          </a:p>
        </p:txBody>
      </p:sp>
      <p:sp>
        <p:nvSpPr>
          <p:cNvPr id="593923" name="Rectangle 3">
            <a:extLst>
              <a:ext uri="{FF2B5EF4-FFF2-40B4-BE49-F238E27FC236}">
                <a16:creationId xmlns:a16="http://schemas.microsoft.com/office/drawing/2014/main" id="{9B8580EA-5A7A-4942-A656-757EAD4B442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395288" y="2420938"/>
            <a:ext cx="8280400" cy="3600450"/>
          </a:xfrm>
        </p:spPr>
        <p:txBody>
          <a:bodyPr/>
          <a:lstStyle/>
          <a:p>
            <a:r>
              <a:rPr lang="tr-TR" altLang="tr-TR" u="sng">
                <a:latin typeface="Times New Roman" panose="02020603050405020304" pitchFamily="18" charset="0"/>
              </a:rPr>
              <a:t>Hangisi sözsüz iletişimin öğelerinden değildir?</a:t>
            </a:r>
          </a:p>
          <a:p>
            <a:pPr>
              <a:buFont typeface="Wingdings" panose="05000000000000000000" pitchFamily="2" charset="2"/>
              <a:buNone/>
            </a:pPr>
            <a:r>
              <a:rPr lang="tr-TR" altLang="tr-TR">
                <a:latin typeface="Times New Roman" panose="02020603050405020304" pitchFamily="18" charset="0"/>
              </a:rPr>
              <a:t>   </a:t>
            </a:r>
          </a:p>
          <a:p>
            <a:pPr>
              <a:buFont typeface="Wingdings" panose="05000000000000000000" pitchFamily="2" charset="2"/>
              <a:buNone/>
            </a:pPr>
            <a:r>
              <a:rPr lang="tr-TR" altLang="tr-TR">
                <a:latin typeface="Times New Roman" panose="02020603050405020304" pitchFamily="18" charset="0"/>
              </a:rPr>
              <a:t>   a) Mesafe</a:t>
            </a:r>
          </a:p>
          <a:p>
            <a:pPr>
              <a:buFont typeface="Wingdings" panose="05000000000000000000" pitchFamily="2" charset="2"/>
              <a:buNone/>
            </a:pPr>
            <a:r>
              <a:rPr lang="tr-TR" altLang="tr-TR">
                <a:latin typeface="Times New Roman" panose="02020603050405020304" pitchFamily="18" charset="0"/>
              </a:rPr>
              <a:t>   b) Giyim</a:t>
            </a:r>
          </a:p>
          <a:p>
            <a:pPr>
              <a:buFont typeface="Wingdings" panose="05000000000000000000" pitchFamily="2" charset="2"/>
              <a:buNone/>
            </a:pPr>
            <a:r>
              <a:rPr lang="tr-TR" altLang="tr-TR">
                <a:latin typeface="Times New Roman" panose="02020603050405020304" pitchFamily="18" charset="0"/>
              </a:rPr>
              <a:t>   c) Bakım ve Makyaj</a:t>
            </a:r>
          </a:p>
          <a:p>
            <a:pPr>
              <a:buFont typeface="Wingdings" panose="05000000000000000000" pitchFamily="2" charset="2"/>
              <a:buNone/>
            </a:pPr>
            <a:r>
              <a:rPr lang="tr-TR" altLang="tr-TR">
                <a:latin typeface="Times New Roman" panose="02020603050405020304" pitchFamily="18" charset="0"/>
              </a:rPr>
              <a:t>   d) Ses ton</a:t>
            </a:r>
            <a:r>
              <a:rPr lang="tr-TR" altLang="tr-TR" i="1">
                <a:latin typeface="Times New Roman" panose="02020603050405020304" pitchFamily="18" charset="0"/>
              </a:rPr>
              <a:t>u</a:t>
            </a:r>
            <a:endParaRPr lang="tr-TR" altLang="tr-TR" i="1"/>
          </a:p>
        </p:txBody>
      </p:sp>
    </p:spTree>
  </p:cSld>
  <p:clrMapOvr>
    <a:masterClrMapping/>
  </p:clrMapOvr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ayt Numarası Yer Tutucusu 5">
            <a:extLst>
              <a:ext uri="{FF2B5EF4-FFF2-40B4-BE49-F238E27FC236}">
                <a16:creationId xmlns:a16="http://schemas.microsoft.com/office/drawing/2014/main" id="{7E823468-7D8C-4CAC-A708-2A018F5DB1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87F2CC-7FDA-4067-AAD0-DE10081043CF}" type="slidenum">
              <a:rPr lang="tr-TR" altLang="tr-TR"/>
              <a:pPr/>
              <a:t>98</a:t>
            </a:fld>
            <a:endParaRPr lang="tr-TR" altLang="tr-TR"/>
          </a:p>
        </p:txBody>
      </p:sp>
      <p:sp>
        <p:nvSpPr>
          <p:cNvPr id="594946" name="Rectangle 2">
            <a:extLst>
              <a:ext uri="{FF2B5EF4-FFF2-40B4-BE49-F238E27FC236}">
                <a16:creationId xmlns:a16="http://schemas.microsoft.com/office/drawing/2014/main" id="{584D3C8C-5900-4686-8A4E-EE6DE1602AE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619250" y="765175"/>
            <a:ext cx="4357688" cy="911225"/>
          </a:xfrm>
        </p:spPr>
        <p:txBody>
          <a:bodyPr/>
          <a:lstStyle/>
          <a:p>
            <a:r>
              <a:rPr lang="tr-TR" altLang="tr-TR"/>
              <a:t>Örnek Soru 6</a:t>
            </a:r>
          </a:p>
        </p:txBody>
      </p:sp>
      <p:sp>
        <p:nvSpPr>
          <p:cNvPr id="594947" name="Rectangle 3">
            <a:extLst>
              <a:ext uri="{FF2B5EF4-FFF2-40B4-BE49-F238E27FC236}">
                <a16:creationId xmlns:a16="http://schemas.microsoft.com/office/drawing/2014/main" id="{17F7FD9D-5E9D-45AF-AAD6-0812BBA684B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68313" y="2276475"/>
            <a:ext cx="8486775" cy="4114800"/>
          </a:xfrm>
        </p:spPr>
        <p:txBody>
          <a:bodyPr/>
          <a:lstStyle/>
          <a:p>
            <a:r>
              <a:rPr lang="tr-TR" altLang="tr-TR" u="sng">
                <a:latin typeface="Times New Roman" panose="02020603050405020304" pitchFamily="18" charset="0"/>
              </a:rPr>
              <a:t>Aktif dinlemede hangisi yapılmaz?</a:t>
            </a:r>
          </a:p>
          <a:p>
            <a:pPr>
              <a:buFont typeface="Wingdings" panose="05000000000000000000" pitchFamily="2" charset="2"/>
              <a:buNone/>
            </a:pPr>
            <a:r>
              <a:rPr lang="tr-TR" altLang="tr-TR">
                <a:latin typeface="Times New Roman" panose="02020603050405020304" pitchFamily="18" charset="0"/>
              </a:rPr>
              <a:t>   </a:t>
            </a:r>
          </a:p>
          <a:p>
            <a:pPr>
              <a:buFont typeface="Wingdings" panose="05000000000000000000" pitchFamily="2" charset="2"/>
              <a:buNone/>
            </a:pPr>
            <a:r>
              <a:rPr lang="tr-TR" altLang="tr-TR">
                <a:latin typeface="Times New Roman" panose="02020603050405020304" pitchFamily="18" charset="0"/>
              </a:rPr>
              <a:t>   a) Soru sormak. </a:t>
            </a:r>
          </a:p>
          <a:p>
            <a:pPr>
              <a:buFont typeface="Wingdings" panose="05000000000000000000" pitchFamily="2" charset="2"/>
              <a:buNone/>
            </a:pPr>
            <a:r>
              <a:rPr lang="tr-TR" altLang="tr-TR">
                <a:latin typeface="Times New Roman" panose="02020603050405020304" pitchFamily="18" charset="0"/>
              </a:rPr>
              <a:t>   b) Konuşmada geçen sözcüklerin arkasındaki  </a:t>
            </a:r>
          </a:p>
          <a:p>
            <a:pPr>
              <a:buFont typeface="Wingdings" panose="05000000000000000000" pitchFamily="2" charset="2"/>
              <a:buNone/>
            </a:pPr>
            <a:r>
              <a:rPr lang="tr-TR" altLang="tr-TR">
                <a:latin typeface="Times New Roman" panose="02020603050405020304" pitchFamily="18" charset="0"/>
              </a:rPr>
              <a:t>        duyguları anlamaya çalışmak. </a:t>
            </a:r>
          </a:p>
          <a:p>
            <a:pPr>
              <a:buFont typeface="Wingdings" panose="05000000000000000000" pitchFamily="2" charset="2"/>
              <a:buNone/>
            </a:pPr>
            <a:r>
              <a:rPr lang="tr-TR" altLang="tr-TR">
                <a:latin typeface="Times New Roman" panose="02020603050405020304" pitchFamily="18" charset="0"/>
              </a:rPr>
              <a:t>   c) Dinler gibi gözükmek.</a:t>
            </a:r>
          </a:p>
          <a:p>
            <a:pPr>
              <a:buFont typeface="Wingdings" panose="05000000000000000000" pitchFamily="2" charset="2"/>
              <a:buNone/>
            </a:pPr>
            <a:r>
              <a:rPr lang="tr-TR" altLang="tr-TR">
                <a:latin typeface="Times New Roman" panose="02020603050405020304" pitchFamily="18" charset="0"/>
              </a:rPr>
              <a:t>   d) </a:t>
            </a:r>
            <a:r>
              <a:rPr lang="en-GB" altLang="tr-TR">
                <a:latin typeface="Times New Roman" panose="02020603050405020304" pitchFamily="18" charset="0"/>
              </a:rPr>
              <a:t>Konuşmanın </a:t>
            </a:r>
            <a:r>
              <a:rPr lang="tr-TR" altLang="tr-TR">
                <a:latin typeface="Times New Roman" panose="02020603050405020304" pitchFamily="18" charset="0"/>
              </a:rPr>
              <a:t>tamamına duyarlılık göstermek</a:t>
            </a:r>
            <a:endParaRPr lang="tr-TR" altLang="tr-TR"/>
          </a:p>
        </p:txBody>
      </p:sp>
    </p:spTree>
  </p:cSld>
  <p:clrMapOvr>
    <a:masterClrMapping/>
  </p:clrMapOvr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ayt Numarası Yer Tutucusu 3">
            <a:extLst>
              <a:ext uri="{FF2B5EF4-FFF2-40B4-BE49-F238E27FC236}">
                <a16:creationId xmlns:a16="http://schemas.microsoft.com/office/drawing/2014/main" id="{E75A948F-7665-4D9B-B696-B5B39D2997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8B8C71-703C-4FB7-9660-64D07A98790F}" type="slidenum">
              <a:rPr lang="tr-TR" altLang="tr-TR"/>
              <a:pPr/>
              <a:t>99</a:t>
            </a:fld>
            <a:endParaRPr lang="tr-TR" altLang="tr-TR"/>
          </a:p>
        </p:txBody>
      </p:sp>
      <p:sp>
        <p:nvSpPr>
          <p:cNvPr id="551940" name="Text Box 4">
            <a:extLst>
              <a:ext uri="{FF2B5EF4-FFF2-40B4-BE49-F238E27FC236}">
                <a16:creationId xmlns:a16="http://schemas.microsoft.com/office/drawing/2014/main" id="{CF851E0A-9F63-483D-82DA-EE809262467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92275" y="2276475"/>
            <a:ext cx="5329238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tr-TR" altLang="tr-TR" sz="3200" b="1">
                <a:latin typeface="Arial" panose="020B0604020202020204" pitchFamily="34" charset="0"/>
              </a:rPr>
              <a:t>TEŞEKKÜR EDERİM.</a:t>
            </a:r>
          </a:p>
        </p:txBody>
      </p:sp>
      <p:pic>
        <p:nvPicPr>
          <p:cNvPr id="551941" name="Picture 5" descr="http://www.fiyonk.net/blog/?cat=9">
            <a:hlinkClick r:id="rId2"/>
            <a:extLst>
              <a:ext uri="{FF2B5EF4-FFF2-40B4-BE49-F238E27FC236}">
                <a16:creationId xmlns:a16="http://schemas.microsoft.com/office/drawing/2014/main" id="{FD3EBF01-CA74-4E7E-887F-70F53FEFAF0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2138" y="3213100"/>
            <a:ext cx="2389187" cy="3168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19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519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519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Karışımlar">
  <a:themeElements>
    <a:clrScheme name="Karışımlar 3">
      <a:dk1>
        <a:srgbClr val="000000"/>
      </a:dk1>
      <a:lt1>
        <a:srgbClr val="FFFFFF"/>
      </a:lt1>
      <a:dk2>
        <a:srgbClr val="333399"/>
      </a:dk2>
      <a:lt2>
        <a:srgbClr val="1C1C1C"/>
      </a:lt2>
      <a:accent1>
        <a:srgbClr val="00E4A8"/>
      </a:accent1>
      <a:accent2>
        <a:srgbClr val="FFCF01"/>
      </a:accent2>
      <a:accent3>
        <a:srgbClr val="FFFFFF"/>
      </a:accent3>
      <a:accent4>
        <a:srgbClr val="000000"/>
      </a:accent4>
      <a:accent5>
        <a:srgbClr val="AAEFD1"/>
      </a:accent5>
      <a:accent6>
        <a:srgbClr val="E7BB01"/>
      </a:accent6>
      <a:hlink>
        <a:srgbClr val="FF0000"/>
      </a:hlink>
      <a:folHlink>
        <a:srgbClr val="3333CC"/>
      </a:folHlink>
    </a:clrScheme>
    <a:fontScheme name="Karışımlar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Karışımlar 1">
        <a:dk1>
          <a:srgbClr val="969696"/>
        </a:dk1>
        <a:lt1>
          <a:srgbClr val="FFFFFF"/>
        </a:lt1>
        <a:dk2>
          <a:srgbClr val="000000"/>
        </a:dk2>
        <a:lt2>
          <a:srgbClr val="DDDDDD"/>
        </a:lt2>
        <a:accent1>
          <a:srgbClr val="00E4A8"/>
        </a:accent1>
        <a:accent2>
          <a:srgbClr val="3333CC"/>
        </a:accent2>
        <a:accent3>
          <a:srgbClr val="AAAAAA"/>
        </a:accent3>
        <a:accent4>
          <a:srgbClr val="DADADA"/>
        </a:accent4>
        <a:accent5>
          <a:srgbClr val="AAEFD1"/>
        </a:accent5>
        <a:accent6>
          <a:srgbClr val="2D2DB9"/>
        </a:accent6>
        <a:hlink>
          <a:srgbClr val="FF5050"/>
        </a:hlink>
        <a:folHlink>
          <a:srgbClr val="FFCF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Karışımlar 2">
        <a:dk1>
          <a:srgbClr val="000094"/>
        </a:dk1>
        <a:lt1>
          <a:srgbClr val="FFFFFF"/>
        </a:lt1>
        <a:dk2>
          <a:srgbClr val="0000CC"/>
        </a:dk2>
        <a:lt2>
          <a:srgbClr val="FFFFCC"/>
        </a:lt2>
        <a:accent1>
          <a:srgbClr val="3193FF"/>
        </a:accent1>
        <a:accent2>
          <a:srgbClr val="9900FF"/>
        </a:accent2>
        <a:accent3>
          <a:srgbClr val="AAAAE2"/>
        </a:accent3>
        <a:accent4>
          <a:srgbClr val="DADADA"/>
        </a:accent4>
        <a:accent5>
          <a:srgbClr val="ADC8FF"/>
        </a:accent5>
        <a:accent6>
          <a:srgbClr val="8A00E7"/>
        </a:accent6>
        <a:hlink>
          <a:srgbClr val="FF33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Karışımlar 3">
        <a:dk1>
          <a:srgbClr val="000000"/>
        </a:dk1>
        <a:lt1>
          <a:srgbClr val="FFFFFF"/>
        </a:lt1>
        <a:dk2>
          <a:srgbClr val="333399"/>
        </a:dk2>
        <a:lt2>
          <a:srgbClr val="1C1C1C"/>
        </a:lt2>
        <a:accent1>
          <a:srgbClr val="00E4A8"/>
        </a:accent1>
        <a:accent2>
          <a:srgbClr val="FFCF01"/>
        </a:accent2>
        <a:accent3>
          <a:srgbClr val="FFFFFF"/>
        </a:accent3>
        <a:accent4>
          <a:srgbClr val="000000"/>
        </a:accent4>
        <a:accent5>
          <a:srgbClr val="AAEFD1"/>
        </a:accent5>
        <a:accent6>
          <a:srgbClr val="E7BB01"/>
        </a:accent6>
        <a:hlink>
          <a:srgbClr val="FF0000"/>
        </a:hlink>
        <a:folHlink>
          <a:srgbClr val="3333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Karışımlar 4">
        <a:dk1>
          <a:srgbClr val="000000"/>
        </a:dk1>
        <a:lt1>
          <a:srgbClr val="FFFFFF"/>
        </a:lt1>
        <a:dk2>
          <a:srgbClr val="515F7B"/>
        </a:dk2>
        <a:lt2>
          <a:srgbClr val="808080"/>
        </a:lt2>
        <a:accent1>
          <a:srgbClr val="9FCAD3"/>
        </a:accent1>
        <a:accent2>
          <a:srgbClr val="C0C0C0"/>
        </a:accent2>
        <a:accent3>
          <a:srgbClr val="FFFFFF"/>
        </a:accent3>
        <a:accent4>
          <a:srgbClr val="000000"/>
        </a:accent4>
        <a:accent5>
          <a:srgbClr val="CDE1E6"/>
        </a:accent5>
        <a:accent6>
          <a:srgbClr val="AEAEAE"/>
        </a:accent6>
        <a:hlink>
          <a:srgbClr val="91AFBF"/>
        </a:hlink>
        <a:folHlink>
          <a:srgbClr val="ECEAA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Karışımlar 5">
        <a:dk1>
          <a:srgbClr val="000000"/>
        </a:dk1>
        <a:lt1>
          <a:srgbClr val="FFFFFF"/>
        </a:lt1>
        <a:dk2>
          <a:srgbClr val="000066"/>
        </a:dk2>
        <a:lt2>
          <a:srgbClr val="333333"/>
        </a:lt2>
        <a:accent1>
          <a:srgbClr val="C4709A"/>
        </a:accent1>
        <a:accent2>
          <a:srgbClr val="4B4EB5"/>
        </a:accent2>
        <a:accent3>
          <a:srgbClr val="FFFFFF"/>
        </a:accent3>
        <a:accent4>
          <a:srgbClr val="000000"/>
        </a:accent4>
        <a:accent5>
          <a:srgbClr val="DEBBCA"/>
        </a:accent5>
        <a:accent6>
          <a:srgbClr val="4346A4"/>
        </a:accent6>
        <a:hlink>
          <a:srgbClr val="C481CF"/>
        </a:hlink>
        <a:folHlink>
          <a:srgbClr val="76B74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Karışımlar 6">
        <a:dk1>
          <a:srgbClr val="000000"/>
        </a:dk1>
        <a:lt1>
          <a:srgbClr val="FFFFFF"/>
        </a:lt1>
        <a:dk2>
          <a:srgbClr val="6A4076"/>
        </a:dk2>
        <a:lt2>
          <a:srgbClr val="969696"/>
        </a:lt2>
        <a:accent1>
          <a:srgbClr val="DBA9C2"/>
        </a:accent1>
        <a:accent2>
          <a:srgbClr val="E1BF91"/>
        </a:accent2>
        <a:accent3>
          <a:srgbClr val="FFFFFF"/>
        </a:accent3>
        <a:accent4>
          <a:srgbClr val="000000"/>
        </a:accent4>
        <a:accent5>
          <a:srgbClr val="EAD1DD"/>
        </a:accent5>
        <a:accent6>
          <a:srgbClr val="CCAD83"/>
        </a:accent6>
        <a:hlink>
          <a:srgbClr val="B3CE82"/>
        </a:hlink>
        <a:folHlink>
          <a:srgbClr val="B8AD4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eması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eması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2172</TotalTime>
  <Words>2817</Words>
  <Application>Microsoft Office PowerPoint</Application>
  <PresentationFormat>Ekran Gösterisi (4:3)</PresentationFormat>
  <Paragraphs>754</Paragraphs>
  <Slides>99</Slides>
  <Notes>78</Notes>
  <HiddenSlides>0</HiddenSlides>
  <MMClips>0</MMClips>
  <ScaleCrop>false</ScaleCrop>
  <HeadingPairs>
    <vt:vector size="8" baseType="variant">
      <vt:variant>
        <vt:lpstr>Kullanılan Yazı Tipleri</vt:lpstr>
      </vt:variant>
      <vt:variant>
        <vt:i4>6</vt:i4>
      </vt:variant>
      <vt:variant>
        <vt:lpstr>Tema</vt:lpstr>
      </vt:variant>
      <vt:variant>
        <vt:i4>1</vt:i4>
      </vt:variant>
      <vt:variant>
        <vt:lpstr>Eklenmiş OLE Hizmet Programları</vt:lpstr>
      </vt:variant>
      <vt:variant>
        <vt:i4>1</vt:i4>
      </vt:variant>
      <vt:variant>
        <vt:lpstr>Slayt Başlıkları</vt:lpstr>
      </vt:variant>
      <vt:variant>
        <vt:i4>99</vt:i4>
      </vt:variant>
    </vt:vector>
  </HeadingPairs>
  <TitlesOfParts>
    <vt:vector size="107" baseType="lpstr">
      <vt:lpstr>Arial</vt:lpstr>
      <vt:lpstr>Tahoma</vt:lpstr>
      <vt:lpstr>Wingdings</vt:lpstr>
      <vt:lpstr>Times New Roman</vt:lpstr>
      <vt:lpstr>Algerian</vt:lpstr>
      <vt:lpstr>Comic Sans MS</vt:lpstr>
      <vt:lpstr>Karışımlar</vt:lpstr>
      <vt:lpstr>Microsoft Clip Gallery</vt:lpstr>
      <vt:lpstr>İLETİŞİM   TEKNİKLERİ</vt:lpstr>
      <vt:lpstr>PowerPoint Sunusu</vt:lpstr>
      <vt:lpstr>İletişim Söz Konusu Olunca Aklımıza Gelen İlk Sorular: </vt:lpstr>
      <vt:lpstr>Neden İletişim Kurmaya İhtiyacım Var?</vt:lpstr>
      <vt:lpstr>İletişim</vt:lpstr>
      <vt:lpstr>PowerPoint Sunusu</vt:lpstr>
      <vt:lpstr>Etkili iletişim kurabilme yeteneği, çalışma hayatı ve tüm yaşamda, etkisi yadsınamaz ölçüde önemli becerilerden biridir.</vt:lpstr>
      <vt:lpstr> Anlam ve fikirlerin bir kişiden diğerine iletildiği süreçtir. </vt:lpstr>
      <vt:lpstr>İletişim, duygu, düşünce veya bilgilerin akla gelebilecek her türlü yolla başkalarına aktarılmasıdır.</vt:lpstr>
      <vt:lpstr>PowerPoint Sunusu</vt:lpstr>
      <vt:lpstr>İletişimin Çeşitli Özellikleri</vt:lpstr>
      <vt:lpstr>PowerPoint Sunusu</vt:lpstr>
      <vt:lpstr>İletişim Süreci</vt:lpstr>
      <vt:lpstr>PowerPoint Sunusu</vt:lpstr>
      <vt:lpstr>İletişim Süreci</vt:lpstr>
      <vt:lpstr>Kaynak</vt:lpstr>
      <vt:lpstr>Kodlama</vt:lpstr>
      <vt:lpstr>Kodlama</vt:lpstr>
      <vt:lpstr>Kodlama</vt:lpstr>
      <vt:lpstr>Kodlama</vt:lpstr>
      <vt:lpstr>Mesaj</vt:lpstr>
      <vt:lpstr>Mesaj</vt:lpstr>
      <vt:lpstr>Mesaj</vt:lpstr>
      <vt:lpstr>Kanal</vt:lpstr>
      <vt:lpstr>Kanal</vt:lpstr>
      <vt:lpstr>Söz (Konuşma)</vt:lpstr>
      <vt:lpstr>Yazı</vt:lpstr>
      <vt:lpstr>Resim</vt:lpstr>
      <vt:lpstr>Nesneler (Obje)</vt:lpstr>
      <vt:lpstr>Alıcı</vt:lpstr>
      <vt:lpstr>Kod Açma</vt:lpstr>
      <vt:lpstr>Geri Besleme (Yansıma)</vt:lpstr>
      <vt:lpstr>Geri Besleme</vt:lpstr>
      <vt:lpstr>Geri Besleme</vt:lpstr>
      <vt:lpstr>Gürültü</vt:lpstr>
      <vt:lpstr>Tek Yönlü İletişim</vt:lpstr>
      <vt:lpstr>Çift Yönlü İletişim</vt:lpstr>
      <vt:lpstr>Sözlü İletişim</vt:lpstr>
      <vt:lpstr>Sözsüz İletişim</vt:lpstr>
      <vt:lpstr>Sözsüz İletişimin Öğeleri</vt:lpstr>
      <vt:lpstr>PowerPoint Sunusu</vt:lpstr>
      <vt:lpstr>PowerPoint Sunusu</vt:lpstr>
      <vt:lpstr>Sözsüz İletişimin Öğeleri</vt:lpstr>
      <vt:lpstr>Algılama</vt:lpstr>
      <vt:lpstr>Algılama</vt:lpstr>
      <vt:lpstr>Algılarımız bizi yanıltabilir mi?</vt:lpstr>
      <vt:lpstr>PowerPoint Sunusu</vt:lpstr>
      <vt:lpstr>İletişimde Algının Rolü</vt:lpstr>
      <vt:lpstr>İletişimde Algının Rolü</vt:lpstr>
      <vt:lpstr>PowerPoint Sunusu</vt:lpstr>
      <vt:lpstr>PowerPoint Sunusu</vt:lpstr>
      <vt:lpstr>Algının Özellikleri</vt:lpstr>
      <vt:lpstr>PowerPoint Sunusu</vt:lpstr>
      <vt:lpstr>İletişimde Engeller</vt:lpstr>
      <vt:lpstr>İletişim Engelleri</vt:lpstr>
      <vt:lpstr>1. İletişimin Kişisel Engelleri</vt:lpstr>
      <vt:lpstr>İletişim Engelleri</vt:lpstr>
      <vt:lpstr>İletişim Engellerini Aşmak </vt:lpstr>
      <vt:lpstr>İletişim Becerilerinin Geliştirilmesi</vt:lpstr>
      <vt:lpstr>İletişim Becerilerinin Geliştirilmesi</vt:lpstr>
      <vt:lpstr>İletişim Becerilerinin Geliştirilmesi</vt:lpstr>
      <vt:lpstr>Yaşanılan Durumda Rahatsız Olan Ben İsem;</vt:lpstr>
      <vt:lpstr>Dinlemenin Zorlukları</vt:lpstr>
      <vt:lpstr>Etkili Dinleme Sırasında Ben</vt:lpstr>
      <vt:lpstr>Yanlış Dinleme Türleri</vt:lpstr>
      <vt:lpstr>Yanlış Dinleme Türleri</vt:lpstr>
      <vt:lpstr>Yanlış Dinleme Türleri</vt:lpstr>
      <vt:lpstr>Yanlış Dinleme Türleri</vt:lpstr>
      <vt:lpstr>Yanlış Dinleme Türleri</vt:lpstr>
      <vt:lpstr>Yanlış Dinleme Türleri</vt:lpstr>
      <vt:lpstr>Empatik İletişim</vt:lpstr>
      <vt:lpstr>Empatik İletişim</vt:lpstr>
      <vt:lpstr>Empatik İletişim</vt:lpstr>
      <vt:lpstr>Empatik İletişim</vt:lpstr>
      <vt:lpstr>Empatik İletişim</vt:lpstr>
      <vt:lpstr>PowerPoint Sunusu</vt:lpstr>
      <vt:lpstr>Empatik İletişim</vt:lpstr>
      <vt:lpstr>Empatik İletişim ile Karşımızdakine;</vt:lpstr>
      <vt:lpstr>Empatik İletişim Becerilerimizin Gelişmesi İçin</vt:lpstr>
      <vt:lpstr>PowerPoint Sunusu</vt:lpstr>
      <vt:lpstr>PowerPoint Sunusu</vt:lpstr>
      <vt:lpstr>Aktif Dinleme</vt:lpstr>
      <vt:lpstr>Aktif Dinleme</vt:lpstr>
      <vt:lpstr>Aktif Dinleme</vt:lpstr>
      <vt:lpstr>Aktif Dinleme</vt:lpstr>
      <vt:lpstr>PowerPoint Sunusu</vt:lpstr>
      <vt:lpstr>PowerPoint Sunusu</vt:lpstr>
      <vt:lpstr>İnsanlarla İlişkilerinizi Bozmak İstiyorsanız</vt:lpstr>
      <vt:lpstr>İnsanlarla İlişkilerinizi Bozmak İstiyorsanız</vt:lpstr>
      <vt:lpstr>İnsanlarla İlişkilerinizi Bozmak İstiyorsanız</vt:lpstr>
      <vt:lpstr>Çalışma </vt:lpstr>
      <vt:lpstr>Sunumun Hazırlanmasında Yararlanılan Materyal </vt:lpstr>
      <vt:lpstr>Örnek Soru 1</vt:lpstr>
      <vt:lpstr>Örnek Soru 2</vt:lpstr>
      <vt:lpstr>Örnek Soru 3</vt:lpstr>
      <vt:lpstr>Örnek Soru 4</vt:lpstr>
      <vt:lpstr>Örnek Soru 5</vt:lpstr>
      <vt:lpstr>Örnek Soru 6</vt:lpstr>
      <vt:lpstr>PowerPoint Sunusu</vt:lpstr>
    </vt:vector>
  </TitlesOfParts>
  <Company>ÇUKUROVA UNİVERSİTESİ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İLETİŞİM TEKNİKLERİ</dc:title>
  <dc:creator>http://www.nedir.org</dc:creator>
  <cp:lastModifiedBy>mehmet genç</cp:lastModifiedBy>
  <cp:revision>236</cp:revision>
  <dcterms:created xsi:type="dcterms:W3CDTF">2003-02-26T20:11:09Z</dcterms:created>
  <dcterms:modified xsi:type="dcterms:W3CDTF">2018-11-07T08:10:24Z</dcterms:modified>
</cp:coreProperties>
</file>