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sldIdLst>
    <p:sldId id="256" r:id="rId2"/>
    <p:sldId id="258" r:id="rId3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umimoji="1" sz="3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3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3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3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3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kumimoji="1" sz="3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kumimoji="1" sz="3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kumimoji="1" sz="3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kumimoji="1" sz="3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0C4976"/>
    <a:srgbClr val="07527B"/>
    <a:srgbClr val="FF6699"/>
    <a:srgbClr val="008080"/>
    <a:srgbClr val="FF9933"/>
    <a:srgbClr val="003366"/>
    <a:srgbClr val="33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645" autoAdjust="0"/>
    <p:restoredTop sz="90615" autoAdjust="0"/>
  </p:normalViewPr>
  <p:slideViewPr>
    <p:cSldViewPr>
      <p:cViewPr>
        <p:scale>
          <a:sx n="90" d="100"/>
          <a:sy n="90" d="100"/>
        </p:scale>
        <p:origin x="-1332" y="-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hidden">
          <a:xfrm>
            <a:off x="228600" y="3200400"/>
            <a:ext cx="8763000" cy="1341438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tr-TR" altLang="tr-TR" sz="2400"/>
          </a:p>
        </p:txBody>
      </p:sp>
      <p:pic>
        <p:nvPicPr>
          <p:cNvPr id="17411" name="Picture 3" descr="ANABNR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00" t="-1314" r="-2" b="-36961"/>
          <a:stretch>
            <a:fillRect/>
          </a:stretch>
        </p:blipFill>
        <p:spPr bwMode="auto">
          <a:xfrm>
            <a:off x="533400" y="3200400"/>
            <a:ext cx="8458200" cy="1158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412" name="Rectangle 4"/>
          <p:cNvSpPr>
            <a:spLocks noChangeArrowheads="1"/>
          </p:cNvSpPr>
          <p:nvPr/>
        </p:nvSpPr>
        <p:spPr bwMode="hidden">
          <a:xfrm>
            <a:off x="795338" y="2895600"/>
            <a:ext cx="304800" cy="990600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tr-TR" altLang="tr-TR" sz="2400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1143000" y="1981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tr-TR" altLang="tr-TR" noProof="0" smtClean="0"/>
              <a:t>Asıl başlık stili için tıklatın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2038350" y="4351338"/>
            <a:ext cx="6400800" cy="1371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tr-TR" altLang="tr-TR" noProof="0" smtClean="0"/>
              <a:t>Asıl alt başlık stilini düzenlemek için tıklatın</a:t>
            </a:r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17416" name="Rectangle 8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17417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324600"/>
            <a:ext cx="1905000" cy="457200"/>
          </a:xfrm>
        </p:spPr>
        <p:txBody>
          <a:bodyPr/>
          <a:lstStyle>
            <a:lvl1pPr>
              <a:defRPr sz="1400"/>
            </a:lvl1pPr>
          </a:lstStyle>
          <a:p>
            <a:fld id="{8E2C04FA-D355-4212-B9F8-A8224DD0C833}" type="slidenum">
              <a:rPr lang="tr-TR" altLang="tr-TR"/>
              <a:pPr/>
              <a:t>‹#›</a:t>
            </a:fld>
            <a:endParaRPr lang="tr-TR" alt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568358-23DE-46A7-9285-FE9ED3C7C608}" type="slidenum">
              <a:rPr lang="tr-TR" altLang="tr-TR"/>
              <a:pPr/>
              <a:t>‹#›</a:t>
            </a:fld>
            <a:endParaRPr lang="tr-TR" altLang="tr-TR" sz="1400"/>
          </a:p>
        </p:txBody>
      </p:sp>
    </p:spTree>
    <p:extLst>
      <p:ext uri="{BB962C8B-B14F-4D97-AF65-F5344CB8AC3E}">
        <p14:creationId xmlns:p14="http://schemas.microsoft.com/office/powerpoint/2010/main" val="2121764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896100" y="838200"/>
            <a:ext cx="1943100" cy="537845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1066800" y="838200"/>
            <a:ext cx="5676900" cy="537845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1A1B75-709A-4ED9-9E50-37306CCFEF2B}" type="slidenum">
              <a:rPr lang="tr-TR" altLang="tr-TR"/>
              <a:pPr/>
              <a:t>‹#›</a:t>
            </a:fld>
            <a:endParaRPr lang="tr-TR" altLang="tr-TR" sz="1400"/>
          </a:p>
        </p:txBody>
      </p:sp>
    </p:spTree>
    <p:extLst>
      <p:ext uri="{BB962C8B-B14F-4D97-AF65-F5344CB8AC3E}">
        <p14:creationId xmlns:p14="http://schemas.microsoft.com/office/powerpoint/2010/main" val="2446956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CB44C0-4700-412B-8DF8-69EFCBF4E05F}" type="slidenum">
              <a:rPr lang="tr-TR" altLang="tr-TR"/>
              <a:pPr/>
              <a:t>‹#›</a:t>
            </a:fld>
            <a:endParaRPr lang="tr-TR" altLang="tr-TR" sz="1400"/>
          </a:p>
        </p:txBody>
      </p:sp>
    </p:spTree>
    <p:extLst>
      <p:ext uri="{BB962C8B-B14F-4D97-AF65-F5344CB8AC3E}">
        <p14:creationId xmlns:p14="http://schemas.microsoft.com/office/powerpoint/2010/main" val="1939221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41C2DB-5620-405A-BB41-8E4E21F7DEB1}" type="slidenum">
              <a:rPr lang="tr-TR" altLang="tr-TR"/>
              <a:pPr/>
              <a:t>‹#›</a:t>
            </a:fld>
            <a:endParaRPr lang="tr-TR" altLang="tr-TR" sz="1400"/>
          </a:p>
        </p:txBody>
      </p:sp>
    </p:spTree>
    <p:extLst>
      <p:ext uri="{BB962C8B-B14F-4D97-AF65-F5344CB8AC3E}">
        <p14:creationId xmlns:p14="http://schemas.microsoft.com/office/powerpoint/2010/main" val="2900670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1066800" y="210185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5029200" y="210185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91A845-28F6-45B9-8776-4EF7742D77BC}" type="slidenum">
              <a:rPr lang="tr-TR" altLang="tr-TR"/>
              <a:pPr/>
              <a:t>‹#›</a:t>
            </a:fld>
            <a:endParaRPr lang="tr-TR" altLang="tr-TR" sz="1400"/>
          </a:p>
        </p:txBody>
      </p:sp>
    </p:spTree>
    <p:extLst>
      <p:ext uri="{BB962C8B-B14F-4D97-AF65-F5344CB8AC3E}">
        <p14:creationId xmlns:p14="http://schemas.microsoft.com/office/powerpoint/2010/main" val="1046804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03FAA7-B4B5-4592-9669-CF5986F24288}" type="slidenum">
              <a:rPr lang="tr-TR" altLang="tr-TR"/>
              <a:pPr/>
              <a:t>‹#›</a:t>
            </a:fld>
            <a:endParaRPr lang="tr-TR" altLang="tr-TR" sz="1400"/>
          </a:p>
        </p:txBody>
      </p:sp>
    </p:spTree>
    <p:extLst>
      <p:ext uri="{BB962C8B-B14F-4D97-AF65-F5344CB8AC3E}">
        <p14:creationId xmlns:p14="http://schemas.microsoft.com/office/powerpoint/2010/main" val="312848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0D9250-E951-4179-AC7A-712FB9D001C7}" type="slidenum">
              <a:rPr lang="tr-TR" altLang="tr-TR"/>
              <a:pPr/>
              <a:t>‹#›</a:t>
            </a:fld>
            <a:endParaRPr lang="tr-TR" altLang="tr-TR" sz="1400"/>
          </a:p>
        </p:txBody>
      </p:sp>
    </p:spTree>
    <p:extLst>
      <p:ext uri="{BB962C8B-B14F-4D97-AF65-F5344CB8AC3E}">
        <p14:creationId xmlns:p14="http://schemas.microsoft.com/office/powerpoint/2010/main" val="1090141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7CF3E9-59A1-4C97-8699-462126B8EF36}" type="slidenum">
              <a:rPr lang="tr-TR" altLang="tr-TR"/>
              <a:pPr/>
              <a:t>‹#›</a:t>
            </a:fld>
            <a:endParaRPr lang="tr-TR" altLang="tr-TR" sz="1400"/>
          </a:p>
        </p:txBody>
      </p:sp>
    </p:spTree>
    <p:extLst>
      <p:ext uri="{BB962C8B-B14F-4D97-AF65-F5344CB8AC3E}">
        <p14:creationId xmlns:p14="http://schemas.microsoft.com/office/powerpoint/2010/main" val="784056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86E514-5D27-4237-8C81-B1623704BD9A}" type="slidenum">
              <a:rPr lang="tr-TR" altLang="tr-TR"/>
              <a:pPr/>
              <a:t>‹#›</a:t>
            </a:fld>
            <a:endParaRPr lang="tr-TR" altLang="tr-TR" sz="1400"/>
          </a:p>
        </p:txBody>
      </p:sp>
    </p:spTree>
    <p:extLst>
      <p:ext uri="{BB962C8B-B14F-4D97-AF65-F5344CB8AC3E}">
        <p14:creationId xmlns:p14="http://schemas.microsoft.com/office/powerpoint/2010/main" val="1753404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63E2C4-C1F9-4E9D-A9D2-D3D2B0097501}" type="slidenum">
              <a:rPr lang="tr-TR" altLang="tr-TR"/>
              <a:pPr/>
              <a:t>‹#›</a:t>
            </a:fld>
            <a:endParaRPr lang="tr-TR" altLang="tr-TR" sz="1400"/>
          </a:p>
        </p:txBody>
      </p:sp>
    </p:spTree>
    <p:extLst>
      <p:ext uri="{BB962C8B-B14F-4D97-AF65-F5344CB8AC3E}">
        <p14:creationId xmlns:p14="http://schemas.microsoft.com/office/powerpoint/2010/main" val="2208470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hidden">
          <a:xfrm>
            <a:off x="152400" y="0"/>
            <a:ext cx="1447800" cy="68580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tr-TR" altLang="tr-TR" sz="2400"/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hidden">
          <a:xfrm>
            <a:off x="1676400" y="0"/>
            <a:ext cx="7467600" cy="12192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tr-TR" altLang="tr-TR" sz="2400"/>
          </a:p>
        </p:txBody>
      </p:sp>
      <p:sp>
        <p:nvSpPr>
          <p:cNvPr id="16388" name="Rectangle 4" descr="Stationery"/>
          <p:cNvSpPr>
            <a:spLocks noChangeArrowheads="1"/>
          </p:cNvSpPr>
          <p:nvPr/>
        </p:nvSpPr>
        <p:spPr bwMode="auto">
          <a:xfrm>
            <a:off x="457200" y="0"/>
            <a:ext cx="1219200" cy="762000"/>
          </a:xfrm>
          <a:prstGeom prst="rect">
            <a:avLst/>
          </a:prstGeom>
          <a:blipFill dpi="0" rotWithShape="0">
            <a:blip r:embed="rId13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tr-TR" altLang="tr-TR" sz="2400"/>
          </a:p>
        </p:txBody>
      </p:sp>
      <p:sp>
        <p:nvSpPr>
          <p:cNvPr id="16389" name="Rectangle 5" descr="Stationery"/>
          <p:cNvSpPr>
            <a:spLocks noChangeArrowheads="1"/>
          </p:cNvSpPr>
          <p:nvPr/>
        </p:nvSpPr>
        <p:spPr bwMode="auto">
          <a:xfrm>
            <a:off x="0" y="0"/>
            <a:ext cx="457200" cy="6858000"/>
          </a:xfrm>
          <a:prstGeom prst="rect">
            <a:avLst/>
          </a:prstGeom>
          <a:blipFill dpi="0" rotWithShape="0">
            <a:blip r:embed="rId13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tr-TR" altLang="tr-TR" sz="2400"/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8382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başlık stili için tıklatın</a:t>
            </a:r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4135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>
                <a:solidFill>
                  <a:schemeClr val="tx2"/>
                </a:solidFill>
              </a:defRPr>
            </a:lvl1pPr>
          </a:lstStyle>
          <a:p>
            <a:endParaRPr lang="tr-TR" altLang="tr-TR"/>
          </a:p>
        </p:txBody>
      </p:sp>
      <p:sp>
        <p:nvSpPr>
          <p:cNvPr id="1639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4135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>
                <a:solidFill>
                  <a:schemeClr val="tx2"/>
                </a:solidFill>
              </a:defRPr>
            </a:lvl1pPr>
          </a:lstStyle>
          <a:p>
            <a:endParaRPr lang="tr-TR" altLang="tr-TR"/>
          </a:p>
        </p:txBody>
      </p:sp>
      <p:pic>
        <p:nvPicPr>
          <p:cNvPr id="16393" name="Picture 9" descr="anabnr2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8725" y="0"/>
            <a:ext cx="7915275" cy="754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304800" y="457200"/>
            <a:ext cx="2514600" cy="304800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tr-TR" altLang="tr-TR" sz="2400"/>
          </a:p>
        </p:txBody>
      </p:sp>
      <p:sp>
        <p:nvSpPr>
          <p:cNvPr id="1639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29600" y="6413500"/>
            <a:ext cx="91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2400">
                <a:solidFill>
                  <a:schemeClr val="tx2"/>
                </a:solidFill>
              </a:defRPr>
            </a:lvl1pPr>
          </a:lstStyle>
          <a:p>
            <a:fld id="{8DC38B24-DDB5-4C4F-8DCE-F6A32F8E5A74}" type="slidenum">
              <a:rPr lang="tr-TR" altLang="tr-TR"/>
              <a:pPr/>
              <a:t>‹#›</a:t>
            </a:fld>
            <a:endParaRPr lang="tr-TR" altLang="tr-TR" sz="1400"/>
          </a:p>
        </p:txBody>
      </p:sp>
      <p:sp>
        <p:nvSpPr>
          <p:cNvPr id="16396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210185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düzenlemek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457200" indent="-457200" algn="l" rtl="0" fontAlgn="base">
        <a:spcBef>
          <a:spcPct val="20000"/>
        </a:spcBef>
        <a:spcAft>
          <a:spcPct val="0"/>
        </a:spcAft>
        <a:buClr>
          <a:srgbClr val="A50021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1027113" indent="-45561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370013" indent="-228600" algn="l" rtl="0" fontAlgn="base">
        <a:spcBef>
          <a:spcPct val="20000"/>
        </a:spcBef>
        <a:spcAft>
          <a:spcPct val="0"/>
        </a:spcAft>
        <a:buClr>
          <a:srgbClr val="666699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712913" indent="-228600" algn="l" rtl="0" fontAlgn="base">
        <a:spcBef>
          <a:spcPct val="20000"/>
        </a:spcBef>
        <a:spcAft>
          <a:spcPct val="0"/>
        </a:spcAft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981200"/>
            <a:ext cx="7772400" cy="1141413"/>
          </a:xfrm>
        </p:spPr>
        <p:txBody>
          <a:bodyPr/>
          <a:lstStyle/>
          <a:p>
            <a:r>
              <a:rPr lang="tr-TR" altLang="tr-TR" sz="7200">
                <a:latin typeface="Arial Rounded MT Bold" pitchFamily="34" charset="0"/>
              </a:rPr>
              <a:t>  ŞİİRDE TEMA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b="1"/>
              <a:t>TEMA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r-TR" altLang="tr-TR" sz="2800"/>
              <a:t>    Bir şiirde işlenen temel </a:t>
            </a:r>
            <a:r>
              <a:rPr lang="tr-TR" altLang="tr-TR" sz="2800">
                <a:solidFill>
                  <a:srgbClr val="0C4976"/>
                </a:solidFill>
              </a:rPr>
              <a:t>duyguya tema</a:t>
            </a:r>
            <a:r>
              <a:rPr lang="tr-TR" altLang="tr-TR" sz="2800"/>
              <a:t> denir.   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r-TR" altLang="tr-TR" sz="2800">
                <a:solidFill>
                  <a:srgbClr val="CC0000"/>
                </a:solidFill>
              </a:rPr>
              <a:t> 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r-TR" altLang="tr-TR" sz="2800">
                <a:solidFill>
                  <a:srgbClr val="CC0000"/>
                </a:solidFill>
              </a:rPr>
              <a:t> </a:t>
            </a:r>
            <a:r>
              <a:rPr lang="tr-TR" altLang="tr-TR" sz="2800">
                <a:solidFill>
                  <a:schemeClr val="tx2"/>
                </a:solidFill>
              </a:rPr>
              <a:t>Örnek: </a:t>
            </a:r>
            <a:r>
              <a:rPr lang="tr-TR" altLang="tr-TR" sz="2800"/>
              <a:t>Seni anneciğim bilmem farkında mısın?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r-TR" altLang="tr-TR" sz="2800"/>
              <a:t>                    Söylemiş en mübarek, en aziz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r-TR" altLang="tr-TR" sz="2800"/>
              <a:t>                    Duygularla çepeçevre ... Çaresiz...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r-TR" altLang="tr-TR" sz="2800"/>
              <a:t>                    Sana söylediğin farkında mısın?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r-TR" altLang="tr-TR" sz="2000"/>
              <a:t>        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r-TR" altLang="tr-TR" sz="2000"/>
              <a:t>       </a:t>
            </a:r>
            <a:r>
              <a:rPr lang="tr-TR" altLang="tr-TR" sz="2800"/>
              <a:t>Yukarıdaki şiirin konusu anne sevgisidir.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r-TR" altLang="tr-TR" sz="2800">
                <a:solidFill>
                  <a:schemeClr val="tx2"/>
                </a:solidFill>
              </a:rPr>
              <a:t>      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oğa">
  <a:themeElements>
    <a:clrScheme name="Doğa 2">
      <a:dk1>
        <a:srgbClr val="5B5249"/>
      </a:dk1>
      <a:lt1>
        <a:srgbClr val="FFFFFF"/>
      </a:lt1>
      <a:dk2>
        <a:srgbClr val="2A3D7A"/>
      </a:dk2>
      <a:lt2>
        <a:srgbClr val="CEC8BA"/>
      </a:lt2>
      <a:accent1>
        <a:srgbClr val="C9DDF1"/>
      </a:accent1>
      <a:accent2>
        <a:srgbClr val="FAC164"/>
      </a:accent2>
      <a:accent3>
        <a:srgbClr val="FFFFFF"/>
      </a:accent3>
      <a:accent4>
        <a:srgbClr val="4C453D"/>
      </a:accent4>
      <a:accent5>
        <a:srgbClr val="E1EBF7"/>
      </a:accent5>
      <a:accent6>
        <a:srgbClr val="E3AF5A"/>
      </a:accent6>
      <a:hlink>
        <a:srgbClr val="B0AE6A"/>
      </a:hlink>
      <a:folHlink>
        <a:srgbClr val="C3E684"/>
      </a:folHlink>
    </a:clrScheme>
    <a:fontScheme name="Doğ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tr-TR" altLang="tr-TR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tr-TR" altLang="tr-TR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oğa 1">
        <a:dk1>
          <a:srgbClr val="666699"/>
        </a:dk1>
        <a:lt1>
          <a:srgbClr val="FFFFCC"/>
        </a:lt1>
        <a:dk2>
          <a:srgbClr val="687FCA"/>
        </a:dk2>
        <a:lt2>
          <a:srgbClr val="192449"/>
        </a:lt2>
        <a:accent1>
          <a:srgbClr val="C9DDF1"/>
        </a:accent1>
        <a:accent2>
          <a:srgbClr val="FAC164"/>
        </a:accent2>
        <a:accent3>
          <a:srgbClr val="B9C0E1"/>
        </a:accent3>
        <a:accent4>
          <a:srgbClr val="DADAAE"/>
        </a:accent4>
        <a:accent5>
          <a:srgbClr val="E1EBF7"/>
        </a:accent5>
        <a:accent6>
          <a:srgbClr val="E3AF5A"/>
        </a:accent6>
        <a:hlink>
          <a:srgbClr val="B0AE6A"/>
        </a:hlink>
        <a:folHlink>
          <a:srgbClr val="C3E6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ğa 2">
        <a:dk1>
          <a:srgbClr val="5B5249"/>
        </a:dk1>
        <a:lt1>
          <a:srgbClr val="FFFFFF"/>
        </a:lt1>
        <a:dk2>
          <a:srgbClr val="2A3D7A"/>
        </a:dk2>
        <a:lt2>
          <a:srgbClr val="CEC8BA"/>
        </a:lt2>
        <a:accent1>
          <a:srgbClr val="C9DDF1"/>
        </a:accent1>
        <a:accent2>
          <a:srgbClr val="FAC164"/>
        </a:accent2>
        <a:accent3>
          <a:srgbClr val="FFFFFF"/>
        </a:accent3>
        <a:accent4>
          <a:srgbClr val="4C453D"/>
        </a:accent4>
        <a:accent5>
          <a:srgbClr val="E1EBF7"/>
        </a:accent5>
        <a:accent6>
          <a:srgbClr val="E3AF5A"/>
        </a:accent6>
        <a:hlink>
          <a:srgbClr val="B0AE6A"/>
        </a:hlink>
        <a:folHlink>
          <a:srgbClr val="C3E68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ğa 3">
        <a:dk1>
          <a:srgbClr val="333333"/>
        </a:dk1>
        <a:lt1>
          <a:srgbClr val="FFFFFF"/>
        </a:lt1>
        <a:dk2>
          <a:srgbClr val="000000"/>
        </a:dk2>
        <a:lt2>
          <a:srgbClr val="DDDDDD"/>
        </a:lt2>
        <a:accent1>
          <a:srgbClr val="DDDDDD"/>
        </a:accent1>
        <a:accent2>
          <a:srgbClr val="B2B2B2"/>
        </a:accent2>
        <a:accent3>
          <a:srgbClr val="FFFFFF"/>
        </a:accent3>
        <a:accent4>
          <a:srgbClr val="2A2A2A"/>
        </a:accent4>
        <a:accent5>
          <a:srgbClr val="EBEBEB"/>
        </a:accent5>
        <a:accent6>
          <a:srgbClr val="A1A1A1"/>
        </a:accent6>
        <a:hlink>
          <a:srgbClr val="808080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ğa 4">
        <a:dk1>
          <a:srgbClr val="8061A5"/>
        </a:dk1>
        <a:lt1>
          <a:srgbClr val="FFFFCC"/>
        </a:lt1>
        <a:dk2>
          <a:srgbClr val="967DB5"/>
        </a:dk2>
        <a:lt2>
          <a:srgbClr val="192449"/>
        </a:lt2>
        <a:accent1>
          <a:srgbClr val="D6C9F1"/>
        </a:accent1>
        <a:accent2>
          <a:srgbClr val="FAC164"/>
        </a:accent2>
        <a:accent3>
          <a:srgbClr val="C9BFD7"/>
        </a:accent3>
        <a:accent4>
          <a:srgbClr val="DADAAE"/>
        </a:accent4>
        <a:accent5>
          <a:srgbClr val="E8E1F7"/>
        </a:accent5>
        <a:accent6>
          <a:srgbClr val="E3AF5A"/>
        </a:accent6>
        <a:hlink>
          <a:srgbClr val="B0AE6A"/>
        </a:hlink>
        <a:folHlink>
          <a:srgbClr val="C3E6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ğa 5">
        <a:dk1>
          <a:srgbClr val="5B5249"/>
        </a:dk1>
        <a:lt1>
          <a:srgbClr val="FFFFFF"/>
        </a:lt1>
        <a:dk2>
          <a:srgbClr val="2A3D7A"/>
        </a:dk2>
        <a:lt2>
          <a:srgbClr val="CEC8BA"/>
        </a:lt2>
        <a:accent1>
          <a:srgbClr val="C9DDF1"/>
        </a:accent1>
        <a:accent2>
          <a:srgbClr val="FAC164"/>
        </a:accent2>
        <a:accent3>
          <a:srgbClr val="FFFFFF"/>
        </a:accent3>
        <a:accent4>
          <a:srgbClr val="4C453D"/>
        </a:accent4>
        <a:accent5>
          <a:srgbClr val="E1EBF7"/>
        </a:accent5>
        <a:accent6>
          <a:srgbClr val="E3AF5A"/>
        </a:accent6>
        <a:hlink>
          <a:srgbClr val="993333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Designs\Doğa.pot</Template>
  <TotalTime>155</TotalTime>
  <Words>51</Words>
  <Application>Microsoft Office PowerPoint</Application>
  <PresentationFormat>Ekran Gösterisi (4:3)</PresentationFormat>
  <Paragraphs>11</Paragraphs>
  <Slides>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6" baseType="lpstr">
      <vt:lpstr>Times New Roman</vt:lpstr>
      <vt:lpstr>Wingdings</vt:lpstr>
      <vt:lpstr>Arial Rounded MT Bold</vt:lpstr>
      <vt:lpstr>Doğa</vt:lpstr>
      <vt:lpstr>  ŞİİRDE TEMA</vt:lpstr>
      <vt:lpstr>TEMA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ŞİİR BİLGİSİ</dc:title>
  <dc:creator>Emin KARİP</dc:creator>
  <cp:lastModifiedBy>mehmet genç</cp:lastModifiedBy>
  <cp:revision>6</cp:revision>
  <dcterms:created xsi:type="dcterms:W3CDTF">2005-02-04T17:19:38Z</dcterms:created>
  <dcterms:modified xsi:type="dcterms:W3CDTF">2017-12-15T07:30:05Z</dcterms:modified>
</cp:coreProperties>
</file>