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9144000" cy="6858000" type="screen4x3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5.png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518402" y="347725"/>
            <a:ext cx="2252980" cy="2216150"/>
          </a:xfrm>
          <a:custGeom>
            <a:avLst/>
            <a:gdLst/>
            <a:ahLst/>
            <a:cxnLst/>
            <a:rect l="l" t="t" r="r" b="b"/>
            <a:pathLst>
              <a:path w="2252979" h="2216150">
                <a:moveTo>
                  <a:pt x="1232153" y="0"/>
                </a:moveTo>
                <a:lnTo>
                  <a:pt x="1016380" y="13715"/>
                </a:lnTo>
                <a:lnTo>
                  <a:pt x="814451" y="73660"/>
                </a:lnTo>
                <a:lnTo>
                  <a:pt x="627379" y="176402"/>
                </a:lnTo>
                <a:lnTo>
                  <a:pt x="465454" y="314325"/>
                </a:lnTo>
                <a:lnTo>
                  <a:pt x="321182" y="477265"/>
                </a:lnTo>
                <a:lnTo>
                  <a:pt x="201041" y="667512"/>
                </a:lnTo>
                <a:lnTo>
                  <a:pt x="109854" y="871854"/>
                </a:lnTo>
                <a:lnTo>
                  <a:pt x="40004" y="1079881"/>
                </a:lnTo>
                <a:lnTo>
                  <a:pt x="2540" y="1291971"/>
                </a:lnTo>
                <a:lnTo>
                  <a:pt x="0" y="1501266"/>
                </a:lnTo>
                <a:lnTo>
                  <a:pt x="29082" y="1695577"/>
                </a:lnTo>
                <a:lnTo>
                  <a:pt x="91058" y="1871472"/>
                </a:lnTo>
                <a:lnTo>
                  <a:pt x="196215" y="2021332"/>
                </a:lnTo>
                <a:lnTo>
                  <a:pt x="335533" y="2138299"/>
                </a:lnTo>
                <a:lnTo>
                  <a:pt x="522858" y="2215896"/>
                </a:lnTo>
                <a:lnTo>
                  <a:pt x="434086" y="2158238"/>
                </a:lnTo>
                <a:lnTo>
                  <a:pt x="360425" y="2068322"/>
                </a:lnTo>
                <a:lnTo>
                  <a:pt x="309625" y="1956435"/>
                </a:lnTo>
                <a:lnTo>
                  <a:pt x="276225" y="1816862"/>
                </a:lnTo>
                <a:lnTo>
                  <a:pt x="258699" y="1664208"/>
                </a:lnTo>
                <a:lnTo>
                  <a:pt x="259206" y="1503045"/>
                </a:lnTo>
                <a:lnTo>
                  <a:pt x="274574" y="1331976"/>
                </a:lnTo>
                <a:lnTo>
                  <a:pt x="306958" y="1155573"/>
                </a:lnTo>
                <a:lnTo>
                  <a:pt x="354838" y="988568"/>
                </a:lnTo>
                <a:lnTo>
                  <a:pt x="417195" y="822960"/>
                </a:lnTo>
                <a:lnTo>
                  <a:pt x="489457" y="672084"/>
                </a:lnTo>
                <a:lnTo>
                  <a:pt x="582802" y="536066"/>
                </a:lnTo>
                <a:lnTo>
                  <a:pt x="685800" y="426085"/>
                </a:lnTo>
                <a:lnTo>
                  <a:pt x="804164" y="336550"/>
                </a:lnTo>
                <a:lnTo>
                  <a:pt x="933069" y="280924"/>
                </a:lnTo>
                <a:lnTo>
                  <a:pt x="1076071" y="260096"/>
                </a:lnTo>
                <a:lnTo>
                  <a:pt x="1889083" y="260096"/>
                </a:lnTo>
                <a:lnTo>
                  <a:pt x="1863344" y="238506"/>
                </a:lnTo>
                <a:lnTo>
                  <a:pt x="1685544" y="134365"/>
                </a:lnTo>
                <a:lnTo>
                  <a:pt x="1463675" y="48260"/>
                </a:lnTo>
                <a:lnTo>
                  <a:pt x="1232153" y="0"/>
                </a:lnTo>
                <a:close/>
              </a:path>
              <a:path w="2252979" h="2216150">
                <a:moveTo>
                  <a:pt x="1889083" y="260096"/>
                </a:moveTo>
                <a:lnTo>
                  <a:pt x="1076071" y="260096"/>
                </a:lnTo>
                <a:lnTo>
                  <a:pt x="1284731" y="266446"/>
                </a:lnTo>
                <a:lnTo>
                  <a:pt x="1467230" y="293497"/>
                </a:lnTo>
                <a:lnTo>
                  <a:pt x="1619250" y="332359"/>
                </a:lnTo>
                <a:lnTo>
                  <a:pt x="1747393" y="385190"/>
                </a:lnTo>
                <a:lnTo>
                  <a:pt x="1848357" y="451103"/>
                </a:lnTo>
                <a:lnTo>
                  <a:pt x="1926717" y="527558"/>
                </a:lnTo>
                <a:lnTo>
                  <a:pt x="1990344" y="613918"/>
                </a:lnTo>
                <a:lnTo>
                  <a:pt x="2031238" y="711073"/>
                </a:lnTo>
                <a:lnTo>
                  <a:pt x="2057400" y="818007"/>
                </a:lnTo>
                <a:lnTo>
                  <a:pt x="2075815" y="925829"/>
                </a:lnTo>
                <a:lnTo>
                  <a:pt x="2080514" y="1040129"/>
                </a:lnTo>
                <a:lnTo>
                  <a:pt x="2071624" y="1160907"/>
                </a:lnTo>
                <a:lnTo>
                  <a:pt x="2059431" y="1280540"/>
                </a:lnTo>
                <a:lnTo>
                  <a:pt x="2043811" y="1398904"/>
                </a:lnTo>
                <a:lnTo>
                  <a:pt x="2020316" y="1518285"/>
                </a:lnTo>
                <a:lnTo>
                  <a:pt x="2001520" y="1635506"/>
                </a:lnTo>
                <a:lnTo>
                  <a:pt x="2023872" y="1636014"/>
                </a:lnTo>
                <a:lnTo>
                  <a:pt x="2055749" y="1609725"/>
                </a:lnTo>
                <a:lnTo>
                  <a:pt x="2091690" y="1551051"/>
                </a:lnTo>
                <a:lnTo>
                  <a:pt x="2135504" y="1480312"/>
                </a:lnTo>
                <a:lnTo>
                  <a:pt x="2173224" y="1384681"/>
                </a:lnTo>
                <a:lnTo>
                  <a:pt x="2210943" y="1277874"/>
                </a:lnTo>
                <a:lnTo>
                  <a:pt x="2239009" y="1156335"/>
                </a:lnTo>
                <a:lnTo>
                  <a:pt x="2250186" y="1028953"/>
                </a:lnTo>
                <a:lnTo>
                  <a:pt x="2252599" y="894588"/>
                </a:lnTo>
                <a:lnTo>
                  <a:pt x="2226945" y="754126"/>
                </a:lnTo>
                <a:lnTo>
                  <a:pt x="2184400" y="618871"/>
                </a:lnTo>
                <a:lnTo>
                  <a:pt x="2111629" y="484250"/>
                </a:lnTo>
                <a:lnTo>
                  <a:pt x="2002790" y="355473"/>
                </a:lnTo>
                <a:lnTo>
                  <a:pt x="1889083" y="260096"/>
                </a:lnTo>
                <a:close/>
              </a:path>
            </a:pathLst>
          </a:custGeom>
          <a:solidFill>
            <a:srgbClr val="EB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315200" y="2135377"/>
            <a:ext cx="1130300" cy="610235"/>
          </a:xfrm>
          <a:custGeom>
            <a:avLst/>
            <a:gdLst/>
            <a:ahLst/>
            <a:cxnLst/>
            <a:rect l="l" t="t" r="r" b="b"/>
            <a:pathLst>
              <a:path w="1130300" h="610235">
                <a:moveTo>
                  <a:pt x="0" y="475234"/>
                </a:moveTo>
                <a:lnTo>
                  <a:pt x="118236" y="532257"/>
                </a:lnTo>
                <a:lnTo>
                  <a:pt x="223393" y="573277"/>
                </a:lnTo>
                <a:lnTo>
                  <a:pt x="326771" y="598551"/>
                </a:lnTo>
                <a:lnTo>
                  <a:pt x="423672" y="610108"/>
                </a:lnTo>
                <a:lnTo>
                  <a:pt x="517398" y="609473"/>
                </a:lnTo>
                <a:lnTo>
                  <a:pt x="597026" y="596138"/>
                </a:lnTo>
                <a:lnTo>
                  <a:pt x="676782" y="571500"/>
                </a:lnTo>
                <a:lnTo>
                  <a:pt x="748919" y="536701"/>
                </a:lnTo>
                <a:lnTo>
                  <a:pt x="788800" y="510539"/>
                </a:lnTo>
                <a:lnTo>
                  <a:pt x="312927" y="510539"/>
                </a:lnTo>
                <a:lnTo>
                  <a:pt x="220345" y="508000"/>
                </a:lnTo>
                <a:lnTo>
                  <a:pt x="115570" y="497332"/>
                </a:lnTo>
                <a:lnTo>
                  <a:pt x="0" y="475234"/>
                </a:lnTo>
                <a:close/>
              </a:path>
              <a:path w="1130300" h="610235">
                <a:moveTo>
                  <a:pt x="1129919" y="0"/>
                </a:moveTo>
                <a:lnTo>
                  <a:pt x="1061466" y="66294"/>
                </a:lnTo>
                <a:lnTo>
                  <a:pt x="997584" y="130429"/>
                </a:lnTo>
                <a:lnTo>
                  <a:pt x="938276" y="192405"/>
                </a:lnTo>
                <a:lnTo>
                  <a:pt x="882396" y="244348"/>
                </a:lnTo>
                <a:lnTo>
                  <a:pt x="829945" y="297434"/>
                </a:lnTo>
                <a:lnTo>
                  <a:pt x="778636" y="347218"/>
                </a:lnTo>
                <a:lnTo>
                  <a:pt x="723138" y="387985"/>
                </a:lnTo>
                <a:lnTo>
                  <a:pt x="666623" y="420750"/>
                </a:lnTo>
                <a:lnTo>
                  <a:pt x="606678" y="452374"/>
                </a:lnTo>
                <a:lnTo>
                  <a:pt x="541401" y="478282"/>
                </a:lnTo>
                <a:lnTo>
                  <a:pt x="475106" y="496316"/>
                </a:lnTo>
                <a:lnTo>
                  <a:pt x="395604" y="509650"/>
                </a:lnTo>
                <a:lnTo>
                  <a:pt x="312927" y="510539"/>
                </a:lnTo>
                <a:lnTo>
                  <a:pt x="788800" y="510539"/>
                </a:lnTo>
                <a:lnTo>
                  <a:pt x="872744" y="440944"/>
                </a:lnTo>
                <a:lnTo>
                  <a:pt x="928751" y="377698"/>
                </a:lnTo>
                <a:lnTo>
                  <a:pt x="977010" y="315595"/>
                </a:lnTo>
                <a:lnTo>
                  <a:pt x="1020826" y="244348"/>
                </a:lnTo>
                <a:lnTo>
                  <a:pt x="1100201" y="83820"/>
                </a:lnTo>
                <a:lnTo>
                  <a:pt x="1129919" y="0"/>
                </a:lnTo>
                <a:close/>
              </a:path>
            </a:pathLst>
          </a:custGeom>
          <a:solidFill>
            <a:srgbClr val="EB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777735" y="2585466"/>
            <a:ext cx="413384" cy="464184"/>
          </a:xfrm>
          <a:custGeom>
            <a:avLst/>
            <a:gdLst/>
            <a:ahLst/>
            <a:cxnLst/>
            <a:rect l="l" t="t" r="r" b="b"/>
            <a:pathLst>
              <a:path w="413384" h="464185">
                <a:moveTo>
                  <a:pt x="286639" y="0"/>
                </a:moveTo>
                <a:lnTo>
                  <a:pt x="0" y="310261"/>
                </a:lnTo>
                <a:lnTo>
                  <a:pt x="14605" y="311658"/>
                </a:lnTo>
                <a:lnTo>
                  <a:pt x="60452" y="320167"/>
                </a:lnTo>
                <a:lnTo>
                  <a:pt x="125349" y="328041"/>
                </a:lnTo>
                <a:lnTo>
                  <a:pt x="277241" y="366522"/>
                </a:lnTo>
                <a:lnTo>
                  <a:pt x="342900" y="393573"/>
                </a:lnTo>
                <a:lnTo>
                  <a:pt x="391668" y="426085"/>
                </a:lnTo>
                <a:lnTo>
                  <a:pt x="412115" y="463804"/>
                </a:lnTo>
                <a:lnTo>
                  <a:pt x="413131" y="418464"/>
                </a:lnTo>
                <a:lnTo>
                  <a:pt x="392175" y="350012"/>
                </a:lnTo>
                <a:lnTo>
                  <a:pt x="369316" y="319024"/>
                </a:lnTo>
                <a:lnTo>
                  <a:pt x="337312" y="292481"/>
                </a:lnTo>
                <a:lnTo>
                  <a:pt x="301752" y="276098"/>
                </a:lnTo>
                <a:lnTo>
                  <a:pt x="261620" y="261874"/>
                </a:lnTo>
                <a:lnTo>
                  <a:pt x="214630" y="256667"/>
                </a:lnTo>
                <a:lnTo>
                  <a:pt x="214884" y="245363"/>
                </a:lnTo>
                <a:lnTo>
                  <a:pt x="242950" y="197993"/>
                </a:lnTo>
                <a:lnTo>
                  <a:pt x="274574" y="140588"/>
                </a:lnTo>
                <a:lnTo>
                  <a:pt x="290830" y="115950"/>
                </a:lnTo>
                <a:lnTo>
                  <a:pt x="307121" y="115950"/>
                </a:lnTo>
                <a:lnTo>
                  <a:pt x="315722" y="109474"/>
                </a:lnTo>
                <a:lnTo>
                  <a:pt x="325882" y="101600"/>
                </a:lnTo>
                <a:lnTo>
                  <a:pt x="330708" y="88137"/>
                </a:lnTo>
                <a:lnTo>
                  <a:pt x="330073" y="68834"/>
                </a:lnTo>
                <a:lnTo>
                  <a:pt x="313817" y="40132"/>
                </a:lnTo>
                <a:lnTo>
                  <a:pt x="286639" y="0"/>
                </a:lnTo>
                <a:close/>
              </a:path>
              <a:path w="413384" h="464185">
                <a:moveTo>
                  <a:pt x="307121" y="115950"/>
                </a:moveTo>
                <a:lnTo>
                  <a:pt x="290830" y="115950"/>
                </a:lnTo>
                <a:lnTo>
                  <a:pt x="297434" y="118237"/>
                </a:lnTo>
                <a:lnTo>
                  <a:pt x="305435" y="117221"/>
                </a:lnTo>
                <a:lnTo>
                  <a:pt x="307121" y="115950"/>
                </a:lnTo>
                <a:close/>
              </a:path>
            </a:pathLst>
          </a:custGeom>
          <a:solidFill>
            <a:srgbClr val="EB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173341" y="750062"/>
            <a:ext cx="550545" cy="417830"/>
          </a:xfrm>
          <a:custGeom>
            <a:avLst/>
            <a:gdLst/>
            <a:ahLst/>
            <a:cxnLst/>
            <a:rect l="l" t="t" r="r" b="b"/>
            <a:pathLst>
              <a:path w="550545" h="417830">
                <a:moveTo>
                  <a:pt x="484124" y="0"/>
                </a:moveTo>
                <a:lnTo>
                  <a:pt x="411860" y="762"/>
                </a:lnTo>
                <a:lnTo>
                  <a:pt x="327151" y="15621"/>
                </a:lnTo>
                <a:lnTo>
                  <a:pt x="236347" y="58420"/>
                </a:lnTo>
                <a:lnTo>
                  <a:pt x="143890" y="126873"/>
                </a:lnTo>
                <a:lnTo>
                  <a:pt x="63373" y="236854"/>
                </a:lnTo>
                <a:lnTo>
                  <a:pt x="0" y="394335"/>
                </a:lnTo>
                <a:lnTo>
                  <a:pt x="53848" y="413385"/>
                </a:lnTo>
                <a:lnTo>
                  <a:pt x="76326" y="413765"/>
                </a:lnTo>
                <a:lnTo>
                  <a:pt x="97662" y="417702"/>
                </a:lnTo>
                <a:lnTo>
                  <a:pt x="157606" y="408939"/>
                </a:lnTo>
                <a:lnTo>
                  <a:pt x="223774" y="361061"/>
                </a:lnTo>
                <a:lnTo>
                  <a:pt x="241426" y="311150"/>
                </a:lnTo>
                <a:lnTo>
                  <a:pt x="249047" y="257683"/>
                </a:lnTo>
                <a:lnTo>
                  <a:pt x="257809" y="200913"/>
                </a:lnTo>
                <a:lnTo>
                  <a:pt x="289051" y="144525"/>
                </a:lnTo>
                <a:lnTo>
                  <a:pt x="338327" y="90804"/>
                </a:lnTo>
                <a:lnTo>
                  <a:pt x="419100" y="44450"/>
                </a:lnTo>
                <a:lnTo>
                  <a:pt x="550544" y="4825"/>
                </a:lnTo>
                <a:lnTo>
                  <a:pt x="532510" y="2159"/>
                </a:lnTo>
                <a:lnTo>
                  <a:pt x="484124" y="0"/>
                </a:lnTo>
                <a:close/>
              </a:path>
            </a:pathLst>
          </a:custGeom>
          <a:solidFill>
            <a:srgbClr val="EB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169022" y="2645155"/>
            <a:ext cx="99060" cy="349885"/>
          </a:xfrm>
          <a:custGeom>
            <a:avLst/>
            <a:gdLst/>
            <a:ahLst/>
            <a:cxnLst/>
            <a:rect l="l" t="t" r="r" b="b"/>
            <a:pathLst>
              <a:path w="99059" h="349885">
                <a:moveTo>
                  <a:pt x="98805" y="0"/>
                </a:moveTo>
                <a:lnTo>
                  <a:pt x="44196" y="36830"/>
                </a:lnTo>
                <a:lnTo>
                  <a:pt x="13207" y="82042"/>
                </a:lnTo>
                <a:lnTo>
                  <a:pt x="0" y="129794"/>
                </a:lnTo>
                <a:lnTo>
                  <a:pt x="1397" y="178943"/>
                </a:lnTo>
                <a:lnTo>
                  <a:pt x="14097" y="228346"/>
                </a:lnTo>
                <a:lnTo>
                  <a:pt x="31242" y="275717"/>
                </a:lnTo>
                <a:lnTo>
                  <a:pt x="58674" y="315341"/>
                </a:lnTo>
                <a:lnTo>
                  <a:pt x="91821" y="349504"/>
                </a:lnTo>
                <a:lnTo>
                  <a:pt x="72644" y="286639"/>
                </a:lnTo>
                <a:lnTo>
                  <a:pt x="79375" y="225298"/>
                </a:lnTo>
                <a:lnTo>
                  <a:pt x="90804" y="139446"/>
                </a:lnTo>
                <a:lnTo>
                  <a:pt x="98805" y="0"/>
                </a:lnTo>
                <a:close/>
              </a:path>
            </a:pathLst>
          </a:custGeom>
          <a:solidFill>
            <a:srgbClr val="EB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145908" y="1268222"/>
            <a:ext cx="206121" cy="1080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5793359" y="3112135"/>
            <a:ext cx="1202690" cy="3065145"/>
          </a:xfrm>
          <a:custGeom>
            <a:avLst/>
            <a:gdLst/>
            <a:ahLst/>
            <a:cxnLst/>
            <a:rect l="l" t="t" r="r" b="b"/>
            <a:pathLst>
              <a:path w="1202690" h="3065145">
                <a:moveTo>
                  <a:pt x="1202182" y="0"/>
                </a:moveTo>
                <a:lnTo>
                  <a:pt x="1034668" y="9525"/>
                </a:lnTo>
                <a:lnTo>
                  <a:pt x="865632" y="97409"/>
                </a:lnTo>
                <a:lnTo>
                  <a:pt x="709294" y="243966"/>
                </a:lnTo>
                <a:lnTo>
                  <a:pt x="560324" y="432688"/>
                </a:lnTo>
                <a:lnTo>
                  <a:pt x="439800" y="636269"/>
                </a:lnTo>
                <a:lnTo>
                  <a:pt x="344169" y="853566"/>
                </a:lnTo>
                <a:lnTo>
                  <a:pt x="295910" y="1053210"/>
                </a:lnTo>
                <a:lnTo>
                  <a:pt x="289560" y="1218438"/>
                </a:lnTo>
                <a:lnTo>
                  <a:pt x="318896" y="1588389"/>
                </a:lnTo>
                <a:lnTo>
                  <a:pt x="304800" y="1923288"/>
                </a:lnTo>
                <a:lnTo>
                  <a:pt x="262000" y="2223262"/>
                </a:lnTo>
                <a:lnTo>
                  <a:pt x="195071" y="2475484"/>
                </a:lnTo>
                <a:lnTo>
                  <a:pt x="128777" y="2683497"/>
                </a:lnTo>
                <a:lnTo>
                  <a:pt x="64642" y="2833154"/>
                </a:lnTo>
                <a:lnTo>
                  <a:pt x="19050" y="2930296"/>
                </a:lnTo>
                <a:lnTo>
                  <a:pt x="0" y="2962960"/>
                </a:lnTo>
                <a:lnTo>
                  <a:pt x="64769" y="3064675"/>
                </a:lnTo>
                <a:lnTo>
                  <a:pt x="119379" y="2931350"/>
                </a:lnTo>
                <a:lnTo>
                  <a:pt x="182244" y="2795993"/>
                </a:lnTo>
                <a:lnTo>
                  <a:pt x="244728" y="2640774"/>
                </a:lnTo>
                <a:lnTo>
                  <a:pt x="305053" y="2470150"/>
                </a:lnTo>
                <a:lnTo>
                  <a:pt x="355345" y="2286000"/>
                </a:lnTo>
                <a:lnTo>
                  <a:pt x="385571" y="2084832"/>
                </a:lnTo>
                <a:lnTo>
                  <a:pt x="397255" y="1862454"/>
                </a:lnTo>
                <a:lnTo>
                  <a:pt x="381888" y="1610740"/>
                </a:lnTo>
                <a:lnTo>
                  <a:pt x="367283" y="1388745"/>
                </a:lnTo>
                <a:lnTo>
                  <a:pt x="372871" y="1193800"/>
                </a:lnTo>
                <a:lnTo>
                  <a:pt x="395350" y="1014602"/>
                </a:lnTo>
                <a:lnTo>
                  <a:pt x="431291" y="849883"/>
                </a:lnTo>
                <a:lnTo>
                  <a:pt x="487552" y="712215"/>
                </a:lnTo>
                <a:lnTo>
                  <a:pt x="548766" y="581278"/>
                </a:lnTo>
                <a:lnTo>
                  <a:pt x="618743" y="468122"/>
                </a:lnTo>
                <a:lnTo>
                  <a:pt x="695705" y="377189"/>
                </a:lnTo>
                <a:lnTo>
                  <a:pt x="771143" y="290575"/>
                </a:lnTo>
                <a:lnTo>
                  <a:pt x="851788" y="220599"/>
                </a:lnTo>
                <a:lnTo>
                  <a:pt x="927862" y="163829"/>
                </a:lnTo>
                <a:lnTo>
                  <a:pt x="1009014" y="113791"/>
                </a:lnTo>
                <a:lnTo>
                  <a:pt x="1072261" y="72136"/>
                </a:lnTo>
                <a:lnTo>
                  <a:pt x="1127506" y="42417"/>
                </a:lnTo>
                <a:lnTo>
                  <a:pt x="1173098" y="19176"/>
                </a:lnTo>
                <a:lnTo>
                  <a:pt x="1202182" y="0"/>
                </a:lnTo>
                <a:close/>
              </a:path>
            </a:pathLst>
          </a:custGeom>
          <a:solidFill>
            <a:srgbClr val="EB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9131" y="3096767"/>
            <a:ext cx="469265" cy="1039494"/>
          </a:xfrm>
          <a:custGeom>
            <a:avLst/>
            <a:gdLst/>
            <a:ahLst/>
            <a:cxnLst/>
            <a:rect l="l" t="t" r="r" b="b"/>
            <a:pathLst>
              <a:path w="469265" h="1039495">
                <a:moveTo>
                  <a:pt x="188541" y="0"/>
                </a:moveTo>
                <a:lnTo>
                  <a:pt x="140103" y="37719"/>
                </a:lnTo>
                <a:lnTo>
                  <a:pt x="91018" y="118237"/>
                </a:lnTo>
                <a:lnTo>
                  <a:pt x="47320" y="223393"/>
                </a:lnTo>
                <a:lnTo>
                  <a:pt x="12999" y="353314"/>
                </a:lnTo>
                <a:lnTo>
                  <a:pt x="0" y="509524"/>
                </a:lnTo>
                <a:lnTo>
                  <a:pt x="26309" y="674751"/>
                </a:lnTo>
                <a:lnTo>
                  <a:pt x="95399" y="854329"/>
                </a:lnTo>
                <a:lnTo>
                  <a:pt x="212265" y="1038987"/>
                </a:lnTo>
                <a:lnTo>
                  <a:pt x="258137" y="1024890"/>
                </a:lnTo>
                <a:lnTo>
                  <a:pt x="303489" y="1015492"/>
                </a:lnTo>
                <a:lnTo>
                  <a:pt x="353844" y="997077"/>
                </a:lnTo>
                <a:lnTo>
                  <a:pt x="395729" y="982599"/>
                </a:lnTo>
                <a:lnTo>
                  <a:pt x="430159" y="962406"/>
                </a:lnTo>
                <a:lnTo>
                  <a:pt x="457146" y="936752"/>
                </a:lnTo>
                <a:lnTo>
                  <a:pt x="468703" y="904494"/>
                </a:lnTo>
                <a:lnTo>
                  <a:pt x="467293" y="880491"/>
                </a:lnTo>
                <a:lnTo>
                  <a:pt x="423110" y="842264"/>
                </a:lnTo>
                <a:lnTo>
                  <a:pt x="364538" y="788162"/>
                </a:lnTo>
                <a:lnTo>
                  <a:pt x="302498" y="728853"/>
                </a:lnTo>
                <a:lnTo>
                  <a:pt x="243037" y="645922"/>
                </a:lnTo>
                <a:lnTo>
                  <a:pt x="190637" y="535178"/>
                </a:lnTo>
                <a:lnTo>
                  <a:pt x="157769" y="393065"/>
                </a:lnTo>
                <a:lnTo>
                  <a:pt x="152918" y="215773"/>
                </a:lnTo>
                <a:lnTo>
                  <a:pt x="188541" y="0"/>
                </a:lnTo>
                <a:close/>
              </a:path>
            </a:pathLst>
          </a:custGeom>
          <a:solidFill>
            <a:srgbClr val="F1D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266700" y="2000250"/>
            <a:ext cx="1998980" cy="2432050"/>
          </a:xfrm>
          <a:custGeom>
            <a:avLst/>
            <a:gdLst/>
            <a:ahLst/>
            <a:cxnLst/>
            <a:rect l="l" t="t" r="r" b="b"/>
            <a:pathLst>
              <a:path w="1998980" h="2432050">
                <a:moveTo>
                  <a:pt x="1577052" y="223774"/>
                </a:moveTo>
                <a:lnTo>
                  <a:pt x="727075" y="223774"/>
                </a:lnTo>
                <a:lnTo>
                  <a:pt x="811212" y="231775"/>
                </a:lnTo>
                <a:lnTo>
                  <a:pt x="896937" y="241300"/>
                </a:lnTo>
                <a:lnTo>
                  <a:pt x="981075" y="263525"/>
                </a:lnTo>
                <a:lnTo>
                  <a:pt x="1062101" y="295275"/>
                </a:lnTo>
                <a:lnTo>
                  <a:pt x="1135126" y="325374"/>
                </a:lnTo>
                <a:lnTo>
                  <a:pt x="1206500" y="379349"/>
                </a:lnTo>
                <a:lnTo>
                  <a:pt x="1287526" y="423799"/>
                </a:lnTo>
                <a:lnTo>
                  <a:pt x="1357376" y="487299"/>
                </a:lnTo>
                <a:lnTo>
                  <a:pt x="1427226" y="552450"/>
                </a:lnTo>
                <a:lnTo>
                  <a:pt x="1541526" y="736600"/>
                </a:lnTo>
                <a:lnTo>
                  <a:pt x="1612900" y="962025"/>
                </a:lnTo>
                <a:lnTo>
                  <a:pt x="1630426" y="1228725"/>
                </a:lnTo>
                <a:lnTo>
                  <a:pt x="1622425" y="1490599"/>
                </a:lnTo>
                <a:lnTo>
                  <a:pt x="1590675" y="1773174"/>
                </a:lnTo>
                <a:lnTo>
                  <a:pt x="1533525" y="2030349"/>
                </a:lnTo>
                <a:lnTo>
                  <a:pt x="1481201" y="2255774"/>
                </a:lnTo>
                <a:lnTo>
                  <a:pt x="1414526" y="2432050"/>
                </a:lnTo>
                <a:lnTo>
                  <a:pt x="1514475" y="2305050"/>
                </a:lnTo>
                <a:lnTo>
                  <a:pt x="1638300" y="2124075"/>
                </a:lnTo>
                <a:lnTo>
                  <a:pt x="1770126" y="1885950"/>
                </a:lnTo>
                <a:lnTo>
                  <a:pt x="1895475" y="1623949"/>
                </a:lnTo>
                <a:lnTo>
                  <a:pt x="1974850" y="1335024"/>
                </a:lnTo>
                <a:lnTo>
                  <a:pt x="1998726" y="1027049"/>
                </a:lnTo>
                <a:lnTo>
                  <a:pt x="1952625" y="734949"/>
                </a:lnTo>
                <a:lnTo>
                  <a:pt x="1809750" y="466725"/>
                </a:lnTo>
                <a:lnTo>
                  <a:pt x="1655826" y="301625"/>
                </a:lnTo>
                <a:lnTo>
                  <a:pt x="1577052" y="223774"/>
                </a:lnTo>
                <a:close/>
              </a:path>
              <a:path w="1998980" h="2432050">
                <a:moveTo>
                  <a:pt x="1019175" y="0"/>
                </a:moveTo>
                <a:lnTo>
                  <a:pt x="698500" y="36449"/>
                </a:lnTo>
                <a:lnTo>
                  <a:pt x="581025" y="69850"/>
                </a:lnTo>
                <a:lnTo>
                  <a:pt x="463550" y="92075"/>
                </a:lnTo>
                <a:lnTo>
                  <a:pt x="363537" y="125349"/>
                </a:lnTo>
                <a:lnTo>
                  <a:pt x="201612" y="201549"/>
                </a:lnTo>
                <a:lnTo>
                  <a:pt x="130175" y="250825"/>
                </a:lnTo>
                <a:lnTo>
                  <a:pt x="65087" y="312674"/>
                </a:lnTo>
                <a:lnTo>
                  <a:pt x="0" y="385699"/>
                </a:lnTo>
                <a:lnTo>
                  <a:pt x="120650" y="341249"/>
                </a:lnTo>
                <a:lnTo>
                  <a:pt x="228600" y="307975"/>
                </a:lnTo>
                <a:lnTo>
                  <a:pt x="444500" y="260350"/>
                </a:lnTo>
                <a:lnTo>
                  <a:pt x="533400" y="236474"/>
                </a:lnTo>
                <a:lnTo>
                  <a:pt x="630237" y="236474"/>
                </a:lnTo>
                <a:lnTo>
                  <a:pt x="727075" y="223774"/>
                </a:lnTo>
                <a:lnTo>
                  <a:pt x="1577052" y="223774"/>
                </a:lnTo>
                <a:lnTo>
                  <a:pt x="1525651" y="172974"/>
                </a:lnTo>
                <a:lnTo>
                  <a:pt x="1419225" y="103124"/>
                </a:lnTo>
                <a:lnTo>
                  <a:pt x="1247775" y="28575"/>
                </a:lnTo>
                <a:lnTo>
                  <a:pt x="1019175" y="0"/>
                </a:lnTo>
                <a:close/>
              </a:path>
            </a:pathLst>
          </a:custGeom>
          <a:solidFill>
            <a:srgbClr val="F1D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0" y="4143375"/>
            <a:ext cx="1271905" cy="728980"/>
          </a:xfrm>
          <a:custGeom>
            <a:avLst/>
            <a:gdLst/>
            <a:ahLst/>
            <a:cxnLst/>
            <a:rect l="l" t="t" r="r" b="b"/>
            <a:pathLst>
              <a:path w="1271905" h="728979">
                <a:moveTo>
                  <a:pt x="0" y="0"/>
                </a:moveTo>
                <a:lnTo>
                  <a:pt x="0" y="466725"/>
                </a:lnTo>
                <a:lnTo>
                  <a:pt x="95250" y="550799"/>
                </a:lnTo>
                <a:lnTo>
                  <a:pt x="158750" y="592074"/>
                </a:lnTo>
                <a:lnTo>
                  <a:pt x="230187" y="625475"/>
                </a:lnTo>
                <a:lnTo>
                  <a:pt x="304800" y="658749"/>
                </a:lnTo>
                <a:lnTo>
                  <a:pt x="387350" y="692150"/>
                </a:lnTo>
                <a:lnTo>
                  <a:pt x="461962" y="714375"/>
                </a:lnTo>
                <a:lnTo>
                  <a:pt x="555625" y="727075"/>
                </a:lnTo>
                <a:lnTo>
                  <a:pt x="652462" y="727075"/>
                </a:lnTo>
                <a:lnTo>
                  <a:pt x="747712" y="728599"/>
                </a:lnTo>
                <a:lnTo>
                  <a:pt x="844550" y="706374"/>
                </a:lnTo>
                <a:lnTo>
                  <a:pt x="942975" y="685800"/>
                </a:lnTo>
                <a:lnTo>
                  <a:pt x="1050925" y="641350"/>
                </a:lnTo>
                <a:lnTo>
                  <a:pt x="1099536" y="622300"/>
                </a:lnTo>
                <a:lnTo>
                  <a:pt x="909637" y="622300"/>
                </a:lnTo>
                <a:lnTo>
                  <a:pt x="795337" y="619125"/>
                </a:lnTo>
                <a:lnTo>
                  <a:pt x="682625" y="604774"/>
                </a:lnTo>
                <a:lnTo>
                  <a:pt x="579437" y="579374"/>
                </a:lnTo>
                <a:lnTo>
                  <a:pt x="488950" y="533400"/>
                </a:lnTo>
                <a:lnTo>
                  <a:pt x="396875" y="498475"/>
                </a:lnTo>
                <a:lnTo>
                  <a:pt x="304800" y="441325"/>
                </a:lnTo>
                <a:lnTo>
                  <a:pt x="236537" y="363474"/>
                </a:lnTo>
                <a:lnTo>
                  <a:pt x="174625" y="298450"/>
                </a:lnTo>
                <a:lnTo>
                  <a:pt x="107950" y="209550"/>
                </a:lnTo>
                <a:lnTo>
                  <a:pt x="58737" y="109474"/>
                </a:lnTo>
                <a:lnTo>
                  <a:pt x="0" y="0"/>
                </a:lnTo>
                <a:close/>
              </a:path>
              <a:path w="1271905" h="728979">
                <a:moveTo>
                  <a:pt x="1271651" y="531749"/>
                </a:moveTo>
                <a:lnTo>
                  <a:pt x="1152525" y="574675"/>
                </a:lnTo>
                <a:lnTo>
                  <a:pt x="1025525" y="604774"/>
                </a:lnTo>
                <a:lnTo>
                  <a:pt x="909637" y="622300"/>
                </a:lnTo>
                <a:lnTo>
                  <a:pt x="1099536" y="622300"/>
                </a:lnTo>
                <a:lnTo>
                  <a:pt x="1160462" y="598424"/>
                </a:lnTo>
                <a:lnTo>
                  <a:pt x="1271651" y="531749"/>
                </a:lnTo>
                <a:close/>
              </a:path>
            </a:pathLst>
          </a:custGeom>
          <a:solidFill>
            <a:srgbClr val="F1D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392047" y="4525898"/>
            <a:ext cx="619125" cy="711200"/>
          </a:xfrm>
          <a:custGeom>
            <a:avLst/>
            <a:gdLst/>
            <a:ahLst/>
            <a:cxnLst/>
            <a:rect l="l" t="t" r="r" b="b"/>
            <a:pathLst>
              <a:path w="619125" h="711200">
                <a:moveTo>
                  <a:pt x="275590" y="0"/>
                </a:moveTo>
                <a:lnTo>
                  <a:pt x="76708" y="96138"/>
                </a:lnTo>
                <a:lnTo>
                  <a:pt x="81534" y="96646"/>
                </a:lnTo>
                <a:lnTo>
                  <a:pt x="99949" y="104393"/>
                </a:lnTo>
                <a:lnTo>
                  <a:pt x="117856" y="117475"/>
                </a:lnTo>
                <a:lnTo>
                  <a:pt x="150749" y="126745"/>
                </a:lnTo>
                <a:lnTo>
                  <a:pt x="193040" y="136906"/>
                </a:lnTo>
                <a:lnTo>
                  <a:pt x="239648" y="153288"/>
                </a:lnTo>
                <a:lnTo>
                  <a:pt x="286766" y="163956"/>
                </a:lnTo>
                <a:lnTo>
                  <a:pt x="337439" y="186308"/>
                </a:lnTo>
                <a:lnTo>
                  <a:pt x="292100" y="203834"/>
                </a:lnTo>
                <a:lnTo>
                  <a:pt x="234060" y="248031"/>
                </a:lnTo>
                <a:lnTo>
                  <a:pt x="173736" y="314451"/>
                </a:lnTo>
                <a:lnTo>
                  <a:pt x="116331" y="398018"/>
                </a:lnTo>
                <a:lnTo>
                  <a:pt x="63627" y="482092"/>
                </a:lnTo>
                <a:lnTo>
                  <a:pt x="19939" y="572769"/>
                </a:lnTo>
                <a:lnTo>
                  <a:pt x="2540" y="643763"/>
                </a:lnTo>
                <a:lnTo>
                  <a:pt x="0" y="710945"/>
                </a:lnTo>
                <a:lnTo>
                  <a:pt x="84455" y="557276"/>
                </a:lnTo>
                <a:lnTo>
                  <a:pt x="184277" y="439165"/>
                </a:lnTo>
                <a:lnTo>
                  <a:pt x="281178" y="348614"/>
                </a:lnTo>
                <a:lnTo>
                  <a:pt x="385698" y="275844"/>
                </a:lnTo>
                <a:lnTo>
                  <a:pt x="473583" y="223646"/>
                </a:lnTo>
                <a:lnTo>
                  <a:pt x="549402" y="192658"/>
                </a:lnTo>
                <a:lnTo>
                  <a:pt x="603758" y="181737"/>
                </a:lnTo>
                <a:lnTo>
                  <a:pt x="618616" y="177673"/>
                </a:lnTo>
                <a:lnTo>
                  <a:pt x="275590" y="0"/>
                </a:lnTo>
                <a:close/>
              </a:path>
            </a:pathLst>
          </a:custGeom>
          <a:solidFill>
            <a:srgbClr val="F1D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292352" y="4723003"/>
            <a:ext cx="114300" cy="441959"/>
          </a:xfrm>
          <a:custGeom>
            <a:avLst/>
            <a:gdLst/>
            <a:ahLst/>
            <a:cxnLst/>
            <a:rect l="l" t="t" r="r" b="b"/>
            <a:pathLst>
              <a:path w="114300" h="441960">
                <a:moveTo>
                  <a:pt x="0" y="0"/>
                </a:moveTo>
                <a:lnTo>
                  <a:pt x="14985" y="126619"/>
                </a:lnTo>
                <a:lnTo>
                  <a:pt x="24764" y="212852"/>
                </a:lnTo>
                <a:lnTo>
                  <a:pt x="33909" y="304800"/>
                </a:lnTo>
                <a:lnTo>
                  <a:pt x="38100" y="441706"/>
                </a:lnTo>
                <a:lnTo>
                  <a:pt x="86359" y="350266"/>
                </a:lnTo>
                <a:lnTo>
                  <a:pt x="110362" y="262001"/>
                </a:lnTo>
                <a:lnTo>
                  <a:pt x="114300" y="182880"/>
                </a:lnTo>
                <a:lnTo>
                  <a:pt x="106806" y="119507"/>
                </a:lnTo>
                <a:lnTo>
                  <a:pt x="89281" y="60833"/>
                </a:lnTo>
                <a:lnTo>
                  <a:pt x="59181" y="29083"/>
                </a:lnTo>
                <a:lnTo>
                  <a:pt x="28447" y="3048"/>
                </a:lnTo>
                <a:lnTo>
                  <a:pt x="0" y="0"/>
                </a:lnTo>
                <a:close/>
              </a:path>
            </a:pathLst>
          </a:custGeom>
          <a:solidFill>
            <a:srgbClr val="F1D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889125" y="5195823"/>
            <a:ext cx="1758950" cy="1662430"/>
          </a:xfrm>
          <a:custGeom>
            <a:avLst/>
            <a:gdLst/>
            <a:ahLst/>
            <a:cxnLst/>
            <a:rect l="l" t="t" r="r" b="b"/>
            <a:pathLst>
              <a:path w="1758950" h="1662429">
                <a:moveTo>
                  <a:pt x="0" y="0"/>
                </a:moveTo>
                <a:lnTo>
                  <a:pt x="33400" y="160400"/>
                </a:lnTo>
                <a:lnTo>
                  <a:pt x="103250" y="335025"/>
                </a:lnTo>
                <a:lnTo>
                  <a:pt x="193675" y="516000"/>
                </a:lnTo>
                <a:lnTo>
                  <a:pt x="298450" y="709676"/>
                </a:lnTo>
                <a:lnTo>
                  <a:pt x="422275" y="893826"/>
                </a:lnTo>
                <a:lnTo>
                  <a:pt x="555625" y="1074801"/>
                </a:lnTo>
                <a:lnTo>
                  <a:pt x="685800" y="1231963"/>
                </a:lnTo>
                <a:lnTo>
                  <a:pt x="820801" y="1366901"/>
                </a:lnTo>
                <a:lnTo>
                  <a:pt x="963676" y="1500251"/>
                </a:lnTo>
                <a:lnTo>
                  <a:pt x="1098550" y="1605026"/>
                </a:lnTo>
                <a:lnTo>
                  <a:pt x="1244600" y="1662176"/>
                </a:lnTo>
                <a:lnTo>
                  <a:pt x="1758950" y="1662176"/>
                </a:lnTo>
                <a:lnTo>
                  <a:pt x="1468501" y="1551051"/>
                </a:lnTo>
                <a:lnTo>
                  <a:pt x="1196975" y="1427226"/>
                </a:lnTo>
                <a:lnTo>
                  <a:pt x="984250" y="1271651"/>
                </a:lnTo>
                <a:lnTo>
                  <a:pt x="895350" y="1197038"/>
                </a:lnTo>
                <a:lnTo>
                  <a:pt x="803275" y="1131951"/>
                </a:lnTo>
                <a:lnTo>
                  <a:pt x="700151" y="1049401"/>
                </a:lnTo>
                <a:lnTo>
                  <a:pt x="592201" y="936688"/>
                </a:lnTo>
                <a:lnTo>
                  <a:pt x="466725" y="793813"/>
                </a:lnTo>
                <a:lnTo>
                  <a:pt x="331850" y="600138"/>
                </a:lnTo>
                <a:lnTo>
                  <a:pt x="173100" y="344550"/>
                </a:lnTo>
                <a:lnTo>
                  <a:pt x="0" y="0"/>
                </a:lnTo>
                <a:close/>
              </a:path>
            </a:pathLst>
          </a:custGeom>
          <a:solidFill>
            <a:srgbClr val="F1D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4469765" y="1109344"/>
            <a:ext cx="402590" cy="210185"/>
          </a:xfrm>
          <a:custGeom>
            <a:avLst/>
            <a:gdLst/>
            <a:ahLst/>
            <a:cxnLst/>
            <a:rect l="l" t="t" r="r" b="b"/>
            <a:pathLst>
              <a:path w="402589" h="210184">
                <a:moveTo>
                  <a:pt x="360934" y="0"/>
                </a:moveTo>
                <a:lnTo>
                  <a:pt x="0" y="149605"/>
                </a:lnTo>
                <a:lnTo>
                  <a:pt x="402589" y="209803"/>
                </a:lnTo>
                <a:lnTo>
                  <a:pt x="360934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4621276" y="1660270"/>
            <a:ext cx="499109" cy="301625"/>
          </a:xfrm>
          <a:custGeom>
            <a:avLst/>
            <a:gdLst/>
            <a:ahLst/>
            <a:cxnLst/>
            <a:rect l="l" t="t" r="r" b="b"/>
            <a:pathLst>
              <a:path w="499110" h="301625">
                <a:moveTo>
                  <a:pt x="0" y="0"/>
                </a:moveTo>
                <a:lnTo>
                  <a:pt x="417322" y="301498"/>
                </a:lnTo>
                <a:lnTo>
                  <a:pt x="498601" y="146176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4259707" y="1804542"/>
            <a:ext cx="321310" cy="454025"/>
          </a:xfrm>
          <a:custGeom>
            <a:avLst/>
            <a:gdLst/>
            <a:ahLst/>
            <a:cxnLst/>
            <a:rect l="l" t="t" r="r" b="b"/>
            <a:pathLst>
              <a:path w="321310" h="454025">
                <a:moveTo>
                  <a:pt x="0" y="0"/>
                </a:moveTo>
                <a:lnTo>
                  <a:pt x="162559" y="453644"/>
                </a:lnTo>
                <a:lnTo>
                  <a:pt x="321309" y="398145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5697473" y="924305"/>
            <a:ext cx="359410" cy="144780"/>
          </a:xfrm>
          <a:custGeom>
            <a:avLst/>
            <a:gdLst/>
            <a:ahLst/>
            <a:cxnLst/>
            <a:rect l="l" t="t" r="r" b="b"/>
            <a:pathLst>
              <a:path w="359410" h="144780">
                <a:moveTo>
                  <a:pt x="36322" y="0"/>
                </a:moveTo>
                <a:lnTo>
                  <a:pt x="0" y="144526"/>
                </a:lnTo>
                <a:lnTo>
                  <a:pt x="358901" y="65913"/>
                </a:lnTo>
                <a:lnTo>
                  <a:pt x="36322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5689472" y="479044"/>
            <a:ext cx="375285" cy="230504"/>
          </a:xfrm>
          <a:custGeom>
            <a:avLst/>
            <a:gdLst/>
            <a:ahLst/>
            <a:cxnLst/>
            <a:rect l="l" t="t" r="r" b="b"/>
            <a:pathLst>
              <a:path w="375285" h="230504">
                <a:moveTo>
                  <a:pt x="122427" y="0"/>
                </a:moveTo>
                <a:lnTo>
                  <a:pt x="0" y="100075"/>
                </a:lnTo>
                <a:lnTo>
                  <a:pt x="375030" y="230123"/>
                </a:lnTo>
                <a:lnTo>
                  <a:pt x="122427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6285865" y="321056"/>
            <a:ext cx="154305" cy="317500"/>
          </a:xfrm>
          <a:custGeom>
            <a:avLst/>
            <a:gdLst/>
            <a:ahLst/>
            <a:cxnLst/>
            <a:rect l="l" t="t" r="r" b="b"/>
            <a:pathLst>
              <a:path w="154304" h="317500">
                <a:moveTo>
                  <a:pt x="154305" y="0"/>
                </a:moveTo>
                <a:lnTo>
                  <a:pt x="0" y="27686"/>
                </a:lnTo>
                <a:lnTo>
                  <a:pt x="137668" y="317119"/>
                </a:lnTo>
                <a:lnTo>
                  <a:pt x="154305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1779397" y="5472429"/>
            <a:ext cx="179070" cy="335915"/>
          </a:xfrm>
          <a:custGeom>
            <a:avLst/>
            <a:gdLst/>
            <a:ahLst/>
            <a:cxnLst/>
            <a:rect l="l" t="t" r="r" b="b"/>
            <a:pathLst>
              <a:path w="179069" h="335914">
                <a:moveTo>
                  <a:pt x="58419" y="0"/>
                </a:moveTo>
                <a:lnTo>
                  <a:pt x="0" y="335483"/>
                </a:lnTo>
                <a:lnTo>
                  <a:pt x="178561" y="287655"/>
                </a:lnTo>
                <a:lnTo>
                  <a:pt x="58419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1232065" y="5623191"/>
            <a:ext cx="263525" cy="420370"/>
          </a:xfrm>
          <a:custGeom>
            <a:avLst/>
            <a:gdLst/>
            <a:ahLst/>
            <a:cxnLst/>
            <a:rect l="l" t="t" r="r" b="b"/>
            <a:pathLst>
              <a:path w="263525" h="420370">
                <a:moveTo>
                  <a:pt x="263105" y="0"/>
                </a:moveTo>
                <a:lnTo>
                  <a:pt x="0" y="363194"/>
                </a:lnTo>
                <a:lnTo>
                  <a:pt x="130136" y="420090"/>
                </a:lnTo>
                <a:lnTo>
                  <a:pt x="263105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995514" y="5338826"/>
            <a:ext cx="387350" cy="290830"/>
          </a:xfrm>
          <a:custGeom>
            <a:avLst/>
            <a:gdLst/>
            <a:ahLst/>
            <a:cxnLst/>
            <a:rect l="l" t="t" r="r" b="b"/>
            <a:pathLst>
              <a:path w="387350" h="290829">
                <a:moveTo>
                  <a:pt x="387261" y="0"/>
                </a:moveTo>
                <a:lnTo>
                  <a:pt x="0" y="163195"/>
                </a:lnTo>
                <a:lnTo>
                  <a:pt x="44094" y="290372"/>
                </a:lnTo>
                <a:lnTo>
                  <a:pt x="387261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1573275" y="1114678"/>
            <a:ext cx="452120" cy="481330"/>
          </a:xfrm>
          <a:custGeom>
            <a:avLst/>
            <a:gdLst/>
            <a:ahLst/>
            <a:cxnLst/>
            <a:rect l="l" t="t" r="r" b="b"/>
            <a:pathLst>
              <a:path w="452119" h="481330">
                <a:moveTo>
                  <a:pt x="244729" y="0"/>
                </a:moveTo>
                <a:lnTo>
                  <a:pt x="0" y="480822"/>
                </a:lnTo>
                <a:lnTo>
                  <a:pt x="451612" y="177419"/>
                </a:lnTo>
                <a:lnTo>
                  <a:pt x="244729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1214678" y="528701"/>
            <a:ext cx="240665" cy="648335"/>
          </a:xfrm>
          <a:custGeom>
            <a:avLst/>
            <a:gdLst/>
            <a:ahLst/>
            <a:cxnLst/>
            <a:rect l="l" t="t" r="r" b="b"/>
            <a:pathLst>
              <a:path w="240665" h="648335">
                <a:moveTo>
                  <a:pt x="0" y="0"/>
                </a:moveTo>
                <a:lnTo>
                  <a:pt x="18821" y="648335"/>
                </a:lnTo>
                <a:lnTo>
                  <a:pt x="240487" y="800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396849" y="880999"/>
            <a:ext cx="391160" cy="603885"/>
          </a:xfrm>
          <a:custGeom>
            <a:avLst/>
            <a:gdLst/>
            <a:ahLst/>
            <a:cxnLst/>
            <a:rect l="l" t="t" r="r" b="b"/>
            <a:pathLst>
              <a:path w="391159" h="603885">
                <a:moveTo>
                  <a:pt x="186905" y="0"/>
                </a:moveTo>
                <a:lnTo>
                  <a:pt x="0" y="139953"/>
                </a:lnTo>
                <a:lnTo>
                  <a:pt x="390702" y="603376"/>
                </a:lnTo>
                <a:lnTo>
                  <a:pt x="186905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7380605" y="4802759"/>
            <a:ext cx="440055" cy="491490"/>
          </a:xfrm>
          <a:custGeom>
            <a:avLst/>
            <a:gdLst/>
            <a:ahLst/>
            <a:cxnLst/>
            <a:rect l="l" t="t" r="r" b="b"/>
            <a:pathLst>
              <a:path w="440054" h="491489">
                <a:moveTo>
                  <a:pt x="0" y="0"/>
                </a:moveTo>
                <a:lnTo>
                  <a:pt x="233552" y="491490"/>
                </a:lnTo>
                <a:lnTo>
                  <a:pt x="439547" y="313055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7844663" y="4528565"/>
            <a:ext cx="644525" cy="313690"/>
          </a:xfrm>
          <a:custGeom>
            <a:avLst/>
            <a:gdLst/>
            <a:ahLst/>
            <a:cxnLst/>
            <a:rect l="l" t="t" r="r" b="b"/>
            <a:pathLst>
              <a:path w="644525" h="313689">
                <a:moveTo>
                  <a:pt x="0" y="0"/>
                </a:moveTo>
                <a:lnTo>
                  <a:pt x="600582" y="313689"/>
                </a:lnTo>
                <a:lnTo>
                  <a:pt x="644016" y="76961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7606410" y="3724021"/>
            <a:ext cx="627380" cy="318135"/>
          </a:xfrm>
          <a:custGeom>
            <a:avLst/>
            <a:gdLst/>
            <a:ahLst/>
            <a:cxnLst/>
            <a:rect l="l" t="t" r="r" b="b"/>
            <a:pathLst>
              <a:path w="627379" h="318135">
                <a:moveTo>
                  <a:pt x="516128" y="0"/>
                </a:moveTo>
                <a:lnTo>
                  <a:pt x="0" y="318134"/>
                </a:lnTo>
                <a:lnTo>
                  <a:pt x="626872" y="205485"/>
                </a:lnTo>
                <a:lnTo>
                  <a:pt x="516128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1932051" y="3175"/>
            <a:ext cx="1368425" cy="1406525"/>
          </a:xfrm>
          <a:custGeom>
            <a:avLst/>
            <a:gdLst/>
            <a:ahLst/>
            <a:cxnLst/>
            <a:rect l="l" t="t" r="r" b="b"/>
            <a:pathLst>
              <a:path w="1368425" h="1406525">
                <a:moveTo>
                  <a:pt x="0" y="0"/>
                </a:moveTo>
                <a:lnTo>
                  <a:pt x="9525" y="169799"/>
                </a:lnTo>
                <a:lnTo>
                  <a:pt x="58674" y="415925"/>
                </a:lnTo>
                <a:lnTo>
                  <a:pt x="131699" y="650875"/>
                </a:lnTo>
                <a:lnTo>
                  <a:pt x="236474" y="866775"/>
                </a:lnTo>
                <a:lnTo>
                  <a:pt x="376174" y="1057275"/>
                </a:lnTo>
                <a:lnTo>
                  <a:pt x="536575" y="1212850"/>
                </a:lnTo>
                <a:lnTo>
                  <a:pt x="714375" y="1330325"/>
                </a:lnTo>
                <a:lnTo>
                  <a:pt x="919099" y="1395349"/>
                </a:lnTo>
                <a:lnTo>
                  <a:pt x="1133475" y="1406525"/>
                </a:lnTo>
                <a:lnTo>
                  <a:pt x="1334630" y="1358900"/>
                </a:lnTo>
                <a:lnTo>
                  <a:pt x="1244600" y="1358900"/>
                </a:lnTo>
                <a:lnTo>
                  <a:pt x="1111250" y="1325499"/>
                </a:lnTo>
                <a:lnTo>
                  <a:pt x="985774" y="1260475"/>
                </a:lnTo>
                <a:lnTo>
                  <a:pt x="860425" y="1155700"/>
                </a:lnTo>
                <a:lnTo>
                  <a:pt x="739775" y="1030224"/>
                </a:lnTo>
                <a:lnTo>
                  <a:pt x="630174" y="884174"/>
                </a:lnTo>
                <a:lnTo>
                  <a:pt x="530225" y="720725"/>
                </a:lnTo>
                <a:lnTo>
                  <a:pt x="442849" y="538099"/>
                </a:lnTo>
                <a:lnTo>
                  <a:pt x="377825" y="357124"/>
                </a:lnTo>
                <a:lnTo>
                  <a:pt x="325374" y="166624"/>
                </a:lnTo>
                <a:lnTo>
                  <a:pt x="292100" y="4699"/>
                </a:lnTo>
                <a:lnTo>
                  <a:pt x="0" y="0"/>
                </a:lnTo>
                <a:close/>
              </a:path>
              <a:path w="1368425" h="1406525">
                <a:moveTo>
                  <a:pt x="1368425" y="1350899"/>
                </a:moveTo>
                <a:lnTo>
                  <a:pt x="1244600" y="1358900"/>
                </a:lnTo>
                <a:lnTo>
                  <a:pt x="1334630" y="1358900"/>
                </a:lnTo>
                <a:lnTo>
                  <a:pt x="1368425" y="1350899"/>
                </a:lnTo>
                <a:close/>
              </a:path>
            </a:pathLst>
          </a:custGeom>
          <a:solidFill>
            <a:srgbClr val="ECF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3572255" y="30353"/>
            <a:ext cx="846455" cy="1185545"/>
          </a:xfrm>
          <a:custGeom>
            <a:avLst/>
            <a:gdLst/>
            <a:ahLst/>
            <a:cxnLst/>
            <a:rect l="l" t="t" r="r" b="b"/>
            <a:pathLst>
              <a:path w="846454" h="1185545">
                <a:moveTo>
                  <a:pt x="782701" y="0"/>
                </a:moveTo>
                <a:lnTo>
                  <a:pt x="760603" y="105537"/>
                </a:lnTo>
                <a:lnTo>
                  <a:pt x="741553" y="206121"/>
                </a:lnTo>
                <a:lnTo>
                  <a:pt x="725424" y="301751"/>
                </a:lnTo>
                <a:lnTo>
                  <a:pt x="705993" y="385952"/>
                </a:lnTo>
                <a:lnTo>
                  <a:pt x="690626" y="469011"/>
                </a:lnTo>
                <a:lnTo>
                  <a:pt x="674116" y="548259"/>
                </a:lnTo>
                <a:lnTo>
                  <a:pt x="647192" y="622173"/>
                </a:lnTo>
                <a:lnTo>
                  <a:pt x="614172" y="689610"/>
                </a:lnTo>
                <a:lnTo>
                  <a:pt x="577088" y="758189"/>
                </a:lnTo>
                <a:lnTo>
                  <a:pt x="530860" y="825246"/>
                </a:lnTo>
                <a:lnTo>
                  <a:pt x="478282" y="885951"/>
                </a:lnTo>
                <a:lnTo>
                  <a:pt x="409575" y="951357"/>
                </a:lnTo>
                <a:lnTo>
                  <a:pt x="329565" y="1007491"/>
                </a:lnTo>
                <a:lnTo>
                  <a:pt x="237363" y="1067308"/>
                </a:lnTo>
                <a:lnTo>
                  <a:pt x="127889" y="1127887"/>
                </a:lnTo>
                <a:lnTo>
                  <a:pt x="0" y="1185545"/>
                </a:lnTo>
                <a:lnTo>
                  <a:pt x="153924" y="1157477"/>
                </a:lnTo>
                <a:lnTo>
                  <a:pt x="284353" y="1123950"/>
                </a:lnTo>
                <a:lnTo>
                  <a:pt x="402336" y="1077468"/>
                </a:lnTo>
                <a:lnTo>
                  <a:pt x="504825" y="1022985"/>
                </a:lnTo>
                <a:lnTo>
                  <a:pt x="595884" y="959485"/>
                </a:lnTo>
                <a:lnTo>
                  <a:pt x="664591" y="894080"/>
                </a:lnTo>
                <a:lnTo>
                  <a:pt x="725932" y="818514"/>
                </a:lnTo>
                <a:lnTo>
                  <a:pt x="772922" y="738759"/>
                </a:lnTo>
                <a:lnTo>
                  <a:pt x="806704" y="658749"/>
                </a:lnTo>
                <a:lnTo>
                  <a:pt x="829056" y="569595"/>
                </a:lnTo>
                <a:lnTo>
                  <a:pt x="841248" y="475107"/>
                </a:lnTo>
                <a:lnTo>
                  <a:pt x="846328" y="386714"/>
                </a:lnTo>
                <a:lnTo>
                  <a:pt x="841121" y="293116"/>
                </a:lnTo>
                <a:lnTo>
                  <a:pt x="825754" y="194310"/>
                </a:lnTo>
                <a:lnTo>
                  <a:pt x="810260" y="95376"/>
                </a:lnTo>
                <a:lnTo>
                  <a:pt x="782701" y="0"/>
                </a:lnTo>
                <a:close/>
              </a:path>
            </a:pathLst>
          </a:custGeom>
          <a:solidFill>
            <a:srgbClr val="ECF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3239642" y="1388363"/>
            <a:ext cx="505459" cy="471805"/>
          </a:xfrm>
          <a:custGeom>
            <a:avLst/>
            <a:gdLst/>
            <a:ahLst/>
            <a:cxnLst/>
            <a:rect l="l" t="t" r="r" b="b"/>
            <a:pathLst>
              <a:path w="505460" h="471805">
                <a:moveTo>
                  <a:pt x="70357" y="0"/>
                </a:moveTo>
                <a:lnTo>
                  <a:pt x="0" y="471424"/>
                </a:lnTo>
                <a:lnTo>
                  <a:pt x="15112" y="462788"/>
                </a:lnTo>
                <a:lnTo>
                  <a:pt x="65658" y="439927"/>
                </a:lnTo>
                <a:lnTo>
                  <a:pt x="134239" y="403351"/>
                </a:lnTo>
                <a:lnTo>
                  <a:pt x="217169" y="370966"/>
                </a:lnTo>
                <a:lnTo>
                  <a:pt x="308356" y="336296"/>
                </a:lnTo>
                <a:lnTo>
                  <a:pt x="390652" y="316738"/>
                </a:lnTo>
                <a:lnTo>
                  <a:pt x="459994" y="313309"/>
                </a:lnTo>
                <a:lnTo>
                  <a:pt x="490981" y="313309"/>
                </a:lnTo>
                <a:lnTo>
                  <a:pt x="475869" y="292100"/>
                </a:lnTo>
                <a:lnTo>
                  <a:pt x="464665" y="279273"/>
                </a:lnTo>
                <a:lnTo>
                  <a:pt x="173101" y="279273"/>
                </a:lnTo>
                <a:lnTo>
                  <a:pt x="165734" y="268986"/>
                </a:lnTo>
                <a:lnTo>
                  <a:pt x="161162" y="207645"/>
                </a:lnTo>
                <a:lnTo>
                  <a:pt x="153289" y="134747"/>
                </a:lnTo>
                <a:lnTo>
                  <a:pt x="152527" y="101600"/>
                </a:lnTo>
                <a:lnTo>
                  <a:pt x="160655" y="99187"/>
                </a:lnTo>
                <a:lnTo>
                  <a:pt x="167640" y="92963"/>
                </a:lnTo>
                <a:lnTo>
                  <a:pt x="172339" y="79121"/>
                </a:lnTo>
                <a:lnTo>
                  <a:pt x="177165" y="65150"/>
                </a:lnTo>
                <a:lnTo>
                  <a:pt x="172719" y="49784"/>
                </a:lnTo>
                <a:lnTo>
                  <a:pt x="159004" y="32893"/>
                </a:lnTo>
                <a:lnTo>
                  <a:pt x="123952" y="17907"/>
                </a:lnTo>
                <a:lnTo>
                  <a:pt x="70357" y="0"/>
                </a:lnTo>
                <a:close/>
              </a:path>
              <a:path w="505460" h="471805">
                <a:moveTo>
                  <a:pt x="490981" y="313309"/>
                </a:moveTo>
                <a:lnTo>
                  <a:pt x="459994" y="313309"/>
                </a:lnTo>
                <a:lnTo>
                  <a:pt x="505459" y="333628"/>
                </a:lnTo>
                <a:lnTo>
                  <a:pt x="490981" y="313309"/>
                </a:lnTo>
                <a:close/>
              </a:path>
              <a:path w="505460" h="471805">
                <a:moveTo>
                  <a:pt x="316992" y="229362"/>
                </a:moveTo>
                <a:lnTo>
                  <a:pt x="271271" y="238378"/>
                </a:lnTo>
                <a:lnTo>
                  <a:pt x="222504" y="252475"/>
                </a:lnTo>
                <a:lnTo>
                  <a:pt x="173101" y="279273"/>
                </a:lnTo>
                <a:lnTo>
                  <a:pt x="464665" y="279273"/>
                </a:lnTo>
                <a:lnTo>
                  <a:pt x="449580" y="262000"/>
                </a:lnTo>
                <a:lnTo>
                  <a:pt x="409320" y="244475"/>
                </a:lnTo>
                <a:lnTo>
                  <a:pt x="366141" y="231901"/>
                </a:lnTo>
                <a:lnTo>
                  <a:pt x="316992" y="229362"/>
                </a:lnTo>
                <a:close/>
              </a:path>
            </a:pathLst>
          </a:custGeom>
          <a:solidFill>
            <a:srgbClr val="ECF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3515740" y="1299463"/>
            <a:ext cx="257810" cy="318770"/>
          </a:xfrm>
          <a:custGeom>
            <a:avLst/>
            <a:gdLst/>
            <a:ahLst/>
            <a:cxnLst/>
            <a:rect l="l" t="t" r="r" b="b"/>
            <a:pathLst>
              <a:path w="257810" h="318769">
                <a:moveTo>
                  <a:pt x="28448" y="0"/>
                </a:moveTo>
                <a:lnTo>
                  <a:pt x="0" y="69596"/>
                </a:lnTo>
                <a:lnTo>
                  <a:pt x="126" y="131063"/>
                </a:lnTo>
                <a:lnTo>
                  <a:pt x="19558" y="182752"/>
                </a:lnTo>
                <a:lnTo>
                  <a:pt x="54101" y="226060"/>
                </a:lnTo>
                <a:lnTo>
                  <a:pt x="99822" y="262000"/>
                </a:lnTo>
                <a:lnTo>
                  <a:pt x="148589" y="292988"/>
                </a:lnTo>
                <a:lnTo>
                  <a:pt x="202184" y="310261"/>
                </a:lnTo>
                <a:lnTo>
                  <a:pt x="257683" y="318770"/>
                </a:lnTo>
                <a:lnTo>
                  <a:pt x="196342" y="274955"/>
                </a:lnTo>
                <a:lnTo>
                  <a:pt x="161544" y="215391"/>
                </a:lnTo>
                <a:lnTo>
                  <a:pt x="114935" y="130683"/>
                </a:lnTo>
                <a:lnTo>
                  <a:pt x="28448" y="0"/>
                </a:lnTo>
                <a:close/>
              </a:path>
            </a:pathLst>
          </a:custGeom>
          <a:solidFill>
            <a:srgbClr val="ECF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2544826" y="0"/>
            <a:ext cx="196850" cy="192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3220339" y="1950466"/>
            <a:ext cx="1291590" cy="3524250"/>
          </a:xfrm>
          <a:custGeom>
            <a:avLst/>
            <a:gdLst/>
            <a:ahLst/>
            <a:cxnLst/>
            <a:rect l="l" t="t" r="r" b="b"/>
            <a:pathLst>
              <a:path w="1291589" h="3524250">
                <a:moveTo>
                  <a:pt x="333883" y="0"/>
                </a:moveTo>
                <a:lnTo>
                  <a:pt x="177037" y="120904"/>
                </a:lnTo>
                <a:lnTo>
                  <a:pt x="71500" y="313436"/>
                </a:lnTo>
                <a:lnTo>
                  <a:pt x="17906" y="550291"/>
                </a:lnTo>
                <a:lnTo>
                  <a:pt x="0" y="820038"/>
                </a:lnTo>
                <a:lnTo>
                  <a:pt x="19685" y="1084199"/>
                </a:lnTo>
                <a:lnTo>
                  <a:pt x="73025" y="1344168"/>
                </a:lnTo>
                <a:lnTo>
                  <a:pt x="160527" y="1556385"/>
                </a:lnTo>
                <a:lnTo>
                  <a:pt x="265811" y="1709547"/>
                </a:lnTo>
                <a:lnTo>
                  <a:pt x="543940" y="2023237"/>
                </a:lnTo>
                <a:lnTo>
                  <a:pt x="756031" y="2334514"/>
                </a:lnTo>
                <a:lnTo>
                  <a:pt x="916559" y="2633599"/>
                </a:lnTo>
                <a:lnTo>
                  <a:pt x="1021334" y="2905633"/>
                </a:lnTo>
                <a:lnTo>
                  <a:pt x="1097026" y="3137535"/>
                </a:lnTo>
                <a:lnTo>
                  <a:pt x="1135380" y="3315335"/>
                </a:lnTo>
                <a:lnTo>
                  <a:pt x="1156462" y="3433445"/>
                </a:lnTo>
                <a:lnTo>
                  <a:pt x="1160018" y="3475609"/>
                </a:lnTo>
                <a:lnTo>
                  <a:pt x="1291589" y="3523996"/>
                </a:lnTo>
                <a:lnTo>
                  <a:pt x="1255014" y="3367151"/>
                </a:lnTo>
                <a:lnTo>
                  <a:pt x="1225041" y="3203067"/>
                </a:lnTo>
                <a:lnTo>
                  <a:pt x="1181227" y="3021330"/>
                </a:lnTo>
                <a:lnTo>
                  <a:pt x="1124965" y="2827020"/>
                </a:lnTo>
                <a:lnTo>
                  <a:pt x="1049909" y="2627376"/>
                </a:lnTo>
                <a:lnTo>
                  <a:pt x="943737" y="2425954"/>
                </a:lnTo>
                <a:lnTo>
                  <a:pt x="805052" y="2217674"/>
                </a:lnTo>
                <a:lnTo>
                  <a:pt x="620395" y="2001139"/>
                </a:lnTo>
                <a:lnTo>
                  <a:pt x="456438" y="1811020"/>
                </a:lnTo>
                <a:lnTo>
                  <a:pt x="330453" y="1631442"/>
                </a:lnTo>
                <a:lnTo>
                  <a:pt x="231521" y="1454912"/>
                </a:lnTo>
                <a:lnTo>
                  <a:pt x="155448" y="1282573"/>
                </a:lnTo>
                <a:lnTo>
                  <a:pt x="117475" y="1120775"/>
                </a:lnTo>
                <a:lnTo>
                  <a:pt x="88900" y="961644"/>
                </a:lnTo>
                <a:lnTo>
                  <a:pt x="80772" y="812926"/>
                </a:lnTo>
                <a:lnTo>
                  <a:pt x="94361" y="679323"/>
                </a:lnTo>
                <a:lnTo>
                  <a:pt x="109600" y="550799"/>
                </a:lnTo>
                <a:lnTo>
                  <a:pt x="141097" y="433705"/>
                </a:lnTo>
                <a:lnTo>
                  <a:pt x="176911" y="331597"/>
                </a:lnTo>
                <a:lnTo>
                  <a:pt x="222250" y="232029"/>
                </a:lnTo>
                <a:lnTo>
                  <a:pt x="255777" y="152146"/>
                </a:lnTo>
                <a:lnTo>
                  <a:pt x="289687" y="88392"/>
                </a:lnTo>
                <a:lnTo>
                  <a:pt x="318388" y="36957"/>
                </a:lnTo>
                <a:lnTo>
                  <a:pt x="333883" y="0"/>
                </a:lnTo>
                <a:close/>
              </a:path>
            </a:pathLst>
          </a:custGeom>
          <a:solidFill>
            <a:srgbClr val="ECF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0" y="2933700"/>
            <a:ext cx="57150" cy="209550"/>
          </a:xfrm>
          <a:custGeom>
            <a:avLst/>
            <a:gdLst/>
            <a:ahLst/>
            <a:cxnLst/>
            <a:rect l="l" t="t" r="r" b="b"/>
            <a:pathLst>
              <a:path w="57150" h="209550">
                <a:moveTo>
                  <a:pt x="0" y="0"/>
                </a:moveTo>
                <a:lnTo>
                  <a:pt x="0" y="209550"/>
                </a:lnTo>
                <a:lnTo>
                  <a:pt x="5715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F1D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1482852" y="2017776"/>
            <a:ext cx="6169152" cy="1008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3421379" y="2511551"/>
            <a:ext cx="2188464" cy="10088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5012435" y="2511551"/>
            <a:ext cx="701039" cy="10088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52726" y="2121865"/>
            <a:ext cx="5638546" cy="10687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666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70432" y="4089272"/>
            <a:ext cx="7803134" cy="9975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669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669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66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199648"/>
            <a:ext cx="696595" cy="1252220"/>
          </a:xfrm>
          <a:custGeom>
            <a:avLst/>
            <a:gdLst/>
            <a:ahLst/>
            <a:cxnLst/>
            <a:rect l="l" t="t" r="r" b="b"/>
            <a:pathLst>
              <a:path w="696595" h="1252220">
                <a:moveTo>
                  <a:pt x="97313" y="0"/>
                </a:moveTo>
                <a:lnTo>
                  <a:pt x="87382" y="649"/>
                </a:lnTo>
                <a:lnTo>
                  <a:pt x="75741" y="3524"/>
                </a:lnTo>
                <a:lnTo>
                  <a:pt x="59335" y="9033"/>
                </a:lnTo>
                <a:lnTo>
                  <a:pt x="35106" y="17581"/>
                </a:lnTo>
                <a:lnTo>
                  <a:pt x="0" y="29576"/>
                </a:lnTo>
                <a:lnTo>
                  <a:pt x="0" y="1042401"/>
                </a:lnTo>
                <a:lnTo>
                  <a:pt x="16867" y="1056416"/>
                </a:lnTo>
                <a:lnTo>
                  <a:pt x="28971" y="1068794"/>
                </a:lnTo>
                <a:lnTo>
                  <a:pt x="39290" y="1088613"/>
                </a:lnTo>
                <a:lnTo>
                  <a:pt x="50800" y="1124951"/>
                </a:lnTo>
                <a:lnTo>
                  <a:pt x="43978" y="1138396"/>
                </a:lnTo>
                <a:lnTo>
                  <a:pt x="28376" y="1149161"/>
                </a:lnTo>
                <a:lnTo>
                  <a:pt x="11285" y="1159331"/>
                </a:lnTo>
                <a:lnTo>
                  <a:pt x="0" y="1170989"/>
                </a:lnTo>
                <a:lnTo>
                  <a:pt x="15" y="1221814"/>
                </a:lnTo>
                <a:lnTo>
                  <a:pt x="52387" y="1241434"/>
                </a:lnTo>
                <a:lnTo>
                  <a:pt x="101600" y="1251951"/>
                </a:lnTo>
                <a:lnTo>
                  <a:pt x="101792" y="1221724"/>
                </a:lnTo>
                <a:lnTo>
                  <a:pt x="99615" y="1190634"/>
                </a:lnTo>
                <a:lnTo>
                  <a:pt x="101600" y="1161538"/>
                </a:lnTo>
                <a:lnTo>
                  <a:pt x="114300" y="1137651"/>
                </a:lnTo>
                <a:lnTo>
                  <a:pt x="146595" y="1120511"/>
                </a:lnTo>
                <a:lnTo>
                  <a:pt x="185737" y="1117212"/>
                </a:lnTo>
                <a:lnTo>
                  <a:pt x="231328" y="1117212"/>
                </a:lnTo>
                <a:lnTo>
                  <a:pt x="266700" y="1112251"/>
                </a:lnTo>
                <a:lnTo>
                  <a:pt x="309631" y="1107299"/>
                </a:lnTo>
                <a:lnTo>
                  <a:pt x="355118" y="1100820"/>
                </a:lnTo>
                <a:lnTo>
                  <a:pt x="400660" y="1091091"/>
                </a:lnTo>
                <a:lnTo>
                  <a:pt x="443759" y="1076391"/>
                </a:lnTo>
                <a:lnTo>
                  <a:pt x="481915" y="1055000"/>
                </a:lnTo>
                <a:lnTo>
                  <a:pt x="512628" y="1025193"/>
                </a:lnTo>
                <a:lnTo>
                  <a:pt x="533400" y="985251"/>
                </a:lnTo>
                <a:lnTo>
                  <a:pt x="562694" y="949632"/>
                </a:lnTo>
                <a:lnTo>
                  <a:pt x="586779" y="908655"/>
                </a:lnTo>
                <a:lnTo>
                  <a:pt x="606400" y="864701"/>
                </a:lnTo>
                <a:lnTo>
                  <a:pt x="622300" y="820151"/>
                </a:lnTo>
                <a:lnTo>
                  <a:pt x="652838" y="783917"/>
                </a:lnTo>
                <a:lnTo>
                  <a:pt x="674014" y="746491"/>
                </a:lnTo>
                <a:lnTo>
                  <a:pt x="687322" y="707637"/>
                </a:lnTo>
                <a:lnTo>
                  <a:pt x="694258" y="667116"/>
                </a:lnTo>
                <a:lnTo>
                  <a:pt x="696317" y="624690"/>
                </a:lnTo>
                <a:lnTo>
                  <a:pt x="694994" y="580121"/>
                </a:lnTo>
                <a:lnTo>
                  <a:pt x="691786" y="533171"/>
                </a:lnTo>
                <a:lnTo>
                  <a:pt x="688187" y="483601"/>
                </a:lnTo>
                <a:lnTo>
                  <a:pt x="685693" y="431174"/>
                </a:lnTo>
                <a:lnTo>
                  <a:pt x="685800" y="375651"/>
                </a:lnTo>
                <a:lnTo>
                  <a:pt x="678180" y="335702"/>
                </a:lnTo>
                <a:lnTo>
                  <a:pt x="662178" y="279009"/>
                </a:lnTo>
                <a:lnTo>
                  <a:pt x="647700" y="235951"/>
                </a:lnTo>
                <a:lnTo>
                  <a:pt x="615280" y="214522"/>
                </a:lnTo>
                <a:lnTo>
                  <a:pt x="601464" y="202439"/>
                </a:lnTo>
                <a:lnTo>
                  <a:pt x="588540" y="181712"/>
                </a:lnTo>
                <a:lnTo>
                  <a:pt x="558800" y="134351"/>
                </a:lnTo>
                <a:lnTo>
                  <a:pt x="505221" y="98883"/>
                </a:lnTo>
                <a:lnTo>
                  <a:pt x="482600" y="83551"/>
                </a:lnTo>
                <a:lnTo>
                  <a:pt x="440556" y="63396"/>
                </a:lnTo>
                <a:lnTo>
                  <a:pt x="389135" y="47087"/>
                </a:lnTo>
                <a:lnTo>
                  <a:pt x="336822" y="33134"/>
                </a:lnTo>
                <a:lnTo>
                  <a:pt x="292100" y="20051"/>
                </a:lnTo>
                <a:lnTo>
                  <a:pt x="228261" y="15894"/>
                </a:lnTo>
                <a:lnTo>
                  <a:pt x="181046" y="11519"/>
                </a:lnTo>
                <a:lnTo>
                  <a:pt x="147400" y="7336"/>
                </a:lnTo>
                <a:lnTo>
                  <a:pt x="108589" y="1169"/>
                </a:lnTo>
                <a:lnTo>
                  <a:pt x="97313" y="0"/>
                </a:lnTo>
                <a:close/>
              </a:path>
              <a:path w="696595" h="1252220">
                <a:moveTo>
                  <a:pt x="231328" y="1117212"/>
                </a:moveTo>
                <a:lnTo>
                  <a:pt x="185737" y="1117212"/>
                </a:lnTo>
                <a:lnTo>
                  <a:pt x="227260" y="1117783"/>
                </a:lnTo>
                <a:lnTo>
                  <a:pt x="231328" y="1117212"/>
                </a:lnTo>
                <a:close/>
              </a:path>
            </a:pathLst>
          </a:custGeom>
          <a:solidFill>
            <a:srgbClr val="F1DFFC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3892" y="3922395"/>
            <a:ext cx="222250" cy="284480"/>
          </a:xfrm>
          <a:custGeom>
            <a:avLst/>
            <a:gdLst/>
            <a:ahLst/>
            <a:cxnLst/>
            <a:rect l="l" t="t" r="r" b="b"/>
            <a:pathLst>
              <a:path w="222250" h="284479">
                <a:moveTo>
                  <a:pt x="221880" y="0"/>
                </a:moveTo>
                <a:lnTo>
                  <a:pt x="0" y="162559"/>
                </a:lnTo>
                <a:lnTo>
                  <a:pt x="113447" y="284352"/>
                </a:lnTo>
                <a:lnTo>
                  <a:pt x="22188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16255" y="4201286"/>
            <a:ext cx="125095" cy="403225"/>
          </a:xfrm>
          <a:custGeom>
            <a:avLst/>
            <a:gdLst/>
            <a:ahLst/>
            <a:cxnLst/>
            <a:rect l="l" t="t" r="r" b="b"/>
            <a:pathLst>
              <a:path w="125095" h="403225">
                <a:moveTo>
                  <a:pt x="90563" y="0"/>
                </a:moveTo>
                <a:lnTo>
                  <a:pt x="0" y="384556"/>
                </a:lnTo>
                <a:lnTo>
                  <a:pt x="124485" y="403098"/>
                </a:lnTo>
                <a:lnTo>
                  <a:pt x="90563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25601" y="4035933"/>
            <a:ext cx="219075" cy="386080"/>
          </a:xfrm>
          <a:custGeom>
            <a:avLst/>
            <a:gdLst/>
            <a:ahLst/>
            <a:cxnLst/>
            <a:rect l="l" t="t" r="r" b="b"/>
            <a:pathLst>
              <a:path w="219075" h="386079">
                <a:moveTo>
                  <a:pt x="0" y="0"/>
                </a:moveTo>
                <a:lnTo>
                  <a:pt x="127749" y="385699"/>
                </a:lnTo>
                <a:lnTo>
                  <a:pt x="219036" y="309499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51841" y="2755900"/>
            <a:ext cx="1118235" cy="1219200"/>
          </a:xfrm>
          <a:custGeom>
            <a:avLst/>
            <a:gdLst/>
            <a:ahLst/>
            <a:cxnLst/>
            <a:rect l="l" t="t" r="r" b="b"/>
            <a:pathLst>
              <a:path w="1118235" h="1219200">
                <a:moveTo>
                  <a:pt x="1083919" y="684958"/>
                </a:moveTo>
                <a:lnTo>
                  <a:pt x="64257" y="684958"/>
                </a:lnTo>
                <a:lnTo>
                  <a:pt x="64764" y="685640"/>
                </a:lnTo>
                <a:lnTo>
                  <a:pt x="67652" y="699120"/>
                </a:lnTo>
                <a:lnTo>
                  <a:pt x="76758" y="736600"/>
                </a:lnTo>
                <a:lnTo>
                  <a:pt x="89282" y="786150"/>
                </a:lnTo>
                <a:lnTo>
                  <a:pt x="96514" y="814446"/>
                </a:lnTo>
                <a:lnTo>
                  <a:pt x="100571" y="831453"/>
                </a:lnTo>
                <a:lnTo>
                  <a:pt x="103569" y="847137"/>
                </a:lnTo>
                <a:lnTo>
                  <a:pt x="107626" y="871464"/>
                </a:lnTo>
                <a:lnTo>
                  <a:pt x="114858" y="914400"/>
                </a:lnTo>
                <a:lnTo>
                  <a:pt x="149684" y="968621"/>
                </a:lnTo>
                <a:lnTo>
                  <a:pt x="174290" y="1000982"/>
                </a:lnTo>
                <a:lnTo>
                  <a:pt x="203758" y="1028700"/>
                </a:lnTo>
                <a:lnTo>
                  <a:pt x="244264" y="1054248"/>
                </a:lnTo>
                <a:lnTo>
                  <a:pt x="288491" y="1071165"/>
                </a:lnTo>
                <a:lnTo>
                  <a:pt x="334801" y="1082724"/>
                </a:lnTo>
                <a:lnTo>
                  <a:pt x="381558" y="1092200"/>
                </a:lnTo>
                <a:lnTo>
                  <a:pt x="456700" y="1093216"/>
                </a:lnTo>
                <a:lnTo>
                  <a:pt x="521457" y="1095724"/>
                </a:lnTo>
                <a:lnTo>
                  <a:pt x="588992" y="1101682"/>
                </a:lnTo>
                <a:lnTo>
                  <a:pt x="647795" y="1112678"/>
                </a:lnTo>
                <a:lnTo>
                  <a:pt x="686358" y="1130300"/>
                </a:lnTo>
                <a:lnTo>
                  <a:pt x="704416" y="1171749"/>
                </a:lnTo>
                <a:lnTo>
                  <a:pt x="707120" y="1196147"/>
                </a:lnTo>
                <a:lnTo>
                  <a:pt x="711758" y="1219200"/>
                </a:lnTo>
                <a:lnTo>
                  <a:pt x="766006" y="1202430"/>
                </a:lnTo>
                <a:lnTo>
                  <a:pt x="807008" y="1180480"/>
                </a:lnTo>
                <a:lnTo>
                  <a:pt x="816087" y="1173458"/>
                </a:lnTo>
                <a:lnTo>
                  <a:pt x="826058" y="1168400"/>
                </a:lnTo>
                <a:lnTo>
                  <a:pt x="846001" y="1163734"/>
                </a:lnTo>
                <a:lnTo>
                  <a:pt x="866540" y="1159843"/>
                </a:lnTo>
                <a:lnTo>
                  <a:pt x="885887" y="1153880"/>
                </a:lnTo>
                <a:lnTo>
                  <a:pt x="902258" y="1143000"/>
                </a:lnTo>
                <a:lnTo>
                  <a:pt x="904962" y="1134814"/>
                </a:lnTo>
                <a:lnTo>
                  <a:pt x="901266" y="1125140"/>
                </a:lnTo>
                <a:lnTo>
                  <a:pt x="894891" y="1114871"/>
                </a:lnTo>
                <a:lnTo>
                  <a:pt x="889558" y="1104900"/>
                </a:lnTo>
                <a:lnTo>
                  <a:pt x="835980" y="1086790"/>
                </a:lnTo>
                <a:lnTo>
                  <a:pt x="813358" y="1079500"/>
                </a:lnTo>
                <a:lnTo>
                  <a:pt x="790736" y="1075942"/>
                </a:lnTo>
                <a:lnTo>
                  <a:pt x="765733" y="1073896"/>
                </a:lnTo>
                <a:lnTo>
                  <a:pt x="745493" y="1068302"/>
                </a:lnTo>
                <a:lnTo>
                  <a:pt x="737158" y="1054100"/>
                </a:lnTo>
                <a:lnTo>
                  <a:pt x="745716" y="1042739"/>
                </a:lnTo>
                <a:lnTo>
                  <a:pt x="766329" y="1041796"/>
                </a:lnTo>
                <a:lnTo>
                  <a:pt x="809774" y="1041796"/>
                </a:lnTo>
                <a:lnTo>
                  <a:pt x="813358" y="1041400"/>
                </a:lnTo>
                <a:lnTo>
                  <a:pt x="826877" y="1033857"/>
                </a:lnTo>
                <a:lnTo>
                  <a:pt x="839354" y="1024112"/>
                </a:lnTo>
                <a:lnTo>
                  <a:pt x="851533" y="1013485"/>
                </a:lnTo>
                <a:lnTo>
                  <a:pt x="864158" y="1003300"/>
                </a:lnTo>
                <a:lnTo>
                  <a:pt x="905446" y="983503"/>
                </a:lnTo>
                <a:lnTo>
                  <a:pt x="939664" y="955176"/>
                </a:lnTo>
                <a:lnTo>
                  <a:pt x="968078" y="920198"/>
                </a:lnTo>
                <a:lnTo>
                  <a:pt x="991952" y="880443"/>
                </a:lnTo>
                <a:lnTo>
                  <a:pt x="1012552" y="837789"/>
                </a:lnTo>
                <a:lnTo>
                  <a:pt x="1031143" y="794113"/>
                </a:lnTo>
                <a:lnTo>
                  <a:pt x="1048990" y="751291"/>
                </a:lnTo>
                <a:lnTo>
                  <a:pt x="1067358" y="711200"/>
                </a:lnTo>
                <a:lnTo>
                  <a:pt x="1079562" y="691024"/>
                </a:lnTo>
                <a:lnTo>
                  <a:pt x="1083919" y="684958"/>
                </a:lnTo>
                <a:close/>
              </a:path>
              <a:path w="1118235" h="1219200">
                <a:moveTo>
                  <a:pt x="809774" y="1041796"/>
                </a:moveTo>
                <a:lnTo>
                  <a:pt x="766329" y="1041796"/>
                </a:lnTo>
                <a:lnTo>
                  <a:pt x="791406" y="1043830"/>
                </a:lnTo>
                <a:lnTo>
                  <a:pt x="809774" y="1041796"/>
                </a:lnTo>
                <a:close/>
              </a:path>
              <a:path w="1118235" h="1219200">
                <a:moveTo>
                  <a:pt x="1107069" y="609600"/>
                </a:moveTo>
                <a:lnTo>
                  <a:pt x="25958" y="609600"/>
                </a:lnTo>
                <a:lnTo>
                  <a:pt x="32408" y="611088"/>
                </a:lnTo>
                <a:lnTo>
                  <a:pt x="34690" y="621506"/>
                </a:lnTo>
                <a:lnTo>
                  <a:pt x="35781" y="635496"/>
                </a:lnTo>
                <a:lnTo>
                  <a:pt x="38658" y="647700"/>
                </a:lnTo>
                <a:lnTo>
                  <a:pt x="55040" y="677189"/>
                </a:lnTo>
                <a:lnTo>
                  <a:pt x="62294" y="685875"/>
                </a:lnTo>
                <a:lnTo>
                  <a:pt x="64257" y="684958"/>
                </a:lnTo>
                <a:lnTo>
                  <a:pt x="1083919" y="684958"/>
                </a:lnTo>
                <a:lnTo>
                  <a:pt x="1091171" y="674862"/>
                </a:lnTo>
                <a:lnTo>
                  <a:pt x="1100398" y="657818"/>
                </a:lnTo>
                <a:lnTo>
                  <a:pt x="1105458" y="635000"/>
                </a:lnTo>
                <a:lnTo>
                  <a:pt x="1107069" y="609600"/>
                </a:lnTo>
                <a:close/>
              </a:path>
              <a:path w="1118235" h="1219200">
                <a:moveTo>
                  <a:pt x="546658" y="0"/>
                </a:moveTo>
                <a:lnTo>
                  <a:pt x="501554" y="5850"/>
                </a:lnTo>
                <a:lnTo>
                  <a:pt x="456230" y="13612"/>
                </a:lnTo>
                <a:lnTo>
                  <a:pt x="412316" y="25177"/>
                </a:lnTo>
                <a:lnTo>
                  <a:pt x="371445" y="42436"/>
                </a:lnTo>
                <a:lnTo>
                  <a:pt x="335249" y="67280"/>
                </a:lnTo>
                <a:lnTo>
                  <a:pt x="305358" y="101600"/>
                </a:lnTo>
                <a:lnTo>
                  <a:pt x="296577" y="106412"/>
                </a:lnTo>
                <a:lnTo>
                  <a:pt x="275593" y="118665"/>
                </a:lnTo>
                <a:lnTo>
                  <a:pt x="250441" y="135086"/>
                </a:lnTo>
                <a:lnTo>
                  <a:pt x="229158" y="152400"/>
                </a:lnTo>
                <a:lnTo>
                  <a:pt x="209885" y="171217"/>
                </a:lnTo>
                <a:lnTo>
                  <a:pt x="190463" y="189880"/>
                </a:lnTo>
                <a:lnTo>
                  <a:pt x="152958" y="228600"/>
                </a:lnTo>
                <a:lnTo>
                  <a:pt x="121666" y="263595"/>
                </a:lnTo>
                <a:lnTo>
                  <a:pt x="87782" y="302851"/>
                </a:lnTo>
                <a:lnTo>
                  <a:pt x="55575" y="344929"/>
                </a:lnTo>
                <a:lnTo>
                  <a:pt x="29311" y="388392"/>
                </a:lnTo>
                <a:lnTo>
                  <a:pt x="13258" y="431800"/>
                </a:lnTo>
                <a:lnTo>
                  <a:pt x="3505" y="486785"/>
                </a:lnTo>
                <a:lnTo>
                  <a:pt x="0" y="529366"/>
                </a:lnTo>
                <a:lnTo>
                  <a:pt x="1371" y="567314"/>
                </a:lnTo>
                <a:lnTo>
                  <a:pt x="6248" y="608401"/>
                </a:lnTo>
                <a:lnTo>
                  <a:pt x="13258" y="660400"/>
                </a:lnTo>
                <a:lnTo>
                  <a:pt x="15019" y="646176"/>
                </a:lnTo>
                <a:lnTo>
                  <a:pt x="15441" y="631380"/>
                </a:lnTo>
                <a:lnTo>
                  <a:pt x="17946" y="618394"/>
                </a:lnTo>
                <a:lnTo>
                  <a:pt x="25958" y="609600"/>
                </a:lnTo>
                <a:lnTo>
                  <a:pt x="1107069" y="609600"/>
                </a:lnTo>
                <a:lnTo>
                  <a:pt x="1108824" y="581909"/>
                </a:lnTo>
                <a:lnTo>
                  <a:pt x="1111220" y="529006"/>
                </a:lnTo>
                <a:lnTo>
                  <a:pt x="1112999" y="476202"/>
                </a:lnTo>
                <a:lnTo>
                  <a:pt x="1114513" y="423408"/>
                </a:lnTo>
                <a:lnTo>
                  <a:pt x="1116115" y="370537"/>
                </a:lnTo>
                <a:lnTo>
                  <a:pt x="1118158" y="317500"/>
                </a:lnTo>
                <a:lnTo>
                  <a:pt x="1104689" y="268682"/>
                </a:lnTo>
                <a:lnTo>
                  <a:pt x="1090179" y="231949"/>
                </a:lnTo>
                <a:lnTo>
                  <a:pt x="1070608" y="196717"/>
                </a:lnTo>
                <a:lnTo>
                  <a:pt x="1041958" y="152400"/>
                </a:lnTo>
                <a:lnTo>
                  <a:pt x="1004976" y="123362"/>
                </a:lnTo>
                <a:lnTo>
                  <a:pt x="966317" y="88320"/>
                </a:lnTo>
                <a:lnTo>
                  <a:pt x="925829" y="53827"/>
                </a:lnTo>
                <a:lnTo>
                  <a:pt x="883361" y="26436"/>
                </a:lnTo>
                <a:lnTo>
                  <a:pt x="838758" y="12700"/>
                </a:lnTo>
                <a:lnTo>
                  <a:pt x="790222" y="8205"/>
                </a:lnTo>
                <a:lnTo>
                  <a:pt x="741509" y="5484"/>
                </a:lnTo>
                <a:lnTo>
                  <a:pt x="692708" y="3921"/>
                </a:lnTo>
                <a:lnTo>
                  <a:pt x="595195" y="1796"/>
                </a:lnTo>
                <a:lnTo>
                  <a:pt x="546658" y="0"/>
                </a:lnTo>
                <a:close/>
              </a:path>
            </a:pathLst>
          </a:custGeom>
          <a:solidFill>
            <a:srgbClr val="EBF7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65315" y="2709036"/>
            <a:ext cx="905510" cy="1046480"/>
          </a:xfrm>
          <a:custGeom>
            <a:avLst/>
            <a:gdLst/>
            <a:ahLst/>
            <a:cxnLst/>
            <a:rect l="l" t="t" r="r" b="b"/>
            <a:pathLst>
              <a:path w="905510" h="1046479">
                <a:moveTo>
                  <a:pt x="676198" y="73151"/>
                </a:moveTo>
                <a:lnTo>
                  <a:pt x="256019" y="73151"/>
                </a:lnTo>
                <a:lnTo>
                  <a:pt x="300888" y="78739"/>
                </a:lnTo>
                <a:lnTo>
                  <a:pt x="346836" y="79755"/>
                </a:lnTo>
                <a:lnTo>
                  <a:pt x="425640" y="98171"/>
                </a:lnTo>
                <a:lnTo>
                  <a:pt x="463956" y="112013"/>
                </a:lnTo>
                <a:lnTo>
                  <a:pt x="501167" y="130555"/>
                </a:lnTo>
                <a:lnTo>
                  <a:pt x="534009" y="148082"/>
                </a:lnTo>
                <a:lnTo>
                  <a:pt x="564680" y="174878"/>
                </a:lnTo>
                <a:lnTo>
                  <a:pt x="600811" y="198120"/>
                </a:lnTo>
                <a:lnTo>
                  <a:pt x="659955" y="261112"/>
                </a:lnTo>
                <a:lnTo>
                  <a:pt x="704888" y="345313"/>
                </a:lnTo>
                <a:lnTo>
                  <a:pt x="727964" y="444118"/>
                </a:lnTo>
                <a:lnTo>
                  <a:pt x="724789" y="556513"/>
                </a:lnTo>
                <a:lnTo>
                  <a:pt x="708469" y="665734"/>
                </a:lnTo>
                <a:lnTo>
                  <a:pt x="681227" y="782320"/>
                </a:lnTo>
                <a:lnTo>
                  <a:pt x="643026" y="886460"/>
                </a:lnTo>
                <a:lnTo>
                  <a:pt x="608088" y="976502"/>
                </a:lnTo>
                <a:lnTo>
                  <a:pt x="568769" y="1045971"/>
                </a:lnTo>
                <a:lnTo>
                  <a:pt x="621245" y="999363"/>
                </a:lnTo>
                <a:lnTo>
                  <a:pt x="687933" y="931290"/>
                </a:lnTo>
                <a:lnTo>
                  <a:pt x="760056" y="839977"/>
                </a:lnTo>
                <a:lnTo>
                  <a:pt x="829957" y="738377"/>
                </a:lnTo>
                <a:lnTo>
                  <a:pt x="880249" y="622300"/>
                </a:lnTo>
                <a:lnTo>
                  <a:pt x="905268" y="495426"/>
                </a:lnTo>
                <a:lnTo>
                  <a:pt x="897521" y="370713"/>
                </a:lnTo>
                <a:lnTo>
                  <a:pt x="842657" y="249682"/>
                </a:lnTo>
                <a:lnTo>
                  <a:pt x="778040" y="170687"/>
                </a:lnTo>
                <a:lnTo>
                  <a:pt x="723277" y="108712"/>
                </a:lnTo>
                <a:lnTo>
                  <a:pt x="676198" y="73151"/>
                </a:lnTo>
                <a:close/>
              </a:path>
              <a:path w="905510" h="1046479">
                <a:moveTo>
                  <a:pt x="342391" y="0"/>
                </a:moveTo>
                <a:lnTo>
                  <a:pt x="285495" y="6350"/>
                </a:lnTo>
                <a:lnTo>
                  <a:pt x="229692" y="8000"/>
                </a:lnTo>
                <a:lnTo>
                  <a:pt x="181559" y="16510"/>
                </a:lnTo>
                <a:lnTo>
                  <a:pt x="102793" y="37337"/>
                </a:lnTo>
                <a:lnTo>
                  <a:pt x="66700" y="53466"/>
                </a:lnTo>
                <a:lnTo>
                  <a:pt x="33896" y="75311"/>
                </a:lnTo>
                <a:lnTo>
                  <a:pt x="0" y="101853"/>
                </a:lnTo>
                <a:lnTo>
                  <a:pt x="57988" y="90804"/>
                </a:lnTo>
                <a:lnTo>
                  <a:pt x="110502" y="83438"/>
                </a:lnTo>
                <a:lnTo>
                  <a:pt x="213347" y="77977"/>
                </a:lnTo>
                <a:lnTo>
                  <a:pt x="256019" y="73151"/>
                </a:lnTo>
                <a:lnTo>
                  <a:pt x="676198" y="73151"/>
                </a:lnTo>
                <a:lnTo>
                  <a:pt x="638975" y="54610"/>
                </a:lnTo>
                <a:lnTo>
                  <a:pt x="608330" y="47371"/>
                </a:lnTo>
                <a:lnTo>
                  <a:pt x="543737" y="7747"/>
                </a:lnTo>
                <a:lnTo>
                  <a:pt x="342391" y="0"/>
                </a:lnTo>
                <a:close/>
              </a:path>
            </a:pathLst>
          </a:custGeom>
          <a:solidFill>
            <a:srgbClr val="EB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00322" y="2837179"/>
            <a:ext cx="721360" cy="1043305"/>
          </a:xfrm>
          <a:custGeom>
            <a:avLst/>
            <a:gdLst/>
            <a:ahLst/>
            <a:cxnLst/>
            <a:rect l="l" t="t" r="r" b="b"/>
            <a:pathLst>
              <a:path w="721360" h="1043304">
                <a:moveTo>
                  <a:pt x="450019" y="0"/>
                </a:moveTo>
                <a:lnTo>
                  <a:pt x="403054" y="3810"/>
                </a:lnTo>
                <a:lnTo>
                  <a:pt x="369196" y="10668"/>
                </a:lnTo>
                <a:lnTo>
                  <a:pt x="339694" y="18542"/>
                </a:lnTo>
                <a:lnTo>
                  <a:pt x="311297" y="21717"/>
                </a:lnTo>
                <a:lnTo>
                  <a:pt x="291637" y="27050"/>
                </a:lnTo>
                <a:lnTo>
                  <a:pt x="267609" y="31242"/>
                </a:lnTo>
                <a:lnTo>
                  <a:pt x="246857" y="41148"/>
                </a:lnTo>
                <a:lnTo>
                  <a:pt x="221736" y="50037"/>
                </a:lnTo>
                <a:lnTo>
                  <a:pt x="120149" y="149479"/>
                </a:lnTo>
                <a:lnTo>
                  <a:pt x="44787" y="294513"/>
                </a:lnTo>
                <a:lnTo>
                  <a:pt x="31681" y="370205"/>
                </a:lnTo>
                <a:lnTo>
                  <a:pt x="14198" y="445008"/>
                </a:lnTo>
                <a:lnTo>
                  <a:pt x="4368" y="526415"/>
                </a:lnTo>
                <a:lnTo>
                  <a:pt x="0" y="604266"/>
                </a:lnTo>
                <a:lnTo>
                  <a:pt x="12015" y="690880"/>
                </a:lnTo>
                <a:lnTo>
                  <a:pt x="43695" y="772160"/>
                </a:lnTo>
                <a:lnTo>
                  <a:pt x="97213" y="858520"/>
                </a:lnTo>
                <a:lnTo>
                  <a:pt x="140901" y="908177"/>
                </a:lnTo>
                <a:lnTo>
                  <a:pt x="194431" y="955167"/>
                </a:lnTo>
                <a:lnTo>
                  <a:pt x="259963" y="990219"/>
                </a:lnTo>
                <a:lnTo>
                  <a:pt x="297098" y="1008761"/>
                </a:lnTo>
                <a:lnTo>
                  <a:pt x="374657" y="1031875"/>
                </a:lnTo>
                <a:lnTo>
                  <a:pt x="464218" y="1042924"/>
                </a:lnTo>
                <a:lnTo>
                  <a:pt x="558159" y="1035304"/>
                </a:lnTo>
                <a:lnTo>
                  <a:pt x="665208" y="1011047"/>
                </a:lnTo>
                <a:lnTo>
                  <a:pt x="673448" y="1007872"/>
                </a:lnTo>
                <a:lnTo>
                  <a:pt x="546145" y="1007872"/>
                </a:lnTo>
                <a:lnTo>
                  <a:pt x="492627" y="1000252"/>
                </a:lnTo>
                <a:lnTo>
                  <a:pt x="440189" y="988060"/>
                </a:lnTo>
                <a:lnTo>
                  <a:pt x="393225" y="972185"/>
                </a:lnTo>
                <a:lnTo>
                  <a:pt x="352813" y="947928"/>
                </a:lnTo>
                <a:lnTo>
                  <a:pt x="311297" y="928370"/>
                </a:lnTo>
                <a:lnTo>
                  <a:pt x="271978" y="899414"/>
                </a:lnTo>
                <a:lnTo>
                  <a:pt x="243580" y="863219"/>
                </a:lnTo>
                <a:lnTo>
                  <a:pt x="218460" y="832739"/>
                </a:lnTo>
                <a:lnTo>
                  <a:pt x="191155" y="791845"/>
                </a:lnTo>
                <a:lnTo>
                  <a:pt x="173680" y="748284"/>
                </a:lnTo>
                <a:lnTo>
                  <a:pt x="160561" y="705866"/>
                </a:lnTo>
                <a:lnTo>
                  <a:pt x="151823" y="664337"/>
                </a:lnTo>
                <a:lnTo>
                  <a:pt x="145270" y="613537"/>
                </a:lnTo>
                <a:lnTo>
                  <a:pt x="156192" y="448564"/>
                </a:lnTo>
                <a:lnTo>
                  <a:pt x="187878" y="313182"/>
                </a:lnTo>
                <a:lnTo>
                  <a:pt x="235935" y="206121"/>
                </a:lnTo>
                <a:lnTo>
                  <a:pt x="291637" y="125475"/>
                </a:lnTo>
                <a:lnTo>
                  <a:pt x="351721" y="65659"/>
                </a:lnTo>
                <a:lnTo>
                  <a:pt x="401962" y="28194"/>
                </a:lnTo>
                <a:lnTo>
                  <a:pt x="434728" y="6223"/>
                </a:lnTo>
                <a:lnTo>
                  <a:pt x="450019" y="0"/>
                </a:lnTo>
                <a:close/>
              </a:path>
              <a:path w="721360" h="1043304">
                <a:moveTo>
                  <a:pt x="720910" y="989584"/>
                </a:moveTo>
                <a:lnTo>
                  <a:pt x="663023" y="1000760"/>
                </a:lnTo>
                <a:lnTo>
                  <a:pt x="601847" y="1006094"/>
                </a:lnTo>
                <a:lnTo>
                  <a:pt x="546145" y="1007872"/>
                </a:lnTo>
                <a:lnTo>
                  <a:pt x="673448" y="1007872"/>
                </a:lnTo>
                <a:lnTo>
                  <a:pt x="720910" y="989584"/>
                </a:lnTo>
                <a:close/>
              </a:path>
            </a:pathLst>
          </a:custGeom>
          <a:solidFill>
            <a:srgbClr val="EB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63270" y="3044444"/>
            <a:ext cx="241935" cy="521970"/>
          </a:xfrm>
          <a:custGeom>
            <a:avLst/>
            <a:gdLst/>
            <a:ahLst/>
            <a:cxnLst/>
            <a:rect l="l" t="t" r="r" b="b"/>
            <a:pathLst>
              <a:path w="241934" h="521970">
                <a:moveTo>
                  <a:pt x="133045" y="0"/>
                </a:moveTo>
                <a:lnTo>
                  <a:pt x="72072" y="51815"/>
                </a:lnTo>
                <a:lnTo>
                  <a:pt x="41935" y="101091"/>
                </a:lnTo>
                <a:lnTo>
                  <a:pt x="15709" y="163575"/>
                </a:lnTo>
                <a:lnTo>
                  <a:pt x="0" y="240791"/>
                </a:lnTo>
                <a:lnTo>
                  <a:pt x="5791" y="325373"/>
                </a:lnTo>
                <a:lnTo>
                  <a:pt x="34747" y="420369"/>
                </a:lnTo>
                <a:lnTo>
                  <a:pt x="90182" y="521461"/>
                </a:lnTo>
                <a:lnTo>
                  <a:pt x="116611" y="517905"/>
                </a:lnTo>
                <a:lnTo>
                  <a:pt x="142494" y="516508"/>
                </a:lnTo>
                <a:lnTo>
                  <a:pt x="195897" y="506983"/>
                </a:lnTo>
                <a:lnTo>
                  <a:pt x="232740" y="488695"/>
                </a:lnTo>
                <a:lnTo>
                  <a:pt x="241465" y="461263"/>
                </a:lnTo>
                <a:lnTo>
                  <a:pt x="218795" y="438911"/>
                </a:lnTo>
                <a:lnTo>
                  <a:pt x="188950" y="407415"/>
                </a:lnTo>
                <a:lnTo>
                  <a:pt x="157429" y="373125"/>
                </a:lnTo>
                <a:lnTo>
                  <a:pt x="128638" y="327151"/>
                </a:lnTo>
                <a:lnTo>
                  <a:pt x="105295" y="267842"/>
                </a:lnTo>
                <a:lnTo>
                  <a:pt x="94589" y="194309"/>
                </a:lnTo>
                <a:lnTo>
                  <a:pt x="101447" y="105282"/>
                </a:lnTo>
                <a:lnTo>
                  <a:pt x="133045" y="0"/>
                </a:lnTo>
                <a:close/>
              </a:path>
            </a:pathLst>
          </a:custGeom>
          <a:solidFill>
            <a:srgbClr val="EB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854595" y="3788790"/>
            <a:ext cx="313055" cy="279400"/>
          </a:xfrm>
          <a:custGeom>
            <a:avLst/>
            <a:gdLst/>
            <a:ahLst/>
            <a:cxnLst/>
            <a:rect l="l" t="t" r="r" b="b"/>
            <a:pathLst>
              <a:path w="313055" h="279400">
                <a:moveTo>
                  <a:pt x="160655" y="0"/>
                </a:moveTo>
                <a:lnTo>
                  <a:pt x="63487" y="27685"/>
                </a:lnTo>
                <a:lnTo>
                  <a:pt x="65697" y="28193"/>
                </a:lnTo>
                <a:lnTo>
                  <a:pt x="73977" y="32511"/>
                </a:lnTo>
                <a:lnTo>
                  <a:pt x="81737" y="39115"/>
                </a:lnTo>
                <a:lnTo>
                  <a:pt x="96634" y="45084"/>
                </a:lnTo>
                <a:lnTo>
                  <a:pt x="115951" y="51942"/>
                </a:lnTo>
                <a:lnTo>
                  <a:pt x="136931" y="61594"/>
                </a:lnTo>
                <a:lnTo>
                  <a:pt x="158457" y="69087"/>
                </a:lnTo>
                <a:lnTo>
                  <a:pt x="181114" y="81533"/>
                </a:lnTo>
                <a:lnTo>
                  <a:pt x="159131" y="86105"/>
                </a:lnTo>
                <a:lnTo>
                  <a:pt x="130098" y="100837"/>
                </a:lnTo>
                <a:lnTo>
                  <a:pt x="98920" y="124840"/>
                </a:lnTo>
                <a:lnTo>
                  <a:pt x="68351" y="156082"/>
                </a:lnTo>
                <a:lnTo>
                  <a:pt x="39992" y="187832"/>
                </a:lnTo>
                <a:lnTo>
                  <a:pt x="15506" y="222884"/>
                </a:lnTo>
                <a:lnTo>
                  <a:pt x="0" y="279272"/>
                </a:lnTo>
                <a:lnTo>
                  <a:pt x="46304" y="220471"/>
                </a:lnTo>
                <a:lnTo>
                  <a:pt x="98234" y="177418"/>
                </a:lnTo>
                <a:lnTo>
                  <a:pt x="147510" y="145795"/>
                </a:lnTo>
                <a:lnTo>
                  <a:pt x="199593" y="121919"/>
                </a:lnTo>
                <a:lnTo>
                  <a:pt x="242925" y="105663"/>
                </a:lnTo>
                <a:lnTo>
                  <a:pt x="305574" y="96265"/>
                </a:lnTo>
                <a:lnTo>
                  <a:pt x="312724" y="95503"/>
                </a:lnTo>
                <a:lnTo>
                  <a:pt x="160655" y="0"/>
                </a:lnTo>
                <a:close/>
              </a:path>
            </a:pathLst>
          </a:custGeom>
          <a:solidFill>
            <a:srgbClr val="EB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828154" y="3846576"/>
            <a:ext cx="47625" cy="187325"/>
          </a:xfrm>
          <a:custGeom>
            <a:avLst/>
            <a:gdLst/>
            <a:ahLst/>
            <a:cxnLst/>
            <a:rect l="l" t="t" r="r" b="b"/>
            <a:pathLst>
              <a:path w="47625" h="187325">
                <a:moveTo>
                  <a:pt x="1981" y="0"/>
                </a:moveTo>
                <a:lnTo>
                  <a:pt x="3301" y="53848"/>
                </a:lnTo>
                <a:lnTo>
                  <a:pt x="4000" y="90550"/>
                </a:lnTo>
                <a:lnTo>
                  <a:pt x="4152" y="129540"/>
                </a:lnTo>
                <a:lnTo>
                  <a:pt x="0" y="186944"/>
                </a:lnTo>
                <a:lnTo>
                  <a:pt x="26758" y="151892"/>
                </a:lnTo>
                <a:lnTo>
                  <a:pt x="41986" y="116459"/>
                </a:lnTo>
                <a:lnTo>
                  <a:pt x="47332" y="83693"/>
                </a:lnTo>
                <a:lnTo>
                  <a:pt x="46685" y="56768"/>
                </a:lnTo>
                <a:lnTo>
                  <a:pt x="41084" y="31115"/>
                </a:lnTo>
                <a:lnTo>
                  <a:pt x="28397" y="15875"/>
                </a:lnTo>
                <a:lnTo>
                  <a:pt x="15176" y="3048"/>
                </a:lnTo>
                <a:lnTo>
                  <a:pt x="1981" y="0"/>
                </a:lnTo>
                <a:close/>
              </a:path>
            </a:pathLst>
          </a:custGeom>
          <a:solidFill>
            <a:srgbClr val="EB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077061" y="4053332"/>
            <a:ext cx="899160" cy="925830"/>
          </a:xfrm>
          <a:custGeom>
            <a:avLst/>
            <a:gdLst/>
            <a:ahLst/>
            <a:cxnLst/>
            <a:rect l="l" t="t" r="r" b="b"/>
            <a:pathLst>
              <a:path w="899160" h="925829">
                <a:moveTo>
                  <a:pt x="0" y="0"/>
                </a:moveTo>
                <a:lnTo>
                  <a:pt x="10693" y="70866"/>
                </a:lnTo>
                <a:lnTo>
                  <a:pt x="36563" y="149987"/>
                </a:lnTo>
                <a:lnTo>
                  <a:pt x="71907" y="234188"/>
                </a:lnTo>
                <a:lnTo>
                  <a:pt x="113753" y="324485"/>
                </a:lnTo>
                <a:lnTo>
                  <a:pt x="164541" y="411861"/>
                </a:lnTo>
                <a:lnTo>
                  <a:pt x="220243" y="499237"/>
                </a:lnTo>
                <a:lnTo>
                  <a:pt x="274599" y="575437"/>
                </a:lnTo>
                <a:lnTo>
                  <a:pt x="331368" y="642620"/>
                </a:lnTo>
                <a:lnTo>
                  <a:pt x="393090" y="709803"/>
                </a:lnTo>
                <a:lnTo>
                  <a:pt x="451510" y="764921"/>
                </a:lnTo>
                <a:lnTo>
                  <a:pt x="505993" y="804672"/>
                </a:lnTo>
                <a:lnTo>
                  <a:pt x="557682" y="840486"/>
                </a:lnTo>
                <a:lnTo>
                  <a:pt x="606958" y="867029"/>
                </a:lnTo>
                <a:lnTo>
                  <a:pt x="714019" y="909320"/>
                </a:lnTo>
                <a:lnTo>
                  <a:pt x="773709" y="925830"/>
                </a:lnTo>
                <a:lnTo>
                  <a:pt x="898550" y="894334"/>
                </a:lnTo>
                <a:lnTo>
                  <a:pt x="761898" y="838708"/>
                </a:lnTo>
                <a:lnTo>
                  <a:pt x="623214" y="768985"/>
                </a:lnTo>
                <a:lnTo>
                  <a:pt x="503199" y="696341"/>
                </a:lnTo>
                <a:lnTo>
                  <a:pt x="410108" y="614807"/>
                </a:lnTo>
                <a:lnTo>
                  <a:pt x="372262" y="576072"/>
                </a:lnTo>
                <a:lnTo>
                  <a:pt x="332130" y="541528"/>
                </a:lnTo>
                <a:lnTo>
                  <a:pt x="286664" y="498729"/>
                </a:lnTo>
                <a:lnTo>
                  <a:pt x="240944" y="442722"/>
                </a:lnTo>
                <a:lnTo>
                  <a:pt x="188226" y="372491"/>
                </a:lnTo>
                <a:lnTo>
                  <a:pt x="132829" y="280035"/>
                </a:lnTo>
                <a:lnTo>
                  <a:pt x="68275" y="159258"/>
                </a:lnTo>
                <a:lnTo>
                  <a:pt x="0" y="0"/>
                </a:lnTo>
                <a:close/>
              </a:path>
            </a:pathLst>
          </a:custGeom>
          <a:solidFill>
            <a:srgbClr val="EB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2159000" y="5073777"/>
            <a:ext cx="432434" cy="294640"/>
          </a:xfrm>
          <a:custGeom>
            <a:avLst/>
            <a:gdLst/>
            <a:ahLst/>
            <a:cxnLst/>
            <a:rect l="l" t="t" r="r" b="b"/>
            <a:pathLst>
              <a:path w="432435" h="294639">
                <a:moveTo>
                  <a:pt x="57150" y="0"/>
                </a:moveTo>
                <a:lnTo>
                  <a:pt x="0" y="37973"/>
                </a:lnTo>
                <a:lnTo>
                  <a:pt x="143637" y="102362"/>
                </a:lnTo>
                <a:lnTo>
                  <a:pt x="251079" y="165608"/>
                </a:lnTo>
                <a:lnTo>
                  <a:pt x="329183" y="229108"/>
                </a:lnTo>
                <a:lnTo>
                  <a:pt x="381762" y="294513"/>
                </a:lnTo>
                <a:lnTo>
                  <a:pt x="432181" y="287274"/>
                </a:lnTo>
                <a:lnTo>
                  <a:pt x="409956" y="251460"/>
                </a:lnTo>
                <a:lnTo>
                  <a:pt x="385572" y="219710"/>
                </a:lnTo>
                <a:lnTo>
                  <a:pt x="359282" y="187071"/>
                </a:lnTo>
                <a:lnTo>
                  <a:pt x="328802" y="157353"/>
                </a:lnTo>
                <a:lnTo>
                  <a:pt x="272795" y="116459"/>
                </a:lnTo>
                <a:lnTo>
                  <a:pt x="204977" y="74549"/>
                </a:lnTo>
                <a:lnTo>
                  <a:pt x="133095" y="35814"/>
                </a:lnTo>
                <a:lnTo>
                  <a:pt x="57150" y="0"/>
                </a:lnTo>
                <a:close/>
              </a:path>
            </a:pathLst>
          </a:custGeom>
          <a:solidFill>
            <a:srgbClr val="EB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2583688" y="5520309"/>
            <a:ext cx="59055" cy="195580"/>
          </a:xfrm>
          <a:custGeom>
            <a:avLst/>
            <a:gdLst/>
            <a:ahLst/>
            <a:cxnLst/>
            <a:rect l="l" t="t" r="r" b="b"/>
            <a:pathLst>
              <a:path w="59055" h="195579">
                <a:moveTo>
                  <a:pt x="58547" y="0"/>
                </a:moveTo>
                <a:lnTo>
                  <a:pt x="11049" y="8254"/>
                </a:lnTo>
                <a:lnTo>
                  <a:pt x="13081" y="35305"/>
                </a:lnTo>
                <a:lnTo>
                  <a:pt x="11175" y="65531"/>
                </a:lnTo>
                <a:lnTo>
                  <a:pt x="9525" y="90627"/>
                </a:lnTo>
                <a:lnTo>
                  <a:pt x="7238" y="112750"/>
                </a:lnTo>
                <a:lnTo>
                  <a:pt x="2667" y="138899"/>
                </a:lnTo>
                <a:lnTo>
                  <a:pt x="1397" y="159003"/>
                </a:lnTo>
                <a:lnTo>
                  <a:pt x="0" y="179108"/>
                </a:lnTo>
                <a:lnTo>
                  <a:pt x="888" y="195186"/>
                </a:lnTo>
                <a:lnTo>
                  <a:pt x="18795" y="171018"/>
                </a:lnTo>
                <a:lnTo>
                  <a:pt x="29210" y="142836"/>
                </a:lnTo>
                <a:lnTo>
                  <a:pt x="39369" y="119697"/>
                </a:lnTo>
                <a:lnTo>
                  <a:pt x="46481" y="97561"/>
                </a:lnTo>
                <a:lnTo>
                  <a:pt x="54737" y="73418"/>
                </a:lnTo>
                <a:lnTo>
                  <a:pt x="56387" y="48259"/>
                </a:lnTo>
                <a:lnTo>
                  <a:pt x="56895" y="25145"/>
                </a:lnTo>
                <a:lnTo>
                  <a:pt x="58547" y="0"/>
                </a:lnTo>
                <a:close/>
              </a:path>
            </a:pathLst>
          </a:custGeom>
          <a:solidFill>
            <a:srgbClr val="EB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1008595" y="6172428"/>
            <a:ext cx="229870" cy="239395"/>
          </a:xfrm>
          <a:custGeom>
            <a:avLst/>
            <a:gdLst/>
            <a:ahLst/>
            <a:cxnLst/>
            <a:rect l="l" t="t" r="r" b="b"/>
            <a:pathLst>
              <a:path w="229869" h="239395">
                <a:moveTo>
                  <a:pt x="0" y="0"/>
                </a:moveTo>
                <a:lnTo>
                  <a:pt x="138252" y="238810"/>
                </a:lnTo>
                <a:lnTo>
                  <a:pt x="229565" y="124205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864222" y="6429565"/>
            <a:ext cx="134620" cy="353695"/>
          </a:xfrm>
          <a:custGeom>
            <a:avLst/>
            <a:gdLst/>
            <a:ahLst/>
            <a:cxnLst/>
            <a:rect l="l" t="t" r="r" b="b"/>
            <a:pathLst>
              <a:path w="134619" h="353695">
                <a:moveTo>
                  <a:pt x="0" y="0"/>
                </a:moveTo>
                <a:lnTo>
                  <a:pt x="19342" y="353117"/>
                </a:lnTo>
                <a:lnTo>
                  <a:pt x="134162" y="327324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474560" y="6303771"/>
            <a:ext cx="167005" cy="345440"/>
          </a:xfrm>
          <a:custGeom>
            <a:avLst/>
            <a:gdLst/>
            <a:ahLst/>
            <a:cxnLst/>
            <a:rect l="l" t="t" r="r" b="b"/>
            <a:pathLst>
              <a:path w="167004" h="345440">
                <a:moveTo>
                  <a:pt x="166827" y="0"/>
                </a:moveTo>
                <a:lnTo>
                  <a:pt x="0" y="286067"/>
                </a:lnTo>
                <a:lnTo>
                  <a:pt x="95618" y="345224"/>
                </a:lnTo>
                <a:lnTo>
                  <a:pt x="166827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782573" y="1810130"/>
            <a:ext cx="304165" cy="180340"/>
          </a:xfrm>
          <a:custGeom>
            <a:avLst/>
            <a:gdLst/>
            <a:ahLst/>
            <a:cxnLst/>
            <a:rect l="l" t="t" r="r" b="b"/>
            <a:pathLst>
              <a:path w="304165" h="180339">
                <a:moveTo>
                  <a:pt x="0" y="0"/>
                </a:moveTo>
                <a:lnTo>
                  <a:pt x="249339" y="180340"/>
                </a:lnTo>
                <a:lnTo>
                  <a:pt x="304088" y="32766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726630" y="2117725"/>
            <a:ext cx="280670" cy="338455"/>
          </a:xfrm>
          <a:custGeom>
            <a:avLst/>
            <a:gdLst/>
            <a:ahLst/>
            <a:cxnLst/>
            <a:rect l="l" t="t" r="r" b="b"/>
            <a:pathLst>
              <a:path w="280669" h="338455">
                <a:moveTo>
                  <a:pt x="0" y="0"/>
                </a:moveTo>
                <a:lnTo>
                  <a:pt x="163918" y="338327"/>
                </a:lnTo>
                <a:lnTo>
                  <a:pt x="280543" y="268604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355206" y="2081276"/>
            <a:ext cx="130175" cy="365760"/>
          </a:xfrm>
          <a:custGeom>
            <a:avLst/>
            <a:gdLst/>
            <a:ahLst/>
            <a:cxnLst/>
            <a:rect l="l" t="t" r="r" b="b"/>
            <a:pathLst>
              <a:path w="130175" h="365760">
                <a:moveTo>
                  <a:pt x="69100" y="0"/>
                </a:moveTo>
                <a:lnTo>
                  <a:pt x="0" y="344677"/>
                </a:lnTo>
                <a:lnTo>
                  <a:pt x="129667" y="365633"/>
                </a:lnTo>
                <a:lnTo>
                  <a:pt x="6910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1293749" y="0"/>
            <a:ext cx="174625" cy="219075"/>
          </a:xfrm>
          <a:custGeom>
            <a:avLst/>
            <a:gdLst/>
            <a:ahLst/>
            <a:cxnLst/>
            <a:rect l="l" t="t" r="r" b="b"/>
            <a:pathLst>
              <a:path w="174625" h="219075">
                <a:moveTo>
                  <a:pt x="56641" y="0"/>
                </a:moveTo>
                <a:lnTo>
                  <a:pt x="0" y="218948"/>
                </a:lnTo>
                <a:lnTo>
                  <a:pt x="174116" y="52450"/>
                </a:lnTo>
                <a:lnTo>
                  <a:pt x="56641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1544319" y="103886"/>
            <a:ext cx="297180" cy="182245"/>
          </a:xfrm>
          <a:custGeom>
            <a:avLst/>
            <a:gdLst/>
            <a:ahLst/>
            <a:cxnLst/>
            <a:rect l="l" t="t" r="r" b="b"/>
            <a:pathLst>
              <a:path w="297180" h="182245">
                <a:moveTo>
                  <a:pt x="250444" y="0"/>
                </a:moveTo>
                <a:lnTo>
                  <a:pt x="0" y="181864"/>
                </a:lnTo>
                <a:lnTo>
                  <a:pt x="297180" y="90932"/>
                </a:lnTo>
                <a:lnTo>
                  <a:pt x="250444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1484883" y="489838"/>
            <a:ext cx="309880" cy="93345"/>
          </a:xfrm>
          <a:custGeom>
            <a:avLst/>
            <a:gdLst/>
            <a:ahLst/>
            <a:cxnLst/>
            <a:rect l="l" t="t" r="r" b="b"/>
            <a:pathLst>
              <a:path w="309880" h="93345">
                <a:moveTo>
                  <a:pt x="309879" y="0"/>
                </a:moveTo>
                <a:lnTo>
                  <a:pt x="0" y="13208"/>
                </a:lnTo>
                <a:lnTo>
                  <a:pt x="280034" y="92837"/>
                </a:lnTo>
                <a:lnTo>
                  <a:pt x="309879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138112" y="149225"/>
            <a:ext cx="1104265" cy="1200150"/>
          </a:xfrm>
          <a:custGeom>
            <a:avLst/>
            <a:gdLst/>
            <a:ahLst/>
            <a:cxnLst/>
            <a:rect l="l" t="t" r="r" b="b"/>
            <a:pathLst>
              <a:path w="1104265" h="1200150">
                <a:moveTo>
                  <a:pt x="420687" y="0"/>
                </a:moveTo>
                <a:lnTo>
                  <a:pt x="410964" y="2555"/>
                </a:lnTo>
                <a:lnTo>
                  <a:pt x="402604" y="4661"/>
                </a:lnTo>
                <a:lnTo>
                  <a:pt x="395287" y="6350"/>
                </a:lnTo>
                <a:lnTo>
                  <a:pt x="357187" y="15875"/>
                </a:lnTo>
                <a:lnTo>
                  <a:pt x="309760" y="26939"/>
                </a:lnTo>
                <a:lnTo>
                  <a:pt x="286866" y="35038"/>
                </a:lnTo>
                <a:lnTo>
                  <a:pt x="268287" y="47625"/>
                </a:lnTo>
                <a:lnTo>
                  <a:pt x="244301" y="60289"/>
                </a:lnTo>
                <a:lnTo>
                  <a:pt x="220464" y="78930"/>
                </a:lnTo>
                <a:lnTo>
                  <a:pt x="197519" y="99381"/>
                </a:lnTo>
                <a:lnTo>
                  <a:pt x="176212" y="117475"/>
                </a:lnTo>
                <a:lnTo>
                  <a:pt x="147488" y="133796"/>
                </a:lnTo>
                <a:lnTo>
                  <a:pt x="119062" y="159940"/>
                </a:lnTo>
                <a:lnTo>
                  <a:pt x="95398" y="190251"/>
                </a:lnTo>
                <a:lnTo>
                  <a:pt x="80962" y="219075"/>
                </a:lnTo>
                <a:lnTo>
                  <a:pt x="78655" y="221704"/>
                </a:lnTo>
                <a:lnTo>
                  <a:pt x="56753" y="255402"/>
                </a:lnTo>
                <a:lnTo>
                  <a:pt x="49410" y="277925"/>
                </a:lnTo>
                <a:lnTo>
                  <a:pt x="46037" y="288925"/>
                </a:lnTo>
                <a:lnTo>
                  <a:pt x="33337" y="333375"/>
                </a:lnTo>
                <a:lnTo>
                  <a:pt x="16073" y="366712"/>
                </a:lnTo>
                <a:lnTo>
                  <a:pt x="8111" y="383381"/>
                </a:lnTo>
                <a:lnTo>
                  <a:pt x="4762" y="400050"/>
                </a:lnTo>
                <a:lnTo>
                  <a:pt x="3819" y="455725"/>
                </a:lnTo>
                <a:lnTo>
                  <a:pt x="2530" y="566552"/>
                </a:lnTo>
                <a:lnTo>
                  <a:pt x="1598" y="621621"/>
                </a:lnTo>
                <a:lnTo>
                  <a:pt x="7937" y="625475"/>
                </a:lnTo>
                <a:lnTo>
                  <a:pt x="7937" y="628650"/>
                </a:lnTo>
                <a:lnTo>
                  <a:pt x="9549" y="643201"/>
                </a:lnTo>
                <a:lnTo>
                  <a:pt x="10120" y="658193"/>
                </a:lnTo>
                <a:lnTo>
                  <a:pt x="10393" y="673494"/>
                </a:lnTo>
                <a:lnTo>
                  <a:pt x="11112" y="688975"/>
                </a:lnTo>
                <a:lnTo>
                  <a:pt x="26516" y="731605"/>
                </a:lnTo>
                <a:lnTo>
                  <a:pt x="52635" y="759073"/>
                </a:lnTo>
                <a:lnTo>
                  <a:pt x="67865" y="773509"/>
                </a:lnTo>
                <a:lnTo>
                  <a:pt x="96837" y="803275"/>
                </a:lnTo>
                <a:lnTo>
                  <a:pt x="110951" y="815542"/>
                </a:lnTo>
                <a:lnTo>
                  <a:pt x="126404" y="826642"/>
                </a:lnTo>
                <a:lnTo>
                  <a:pt x="142155" y="837172"/>
                </a:lnTo>
                <a:lnTo>
                  <a:pt x="157162" y="847725"/>
                </a:lnTo>
                <a:lnTo>
                  <a:pt x="185365" y="870015"/>
                </a:lnTo>
                <a:lnTo>
                  <a:pt x="212526" y="893937"/>
                </a:lnTo>
                <a:lnTo>
                  <a:pt x="238199" y="919358"/>
                </a:lnTo>
                <a:lnTo>
                  <a:pt x="261937" y="946150"/>
                </a:lnTo>
                <a:lnTo>
                  <a:pt x="272504" y="957014"/>
                </a:lnTo>
                <a:lnTo>
                  <a:pt x="284559" y="966390"/>
                </a:lnTo>
                <a:lnTo>
                  <a:pt x="297209" y="975171"/>
                </a:lnTo>
                <a:lnTo>
                  <a:pt x="309562" y="984250"/>
                </a:lnTo>
                <a:lnTo>
                  <a:pt x="315267" y="986595"/>
                </a:lnTo>
                <a:lnTo>
                  <a:pt x="321865" y="987774"/>
                </a:lnTo>
                <a:lnTo>
                  <a:pt x="327868" y="989572"/>
                </a:lnTo>
                <a:lnTo>
                  <a:pt x="331787" y="993775"/>
                </a:lnTo>
                <a:lnTo>
                  <a:pt x="334069" y="1000222"/>
                </a:lnTo>
                <a:lnTo>
                  <a:pt x="334565" y="1007443"/>
                </a:lnTo>
                <a:lnTo>
                  <a:pt x="334466" y="1014974"/>
                </a:lnTo>
                <a:lnTo>
                  <a:pt x="334962" y="1022350"/>
                </a:lnTo>
                <a:lnTo>
                  <a:pt x="327645" y="1033131"/>
                </a:lnTo>
                <a:lnTo>
                  <a:pt x="320476" y="1045543"/>
                </a:lnTo>
                <a:lnTo>
                  <a:pt x="314200" y="1058265"/>
                </a:lnTo>
                <a:lnTo>
                  <a:pt x="309562" y="1069975"/>
                </a:lnTo>
                <a:lnTo>
                  <a:pt x="289941" y="1085715"/>
                </a:lnTo>
                <a:lnTo>
                  <a:pt x="269279" y="1099692"/>
                </a:lnTo>
                <a:lnTo>
                  <a:pt x="251296" y="1115480"/>
                </a:lnTo>
                <a:lnTo>
                  <a:pt x="239712" y="1136650"/>
                </a:lnTo>
                <a:lnTo>
                  <a:pt x="252412" y="1139825"/>
                </a:lnTo>
                <a:lnTo>
                  <a:pt x="258762" y="1143000"/>
                </a:lnTo>
                <a:lnTo>
                  <a:pt x="267568" y="1146984"/>
                </a:lnTo>
                <a:lnTo>
                  <a:pt x="275629" y="1149921"/>
                </a:lnTo>
                <a:lnTo>
                  <a:pt x="293687" y="1155700"/>
                </a:lnTo>
                <a:lnTo>
                  <a:pt x="317177" y="1166413"/>
                </a:lnTo>
                <a:lnTo>
                  <a:pt x="337542" y="1179687"/>
                </a:lnTo>
                <a:lnTo>
                  <a:pt x="358204" y="1192079"/>
                </a:lnTo>
                <a:lnTo>
                  <a:pt x="382587" y="1200150"/>
                </a:lnTo>
                <a:lnTo>
                  <a:pt x="392856" y="1190144"/>
                </a:lnTo>
                <a:lnTo>
                  <a:pt x="401637" y="1176115"/>
                </a:lnTo>
                <a:lnTo>
                  <a:pt x="408037" y="1160609"/>
                </a:lnTo>
                <a:lnTo>
                  <a:pt x="411162" y="1146175"/>
                </a:lnTo>
                <a:lnTo>
                  <a:pt x="412477" y="1111942"/>
                </a:lnTo>
                <a:lnTo>
                  <a:pt x="409773" y="1096343"/>
                </a:lnTo>
                <a:lnTo>
                  <a:pt x="410939" y="1090578"/>
                </a:lnTo>
                <a:lnTo>
                  <a:pt x="423862" y="1085850"/>
                </a:lnTo>
                <a:lnTo>
                  <a:pt x="642937" y="1085850"/>
                </a:lnTo>
                <a:lnTo>
                  <a:pt x="659432" y="1082540"/>
                </a:lnTo>
                <a:lnTo>
                  <a:pt x="678457" y="1082230"/>
                </a:lnTo>
                <a:lnTo>
                  <a:pt x="697185" y="1081349"/>
                </a:lnTo>
                <a:lnTo>
                  <a:pt x="712787" y="1076325"/>
                </a:lnTo>
                <a:lnTo>
                  <a:pt x="716954" y="1073298"/>
                </a:lnTo>
                <a:lnTo>
                  <a:pt x="727075" y="1066403"/>
                </a:lnTo>
                <a:lnTo>
                  <a:pt x="739576" y="1058912"/>
                </a:lnTo>
                <a:lnTo>
                  <a:pt x="750887" y="1054100"/>
                </a:lnTo>
                <a:lnTo>
                  <a:pt x="929601" y="952239"/>
                </a:lnTo>
                <a:lnTo>
                  <a:pt x="963612" y="933450"/>
                </a:lnTo>
                <a:lnTo>
                  <a:pt x="968002" y="932572"/>
                </a:lnTo>
                <a:lnTo>
                  <a:pt x="978495" y="930052"/>
                </a:lnTo>
                <a:lnTo>
                  <a:pt x="1011535" y="901747"/>
                </a:lnTo>
                <a:lnTo>
                  <a:pt x="1014412" y="895350"/>
                </a:lnTo>
                <a:lnTo>
                  <a:pt x="1022424" y="883507"/>
                </a:lnTo>
                <a:lnTo>
                  <a:pt x="1033264" y="873474"/>
                </a:lnTo>
                <a:lnTo>
                  <a:pt x="1044996" y="864060"/>
                </a:lnTo>
                <a:lnTo>
                  <a:pt x="1055687" y="854075"/>
                </a:lnTo>
                <a:lnTo>
                  <a:pt x="1078334" y="817330"/>
                </a:lnTo>
                <a:lnTo>
                  <a:pt x="1088032" y="775668"/>
                </a:lnTo>
                <a:lnTo>
                  <a:pt x="1090290" y="731934"/>
                </a:lnTo>
                <a:lnTo>
                  <a:pt x="1090612" y="688975"/>
                </a:lnTo>
                <a:lnTo>
                  <a:pt x="1096788" y="646674"/>
                </a:lnTo>
                <a:lnTo>
                  <a:pt x="1101923" y="604218"/>
                </a:lnTo>
                <a:lnTo>
                  <a:pt x="1103783" y="559690"/>
                </a:lnTo>
                <a:lnTo>
                  <a:pt x="1100137" y="511175"/>
                </a:lnTo>
                <a:lnTo>
                  <a:pt x="1092009" y="461163"/>
                </a:lnTo>
                <a:lnTo>
                  <a:pt x="1080071" y="417192"/>
                </a:lnTo>
                <a:lnTo>
                  <a:pt x="1065847" y="375368"/>
                </a:lnTo>
                <a:lnTo>
                  <a:pt x="1050861" y="331794"/>
                </a:lnTo>
                <a:lnTo>
                  <a:pt x="1036637" y="282575"/>
                </a:lnTo>
                <a:lnTo>
                  <a:pt x="1025078" y="262135"/>
                </a:lnTo>
                <a:lnTo>
                  <a:pt x="1013221" y="238125"/>
                </a:lnTo>
                <a:lnTo>
                  <a:pt x="999579" y="216495"/>
                </a:lnTo>
                <a:lnTo>
                  <a:pt x="982662" y="203200"/>
                </a:lnTo>
                <a:lnTo>
                  <a:pt x="950683" y="177674"/>
                </a:lnTo>
                <a:lnTo>
                  <a:pt x="909332" y="147368"/>
                </a:lnTo>
                <a:lnTo>
                  <a:pt x="863333" y="115856"/>
                </a:lnTo>
                <a:lnTo>
                  <a:pt x="817410" y="86709"/>
                </a:lnTo>
                <a:lnTo>
                  <a:pt x="776287" y="63500"/>
                </a:lnTo>
                <a:lnTo>
                  <a:pt x="740221" y="40100"/>
                </a:lnTo>
                <a:lnTo>
                  <a:pt x="697309" y="27558"/>
                </a:lnTo>
                <a:lnTo>
                  <a:pt x="652611" y="19494"/>
                </a:lnTo>
                <a:lnTo>
                  <a:pt x="611187" y="9525"/>
                </a:lnTo>
                <a:lnTo>
                  <a:pt x="566737" y="3175"/>
                </a:lnTo>
                <a:lnTo>
                  <a:pt x="530076" y="1553"/>
                </a:lnTo>
                <a:lnTo>
                  <a:pt x="420687" y="0"/>
                </a:lnTo>
                <a:close/>
              </a:path>
              <a:path w="1104265" h="1200150">
                <a:moveTo>
                  <a:pt x="642937" y="1085850"/>
                </a:moveTo>
                <a:lnTo>
                  <a:pt x="423862" y="1085850"/>
                </a:lnTo>
                <a:lnTo>
                  <a:pt x="505420" y="1091755"/>
                </a:lnTo>
                <a:lnTo>
                  <a:pt x="545975" y="1093851"/>
                </a:lnTo>
                <a:lnTo>
                  <a:pt x="595312" y="1095375"/>
                </a:lnTo>
                <a:lnTo>
                  <a:pt x="607441" y="1093208"/>
                </a:lnTo>
                <a:lnTo>
                  <a:pt x="619720" y="1091184"/>
                </a:lnTo>
                <a:lnTo>
                  <a:pt x="631700" y="1088874"/>
                </a:lnTo>
                <a:lnTo>
                  <a:pt x="642937" y="1085850"/>
                </a:lnTo>
                <a:close/>
              </a:path>
              <a:path w="1104265" h="1200150">
                <a:moveTo>
                  <a:pt x="0" y="620649"/>
                </a:moveTo>
                <a:lnTo>
                  <a:pt x="1587" y="622300"/>
                </a:lnTo>
                <a:lnTo>
                  <a:pt x="1598" y="621621"/>
                </a:lnTo>
                <a:lnTo>
                  <a:pt x="0" y="620649"/>
                </a:lnTo>
                <a:close/>
              </a:path>
            </a:pathLst>
          </a:custGeom>
          <a:solidFill>
            <a:srgbClr val="ECF9D2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418845" y="5382640"/>
            <a:ext cx="156210" cy="307975"/>
          </a:xfrm>
          <a:custGeom>
            <a:avLst/>
            <a:gdLst/>
            <a:ahLst/>
            <a:cxnLst/>
            <a:rect l="l" t="t" r="r" b="b"/>
            <a:pathLst>
              <a:path w="156209" h="307975">
                <a:moveTo>
                  <a:pt x="0" y="0"/>
                </a:moveTo>
                <a:lnTo>
                  <a:pt x="48539" y="52197"/>
                </a:lnTo>
                <a:lnTo>
                  <a:pt x="72174" y="92964"/>
                </a:lnTo>
                <a:lnTo>
                  <a:pt x="79400" y="128016"/>
                </a:lnTo>
                <a:lnTo>
                  <a:pt x="77698" y="159131"/>
                </a:lnTo>
                <a:lnTo>
                  <a:pt x="65595" y="184150"/>
                </a:lnTo>
                <a:lnTo>
                  <a:pt x="53911" y="207543"/>
                </a:lnTo>
                <a:lnTo>
                  <a:pt x="47828" y="232295"/>
                </a:lnTo>
                <a:lnTo>
                  <a:pt x="64389" y="269608"/>
                </a:lnTo>
                <a:lnTo>
                  <a:pt x="99949" y="294106"/>
                </a:lnTo>
                <a:lnTo>
                  <a:pt x="110337" y="300164"/>
                </a:lnTo>
                <a:lnTo>
                  <a:pt x="140208" y="307505"/>
                </a:lnTo>
                <a:lnTo>
                  <a:pt x="155943" y="227368"/>
                </a:lnTo>
                <a:lnTo>
                  <a:pt x="150418" y="161290"/>
                </a:lnTo>
                <a:lnTo>
                  <a:pt x="127774" y="108458"/>
                </a:lnTo>
                <a:lnTo>
                  <a:pt x="98539" y="66294"/>
                </a:lnTo>
                <a:lnTo>
                  <a:pt x="64211" y="36830"/>
                </a:lnTo>
                <a:lnTo>
                  <a:pt x="31572" y="16510"/>
                </a:lnTo>
                <a:lnTo>
                  <a:pt x="8928" y="3937"/>
                </a:lnTo>
                <a:lnTo>
                  <a:pt x="0" y="0"/>
                </a:lnTo>
                <a:close/>
              </a:path>
            </a:pathLst>
          </a:custGeom>
          <a:solidFill>
            <a:srgbClr val="F1D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431939" y="5690780"/>
            <a:ext cx="95224" cy="83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17462" y="6524625"/>
            <a:ext cx="187325" cy="332105"/>
          </a:xfrm>
          <a:custGeom>
            <a:avLst/>
            <a:gdLst/>
            <a:ahLst/>
            <a:cxnLst/>
            <a:rect l="l" t="t" r="r" b="b"/>
            <a:pathLst>
              <a:path w="187325" h="332104">
                <a:moveTo>
                  <a:pt x="0" y="0"/>
                </a:moveTo>
                <a:lnTo>
                  <a:pt x="9525" y="12700"/>
                </a:lnTo>
                <a:lnTo>
                  <a:pt x="23812" y="30162"/>
                </a:lnTo>
                <a:lnTo>
                  <a:pt x="41275" y="52387"/>
                </a:lnTo>
                <a:lnTo>
                  <a:pt x="60325" y="80962"/>
                </a:lnTo>
                <a:lnTo>
                  <a:pt x="85725" y="114300"/>
                </a:lnTo>
                <a:lnTo>
                  <a:pt x="106362" y="149225"/>
                </a:lnTo>
                <a:lnTo>
                  <a:pt x="125412" y="188912"/>
                </a:lnTo>
                <a:lnTo>
                  <a:pt x="138112" y="231773"/>
                </a:lnTo>
                <a:lnTo>
                  <a:pt x="149225" y="277812"/>
                </a:lnTo>
                <a:lnTo>
                  <a:pt x="144462" y="331787"/>
                </a:lnTo>
                <a:lnTo>
                  <a:pt x="187325" y="331787"/>
                </a:lnTo>
                <a:lnTo>
                  <a:pt x="185737" y="280987"/>
                </a:lnTo>
                <a:lnTo>
                  <a:pt x="165100" y="188912"/>
                </a:lnTo>
                <a:lnTo>
                  <a:pt x="130175" y="109537"/>
                </a:lnTo>
                <a:lnTo>
                  <a:pt x="74612" y="42862"/>
                </a:lnTo>
                <a:lnTo>
                  <a:pt x="0" y="0"/>
                </a:lnTo>
                <a:close/>
              </a:path>
            </a:pathLst>
          </a:custGeom>
          <a:solidFill>
            <a:srgbClr val="F1D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0" y="6269037"/>
            <a:ext cx="206375" cy="2333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0" y="5141976"/>
            <a:ext cx="789305" cy="1174750"/>
          </a:xfrm>
          <a:custGeom>
            <a:avLst/>
            <a:gdLst/>
            <a:ahLst/>
            <a:cxnLst/>
            <a:rect l="l" t="t" r="r" b="b"/>
            <a:pathLst>
              <a:path w="789305" h="1174750">
                <a:moveTo>
                  <a:pt x="207962" y="1154049"/>
                </a:moveTo>
                <a:lnTo>
                  <a:pt x="314325" y="1174686"/>
                </a:lnTo>
                <a:lnTo>
                  <a:pt x="411162" y="1168336"/>
                </a:lnTo>
                <a:lnTo>
                  <a:pt x="445029" y="1155636"/>
                </a:lnTo>
                <a:lnTo>
                  <a:pt x="265112" y="1155636"/>
                </a:lnTo>
                <a:lnTo>
                  <a:pt x="207962" y="1154049"/>
                </a:lnTo>
                <a:close/>
              </a:path>
              <a:path w="789305" h="1174750">
                <a:moveTo>
                  <a:pt x="524376" y="87249"/>
                </a:moveTo>
                <a:lnTo>
                  <a:pt x="107950" y="87249"/>
                </a:lnTo>
                <a:lnTo>
                  <a:pt x="171450" y="88900"/>
                </a:lnTo>
                <a:lnTo>
                  <a:pt x="244475" y="103124"/>
                </a:lnTo>
                <a:lnTo>
                  <a:pt x="322262" y="130175"/>
                </a:lnTo>
                <a:lnTo>
                  <a:pt x="412750" y="169799"/>
                </a:lnTo>
                <a:lnTo>
                  <a:pt x="508000" y="225425"/>
                </a:lnTo>
                <a:lnTo>
                  <a:pt x="566737" y="273050"/>
                </a:lnTo>
                <a:lnTo>
                  <a:pt x="609600" y="330200"/>
                </a:lnTo>
                <a:lnTo>
                  <a:pt x="638175" y="398399"/>
                </a:lnTo>
                <a:lnTo>
                  <a:pt x="654050" y="469836"/>
                </a:lnTo>
                <a:lnTo>
                  <a:pt x="657225" y="549211"/>
                </a:lnTo>
                <a:lnTo>
                  <a:pt x="647700" y="630174"/>
                </a:lnTo>
                <a:lnTo>
                  <a:pt x="628650" y="712724"/>
                </a:lnTo>
                <a:lnTo>
                  <a:pt x="604837" y="793686"/>
                </a:lnTo>
                <a:lnTo>
                  <a:pt x="568325" y="871474"/>
                </a:lnTo>
                <a:lnTo>
                  <a:pt x="528637" y="942911"/>
                </a:lnTo>
                <a:lnTo>
                  <a:pt x="482600" y="1007999"/>
                </a:lnTo>
                <a:lnTo>
                  <a:pt x="431800" y="1063561"/>
                </a:lnTo>
                <a:lnTo>
                  <a:pt x="377825" y="1111186"/>
                </a:lnTo>
                <a:lnTo>
                  <a:pt x="323850" y="1139761"/>
                </a:lnTo>
                <a:lnTo>
                  <a:pt x="265112" y="1155636"/>
                </a:lnTo>
                <a:lnTo>
                  <a:pt x="445029" y="1155636"/>
                </a:lnTo>
                <a:lnTo>
                  <a:pt x="500062" y="1134999"/>
                </a:lnTo>
                <a:lnTo>
                  <a:pt x="577850" y="1084199"/>
                </a:lnTo>
                <a:lnTo>
                  <a:pt x="644525" y="1014349"/>
                </a:lnTo>
                <a:lnTo>
                  <a:pt x="703262" y="930211"/>
                </a:lnTo>
                <a:lnTo>
                  <a:pt x="746125" y="836549"/>
                </a:lnTo>
                <a:lnTo>
                  <a:pt x="773112" y="733361"/>
                </a:lnTo>
                <a:lnTo>
                  <a:pt x="788987" y="628586"/>
                </a:lnTo>
                <a:lnTo>
                  <a:pt x="787400" y="519049"/>
                </a:lnTo>
                <a:lnTo>
                  <a:pt x="769937" y="415925"/>
                </a:lnTo>
                <a:lnTo>
                  <a:pt x="735012" y="315849"/>
                </a:lnTo>
                <a:lnTo>
                  <a:pt x="679450" y="223774"/>
                </a:lnTo>
                <a:lnTo>
                  <a:pt x="606425" y="142875"/>
                </a:lnTo>
                <a:lnTo>
                  <a:pt x="524376" y="87249"/>
                </a:lnTo>
                <a:close/>
              </a:path>
              <a:path w="789305" h="1174750">
                <a:moveTo>
                  <a:pt x="160337" y="0"/>
                </a:moveTo>
                <a:lnTo>
                  <a:pt x="65087" y="6350"/>
                </a:lnTo>
                <a:lnTo>
                  <a:pt x="0" y="20574"/>
                </a:lnTo>
                <a:lnTo>
                  <a:pt x="0" y="111125"/>
                </a:lnTo>
                <a:lnTo>
                  <a:pt x="50800" y="96774"/>
                </a:lnTo>
                <a:lnTo>
                  <a:pt x="107950" y="87249"/>
                </a:lnTo>
                <a:lnTo>
                  <a:pt x="524376" y="87249"/>
                </a:lnTo>
                <a:lnTo>
                  <a:pt x="512762" y="79375"/>
                </a:lnTo>
                <a:lnTo>
                  <a:pt x="393700" y="33274"/>
                </a:lnTo>
                <a:lnTo>
                  <a:pt x="269875" y="6350"/>
                </a:lnTo>
                <a:lnTo>
                  <a:pt x="160337" y="0"/>
                </a:lnTo>
                <a:close/>
              </a:path>
            </a:pathLst>
          </a:custGeom>
          <a:solidFill>
            <a:srgbClr val="F1D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94124" y="549783"/>
            <a:ext cx="372745" cy="584200"/>
          </a:xfrm>
          <a:custGeom>
            <a:avLst/>
            <a:gdLst/>
            <a:ahLst/>
            <a:cxnLst/>
            <a:rect l="l" t="t" r="r" b="b"/>
            <a:pathLst>
              <a:path w="372745" h="584200">
                <a:moveTo>
                  <a:pt x="52585" y="0"/>
                </a:moveTo>
                <a:lnTo>
                  <a:pt x="34335" y="36702"/>
                </a:lnTo>
                <a:lnTo>
                  <a:pt x="21804" y="76326"/>
                </a:lnTo>
                <a:lnTo>
                  <a:pt x="9269" y="115824"/>
                </a:lnTo>
                <a:lnTo>
                  <a:pt x="2002" y="154431"/>
                </a:lnTo>
                <a:lnTo>
                  <a:pt x="0" y="191896"/>
                </a:lnTo>
                <a:lnTo>
                  <a:pt x="1075" y="232663"/>
                </a:lnTo>
                <a:lnTo>
                  <a:pt x="7415" y="272541"/>
                </a:lnTo>
                <a:lnTo>
                  <a:pt x="19752" y="309752"/>
                </a:lnTo>
                <a:lnTo>
                  <a:pt x="38526" y="348488"/>
                </a:lnTo>
                <a:lnTo>
                  <a:pt x="64472" y="386968"/>
                </a:lnTo>
                <a:lnTo>
                  <a:pt x="94508" y="422020"/>
                </a:lnTo>
                <a:lnTo>
                  <a:pt x="135529" y="458850"/>
                </a:lnTo>
                <a:lnTo>
                  <a:pt x="182532" y="493267"/>
                </a:lnTo>
                <a:lnTo>
                  <a:pt x="237446" y="525906"/>
                </a:lnTo>
                <a:lnTo>
                  <a:pt x="299079" y="554736"/>
                </a:lnTo>
                <a:lnTo>
                  <a:pt x="372422" y="583818"/>
                </a:lnTo>
                <a:lnTo>
                  <a:pt x="313253" y="545338"/>
                </a:lnTo>
                <a:lnTo>
                  <a:pt x="263177" y="507618"/>
                </a:lnTo>
                <a:lnTo>
                  <a:pt x="221432" y="472186"/>
                </a:lnTo>
                <a:lnTo>
                  <a:pt x="185389" y="439674"/>
                </a:lnTo>
                <a:lnTo>
                  <a:pt x="155354" y="404621"/>
                </a:lnTo>
                <a:lnTo>
                  <a:pt x="132938" y="373252"/>
                </a:lnTo>
                <a:lnTo>
                  <a:pt x="113875" y="339978"/>
                </a:lnTo>
                <a:lnTo>
                  <a:pt x="86723" y="275208"/>
                </a:lnTo>
                <a:lnTo>
                  <a:pt x="73464" y="206375"/>
                </a:lnTo>
                <a:lnTo>
                  <a:pt x="70200" y="169925"/>
                </a:lnTo>
                <a:lnTo>
                  <a:pt x="65031" y="132587"/>
                </a:lnTo>
                <a:lnTo>
                  <a:pt x="62059" y="90804"/>
                </a:lnTo>
                <a:lnTo>
                  <a:pt x="57906" y="46608"/>
                </a:lnTo>
                <a:lnTo>
                  <a:pt x="52585" y="0"/>
                </a:lnTo>
                <a:close/>
              </a:path>
            </a:pathLst>
          </a:custGeom>
          <a:solidFill>
            <a:srgbClr val="ECF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357416" y="1223899"/>
            <a:ext cx="238925" cy="2052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979868" y="415416"/>
            <a:ext cx="132715" cy="331470"/>
          </a:xfrm>
          <a:custGeom>
            <a:avLst/>
            <a:gdLst/>
            <a:ahLst/>
            <a:cxnLst/>
            <a:rect l="l" t="t" r="r" b="b"/>
            <a:pathLst>
              <a:path w="132715" h="331470">
                <a:moveTo>
                  <a:pt x="0" y="0"/>
                </a:moveTo>
                <a:lnTo>
                  <a:pt x="42799" y="62992"/>
                </a:lnTo>
                <a:lnTo>
                  <a:pt x="60909" y="108331"/>
                </a:lnTo>
                <a:lnTo>
                  <a:pt x="62496" y="143763"/>
                </a:lnTo>
                <a:lnTo>
                  <a:pt x="55219" y="172847"/>
                </a:lnTo>
                <a:lnTo>
                  <a:pt x="37884" y="193294"/>
                </a:lnTo>
                <a:lnTo>
                  <a:pt x="21272" y="212344"/>
                </a:lnTo>
                <a:lnTo>
                  <a:pt x="10413" y="234187"/>
                </a:lnTo>
                <a:lnTo>
                  <a:pt x="21577" y="274320"/>
                </a:lnTo>
                <a:lnTo>
                  <a:pt x="55333" y="307340"/>
                </a:lnTo>
                <a:lnTo>
                  <a:pt x="65392" y="315975"/>
                </a:lnTo>
                <a:lnTo>
                  <a:pt x="96075" y="331216"/>
                </a:lnTo>
                <a:lnTo>
                  <a:pt x="126987" y="259334"/>
                </a:lnTo>
                <a:lnTo>
                  <a:pt x="132689" y="194945"/>
                </a:lnTo>
                <a:lnTo>
                  <a:pt x="117716" y="138430"/>
                </a:lnTo>
                <a:lnTo>
                  <a:pt x="93853" y="90170"/>
                </a:lnTo>
                <a:lnTo>
                  <a:pt x="62268" y="52705"/>
                </a:lnTo>
                <a:lnTo>
                  <a:pt x="30899" y="24384"/>
                </a:lnTo>
                <a:lnTo>
                  <a:pt x="8864" y="6223"/>
                </a:lnTo>
                <a:lnTo>
                  <a:pt x="0" y="0"/>
                </a:lnTo>
                <a:close/>
              </a:path>
            </a:pathLst>
          </a:custGeom>
          <a:solidFill>
            <a:srgbClr val="ECF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345541" y="1160272"/>
            <a:ext cx="138049" cy="1109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949121" y="717804"/>
            <a:ext cx="90792" cy="967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0" y="1406525"/>
            <a:ext cx="571500" cy="1031875"/>
          </a:xfrm>
          <a:custGeom>
            <a:avLst/>
            <a:gdLst/>
            <a:ahLst/>
            <a:cxnLst/>
            <a:rect l="l" t="t" r="r" b="b"/>
            <a:pathLst>
              <a:path w="571500" h="1031875">
                <a:moveTo>
                  <a:pt x="419100" y="0"/>
                </a:moveTo>
                <a:lnTo>
                  <a:pt x="427037" y="14224"/>
                </a:lnTo>
                <a:lnTo>
                  <a:pt x="439737" y="34925"/>
                </a:lnTo>
                <a:lnTo>
                  <a:pt x="454025" y="61849"/>
                </a:lnTo>
                <a:lnTo>
                  <a:pt x="490537" y="131699"/>
                </a:lnTo>
                <a:lnTo>
                  <a:pt x="506412" y="171450"/>
                </a:lnTo>
                <a:lnTo>
                  <a:pt x="522287" y="215900"/>
                </a:lnTo>
                <a:lnTo>
                  <a:pt x="528637" y="258699"/>
                </a:lnTo>
                <a:lnTo>
                  <a:pt x="533400" y="306324"/>
                </a:lnTo>
                <a:lnTo>
                  <a:pt x="527050" y="353949"/>
                </a:lnTo>
                <a:lnTo>
                  <a:pt x="512762" y="404749"/>
                </a:lnTo>
                <a:lnTo>
                  <a:pt x="492125" y="452374"/>
                </a:lnTo>
                <a:lnTo>
                  <a:pt x="455612" y="499999"/>
                </a:lnTo>
                <a:lnTo>
                  <a:pt x="407987" y="544449"/>
                </a:lnTo>
                <a:lnTo>
                  <a:pt x="346075" y="587375"/>
                </a:lnTo>
                <a:lnTo>
                  <a:pt x="176212" y="674624"/>
                </a:lnTo>
                <a:lnTo>
                  <a:pt x="109537" y="725424"/>
                </a:lnTo>
                <a:lnTo>
                  <a:pt x="55562" y="777875"/>
                </a:lnTo>
                <a:lnTo>
                  <a:pt x="19050" y="835025"/>
                </a:lnTo>
                <a:lnTo>
                  <a:pt x="0" y="877824"/>
                </a:lnTo>
                <a:lnTo>
                  <a:pt x="0" y="1031875"/>
                </a:lnTo>
                <a:lnTo>
                  <a:pt x="9525" y="996950"/>
                </a:lnTo>
                <a:lnTo>
                  <a:pt x="30162" y="942975"/>
                </a:lnTo>
                <a:lnTo>
                  <a:pt x="68262" y="874649"/>
                </a:lnTo>
                <a:lnTo>
                  <a:pt x="120650" y="798449"/>
                </a:lnTo>
                <a:lnTo>
                  <a:pt x="198437" y="720725"/>
                </a:lnTo>
                <a:lnTo>
                  <a:pt x="301625" y="647700"/>
                </a:lnTo>
                <a:lnTo>
                  <a:pt x="436562" y="579374"/>
                </a:lnTo>
                <a:lnTo>
                  <a:pt x="488950" y="542925"/>
                </a:lnTo>
                <a:lnTo>
                  <a:pt x="531812" y="484124"/>
                </a:lnTo>
                <a:lnTo>
                  <a:pt x="558800" y="404749"/>
                </a:lnTo>
                <a:lnTo>
                  <a:pt x="571500" y="319024"/>
                </a:lnTo>
                <a:lnTo>
                  <a:pt x="565150" y="228600"/>
                </a:lnTo>
                <a:lnTo>
                  <a:pt x="541337" y="139700"/>
                </a:lnTo>
                <a:lnTo>
                  <a:pt x="493712" y="61849"/>
                </a:lnTo>
                <a:lnTo>
                  <a:pt x="419100" y="0"/>
                </a:lnTo>
                <a:close/>
              </a:path>
            </a:pathLst>
          </a:custGeom>
          <a:solidFill>
            <a:srgbClr val="ECF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155016" y="83057"/>
            <a:ext cx="1188085" cy="1210945"/>
          </a:xfrm>
          <a:custGeom>
            <a:avLst/>
            <a:gdLst/>
            <a:ahLst/>
            <a:cxnLst/>
            <a:rect l="l" t="t" r="r" b="b"/>
            <a:pathLst>
              <a:path w="1188085" h="1210945">
                <a:moveTo>
                  <a:pt x="448856" y="1141603"/>
                </a:moveTo>
                <a:lnTo>
                  <a:pt x="560374" y="1191387"/>
                </a:lnTo>
                <a:lnTo>
                  <a:pt x="665530" y="1210818"/>
                </a:lnTo>
                <a:lnTo>
                  <a:pt x="767905" y="1206881"/>
                </a:lnTo>
                <a:lnTo>
                  <a:pt x="861009" y="1178179"/>
                </a:lnTo>
                <a:lnTo>
                  <a:pt x="892901" y="1160653"/>
                </a:lnTo>
                <a:lnTo>
                  <a:pt x="575640" y="1160653"/>
                </a:lnTo>
                <a:lnTo>
                  <a:pt x="509574" y="1158875"/>
                </a:lnTo>
                <a:lnTo>
                  <a:pt x="448856" y="1141603"/>
                </a:lnTo>
                <a:close/>
              </a:path>
              <a:path w="1188085" h="1210945">
                <a:moveTo>
                  <a:pt x="765920" y="85344"/>
                </a:moveTo>
                <a:lnTo>
                  <a:pt x="461556" y="85344"/>
                </a:lnTo>
                <a:lnTo>
                  <a:pt x="524713" y="92964"/>
                </a:lnTo>
                <a:lnTo>
                  <a:pt x="593826" y="112649"/>
                </a:lnTo>
                <a:lnTo>
                  <a:pt x="670090" y="146939"/>
                </a:lnTo>
                <a:lnTo>
                  <a:pt x="751585" y="194691"/>
                </a:lnTo>
                <a:lnTo>
                  <a:pt x="842137" y="257937"/>
                </a:lnTo>
                <a:lnTo>
                  <a:pt x="936459" y="337566"/>
                </a:lnTo>
                <a:lnTo>
                  <a:pt x="991704" y="399669"/>
                </a:lnTo>
                <a:lnTo>
                  <a:pt x="1027696" y="466852"/>
                </a:lnTo>
                <a:lnTo>
                  <a:pt x="1046365" y="540004"/>
                </a:lnTo>
                <a:lnTo>
                  <a:pt x="1050620" y="613283"/>
                </a:lnTo>
                <a:lnTo>
                  <a:pt x="1040917" y="690626"/>
                </a:lnTo>
                <a:lnTo>
                  <a:pt x="1016330" y="764286"/>
                </a:lnTo>
                <a:lnTo>
                  <a:pt x="981887" y="838454"/>
                </a:lnTo>
                <a:lnTo>
                  <a:pt x="940511" y="907288"/>
                </a:lnTo>
                <a:lnTo>
                  <a:pt x="888809" y="972947"/>
                </a:lnTo>
                <a:lnTo>
                  <a:pt x="831608" y="1030351"/>
                </a:lnTo>
                <a:lnTo>
                  <a:pt x="771575" y="1079119"/>
                </a:lnTo>
                <a:lnTo>
                  <a:pt x="706767" y="1118108"/>
                </a:lnTo>
                <a:lnTo>
                  <a:pt x="639851" y="1146937"/>
                </a:lnTo>
                <a:lnTo>
                  <a:pt x="575640" y="1160653"/>
                </a:lnTo>
                <a:lnTo>
                  <a:pt x="892901" y="1160653"/>
                </a:lnTo>
                <a:lnTo>
                  <a:pt x="946518" y="1131189"/>
                </a:lnTo>
                <a:lnTo>
                  <a:pt x="1023683" y="1067308"/>
                </a:lnTo>
                <a:lnTo>
                  <a:pt x="1086485" y="988949"/>
                </a:lnTo>
                <a:lnTo>
                  <a:pt x="1133525" y="899033"/>
                </a:lnTo>
                <a:lnTo>
                  <a:pt x="1169720" y="802005"/>
                </a:lnTo>
                <a:lnTo>
                  <a:pt x="1187881" y="697865"/>
                </a:lnTo>
                <a:lnTo>
                  <a:pt x="1185214" y="592582"/>
                </a:lnTo>
                <a:lnTo>
                  <a:pt x="1165529" y="487807"/>
                </a:lnTo>
                <a:lnTo>
                  <a:pt x="1121460" y="383794"/>
                </a:lnTo>
                <a:lnTo>
                  <a:pt x="1054900" y="286893"/>
                </a:lnTo>
                <a:lnTo>
                  <a:pt x="964933" y="198374"/>
                </a:lnTo>
                <a:lnTo>
                  <a:pt x="844880" y="122300"/>
                </a:lnTo>
                <a:lnTo>
                  <a:pt x="765920" y="85344"/>
                </a:lnTo>
                <a:close/>
              </a:path>
              <a:path w="1188085" h="1210945">
                <a:moveTo>
                  <a:pt x="396328" y="0"/>
                </a:moveTo>
                <a:lnTo>
                  <a:pt x="313855" y="12065"/>
                </a:lnTo>
                <a:lnTo>
                  <a:pt x="244551" y="36068"/>
                </a:lnTo>
                <a:lnTo>
                  <a:pt x="180746" y="68325"/>
                </a:lnTo>
                <a:lnTo>
                  <a:pt x="131546" y="109600"/>
                </a:lnTo>
                <a:lnTo>
                  <a:pt x="88836" y="152273"/>
                </a:lnTo>
                <a:lnTo>
                  <a:pt x="55714" y="199771"/>
                </a:lnTo>
                <a:lnTo>
                  <a:pt x="32448" y="246634"/>
                </a:lnTo>
                <a:lnTo>
                  <a:pt x="13271" y="290068"/>
                </a:lnTo>
                <a:lnTo>
                  <a:pt x="6146" y="328422"/>
                </a:lnTo>
                <a:lnTo>
                  <a:pt x="0" y="360045"/>
                </a:lnTo>
                <a:lnTo>
                  <a:pt x="4241" y="380492"/>
                </a:lnTo>
                <a:lnTo>
                  <a:pt x="14287" y="389128"/>
                </a:lnTo>
                <a:lnTo>
                  <a:pt x="49796" y="346456"/>
                </a:lnTo>
                <a:lnTo>
                  <a:pt x="84112" y="301498"/>
                </a:lnTo>
                <a:lnTo>
                  <a:pt x="121526" y="259715"/>
                </a:lnTo>
                <a:lnTo>
                  <a:pt x="160870" y="219075"/>
                </a:lnTo>
                <a:lnTo>
                  <a:pt x="202133" y="179324"/>
                </a:lnTo>
                <a:lnTo>
                  <a:pt x="246964" y="146812"/>
                </a:lnTo>
                <a:lnTo>
                  <a:pt x="295363" y="121539"/>
                </a:lnTo>
                <a:lnTo>
                  <a:pt x="346875" y="99695"/>
                </a:lnTo>
                <a:lnTo>
                  <a:pt x="401243" y="86487"/>
                </a:lnTo>
                <a:lnTo>
                  <a:pt x="461556" y="85344"/>
                </a:lnTo>
                <a:lnTo>
                  <a:pt x="765920" y="85344"/>
                </a:lnTo>
                <a:lnTo>
                  <a:pt x="714908" y="61468"/>
                </a:lnTo>
                <a:lnTo>
                  <a:pt x="597573" y="23241"/>
                </a:lnTo>
                <a:lnTo>
                  <a:pt x="492417" y="3937"/>
                </a:lnTo>
                <a:lnTo>
                  <a:pt x="396328" y="0"/>
                </a:lnTo>
                <a:close/>
              </a:path>
            </a:pathLst>
          </a:custGeom>
          <a:solidFill>
            <a:srgbClr val="ECF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1370075" y="216408"/>
            <a:ext cx="7210044" cy="11932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2371344" y="612648"/>
            <a:ext cx="5326380" cy="10271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1440941" y="260692"/>
            <a:ext cx="7068566" cy="105324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1440941" y="260692"/>
            <a:ext cx="7068820" cy="1053465"/>
          </a:xfrm>
          <a:custGeom>
            <a:avLst/>
            <a:gdLst/>
            <a:ahLst/>
            <a:cxnLst/>
            <a:rect l="l" t="t" r="r" b="b"/>
            <a:pathLst>
              <a:path w="7068820" h="1053465">
                <a:moveTo>
                  <a:pt x="0" y="1053249"/>
                </a:moveTo>
                <a:lnTo>
                  <a:pt x="7068566" y="1053249"/>
                </a:lnTo>
                <a:lnTo>
                  <a:pt x="7068566" y="0"/>
                </a:lnTo>
                <a:lnTo>
                  <a:pt x="0" y="0"/>
                </a:lnTo>
                <a:lnTo>
                  <a:pt x="0" y="1053249"/>
                </a:lnTo>
                <a:close/>
              </a:path>
            </a:pathLst>
          </a:custGeom>
          <a:ln w="9525">
            <a:solidFill>
              <a:srgbClr val="0055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2435351" y="652272"/>
            <a:ext cx="5106924" cy="8991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7008876" y="652272"/>
            <a:ext cx="624840" cy="8991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669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199648"/>
            <a:ext cx="696595" cy="1252220"/>
          </a:xfrm>
          <a:custGeom>
            <a:avLst/>
            <a:gdLst/>
            <a:ahLst/>
            <a:cxnLst/>
            <a:rect l="l" t="t" r="r" b="b"/>
            <a:pathLst>
              <a:path w="696595" h="1252220">
                <a:moveTo>
                  <a:pt x="97313" y="0"/>
                </a:moveTo>
                <a:lnTo>
                  <a:pt x="87382" y="649"/>
                </a:lnTo>
                <a:lnTo>
                  <a:pt x="75741" y="3524"/>
                </a:lnTo>
                <a:lnTo>
                  <a:pt x="59335" y="9033"/>
                </a:lnTo>
                <a:lnTo>
                  <a:pt x="35106" y="17581"/>
                </a:lnTo>
                <a:lnTo>
                  <a:pt x="0" y="29576"/>
                </a:lnTo>
                <a:lnTo>
                  <a:pt x="0" y="1042401"/>
                </a:lnTo>
                <a:lnTo>
                  <a:pt x="16867" y="1056416"/>
                </a:lnTo>
                <a:lnTo>
                  <a:pt x="28971" y="1068794"/>
                </a:lnTo>
                <a:lnTo>
                  <a:pt x="39290" y="1088613"/>
                </a:lnTo>
                <a:lnTo>
                  <a:pt x="50800" y="1124951"/>
                </a:lnTo>
                <a:lnTo>
                  <a:pt x="43978" y="1138396"/>
                </a:lnTo>
                <a:lnTo>
                  <a:pt x="28376" y="1149161"/>
                </a:lnTo>
                <a:lnTo>
                  <a:pt x="11285" y="1159331"/>
                </a:lnTo>
                <a:lnTo>
                  <a:pt x="0" y="1170989"/>
                </a:lnTo>
                <a:lnTo>
                  <a:pt x="15" y="1221814"/>
                </a:lnTo>
                <a:lnTo>
                  <a:pt x="52387" y="1241434"/>
                </a:lnTo>
                <a:lnTo>
                  <a:pt x="101600" y="1251951"/>
                </a:lnTo>
                <a:lnTo>
                  <a:pt x="101792" y="1221724"/>
                </a:lnTo>
                <a:lnTo>
                  <a:pt x="99615" y="1190634"/>
                </a:lnTo>
                <a:lnTo>
                  <a:pt x="101600" y="1161538"/>
                </a:lnTo>
                <a:lnTo>
                  <a:pt x="114300" y="1137651"/>
                </a:lnTo>
                <a:lnTo>
                  <a:pt x="146595" y="1120511"/>
                </a:lnTo>
                <a:lnTo>
                  <a:pt x="185737" y="1117212"/>
                </a:lnTo>
                <a:lnTo>
                  <a:pt x="231328" y="1117212"/>
                </a:lnTo>
                <a:lnTo>
                  <a:pt x="266700" y="1112251"/>
                </a:lnTo>
                <a:lnTo>
                  <a:pt x="309631" y="1107299"/>
                </a:lnTo>
                <a:lnTo>
                  <a:pt x="355118" y="1100820"/>
                </a:lnTo>
                <a:lnTo>
                  <a:pt x="400660" y="1091091"/>
                </a:lnTo>
                <a:lnTo>
                  <a:pt x="443759" y="1076391"/>
                </a:lnTo>
                <a:lnTo>
                  <a:pt x="481915" y="1055000"/>
                </a:lnTo>
                <a:lnTo>
                  <a:pt x="512628" y="1025193"/>
                </a:lnTo>
                <a:lnTo>
                  <a:pt x="533400" y="985251"/>
                </a:lnTo>
                <a:lnTo>
                  <a:pt x="562694" y="949632"/>
                </a:lnTo>
                <a:lnTo>
                  <a:pt x="586779" y="908655"/>
                </a:lnTo>
                <a:lnTo>
                  <a:pt x="606400" y="864701"/>
                </a:lnTo>
                <a:lnTo>
                  <a:pt x="622300" y="820151"/>
                </a:lnTo>
                <a:lnTo>
                  <a:pt x="652838" y="783917"/>
                </a:lnTo>
                <a:lnTo>
                  <a:pt x="674014" y="746491"/>
                </a:lnTo>
                <a:lnTo>
                  <a:pt x="687322" y="707637"/>
                </a:lnTo>
                <a:lnTo>
                  <a:pt x="694258" y="667116"/>
                </a:lnTo>
                <a:lnTo>
                  <a:pt x="696317" y="624690"/>
                </a:lnTo>
                <a:lnTo>
                  <a:pt x="694994" y="580121"/>
                </a:lnTo>
                <a:lnTo>
                  <a:pt x="691786" y="533171"/>
                </a:lnTo>
                <a:lnTo>
                  <a:pt x="688187" y="483601"/>
                </a:lnTo>
                <a:lnTo>
                  <a:pt x="685693" y="431174"/>
                </a:lnTo>
                <a:lnTo>
                  <a:pt x="685800" y="375651"/>
                </a:lnTo>
                <a:lnTo>
                  <a:pt x="678180" y="335702"/>
                </a:lnTo>
                <a:lnTo>
                  <a:pt x="662178" y="279009"/>
                </a:lnTo>
                <a:lnTo>
                  <a:pt x="647700" y="235951"/>
                </a:lnTo>
                <a:lnTo>
                  <a:pt x="615280" y="214522"/>
                </a:lnTo>
                <a:lnTo>
                  <a:pt x="601464" y="202439"/>
                </a:lnTo>
                <a:lnTo>
                  <a:pt x="588540" y="181712"/>
                </a:lnTo>
                <a:lnTo>
                  <a:pt x="558800" y="134351"/>
                </a:lnTo>
                <a:lnTo>
                  <a:pt x="505221" y="98883"/>
                </a:lnTo>
                <a:lnTo>
                  <a:pt x="482600" y="83551"/>
                </a:lnTo>
                <a:lnTo>
                  <a:pt x="440556" y="63396"/>
                </a:lnTo>
                <a:lnTo>
                  <a:pt x="389135" y="47087"/>
                </a:lnTo>
                <a:lnTo>
                  <a:pt x="336822" y="33134"/>
                </a:lnTo>
                <a:lnTo>
                  <a:pt x="292100" y="20051"/>
                </a:lnTo>
                <a:lnTo>
                  <a:pt x="228261" y="15894"/>
                </a:lnTo>
                <a:lnTo>
                  <a:pt x="181046" y="11519"/>
                </a:lnTo>
                <a:lnTo>
                  <a:pt x="147400" y="7336"/>
                </a:lnTo>
                <a:lnTo>
                  <a:pt x="108589" y="1169"/>
                </a:lnTo>
                <a:lnTo>
                  <a:pt x="97313" y="0"/>
                </a:lnTo>
                <a:close/>
              </a:path>
              <a:path w="696595" h="1252220">
                <a:moveTo>
                  <a:pt x="231328" y="1117212"/>
                </a:moveTo>
                <a:lnTo>
                  <a:pt x="185737" y="1117212"/>
                </a:lnTo>
                <a:lnTo>
                  <a:pt x="227260" y="1117783"/>
                </a:lnTo>
                <a:lnTo>
                  <a:pt x="231328" y="1117212"/>
                </a:lnTo>
                <a:close/>
              </a:path>
            </a:pathLst>
          </a:custGeom>
          <a:solidFill>
            <a:srgbClr val="F1DFFC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3892" y="3922395"/>
            <a:ext cx="222250" cy="284480"/>
          </a:xfrm>
          <a:custGeom>
            <a:avLst/>
            <a:gdLst/>
            <a:ahLst/>
            <a:cxnLst/>
            <a:rect l="l" t="t" r="r" b="b"/>
            <a:pathLst>
              <a:path w="222250" h="284479">
                <a:moveTo>
                  <a:pt x="221880" y="0"/>
                </a:moveTo>
                <a:lnTo>
                  <a:pt x="0" y="162559"/>
                </a:lnTo>
                <a:lnTo>
                  <a:pt x="113447" y="284352"/>
                </a:lnTo>
                <a:lnTo>
                  <a:pt x="22188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16255" y="4201286"/>
            <a:ext cx="125095" cy="403225"/>
          </a:xfrm>
          <a:custGeom>
            <a:avLst/>
            <a:gdLst/>
            <a:ahLst/>
            <a:cxnLst/>
            <a:rect l="l" t="t" r="r" b="b"/>
            <a:pathLst>
              <a:path w="125095" h="403225">
                <a:moveTo>
                  <a:pt x="90563" y="0"/>
                </a:moveTo>
                <a:lnTo>
                  <a:pt x="0" y="384556"/>
                </a:lnTo>
                <a:lnTo>
                  <a:pt x="124485" y="403098"/>
                </a:lnTo>
                <a:lnTo>
                  <a:pt x="90563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25601" y="4035933"/>
            <a:ext cx="219075" cy="386080"/>
          </a:xfrm>
          <a:custGeom>
            <a:avLst/>
            <a:gdLst/>
            <a:ahLst/>
            <a:cxnLst/>
            <a:rect l="l" t="t" r="r" b="b"/>
            <a:pathLst>
              <a:path w="219075" h="386079">
                <a:moveTo>
                  <a:pt x="0" y="0"/>
                </a:moveTo>
                <a:lnTo>
                  <a:pt x="127749" y="385699"/>
                </a:lnTo>
                <a:lnTo>
                  <a:pt x="219036" y="309499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51841" y="2755900"/>
            <a:ext cx="1118235" cy="1219200"/>
          </a:xfrm>
          <a:custGeom>
            <a:avLst/>
            <a:gdLst/>
            <a:ahLst/>
            <a:cxnLst/>
            <a:rect l="l" t="t" r="r" b="b"/>
            <a:pathLst>
              <a:path w="1118235" h="1219200">
                <a:moveTo>
                  <a:pt x="1083919" y="684958"/>
                </a:moveTo>
                <a:lnTo>
                  <a:pt x="64257" y="684958"/>
                </a:lnTo>
                <a:lnTo>
                  <a:pt x="64764" y="685640"/>
                </a:lnTo>
                <a:lnTo>
                  <a:pt x="67652" y="699120"/>
                </a:lnTo>
                <a:lnTo>
                  <a:pt x="76758" y="736600"/>
                </a:lnTo>
                <a:lnTo>
                  <a:pt x="89282" y="786150"/>
                </a:lnTo>
                <a:lnTo>
                  <a:pt x="96514" y="814446"/>
                </a:lnTo>
                <a:lnTo>
                  <a:pt x="100571" y="831453"/>
                </a:lnTo>
                <a:lnTo>
                  <a:pt x="103569" y="847137"/>
                </a:lnTo>
                <a:lnTo>
                  <a:pt x="107626" y="871464"/>
                </a:lnTo>
                <a:lnTo>
                  <a:pt x="114858" y="914400"/>
                </a:lnTo>
                <a:lnTo>
                  <a:pt x="149684" y="968621"/>
                </a:lnTo>
                <a:lnTo>
                  <a:pt x="174290" y="1000982"/>
                </a:lnTo>
                <a:lnTo>
                  <a:pt x="203758" y="1028700"/>
                </a:lnTo>
                <a:lnTo>
                  <a:pt x="244264" y="1054248"/>
                </a:lnTo>
                <a:lnTo>
                  <a:pt x="288491" y="1071165"/>
                </a:lnTo>
                <a:lnTo>
                  <a:pt x="334801" y="1082724"/>
                </a:lnTo>
                <a:lnTo>
                  <a:pt x="381558" y="1092200"/>
                </a:lnTo>
                <a:lnTo>
                  <a:pt x="456700" y="1093216"/>
                </a:lnTo>
                <a:lnTo>
                  <a:pt x="521457" y="1095724"/>
                </a:lnTo>
                <a:lnTo>
                  <a:pt x="588992" y="1101682"/>
                </a:lnTo>
                <a:lnTo>
                  <a:pt x="647795" y="1112678"/>
                </a:lnTo>
                <a:lnTo>
                  <a:pt x="686358" y="1130300"/>
                </a:lnTo>
                <a:lnTo>
                  <a:pt x="704416" y="1171749"/>
                </a:lnTo>
                <a:lnTo>
                  <a:pt x="707120" y="1196147"/>
                </a:lnTo>
                <a:lnTo>
                  <a:pt x="711758" y="1219200"/>
                </a:lnTo>
                <a:lnTo>
                  <a:pt x="766006" y="1202430"/>
                </a:lnTo>
                <a:lnTo>
                  <a:pt x="807008" y="1180480"/>
                </a:lnTo>
                <a:lnTo>
                  <a:pt x="816087" y="1173458"/>
                </a:lnTo>
                <a:lnTo>
                  <a:pt x="826058" y="1168400"/>
                </a:lnTo>
                <a:lnTo>
                  <a:pt x="846001" y="1163734"/>
                </a:lnTo>
                <a:lnTo>
                  <a:pt x="866540" y="1159843"/>
                </a:lnTo>
                <a:lnTo>
                  <a:pt x="885887" y="1153880"/>
                </a:lnTo>
                <a:lnTo>
                  <a:pt x="902258" y="1143000"/>
                </a:lnTo>
                <a:lnTo>
                  <a:pt x="904962" y="1134814"/>
                </a:lnTo>
                <a:lnTo>
                  <a:pt x="901266" y="1125140"/>
                </a:lnTo>
                <a:lnTo>
                  <a:pt x="894891" y="1114871"/>
                </a:lnTo>
                <a:lnTo>
                  <a:pt x="889558" y="1104900"/>
                </a:lnTo>
                <a:lnTo>
                  <a:pt x="835980" y="1086790"/>
                </a:lnTo>
                <a:lnTo>
                  <a:pt x="813358" y="1079500"/>
                </a:lnTo>
                <a:lnTo>
                  <a:pt x="790736" y="1075942"/>
                </a:lnTo>
                <a:lnTo>
                  <a:pt x="765733" y="1073896"/>
                </a:lnTo>
                <a:lnTo>
                  <a:pt x="745493" y="1068302"/>
                </a:lnTo>
                <a:lnTo>
                  <a:pt x="737158" y="1054100"/>
                </a:lnTo>
                <a:lnTo>
                  <a:pt x="745716" y="1042739"/>
                </a:lnTo>
                <a:lnTo>
                  <a:pt x="766329" y="1041796"/>
                </a:lnTo>
                <a:lnTo>
                  <a:pt x="809774" y="1041796"/>
                </a:lnTo>
                <a:lnTo>
                  <a:pt x="813358" y="1041400"/>
                </a:lnTo>
                <a:lnTo>
                  <a:pt x="826877" y="1033857"/>
                </a:lnTo>
                <a:lnTo>
                  <a:pt x="839354" y="1024112"/>
                </a:lnTo>
                <a:lnTo>
                  <a:pt x="851533" y="1013485"/>
                </a:lnTo>
                <a:lnTo>
                  <a:pt x="864158" y="1003300"/>
                </a:lnTo>
                <a:lnTo>
                  <a:pt x="905446" y="983503"/>
                </a:lnTo>
                <a:lnTo>
                  <a:pt x="939664" y="955176"/>
                </a:lnTo>
                <a:lnTo>
                  <a:pt x="968078" y="920198"/>
                </a:lnTo>
                <a:lnTo>
                  <a:pt x="991952" y="880443"/>
                </a:lnTo>
                <a:lnTo>
                  <a:pt x="1012552" y="837789"/>
                </a:lnTo>
                <a:lnTo>
                  <a:pt x="1031143" y="794113"/>
                </a:lnTo>
                <a:lnTo>
                  <a:pt x="1048990" y="751291"/>
                </a:lnTo>
                <a:lnTo>
                  <a:pt x="1067358" y="711200"/>
                </a:lnTo>
                <a:lnTo>
                  <a:pt x="1079562" y="691024"/>
                </a:lnTo>
                <a:lnTo>
                  <a:pt x="1083919" y="684958"/>
                </a:lnTo>
                <a:close/>
              </a:path>
              <a:path w="1118235" h="1219200">
                <a:moveTo>
                  <a:pt x="809774" y="1041796"/>
                </a:moveTo>
                <a:lnTo>
                  <a:pt x="766329" y="1041796"/>
                </a:lnTo>
                <a:lnTo>
                  <a:pt x="791406" y="1043830"/>
                </a:lnTo>
                <a:lnTo>
                  <a:pt x="809774" y="1041796"/>
                </a:lnTo>
                <a:close/>
              </a:path>
              <a:path w="1118235" h="1219200">
                <a:moveTo>
                  <a:pt x="1107069" y="609600"/>
                </a:moveTo>
                <a:lnTo>
                  <a:pt x="25958" y="609600"/>
                </a:lnTo>
                <a:lnTo>
                  <a:pt x="32408" y="611088"/>
                </a:lnTo>
                <a:lnTo>
                  <a:pt x="34690" y="621506"/>
                </a:lnTo>
                <a:lnTo>
                  <a:pt x="35781" y="635496"/>
                </a:lnTo>
                <a:lnTo>
                  <a:pt x="38658" y="647700"/>
                </a:lnTo>
                <a:lnTo>
                  <a:pt x="55040" y="677189"/>
                </a:lnTo>
                <a:lnTo>
                  <a:pt x="62294" y="685875"/>
                </a:lnTo>
                <a:lnTo>
                  <a:pt x="64257" y="684958"/>
                </a:lnTo>
                <a:lnTo>
                  <a:pt x="1083919" y="684958"/>
                </a:lnTo>
                <a:lnTo>
                  <a:pt x="1091171" y="674862"/>
                </a:lnTo>
                <a:lnTo>
                  <a:pt x="1100398" y="657818"/>
                </a:lnTo>
                <a:lnTo>
                  <a:pt x="1105458" y="635000"/>
                </a:lnTo>
                <a:lnTo>
                  <a:pt x="1107069" y="609600"/>
                </a:lnTo>
                <a:close/>
              </a:path>
              <a:path w="1118235" h="1219200">
                <a:moveTo>
                  <a:pt x="546658" y="0"/>
                </a:moveTo>
                <a:lnTo>
                  <a:pt x="501554" y="5850"/>
                </a:lnTo>
                <a:lnTo>
                  <a:pt x="456230" y="13612"/>
                </a:lnTo>
                <a:lnTo>
                  <a:pt x="412316" y="25177"/>
                </a:lnTo>
                <a:lnTo>
                  <a:pt x="371445" y="42436"/>
                </a:lnTo>
                <a:lnTo>
                  <a:pt x="335249" y="67280"/>
                </a:lnTo>
                <a:lnTo>
                  <a:pt x="305358" y="101600"/>
                </a:lnTo>
                <a:lnTo>
                  <a:pt x="296577" y="106412"/>
                </a:lnTo>
                <a:lnTo>
                  <a:pt x="275593" y="118665"/>
                </a:lnTo>
                <a:lnTo>
                  <a:pt x="250441" y="135086"/>
                </a:lnTo>
                <a:lnTo>
                  <a:pt x="229158" y="152400"/>
                </a:lnTo>
                <a:lnTo>
                  <a:pt x="209885" y="171217"/>
                </a:lnTo>
                <a:lnTo>
                  <a:pt x="190463" y="189880"/>
                </a:lnTo>
                <a:lnTo>
                  <a:pt x="152958" y="228600"/>
                </a:lnTo>
                <a:lnTo>
                  <a:pt x="121666" y="263595"/>
                </a:lnTo>
                <a:lnTo>
                  <a:pt x="87782" y="302851"/>
                </a:lnTo>
                <a:lnTo>
                  <a:pt x="55575" y="344929"/>
                </a:lnTo>
                <a:lnTo>
                  <a:pt x="29311" y="388392"/>
                </a:lnTo>
                <a:lnTo>
                  <a:pt x="13258" y="431800"/>
                </a:lnTo>
                <a:lnTo>
                  <a:pt x="3505" y="486785"/>
                </a:lnTo>
                <a:lnTo>
                  <a:pt x="0" y="529366"/>
                </a:lnTo>
                <a:lnTo>
                  <a:pt x="1371" y="567314"/>
                </a:lnTo>
                <a:lnTo>
                  <a:pt x="6248" y="608401"/>
                </a:lnTo>
                <a:lnTo>
                  <a:pt x="13258" y="660400"/>
                </a:lnTo>
                <a:lnTo>
                  <a:pt x="15019" y="646176"/>
                </a:lnTo>
                <a:lnTo>
                  <a:pt x="15441" y="631380"/>
                </a:lnTo>
                <a:lnTo>
                  <a:pt x="17946" y="618394"/>
                </a:lnTo>
                <a:lnTo>
                  <a:pt x="25958" y="609600"/>
                </a:lnTo>
                <a:lnTo>
                  <a:pt x="1107069" y="609600"/>
                </a:lnTo>
                <a:lnTo>
                  <a:pt x="1108824" y="581909"/>
                </a:lnTo>
                <a:lnTo>
                  <a:pt x="1111220" y="529006"/>
                </a:lnTo>
                <a:lnTo>
                  <a:pt x="1112999" y="476202"/>
                </a:lnTo>
                <a:lnTo>
                  <a:pt x="1114513" y="423408"/>
                </a:lnTo>
                <a:lnTo>
                  <a:pt x="1116115" y="370537"/>
                </a:lnTo>
                <a:lnTo>
                  <a:pt x="1118158" y="317500"/>
                </a:lnTo>
                <a:lnTo>
                  <a:pt x="1104689" y="268682"/>
                </a:lnTo>
                <a:lnTo>
                  <a:pt x="1090179" y="231949"/>
                </a:lnTo>
                <a:lnTo>
                  <a:pt x="1070608" y="196717"/>
                </a:lnTo>
                <a:lnTo>
                  <a:pt x="1041958" y="152400"/>
                </a:lnTo>
                <a:lnTo>
                  <a:pt x="1004976" y="123362"/>
                </a:lnTo>
                <a:lnTo>
                  <a:pt x="966317" y="88320"/>
                </a:lnTo>
                <a:lnTo>
                  <a:pt x="925829" y="53827"/>
                </a:lnTo>
                <a:lnTo>
                  <a:pt x="883361" y="26436"/>
                </a:lnTo>
                <a:lnTo>
                  <a:pt x="838758" y="12700"/>
                </a:lnTo>
                <a:lnTo>
                  <a:pt x="790222" y="8205"/>
                </a:lnTo>
                <a:lnTo>
                  <a:pt x="741509" y="5484"/>
                </a:lnTo>
                <a:lnTo>
                  <a:pt x="692708" y="3921"/>
                </a:lnTo>
                <a:lnTo>
                  <a:pt x="595195" y="1796"/>
                </a:lnTo>
                <a:lnTo>
                  <a:pt x="546658" y="0"/>
                </a:lnTo>
                <a:close/>
              </a:path>
            </a:pathLst>
          </a:custGeom>
          <a:solidFill>
            <a:srgbClr val="EBF7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65315" y="2709036"/>
            <a:ext cx="905510" cy="1046480"/>
          </a:xfrm>
          <a:custGeom>
            <a:avLst/>
            <a:gdLst/>
            <a:ahLst/>
            <a:cxnLst/>
            <a:rect l="l" t="t" r="r" b="b"/>
            <a:pathLst>
              <a:path w="905510" h="1046479">
                <a:moveTo>
                  <a:pt x="676198" y="73151"/>
                </a:moveTo>
                <a:lnTo>
                  <a:pt x="256019" y="73151"/>
                </a:lnTo>
                <a:lnTo>
                  <a:pt x="300888" y="78739"/>
                </a:lnTo>
                <a:lnTo>
                  <a:pt x="346836" y="79755"/>
                </a:lnTo>
                <a:lnTo>
                  <a:pt x="425640" y="98171"/>
                </a:lnTo>
                <a:lnTo>
                  <a:pt x="463956" y="112013"/>
                </a:lnTo>
                <a:lnTo>
                  <a:pt x="501167" y="130555"/>
                </a:lnTo>
                <a:lnTo>
                  <a:pt x="534009" y="148082"/>
                </a:lnTo>
                <a:lnTo>
                  <a:pt x="564680" y="174878"/>
                </a:lnTo>
                <a:lnTo>
                  <a:pt x="600811" y="198120"/>
                </a:lnTo>
                <a:lnTo>
                  <a:pt x="659955" y="261112"/>
                </a:lnTo>
                <a:lnTo>
                  <a:pt x="704888" y="345313"/>
                </a:lnTo>
                <a:lnTo>
                  <a:pt x="727964" y="444118"/>
                </a:lnTo>
                <a:lnTo>
                  <a:pt x="724789" y="556513"/>
                </a:lnTo>
                <a:lnTo>
                  <a:pt x="708469" y="665734"/>
                </a:lnTo>
                <a:lnTo>
                  <a:pt x="681227" y="782320"/>
                </a:lnTo>
                <a:lnTo>
                  <a:pt x="643026" y="886460"/>
                </a:lnTo>
                <a:lnTo>
                  <a:pt x="608088" y="976502"/>
                </a:lnTo>
                <a:lnTo>
                  <a:pt x="568769" y="1045971"/>
                </a:lnTo>
                <a:lnTo>
                  <a:pt x="621245" y="999363"/>
                </a:lnTo>
                <a:lnTo>
                  <a:pt x="687933" y="931290"/>
                </a:lnTo>
                <a:lnTo>
                  <a:pt x="760056" y="839977"/>
                </a:lnTo>
                <a:lnTo>
                  <a:pt x="829957" y="738377"/>
                </a:lnTo>
                <a:lnTo>
                  <a:pt x="880249" y="622300"/>
                </a:lnTo>
                <a:lnTo>
                  <a:pt x="905268" y="495426"/>
                </a:lnTo>
                <a:lnTo>
                  <a:pt x="897521" y="370713"/>
                </a:lnTo>
                <a:lnTo>
                  <a:pt x="842657" y="249682"/>
                </a:lnTo>
                <a:lnTo>
                  <a:pt x="778040" y="170687"/>
                </a:lnTo>
                <a:lnTo>
                  <a:pt x="723277" y="108712"/>
                </a:lnTo>
                <a:lnTo>
                  <a:pt x="676198" y="73151"/>
                </a:lnTo>
                <a:close/>
              </a:path>
              <a:path w="905510" h="1046479">
                <a:moveTo>
                  <a:pt x="342391" y="0"/>
                </a:moveTo>
                <a:lnTo>
                  <a:pt x="285495" y="6350"/>
                </a:lnTo>
                <a:lnTo>
                  <a:pt x="229692" y="8000"/>
                </a:lnTo>
                <a:lnTo>
                  <a:pt x="181559" y="16510"/>
                </a:lnTo>
                <a:lnTo>
                  <a:pt x="102793" y="37337"/>
                </a:lnTo>
                <a:lnTo>
                  <a:pt x="66700" y="53466"/>
                </a:lnTo>
                <a:lnTo>
                  <a:pt x="33896" y="75311"/>
                </a:lnTo>
                <a:lnTo>
                  <a:pt x="0" y="101853"/>
                </a:lnTo>
                <a:lnTo>
                  <a:pt x="57988" y="90804"/>
                </a:lnTo>
                <a:lnTo>
                  <a:pt x="110502" y="83438"/>
                </a:lnTo>
                <a:lnTo>
                  <a:pt x="213347" y="77977"/>
                </a:lnTo>
                <a:lnTo>
                  <a:pt x="256019" y="73151"/>
                </a:lnTo>
                <a:lnTo>
                  <a:pt x="676198" y="73151"/>
                </a:lnTo>
                <a:lnTo>
                  <a:pt x="638975" y="54610"/>
                </a:lnTo>
                <a:lnTo>
                  <a:pt x="608330" y="47371"/>
                </a:lnTo>
                <a:lnTo>
                  <a:pt x="543737" y="7747"/>
                </a:lnTo>
                <a:lnTo>
                  <a:pt x="342391" y="0"/>
                </a:lnTo>
                <a:close/>
              </a:path>
            </a:pathLst>
          </a:custGeom>
          <a:solidFill>
            <a:srgbClr val="EB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00322" y="2837179"/>
            <a:ext cx="721360" cy="1043305"/>
          </a:xfrm>
          <a:custGeom>
            <a:avLst/>
            <a:gdLst/>
            <a:ahLst/>
            <a:cxnLst/>
            <a:rect l="l" t="t" r="r" b="b"/>
            <a:pathLst>
              <a:path w="721360" h="1043304">
                <a:moveTo>
                  <a:pt x="450019" y="0"/>
                </a:moveTo>
                <a:lnTo>
                  <a:pt x="403054" y="3810"/>
                </a:lnTo>
                <a:lnTo>
                  <a:pt x="369196" y="10668"/>
                </a:lnTo>
                <a:lnTo>
                  <a:pt x="339694" y="18542"/>
                </a:lnTo>
                <a:lnTo>
                  <a:pt x="311297" y="21717"/>
                </a:lnTo>
                <a:lnTo>
                  <a:pt x="291637" y="27050"/>
                </a:lnTo>
                <a:lnTo>
                  <a:pt x="267609" y="31242"/>
                </a:lnTo>
                <a:lnTo>
                  <a:pt x="246857" y="41148"/>
                </a:lnTo>
                <a:lnTo>
                  <a:pt x="221736" y="50037"/>
                </a:lnTo>
                <a:lnTo>
                  <a:pt x="120149" y="149479"/>
                </a:lnTo>
                <a:lnTo>
                  <a:pt x="44787" y="294513"/>
                </a:lnTo>
                <a:lnTo>
                  <a:pt x="31681" y="370205"/>
                </a:lnTo>
                <a:lnTo>
                  <a:pt x="14198" y="445008"/>
                </a:lnTo>
                <a:lnTo>
                  <a:pt x="4368" y="526415"/>
                </a:lnTo>
                <a:lnTo>
                  <a:pt x="0" y="604266"/>
                </a:lnTo>
                <a:lnTo>
                  <a:pt x="12015" y="690880"/>
                </a:lnTo>
                <a:lnTo>
                  <a:pt x="43695" y="772160"/>
                </a:lnTo>
                <a:lnTo>
                  <a:pt x="97213" y="858520"/>
                </a:lnTo>
                <a:lnTo>
                  <a:pt x="140901" y="908177"/>
                </a:lnTo>
                <a:lnTo>
                  <a:pt x="194431" y="955167"/>
                </a:lnTo>
                <a:lnTo>
                  <a:pt x="259963" y="990219"/>
                </a:lnTo>
                <a:lnTo>
                  <a:pt x="297098" y="1008761"/>
                </a:lnTo>
                <a:lnTo>
                  <a:pt x="374657" y="1031875"/>
                </a:lnTo>
                <a:lnTo>
                  <a:pt x="464218" y="1042924"/>
                </a:lnTo>
                <a:lnTo>
                  <a:pt x="558159" y="1035304"/>
                </a:lnTo>
                <a:lnTo>
                  <a:pt x="665208" y="1011047"/>
                </a:lnTo>
                <a:lnTo>
                  <a:pt x="673448" y="1007872"/>
                </a:lnTo>
                <a:lnTo>
                  <a:pt x="546145" y="1007872"/>
                </a:lnTo>
                <a:lnTo>
                  <a:pt x="492627" y="1000252"/>
                </a:lnTo>
                <a:lnTo>
                  <a:pt x="440189" y="988060"/>
                </a:lnTo>
                <a:lnTo>
                  <a:pt x="393225" y="972185"/>
                </a:lnTo>
                <a:lnTo>
                  <a:pt x="352813" y="947928"/>
                </a:lnTo>
                <a:lnTo>
                  <a:pt x="311297" y="928370"/>
                </a:lnTo>
                <a:lnTo>
                  <a:pt x="271978" y="899414"/>
                </a:lnTo>
                <a:lnTo>
                  <a:pt x="243580" y="863219"/>
                </a:lnTo>
                <a:lnTo>
                  <a:pt x="218460" y="832739"/>
                </a:lnTo>
                <a:lnTo>
                  <a:pt x="191155" y="791845"/>
                </a:lnTo>
                <a:lnTo>
                  <a:pt x="173680" y="748284"/>
                </a:lnTo>
                <a:lnTo>
                  <a:pt x="160561" y="705866"/>
                </a:lnTo>
                <a:lnTo>
                  <a:pt x="151823" y="664337"/>
                </a:lnTo>
                <a:lnTo>
                  <a:pt x="145270" y="613537"/>
                </a:lnTo>
                <a:lnTo>
                  <a:pt x="156192" y="448564"/>
                </a:lnTo>
                <a:lnTo>
                  <a:pt x="187878" y="313182"/>
                </a:lnTo>
                <a:lnTo>
                  <a:pt x="235935" y="206121"/>
                </a:lnTo>
                <a:lnTo>
                  <a:pt x="291637" y="125475"/>
                </a:lnTo>
                <a:lnTo>
                  <a:pt x="351721" y="65659"/>
                </a:lnTo>
                <a:lnTo>
                  <a:pt x="401962" y="28194"/>
                </a:lnTo>
                <a:lnTo>
                  <a:pt x="434728" y="6223"/>
                </a:lnTo>
                <a:lnTo>
                  <a:pt x="450019" y="0"/>
                </a:lnTo>
                <a:close/>
              </a:path>
              <a:path w="721360" h="1043304">
                <a:moveTo>
                  <a:pt x="720910" y="989584"/>
                </a:moveTo>
                <a:lnTo>
                  <a:pt x="663023" y="1000760"/>
                </a:lnTo>
                <a:lnTo>
                  <a:pt x="601847" y="1006094"/>
                </a:lnTo>
                <a:lnTo>
                  <a:pt x="546145" y="1007872"/>
                </a:lnTo>
                <a:lnTo>
                  <a:pt x="673448" y="1007872"/>
                </a:lnTo>
                <a:lnTo>
                  <a:pt x="720910" y="989584"/>
                </a:lnTo>
                <a:close/>
              </a:path>
            </a:pathLst>
          </a:custGeom>
          <a:solidFill>
            <a:srgbClr val="EB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63270" y="3044444"/>
            <a:ext cx="241935" cy="521970"/>
          </a:xfrm>
          <a:custGeom>
            <a:avLst/>
            <a:gdLst/>
            <a:ahLst/>
            <a:cxnLst/>
            <a:rect l="l" t="t" r="r" b="b"/>
            <a:pathLst>
              <a:path w="241934" h="521970">
                <a:moveTo>
                  <a:pt x="133045" y="0"/>
                </a:moveTo>
                <a:lnTo>
                  <a:pt x="72072" y="51815"/>
                </a:lnTo>
                <a:lnTo>
                  <a:pt x="41935" y="101091"/>
                </a:lnTo>
                <a:lnTo>
                  <a:pt x="15709" y="163575"/>
                </a:lnTo>
                <a:lnTo>
                  <a:pt x="0" y="240791"/>
                </a:lnTo>
                <a:lnTo>
                  <a:pt x="5791" y="325373"/>
                </a:lnTo>
                <a:lnTo>
                  <a:pt x="34747" y="420369"/>
                </a:lnTo>
                <a:lnTo>
                  <a:pt x="90182" y="521461"/>
                </a:lnTo>
                <a:lnTo>
                  <a:pt x="116611" y="517905"/>
                </a:lnTo>
                <a:lnTo>
                  <a:pt x="142494" y="516508"/>
                </a:lnTo>
                <a:lnTo>
                  <a:pt x="195897" y="506983"/>
                </a:lnTo>
                <a:lnTo>
                  <a:pt x="232740" y="488695"/>
                </a:lnTo>
                <a:lnTo>
                  <a:pt x="241465" y="461263"/>
                </a:lnTo>
                <a:lnTo>
                  <a:pt x="218795" y="438911"/>
                </a:lnTo>
                <a:lnTo>
                  <a:pt x="188950" y="407415"/>
                </a:lnTo>
                <a:lnTo>
                  <a:pt x="157429" y="373125"/>
                </a:lnTo>
                <a:lnTo>
                  <a:pt x="128638" y="327151"/>
                </a:lnTo>
                <a:lnTo>
                  <a:pt x="105295" y="267842"/>
                </a:lnTo>
                <a:lnTo>
                  <a:pt x="94589" y="194309"/>
                </a:lnTo>
                <a:lnTo>
                  <a:pt x="101447" y="105282"/>
                </a:lnTo>
                <a:lnTo>
                  <a:pt x="133045" y="0"/>
                </a:lnTo>
                <a:close/>
              </a:path>
            </a:pathLst>
          </a:custGeom>
          <a:solidFill>
            <a:srgbClr val="EB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854595" y="3788790"/>
            <a:ext cx="313055" cy="279400"/>
          </a:xfrm>
          <a:custGeom>
            <a:avLst/>
            <a:gdLst/>
            <a:ahLst/>
            <a:cxnLst/>
            <a:rect l="l" t="t" r="r" b="b"/>
            <a:pathLst>
              <a:path w="313055" h="279400">
                <a:moveTo>
                  <a:pt x="160655" y="0"/>
                </a:moveTo>
                <a:lnTo>
                  <a:pt x="63487" y="27685"/>
                </a:lnTo>
                <a:lnTo>
                  <a:pt x="65697" y="28193"/>
                </a:lnTo>
                <a:lnTo>
                  <a:pt x="73977" y="32511"/>
                </a:lnTo>
                <a:lnTo>
                  <a:pt x="81737" y="39115"/>
                </a:lnTo>
                <a:lnTo>
                  <a:pt x="96634" y="45084"/>
                </a:lnTo>
                <a:lnTo>
                  <a:pt x="115951" y="51942"/>
                </a:lnTo>
                <a:lnTo>
                  <a:pt x="136931" y="61594"/>
                </a:lnTo>
                <a:lnTo>
                  <a:pt x="158457" y="69087"/>
                </a:lnTo>
                <a:lnTo>
                  <a:pt x="181114" y="81533"/>
                </a:lnTo>
                <a:lnTo>
                  <a:pt x="159131" y="86105"/>
                </a:lnTo>
                <a:lnTo>
                  <a:pt x="130098" y="100837"/>
                </a:lnTo>
                <a:lnTo>
                  <a:pt x="98920" y="124840"/>
                </a:lnTo>
                <a:lnTo>
                  <a:pt x="68351" y="156082"/>
                </a:lnTo>
                <a:lnTo>
                  <a:pt x="39992" y="187832"/>
                </a:lnTo>
                <a:lnTo>
                  <a:pt x="15506" y="222884"/>
                </a:lnTo>
                <a:lnTo>
                  <a:pt x="0" y="279272"/>
                </a:lnTo>
                <a:lnTo>
                  <a:pt x="46304" y="220471"/>
                </a:lnTo>
                <a:lnTo>
                  <a:pt x="98234" y="177418"/>
                </a:lnTo>
                <a:lnTo>
                  <a:pt x="147510" y="145795"/>
                </a:lnTo>
                <a:lnTo>
                  <a:pt x="199593" y="121919"/>
                </a:lnTo>
                <a:lnTo>
                  <a:pt x="242925" y="105663"/>
                </a:lnTo>
                <a:lnTo>
                  <a:pt x="305574" y="96265"/>
                </a:lnTo>
                <a:lnTo>
                  <a:pt x="312724" y="95503"/>
                </a:lnTo>
                <a:lnTo>
                  <a:pt x="160655" y="0"/>
                </a:lnTo>
                <a:close/>
              </a:path>
            </a:pathLst>
          </a:custGeom>
          <a:solidFill>
            <a:srgbClr val="EB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828154" y="3846576"/>
            <a:ext cx="47625" cy="187325"/>
          </a:xfrm>
          <a:custGeom>
            <a:avLst/>
            <a:gdLst/>
            <a:ahLst/>
            <a:cxnLst/>
            <a:rect l="l" t="t" r="r" b="b"/>
            <a:pathLst>
              <a:path w="47625" h="187325">
                <a:moveTo>
                  <a:pt x="1981" y="0"/>
                </a:moveTo>
                <a:lnTo>
                  <a:pt x="3301" y="53848"/>
                </a:lnTo>
                <a:lnTo>
                  <a:pt x="4000" y="90550"/>
                </a:lnTo>
                <a:lnTo>
                  <a:pt x="4152" y="129540"/>
                </a:lnTo>
                <a:lnTo>
                  <a:pt x="0" y="186944"/>
                </a:lnTo>
                <a:lnTo>
                  <a:pt x="26758" y="151892"/>
                </a:lnTo>
                <a:lnTo>
                  <a:pt x="41986" y="116459"/>
                </a:lnTo>
                <a:lnTo>
                  <a:pt x="47332" y="83693"/>
                </a:lnTo>
                <a:lnTo>
                  <a:pt x="46685" y="56768"/>
                </a:lnTo>
                <a:lnTo>
                  <a:pt x="41084" y="31115"/>
                </a:lnTo>
                <a:lnTo>
                  <a:pt x="28397" y="15875"/>
                </a:lnTo>
                <a:lnTo>
                  <a:pt x="15176" y="3048"/>
                </a:lnTo>
                <a:lnTo>
                  <a:pt x="1981" y="0"/>
                </a:lnTo>
                <a:close/>
              </a:path>
            </a:pathLst>
          </a:custGeom>
          <a:solidFill>
            <a:srgbClr val="EB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077061" y="4053332"/>
            <a:ext cx="899160" cy="925830"/>
          </a:xfrm>
          <a:custGeom>
            <a:avLst/>
            <a:gdLst/>
            <a:ahLst/>
            <a:cxnLst/>
            <a:rect l="l" t="t" r="r" b="b"/>
            <a:pathLst>
              <a:path w="899160" h="925829">
                <a:moveTo>
                  <a:pt x="0" y="0"/>
                </a:moveTo>
                <a:lnTo>
                  <a:pt x="10693" y="70866"/>
                </a:lnTo>
                <a:lnTo>
                  <a:pt x="36563" y="149987"/>
                </a:lnTo>
                <a:lnTo>
                  <a:pt x="71907" y="234188"/>
                </a:lnTo>
                <a:lnTo>
                  <a:pt x="113753" y="324485"/>
                </a:lnTo>
                <a:lnTo>
                  <a:pt x="164541" y="411861"/>
                </a:lnTo>
                <a:lnTo>
                  <a:pt x="220243" y="499237"/>
                </a:lnTo>
                <a:lnTo>
                  <a:pt x="274599" y="575437"/>
                </a:lnTo>
                <a:lnTo>
                  <a:pt x="331368" y="642620"/>
                </a:lnTo>
                <a:lnTo>
                  <a:pt x="393090" y="709803"/>
                </a:lnTo>
                <a:lnTo>
                  <a:pt x="451510" y="764921"/>
                </a:lnTo>
                <a:lnTo>
                  <a:pt x="505993" y="804672"/>
                </a:lnTo>
                <a:lnTo>
                  <a:pt x="557682" y="840486"/>
                </a:lnTo>
                <a:lnTo>
                  <a:pt x="606958" y="867029"/>
                </a:lnTo>
                <a:lnTo>
                  <a:pt x="714019" y="909320"/>
                </a:lnTo>
                <a:lnTo>
                  <a:pt x="773709" y="925830"/>
                </a:lnTo>
                <a:lnTo>
                  <a:pt x="898550" y="894334"/>
                </a:lnTo>
                <a:lnTo>
                  <a:pt x="761898" y="838708"/>
                </a:lnTo>
                <a:lnTo>
                  <a:pt x="623214" y="768985"/>
                </a:lnTo>
                <a:lnTo>
                  <a:pt x="503199" y="696341"/>
                </a:lnTo>
                <a:lnTo>
                  <a:pt x="410108" y="614807"/>
                </a:lnTo>
                <a:lnTo>
                  <a:pt x="372262" y="576072"/>
                </a:lnTo>
                <a:lnTo>
                  <a:pt x="332130" y="541528"/>
                </a:lnTo>
                <a:lnTo>
                  <a:pt x="286664" y="498729"/>
                </a:lnTo>
                <a:lnTo>
                  <a:pt x="240944" y="442722"/>
                </a:lnTo>
                <a:lnTo>
                  <a:pt x="188226" y="372491"/>
                </a:lnTo>
                <a:lnTo>
                  <a:pt x="132829" y="280035"/>
                </a:lnTo>
                <a:lnTo>
                  <a:pt x="68275" y="159258"/>
                </a:lnTo>
                <a:lnTo>
                  <a:pt x="0" y="0"/>
                </a:lnTo>
                <a:close/>
              </a:path>
            </a:pathLst>
          </a:custGeom>
          <a:solidFill>
            <a:srgbClr val="EB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2159000" y="5073777"/>
            <a:ext cx="432434" cy="294640"/>
          </a:xfrm>
          <a:custGeom>
            <a:avLst/>
            <a:gdLst/>
            <a:ahLst/>
            <a:cxnLst/>
            <a:rect l="l" t="t" r="r" b="b"/>
            <a:pathLst>
              <a:path w="432435" h="294639">
                <a:moveTo>
                  <a:pt x="57150" y="0"/>
                </a:moveTo>
                <a:lnTo>
                  <a:pt x="0" y="37973"/>
                </a:lnTo>
                <a:lnTo>
                  <a:pt x="143637" y="102362"/>
                </a:lnTo>
                <a:lnTo>
                  <a:pt x="251079" y="165608"/>
                </a:lnTo>
                <a:lnTo>
                  <a:pt x="329183" y="229108"/>
                </a:lnTo>
                <a:lnTo>
                  <a:pt x="381762" y="294513"/>
                </a:lnTo>
                <a:lnTo>
                  <a:pt x="432181" y="287274"/>
                </a:lnTo>
                <a:lnTo>
                  <a:pt x="409956" y="251460"/>
                </a:lnTo>
                <a:lnTo>
                  <a:pt x="385572" y="219710"/>
                </a:lnTo>
                <a:lnTo>
                  <a:pt x="359282" y="187071"/>
                </a:lnTo>
                <a:lnTo>
                  <a:pt x="328802" y="157353"/>
                </a:lnTo>
                <a:lnTo>
                  <a:pt x="272795" y="116459"/>
                </a:lnTo>
                <a:lnTo>
                  <a:pt x="204977" y="74549"/>
                </a:lnTo>
                <a:lnTo>
                  <a:pt x="133095" y="35814"/>
                </a:lnTo>
                <a:lnTo>
                  <a:pt x="57150" y="0"/>
                </a:lnTo>
                <a:close/>
              </a:path>
            </a:pathLst>
          </a:custGeom>
          <a:solidFill>
            <a:srgbClr val="EB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2583688" y="5520309"/>
            <a:ext cx="59055" cy="195580"/>
          </a:xfrm>
          <a:custGeom>
            <a:avLst/>
            <a:gdLst/>
            <a:ahLst/>
            <a:cxnLst/>
            <a:rect l="l" t="t" r="r" b="b"/>
            <a:pathLst>
              <a:path w="59055" h="195579">
                <a:moveTo>
                  <a:pt x="58547" y="0"/>
                </a:moveTo>
                <a:lnTo>
                  <a:pt x="11049" y="8254"/>
                </a:lnTo>
                <a:lnTo>
                  <a:pt x="13081" y="35305"/>
                </a:lnTo>
                <a:lnTo>
                  <a:pt x="11175" y="65531"/>
                </a:lnTo>
                <a:lnTo>
                  <a:pt x="9525" y="90627"/>
                </a:lnTo>
                <a:lnTo>
                  <a:pt x="7238" y="112750"/>
                </a:lnTo>
                <a:lnTo>
                  <a:pt x="2667" y="138899"/>
                </a:lnTo>
                <a:lnTo>
                  <a:pt x="1397" y="159003"/>
                </a:lnTo>
                <a:lnTo>
                  <a:pt x="0" y="179108"/>
                </a:lnTo>
                <a:lnTo>
                  <a:pt x="888" y="195186"/>
                </a:lnTo>
                <a:lnTo>
                  <a:pt x="18795" y="171018"/>
                </a:lnTo>
                <a:lnTo>
                  <a:pt x="29210" y="142836"/>
                </a:lnTo>
                <a:lnTo>
                  <a:pt x="39369" y="119697"/>
                </a:lnTo>
                <a:lnTo>
                  <a:pt x="46481" y="97561"/>
                </a:lnTo>
                <a:lnTo>
                  <a:pt x="54737" y="73418"/>
                </a:lnTo>
                <a:lnTo>
                  <a:pt x="56387" y="48259"/>
                </a:lnTo>
                <a:lnTo>
                  <a:pt x="56895" y="25145"/>
                </a:lnTo>
                <a:lnTo>
                  <a:pt x="58547" y="0"/>
                </a:lnTo>
                <a:close/>
              </a:path>
            </a:pathLst>
          </a:custGeom>
          <a:solidFill>
            <a:srgbClr val="EB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1008595" y="6172428"/>
            <a:ext cx="229870" cy="239395"/>
          </a:xfrm>
          <a:custGeom>
            <a:avLst/>
            <a:gdLst/>
            <a:ahLst/>
            <a:cxnLst/>
            <a:rect l="l" t="t" r="r" b="b"/>
            <a:pathLst>
              <a:path w="229869" h="239395">
                <a:moveTo>
                  <a:pt x="0" y="0"/>
                </a:moveTo>
                <a:lnTo>
                  <a:pt x="138252" y="238810"/>
                </a:lnTo>
                <a:lnTo>
                  <a:pt x="229565" y="124205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864222" y="6429565"/>
            <a:ext cx="134620" cy="353695"/>
          </a:xfrm>
          <a:custGeom>
            <a:avLst/>
            <a:gdLst/>
            <a:ahLst/>
            <a:cxnLst/>
            <a:rect l="l" t="t" r="r" b="b"/>
            <a:pathLst>
              <a:path w="134619" h="353695">
                <a:moveTo>
                  <a:pt x="0" y="0"/>
                </a:moveTo>
                <a:lnTo>
                  <a:pt x="19342" y="353117"/>
                </a:lnTo>
                <a:lnTo>
                  <a:pt x="134162" y="327324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474560" y="6303771"/>
            <a:ext cx="167005" cy="345440"/>
          </a:xfrm>
          <a:custGeom>
            <a:avLst/>
            <a:gdLst/>
            <a:ahLst/>
            <a:cxnLst/>
            <a:rect l="l" t="t" r="r" b="b"/>
            <a:pathLst>
              <a:path w="167004" h="345440">
                <a:moveTo>
                  <a:pt x="166827" y="0"/>
                </a:moveTo>
                <a:lnTo>
                  <a:pt x="0" y="286067"/>
                </a:lnTo>
                <a:lnTo>
                  <a:pt x="95618" y="345224"/>
                </a:lnTo>
                <a:lnTo>
                  <a:pt x="166827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782573" y="1810130"/>
            <a:ext cx="304165" cy="180340"/>
          </a:xfrm>
          <a:custGeom>
            <a:avLst/>
            <a:gdLst/>
            <a:ahLst/>
            <a:cxnLst/>
            <a:rect l="l" t="t" r="r" b="b"/>
            <a:pathLst>
              <a:path w="304165" h="180339">
                <a:moveTo>
                  <a:pt x="0" y="0"/>
                </a:moveTo>
                <a:lnTo>
                  <a:pt x="249339" y="180340"/>
                </a:lnTo>
                <a:lnTo>
                  <a:pt x="304088" y="32766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726630" y="2117725"/>
            <a:ext cx="280670" cy="338455"/>
          </a:xfrm>
          <a:custGeom>
            <a:avLst/>
            <a:gdLst/>
            <a:ahLst/>
            <a:cxnLst/>
            <a:rect l="l" t="t" r="r" b="b"/>
            <a:pathLst>
              <a:path w="280669" h="338455">
                <a:moveTo>
                  <a:pt x="0" y="0"/>
                </a:moveTo>
                <a:lnTo>
                  <a:pt x="163918" y="338327"/>
                </a:lnTo>
                <a:lnTo>
                  <a:pt x="280543" y="268604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355206" y="2081276"/>
            <a:ext cx="130175" cy="365760"/>
          </a:xfrm>
          <a:custGeom>
            <a:avLst/>
            <a:gdLst/>
            <a:ahLst/>
            <a:cxnLst/>
            <a:rect l="l" t="t" r="r" b="b"/>
            <a:pathLst>
              <a:path w="130175" h="365760">
                <a:moveTo>
                  <a:pt x="69100" y="0"/>
                </a:moveTo>
                <a:lnTo>
                  <a:pt x="0" y="344677"/>
                </a:lnTo>
                <a:lnTo>
                  <a:pt x="129667" y="365633"/>
                </a:lnTo>
                <a:lnTo>
                  <a:pt x="6910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1293749" y="0"/>
            <a:ext cx="174625" cy="219075"/>
          </a:xfrm>
          <a:custGeom>
            <a:avLst/>
            <a:gdLst/>
            <a:ahLst/>
            <a:cxnLst/>
            <a:rect l="l" t="t" r="r" b="b"/>
            <a:pathLst>
              <a:path w="174625" h="219075">
                <a:moveTo>
                  <a:pt x="56641" y="0"/>
                </a:moveTo>
                <a:lnTo>
                  <a:pt x="0" y="218948"/>
                </a:lnTo>
                <a:lnTo>
                  <a:pt x="174116" y="52450"/>
                </a:lnTo>
                <a:lnTo>
                  <a:pt x="56641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1544319" y="103886"/>
            <a:ext cx="297180" cy="182245"/>
          </a:xfrm>
          <a:custGeom>
            <a:avLst/>
            <a:gdLst/>
            <a:ahLst/>
            <a:cxnLst/>
            <a:rect l="l" t="t" r="r" b="b"/>
            <a:pathLst>
              <a:path w="297180" h="182245">
                <a:moveTo>
                  <a:pt x="250444" y="0"/>
                </a:moveTo>
                <a:lnTo>
                  <a:pt x="0" y="181864"/>
                </a:lnTo>
                <a:lnTo>
                  <a:pt x="297180" y="90932"/>
                </a:lnTo>
                <a:lnTo>
                  <a:pt x="250444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1484883" y="489838"/>
            <a:ext cx="309880" cy="93345"/>
          </a:xfrm>
          <a:custGeom>
            <a:avLst/>
            <a:gdLst/>
            <a:ahLst/>
            <a:cxnLst/>
            <a:rect l="l" t="t" r="r" b="b"/>
            <a:pathLst>
              <a:path w="309880" h="93345">
                <a:moveTo>
                  <a:pt x="309879" y="0"/>
                </a:moveTo>
                <a:lnTo>
                  <a:pt x="0" y="13208"/>
                </a:lnTo>
                <a:lnTo>
                  <a:pt x="280034" y="92837"/>
                </a:lnTo>
                <a:lnTo>
                  <a:pt x="309879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138112" y="149225"/>
            <a:ext cx="1104265" cy="1200150"/>
          </a:xfrm>
          <a:custGeom>
            <a:avLst/>
            <a:gdLst/>
            <a:ahLst/>
            <a:cxnLst/>
            <a:rect l="l" t="t" r="r" b="b"/>
            <a:pathLst>
              <a:path w="1104265" h="1200150">
                <a:moveTo>
                  <a:pt x="420687" y="0"/>
                </a:moveTo>
                <a:lnTo>
                  <a:pt x="410964" y="2555"/>
                </a:lnTo>
                <a:lnTo>
                  <a:pt x="402604" y="4661"/>
                </a:lnTo>
                <a:lnTo>
                  <a:pt x="395287" y="6350"/>
                </a:lnTo>
                <a:lnTo>
                  <a:pt x="357187" y="15875"/>
                </a:lnTo>
                <a:lnTo>
                  <a:pt x="309760" y="26939"/>
                </a:lnTo>
                <a:lnTo>
                  <a:pt x="286866" y="35038"/>
                </a:lnTo>
                <a:lnTo>
                  <a:pt x="268287" y="47625"/>
                </a:lnTo>
                <a:lnTo>
                  <a:pt x="244301" y="60289"/>
                </a:lnTo>
                <a:lnTo>
                  <a:pt x="220464" y="78930"/>
                </a:lnTo>
                <a:lnTo>
                  <a:pt x="197519" y="99381"/>
                </a:lnTo>
                <a:lnTo>
                  <a:pt x="176212" y="117475"/>
                </a:lnTo>
                <a:lnTo>
                  <a:pt x="147488" y="133796"/>
                </a:lnTo>
                <a:lnTo>
                  <a:pt x="119062" y="159940"/>
                </a:lnTo>
                <a:lnTo>
                  <a:pt x="95398" y="190251"/>
                </a:lnTo>
                <a:lnTo>
                  <a:pt x="80962" y="219075"/>
                </a:lnTo>
                <a:lnTo>
                  <a:pt x="78655" y="221704"/>
                </a:lnTo>
                <a:lnTo>
                  <a:pt x="56753" y="255402"/>
                </a:lnTo>
                <a:lnTo>
                  <a:pt x="49410" y="277925"/>
                </a:lnTo>
                <a:lnTo>
                  <a:pt x="46037" y="288925"/>
                </a:lnTo>
                <a:lnTo>
                  <a:pt x="33337" y="333375"/>
                </a:lnTo>
                <a:lnTo>
                  <a:pt x="16073" y="366712"/>
                </a:lnTo>
                <a:lnTo>
                  <a:pt x="8111" y="383381"/>
                </a:lnTo>
                <a:lnTo>
                  <a:pt x="4762" y="400050"/>
                </a:lnTo>
                <a:lnTo>
                  <a:pt x="3819" y="455725"/>
                </a:lnTo>
                <a:lnTo>
                  <a:pt x="2530" y="566552"/>
                </a:lnTo>
                <a:lnTo>
                  <a:pt x="1598" y="621621"/>
                </a:lnTo>
                <a:lnTo>
                  <a:pt x="7937" y="625475"/>
                </a:lnTo>
                <a:lnTo>
                  <a:pt x="7937" y="628650"/>
                </a:lnTo>
                <a:lnTo>
                  <a:pt x="9549" y="643201"/>
                </a:lnTo>
                <a:lnTo>
                  <a:pt x="10120" y="658193"/>
                </a:lnTo>
                <a:lnTo>
                  <a:pt x="10393" y="673494"/>
                </a:lnTo>
                <a:lnTo>
                  <a:pt x="11112" y="688975"/>
                </a:lnTo>
                <a:lnTo>
                  <a:pt x="26516" y="731605"/>
                </a:lnTo>
                <a:lnTo>
                  <a:pt x="52635" y="759073"/>
                </a:lnTo>
                <a:lnTo>
                  <a:pt x="67865" y="773509"/>
                </a:lnTo>
                <a:lnTo>
                  <a:pt x="96837" y="803275"/>
                </a:lnTo>
                <a:lnTo>
                  <a:pt x="110951" y="815542"/>
                </a:lnTo>
                <a:lnTo>
                  <a:pt x="126404" y="826642"/>
                </a:lnTo>
                <a:lnTo>
                  <a:pt x="142155" y="837172"/>
                </a:lnTo>
                <a:lnTo>
                  <a:pt x="157162" y="847725"/>
                </a:lnTo>
                <a:lnTo>
                  <a:pt x="185365" y="870015"/>
                </a:lnTo>
                <a:lnTo>
                  <a:pt x="212526" y="893937"/>
                </a:lnTo>
                <a:lnTo>
                  <a:pt x="238199" y="919358"/>
                </a:lnTo>
                <a:lnTo>
                  <a:pt x="261937" y="946150"/>
                </a:lnTo>
                <a:lnTo>
                  <a:pt x="272504" y="957014"/>
                </a:lnTo>
                <a:lnTo>
                  <a:pt x="284559" y="966390"/>
                </a:lnTo>
                <a:lnTo>
                  <a:pt x="297209" y="975171"/>
                </a:lnTo>
                <a:lnTo>
                  <a:pt x="309562" y="984250"/>
                </a:lnTo>
                <a:lnTo>
                  <a:pt x="315267" y="986595"/>
                </a:lnTo>
                <a:lnTo>
                  <a:pt x="321865" y="987774"/>
                </a:lnTo>
                <a:lnTo>
                  <a:pt x="327868" y="989572"/>
                </a:lnTo>
                <a:lnTo>
                  <a:pt x="331787" y="993775"/>
                </a:lnTo>
                <a:lnTo>
                  <a:pt x="334069" y="1000222"/>
                </a:lnTo>
                <a:lnTo>
                  <a:pt x="334565" y="1007443"/>
                </a:lnTo>
                <a:lnTo>
                  <a:pt x="334466" y="1014974"/>
                </a:lnTo>
                <a:lnTo>
                  <a:pt x="334962" y="1022350"/>
                </a:lnTo>
                <a:lnTo>
                  <a:pt x="327645" y="1033131"/>
                </a:lnTo>
                <a:lnTo>
                  <a:pt x="320476" y="1045543"/>
                </a:lnTo>
                <a:lnTo>
                  <a:pt x="314200" y="1058265"/>
                </a:lnTo>
                <a:lnTo>
                  <a:pt x="309562" y="1069975"/>
                </a:lnTo>
                <a:lnTo>
                  <a:pt x="289941" y="1085715"/>
                </a:lnTo>
                <a:lnTo>
                  <a:pt x="269279" y="1099692"/>
                </a:lnTo>
                <a:lnTo>
                  <a:pt x="251296" y="1115480"/>
                </a:lnTo>
                <a:lnTo>
                  <a:pt x="239712" y="1136650"/>
                </a:lnTo>
                <a:lnTo>
                  <a:pt x="252412" y="1139825"/>
                </a:lnTo>
                <a:lnTo>
                  <a:pt x="258762" y="1143000"/>
                </a:lnTo>
                <a:lnTo>
                  <a:pt x="267568" y="1146984"/>
                </a:lnTo>
                <a:lnTo>
                  <a:pt x="275629" y="1149921"/>
                </a:lnTo>
                <a:lnTo>
                  <a:pt x="293687" y="1155700"/>
                </a:lnTo>
                <a:lnTo>
                  <a:pt x="317177" y="1166413"/>
                </a:lnTo>
                <a:lnTo>
                  <a:pt x="337542" y="1179687"/>
                </a:lnTo>
                <a:lnTo>
                  <a:pt x="358204" y="1192079"/>
                </a:lnTo>
                <a:lnTo>
                  <a:pt x="382587" y="1200150"/>
                </a:lnTo>
                <a:lnTo>
                  <a:pt x="392856" y="1190144"/>
                </a:lnTo>
                <a:lnTo>
                  <a:pt x="401637" y="1176115"/>
                </a:lnTo>
                <a:lnTo>
                  <a:pt x="408037" y="1160609"/>
                </a:lnTo>
                <a:lnTo>
                  <a:pt x="411162" y="1146175"/>
                </a:lnTo>
                <a:lnTo>
                  <a:pt x="412477" y="1111942"/>
                </a:lnTo>
                <a:lnTo>
                  <a:pt x="409773" y="1096343"/>
                </a:lnTo>
                <a:lnTo>
                  <a:pt x="410939" y="1090578"/>
                </a:lnTo>
                <a:lnTo>
                  <a:pt x="423862" y="1085850"/>
                </a:lnTo>
                <a:lnTo>
                  <a:pt x="642937" y="1085850"/>
                </a:lnTo>
                <a:lnTo>
                  <a:pt x="659432" y="1082540"/>
                </a:lnTo>
                <a:lnTo>
                  <a:pt x="678457" y="1082230"/>
                </a:lnTo>
                <a:lnTo>
                  <a:pt x="697185" y="1081349"/>
                </a:lnTo>
                <a:lnTo>
                  <a:pt x="712787" y="1076325"/>
                </a:lnTo>
                <a:lnTo>
                  <a:pt x="716954" y="1073298"/>
                </a:lnTo>
                <a:lnTo>
                  <a:pt x="727075" y="1066403"/>
                </a:lnTo>
                <a:lnTo>
                  <a:pt x="739576" y="1058912"/>
                </a:lnTo>
                <a:lnTo>
                  <a:pt x="750887" y="1054100"/>
                </a:lnTo>
                <a:lnTo>
                  <a:pt x="929601" y="952239"/>
                </a:lnTo>
                <a:lnTo>
                  <a:pt x="963612" y="933450"/>
                </a:lnTo>
                <a:lnTo>
                  <a:pt x="968002" y="932572"/>
                </a:lnTo>
                <a:lnTo>
                  <a:pt x="978495" y="930052"/>
                </a:lnTo>
                <a:lnTo>
                  <a:pt x="1011535" y="901747"/>
                </a:lnTo>
                <a:lnTo>
                  <a:pt x="1014412" y="895350"/>
                </a:lnTo>
                <a:lnTo>
                  <a:pt x="1022424" y="883507"/>
                </a:lnTo>
                <a:lnTo>
                  <a:pt x="1033264" y="873474"/>
                </a:lnTo>
                <a:lnTo>
                  <a:pt x="1044996" y="864060"/>
                </a:lnTo>
                <a:lnTo>
                  <a:pt x="1055687" y="854075"/>
                </a:lnTo>
                <a:lnTo>
                  <a:pt x="1078334" y="817330"/>
                </a:lnTo>
                <a:lnTo>
                  <a:pt x="1088032" y="775668"/>
                </a:lnTo>
                <a:lnTo>
                  <a:pt x="1090290" y="731934"/>
                </a:lnTo>
                <a:lnTo>
                  <a:pt x="1090612" y="688975"/>
                </a:lnTo>
                <a:lnTo>
                  <a:pt x="1096788" y="646674"/>
                </a:lnTo>
                <a:lnTo>
                  <a:pt x="1101923" y="604218"/>
                </a:lnTo>
                <a:lnTo>
                  <a:pt x="1103783" y="559690"/>
                </a:lnTo>
                <a:lnTo>
                  <a:pt x="1100137" y="511175"/>
                </a:lnTo>
                <a:lnTo>
                  <a:pt x="1092009" y="461163"/>
                </a:lnTo>
                <a:lnTo>
                  <a:pt x="1080071" y="417192"/>
                </a:lnTo>
                <a:lnTo>
                  <a:pt x="1065847" y="375368"/>
                </a:lnTo>
                <a:lnTo>
                  <a:pt x="1050861" y="331794"/>
                </a:lnTo>
                <a:lnTo>
                  <a:pt x="1036637" y="282575"/>
                </a:lnTo>
                <a:lnTo>
                  <a:pt x="1025078" y="262135"/>
                </a:lnTo>
                <a:lnTo>
                  <a:pt x="1013221" y="238125"/>
                </a:lnTo>
                <a:lnTo>
                  <a:pt x="999579" y="216495"/>
                </a:lnTo>
                <a:lnTo>
                  <a:pt x="982662" y="203200"/>
                </a:lnTo>
                <a:lnTo>
                  <a:pt x="950683" y="177674"/>
                </a:lnTo>
                <a:lnTo>
                  <a:pt x="909332" y="147368"/>
                </a:lnTo>
                <a:lnTo>
                  <a:pt x="863333" y="115856"/>
                </a:lnTo>
                <a:lnTo>
                  <a:pt x="817410" y="86709"/>
                </a:lnTo>
                <a:lnTo>
                  <a:pt x="776287" y="63500"/>
                </a:lnTo>
                <a:lnTo>
                  <a:pt x="740221" y="40100"/>
                </a:lnTo>
                <a:lnTo>
                  <a:pt x="697309" y="27558"/>
                </a:lnTo>
                <a:lnTo>
                  <a:pt x="652611" y="19494"/>
                </a:lnTo>
                <a:lnTo>
                  <a:pt x="611187" y="9525"/>
                </a:lnTo>
                <a:lnTo>
                  <a:pt x="566737" y="3175"/>
                </a:lnTo>
                <a:lnTo>
                  <a:pt x="530076" y="1553"/>
                </a:lnTo>
                <a:lnTo>
                  <a:pt x="420687" y="0"/>
                </a:lnTo>
                <a:close/>
              </a:path>
              <a:path w="1104265" h="1200150">
                <a:moveTo>
                  <a:pt x="642937" y="1085850"/>
                </a:moveTo>
                <a:lnTo>
                  <a:pt x="423862" y="1085850"/>
                </a:lnTo>
                <a:lnTo>
                  <a:pt x="505420" y="1091755"/>
                </a:lnTo>
                <a:lnTo>
                  <a:pt x="545975" y="1093851"/>
                </a:lnTo>
                <a:lnTo>
                  <a:pt x="595312" y="1095375"/>
                </a:lnTo>
                <a:lnTo>
                  <a:pt x="607441" y="1093208"/>
                </a:lnTo>
                <a:lnTo>
                  <a:pt x="619720" y="1091184"/>
                </a:lnTo>
                <a:lnTo>
                  <a:pt x="631700" y="1088874"/>
                </a:lnTo>
                <a:lnTo>
                  <a:pt x="642937" y="1085850"/>
                </a:lnTo>
                <a:close/>
              </a:path>
              <a:path w="1104265" h="1200150">
                <a:moveTo>
                  <a:pt x="0" y="620649"/>
                </a:moveTo>
                <a:lnTo>
                  <a:pt x="1587" y="622300"/>
                </a:lnTo>
                <a:lnTo>
                  <a:pt x="1598" y="621621"/>
                </a:lnTo>
                <a:lnTo>
                  <a:pt x="0" y="620649"/>
                </a:lnTo>
                <a:close/>
              </a:path>
            </a:pathLst>
          </a:custGeom>
          <a:solidFill>
            <a:srgbClr val="ECF9D2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418845" y="5382640"/>
            <a:ext cx="156210" cy="307975"/>
          </a:xfrm>
          <a:custGeom>
            <a:avLst/>
            <a:gdLst/>
            <a:ahLst/>
            <a:cxnLst/>
            <a:rect l="l" t="t" r="r" b="b"/>
            <a:pathLst>
              <a:path w="156209" h="307975">
                <a:moveTo>
                  <a:pt x="0" y="0"/>
                </a:moveTo>
                <a:lnTo>
                  <a:pt x="48539" y="52197"/>
                </a:lnTo>
                <a:lnTo>
                  <a:pt x="72174" y="92964"/>
                </a:lnTo>
                <a:lnTo>
                  <a:pt x="79400" y="128016"/>
                </a:lnTo>
                <a:lnTo>
                  <a:pt x="77698" y="159131"/>
                </a:lnTo>
                <a:lnTo>
                  <a:pt x="65595" y="184150"/>
                </a:lnTo>
                <a:lnTo>
                  <a:pt x="53911" y="207543"/>
                </a:lnTo>
                <a:lnTo>
                  <a:pt x="47828" y="232295"/>
                </a:lnTo>
                <a:lnTo>
                  <a:pt x="64389" y="269608"/>
                </a:lnTo>
                <a:lnTo>
                  <a:pt x="99949" y="294106"/>
                </a:lnTo>
                <a:lnTo>
                  <a:pt x="110337" y="300164"/>
                </a:lnTo>
                <a:lnTo>
                  <a:pt x="140208" y="307505"/>
                </a:lnTo>
                <a:lnTo>
                  <a:pt x="155943" y="227368"/>
                </a:lnTo>
                <a:lnTo>
                  <a:pt x="150418" y="161290"/>
                </a:lnTo>
                <a:lnTo>
                  <a:pt x="127774" y="108458"/>
                </a:lnTo>
                <a:lnTo>
                  <a:pt x="98539" y="66294"/>
                </a:lnTo>
                <a:lnTo>
                  <a:pt x="64211" y="36830"/>
                </a:lnTo>
                <a:lnTo>
                  <a:pt x="31572" y="16510"/>
                </a:lnTo>
                <a:lnTo>
                  <a:pt x="8928" y="3937"/>
                </a:lnTo>
                <a:lnTo>
                  <a:pt x="0" y="0"/>
                </a:lnTo>
                <a:close/>
              </a:path>
            </a:pathLst>
          </a:custGeom>
          <a:solidFill>
            <a:srgbClr val="F1D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431939" y="5690780"/>
            <a:ext cx="95224" cy="83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17462" y="6524625"/>
            <a:ext cx="187325" cy="332105"/>
          </a:xfrm>
          <a:custGeom>
            <a:avLst/>
            <a:gdLst/>
            <a:ahLst/>
            <a:cxnLst/>
            <a:rect l="l" t="t" r="r" b="b"/>
            <a:pathLst>
              <a:path w="187325" h="332104">
                <a:moveTo>
                  <a:pt x="0" y="0"/>
                </a:moveTo>
                <a:lnTo>
                  <a:pt x="9525" y="12700"/>
                </a:lnTo>
                <a:lnTo>
                  <a:pt x="23812" y="30162"/>
                </a:lnTo>
                <a:lnTo>
                  <a:pt x="41275" y="52387"/>
                </a:lnTo>
                <a:lnTo>
                  <a:pt x="60325" y="80962"/>
                </a:lnTo>
                <a:lnTo>
                  <a:pt x="85725" y="114300"/>
                </a:lnTo>
                <a:lnTo>
                  <a:pt x="106362" y="149225"/>
                </a:lnTo>
                <a:lnTo>
                  <a:pt x="125412" y="188912"/>
                </a:lnTo>
                <a:lnTo>
                  <a:pt x="138112" y="231773"/>
                </a:lnTo>
                <a:lnTo>
                  <a:pt x="149225" y="277812"/>
                </a:lnTo>
                <a:lnTo>
                  <a:pt x="144462" y="331787"/>
                </a:lnTo>
                <a:lnTo>
                  <a:pt x="187325" y="331787"/>
                </a:lnTo>
                <a:lnTo>
                  <a:pt x="185737" y="280987"/>
                </a:lnTo>
                <a:lnTo>
                  <a:pt x="165100" y="188912"/>
                </a:lnTo>
                <a:lnTo>
                  <a:pt x="130175" y="109537"/>
                </a:lnTo>
                <a:lnTo>
                  <a:pt x="74612" y="42862"/>
                </a:lnTo>
                <a:lnTo>
                  <a:pt x="0" y="0"/>
                </a:lnTo>
                <a:close/>
              </a:path>
            </a:pathLst>
          </a:custGeom>
          <a:solidFill>
            <a:srgbClr val="F1D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0" y="6269037"/>
            <a:ext cx="206375" cy="2333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0" y="5141976"/>
            <a:ext cx="789305" cy="1174750"/>
          </a:xfrm>
          <a:custGeom>
            <a:avLst/>
            <a:gdLst/>
            <a:ahLst/>
            <a:cxnLst/>
            <a:rect l="l" t="t" r="r" b="b"/>
            <a:pathLst>
              <a:path w="789305" h="1174750">
                <a:moveTo>
                  <a:pt x="207962" y="1154049"/>
                </a:moveTo>
                <a:lnTo>
                  <a:pt x="314325" y="1174686"/>
                </a:lnTo>
                <a:lnTo>
                  <a:pt x="411162" y="1168336"/>
                </a:lnTo>
                <a:lnTo>
                  <a:pt x="445029" y="1155636"/>
                </a:lnTo>
                <a:lnTo>
                  <a:pt x="265112" y="1155636"/>
                </a:lnTo>
                <a:lnTo>
                  <a:pt x="207962" y="1154049"/>
                </a:lnTo>
                <a:close/>
              </a:path>
              <a:path w="789305" h="1174750">
                <a:moveTo>
                  <a:pt x="524376" y="87249"/>
                </a:moveTo>
                <a:lnTo>
                  <a:pt x="107950" y="87249"/>
                </a:lnTo>
                <a:lnTo>
                  <a:pt x="171450" y="88900"/>
                </a:lnTo>
                <a:lnTo>
                  <a:pt x="244475" y="103124"/>
                </a:lnTo>
                <a:lnTo>
                  <a:pt x="322262" y="130175"/>
                </a:lnTo>
                <a:lnTo>
                  <a:pt x="412750" y="169799"/>
                </a:lnTo>
                <a:lnTo>
                  <a:pt x="508000" y="225425"/>
                </a:lnTo>
                <a:lnTo>
                  <a:pt x="566737" y="273050"/>
                </a:lnTo>
                <a:lnTo>
                  <a:pt x="609600" y="330200"/>
                </a:lnTo>
                <a:lnTo>
                  <a:pt x="638175" y="398399"/>
                </a:lnTo>
                <a:lnTo>
                  <a:pt x="654050" y="469836"/>
                </a:lnTo>
                <a:lnTo>
                  <a:pt x="657225" y="549211"/>
                </a:lnTo>
                <a:lnTo>
                  <a:pt x="647700" y="630174"/>
                </a:lnTo>
                <a:lnTo>
                  <a:pt x="628650" y="712724"/>
                </a:lnTo>
                <a:lnTo>
                  <a:pt x="604837" y="793686"/>
                </a:lnTo>
                <a:lnTo>
                  <a:pt x="568325" y="871474"/>
                </a:lnTo>
                <a:lnTo>
                  <a:pt x="528637" y="942911"/>
                </a:lnTo>
                <a:lnTo>
                  <a:pt x="482600" y="1007999"/>
                </a:lnTo>
                <a:lnTo>
                  <a:pt x="431800" y="1063561"/>
                </a:lnTo>
                <a:lnTo>
                  <a:pt x="377825" y="1111186"/>
                </a:lnTo>
                <a:lnTo>
                  <a:pt x="323850" y="1139761"/>
                </a:lnTo>
                <a:lnTo>
                  <a:pt x="265112" y="1155636"/>
                </a:lnTo>
                <a:lnTo>
                  <a:pt x="445029" y="1155636"/>
                </a:lnTo>
                <a:lnTo>
                  <a:pt x="500062" y="1134999"/>
                </a:lnTo>
                <a:lnTo>
                  <a:pt x="577850" y="1084199"/>
                </a:lnTo>
                <a:lnTo>
                  <a:pt x="644525" y="1014349"/>
                </a:lnTo>
                <a:lnTo>
                  <a:pt x="703262" y="930211"/>
                </a:lnTo>
                <a:lnTo>
                  <a:pt x="746125" y="836549"/>
                </a:lnTo>
                <a:lnTo>
                  <a:pt x="773112" y="733361"/>
                </a:lnTo>
                <a:lnTo>
                  <a:pt x="788987" y="628586"/>
                </a:lnTo>
                <a:lnTo>
                  <a:pt x="787400" y="519049"/>
                </a:lnTo>
                <a:lnTo>
                  <a:pt x="769937" y="415925"/>
                </a:lnTo>
                <a:lnTo>
                  <a:pt x="735012" y="315849"/>
                </a:lnTo>
                <a:lnTo>
                  <a:pt x="679450" y="223774"/>
                </a:lnTo>
                <a:lnTo>
                  <a:pt x="606425" y="142875"/>
                </a:lnTo>
                <a:lnTo>
                  <a:pt x="524376" y="87249"/>
                </a:lnTo>
                <a:close/>
              </a:path>
              <a:path w="789305" h="1174750">
                <a:moveTo>
                  <a:pt x="160337" y="0"/>
                </a:moveTo>
                <a:lnTo>
                  <a:pt x="65087" y="6350"/>
                </a:lnTo>
                <a:lnTo>
                  <a:pt x="0" y="20574"/>
                </a:lnTo>
                <a:lnTo>
                  <a:pt x="0" y="111125"/>
                </a:lnTo>
                <a:lnTo>
                  <a:pt x="50800" y="96774"/>
                </a:lnTo>
                <a:lnTo>
                  <a:pt x="107950" y="87249"/>
                </a:lnTo>
                <a:lnTo>
                  <a:pt x="524376" y="87249"/>
                </a:lnTo>
                <a:lnTo>
                  <a:pt x="512762" y="79375"/>
                </a:lnTo>
                <a:lnTo>
                  <a:pt x="393700" y="33274"/>
                </a:lnTo>
                <a:lnTo>
                  <a:pt x="269875" y="6350"/>
                </a:lnTo>
                <a:lnTo>
                  <a:pt x="160337" y="0"/>
                </a:lnTo>
                <a:close/>
              </a:path>
            </a:pathLst>
          </a:custGeom>
          <a:solidFill>
            <a:srgbClr val="F1D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94124" y="549783"/>
            <a:ext cx="372745" cy="584200"/>
          </a:xfrm>
          <a:custGeom>
            <a:avLst/>
            <a:gdLst/>
            <a:ahLst/>
            <a:cxnLst/>
            <a:rect l="l" t="t" r="r" b="b"/>
            <a:pathLst>
              <a:path w="372745" h="584200">
                <a:moveTo>
                  <a:pt x="52585" y="0"/>
                </a:moveTo>
                <a:lnTo>
                  <a:pt x="34335" y="36702"/>
                </a:lnTo>
                <a:lnTo>
                  <a:pt x="21804" y="76326"/>
                </a:lnTo>
                <a:lnTo>
                  <a:pt x="9269" y="115824"/>
                </a:lnTo>
                <a:lnTo>
                  <a:pt x="2002" y="154431"/>
                </a:lnTo>
                <a:lnTo>
                  <a:pt x="0" y="191896"/>
                </a:lnTo>
                <a:lnTo>
                  <a:pt x="1075" y="232663"/>
                </a:lnTo>
                <a:lnTo>
                  <a:pt x="7415" y="272541"/>
                </a:lnTo>
                <a:lnTo>
                  <a:pt x="19752" y="309752"/>
                </a:lnTo>
                <a:lnTo>
                  <a:pt x="38526" y="348488"/>
                </a:lnTo>
                <a:lnTo>
                  <a:pt x="64472" y="386968"/>
                </a:lnTo>
                <a:lnTo>
                  <a:pt x="94508" y="422020"/>
                </a:lnTo>
                <a:lnTo>
                  <a:pt x="135529" y="458850"/>
                </a:lnTo>
                <a:lnTo>
                  <a:pt x="182532" y="493267"/>
                </a:lnTo>
                <a:lnTo>
                  <a:pt x="237446" y="525906"/>
                </a:lnTo>
                <a:lnTo>
                  <a:pt x="299079" y="554736"/>
                </a:lnTo>
                <a:lnTo>
                  <a:pt x="372422" y="583818"/>
                </a:lnTo>
                <a:lnTo>
                  <a:pt x="313253" y="545338"/>
                </a:lnTo>
                <a:lnTo>
                  <a:pt x="263177" y="507618"/>
                </a:lnTo>
                <a:lnTo>
                  <a:pt x="221432" y="472186"/>
                </a:lnTo>
                <a:lnTo>
                  <a:pt x="185389" y="439674"/>
                </a:lnTo>
                <a:lnTo>
                  <a:pt x="155354" y="404621"/>
                </a:lnTo>
                <a:lnTo>
                  <a:pt x="132938" y="373252"/>
                </a:lnTo>
                <a:lnTo>
                  <a:pt x="113875" y="339978"/>
                </a:lnTo>
                <a:lnTo>
                  <a:pt x="86723" y="275208"/>
                </a:lnTo>
                <a:lnTo>
                  <a:pt x="73464" y="206375"/>
                </a:lnTo>
                <a:lnTo>
                  <a:pt x="70200" y="169925"/>
                </a:lnTo>
                <a:lnTo>
                  <a:pt x="65031" y="132587"/>
                </a:lnTo>
                <a:lnTo>
                  <a:pt x="62059" y="90804"/>
                </a:lnTo>
                <a:lnTo>
                  <a:pt x="57906" y="46608"/>
                </a:lnTo>
                <a:lnTo>
                  <a:pt x="52585" y="0"/>
                </a:lnTo>
                <a:close/>
              </a:path>
            </a:pathLst>
          </a:custGeom>
          <a:solidFill>
            <a:srgbClr val="ECF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357416" y="1223899"/>
            <a:ext cx="238925" cy="2052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979868" y="415416"/>
            <a:ext cx="132715" cy="331470"/>
          </a:xfrm>
          <a:custGeom>
            <a:avLst/>
            <a:gdLst/>
            <a:ahLst/>
            <a:cxnLst/>
            <a:rect l="l" t="t" r="r" b="b"/>
            <a:pathLst>
              <a:path w="132715" h="331470">
                <a:moveTo>
                  <a:pt x="0" y="0"/>
                </a:moveTo>
                <a:lnTo>
                  <a:pt x="42799" y="62992"/>
                </a:lnTo>
                <a:lnTo>
                  <a:pt x="60909" y="108331"/>
                </a:lnTo>
                <a:lnTo>
                  <a:pt x="62496" y="143763"/>
                </a:lnTo>
                <a:lnTo>
                  <a:pt x="55219" y="172847"/>
                </a:lnTo>
                <a:lnTo>
                  <a:pt x="37884" y="193294"/>
                </a:lnTo>
                <a:lnTo>
                  <a:pt x="21272" y="212344"/>
                </a:lnTo>
                <a:lnTo>
                  <a:pt x="10413" y="234187"/>
                </a:lnTo>
                <a:lnTo>
                  <a:pt x="21577" y="274320"/>
                </a:lnTo>
                <a:lnTo>
                  <a:pt x="55333" y="307340"/>
                </a:lnTo>
                <a:lnTo>
                  <a:pt x="65392" y="315975"/>
                </a:lnTo>
                <a:lnTo>
                  <a:pt x="96075" y="331216"/>
                </a:lnTo>
                <a:lnTo>
                  <a:pt x="126987" y="259334"/>
                </a:lnTo>
                <a:lnTo>
                  <a:pt x="132689" y="194945"/>
                </a:lnTo>
                <a:lnTo>
                  <a:pt x="117716" y="138430"/>
                </a:lnTo>
                <a:lnTo>
                  <a:pt x="93853" y="90170"/>
                </a:lnTo>
                <a:lnTo>
                  <a:pt x="62268" y="52705"/>
                </a:lnTo>
                <a:lnTo>
                  <a:pt x="30899" y="24384"/>
                </a:lnTo>
                <a:lnTo>
                  <a:pt x="8864" y="6223"/>
                </a:lnTo>
                <a:lnTo>
                  <a:pt x="0" y="0"/>
                </a:lnTo>
                <a:close/>
              </a:path>
            </a:pathLst>
          </a:custGeom>
          <a:solidFill>
            <a:srgbClr val="ECF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345541" y="1160272"/>
            <a:ext cx="138049" cy="1109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949121" y="717804"/>
            <a:ext cx="90792" cy="967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0" y="1406525"/>
            <a:ext cx="571500" cy="1031875"/>
          </a:xfrm>
          <a:custGeom>
            <a:avLst/>
            <a:gdLst/>
            <a:ahLst/>
            <a:cxnLst/>
            <a:rect l="l" t="t" r="r" b="b"/>
            <a:pathLst>
              <a:path w="571500" h="1031875">
                <a:moveTo>
                  <a:pt x="419100" y="0"/>
                </a:moveTo>
                <a:lnTo>
                  <a:pt x="427037" y="14224"/>
                </a:lnTo>
                <a:lnTo>
                  <a:pt x="439737" y="34925"/>
                </a:lnTo>
                <a:lnTo>
                  <a:pt x="454025" y="61849"/>
                </a:lnTo>
                <a:lnTo>
                  <a:pt x="490537" y="131699"/>
                </a:lnTo>
                <a:lnTo>
                  <a:pt x="506412" y="171450"/>
                </a:lnTo>
                <a:lnTo>
                  <a:pt x="522287" y="215900"/>
                </a:lnTo>
                <a:lnTo>
                  <a:pt x="528637" y="258699"/>
                </a:lnTo>
                <a:lnTo>
                  <a:pt x="533400" y="306324"/>
                </a:lnTo>
                <a:lnTo>
                  <a:pt x="527050" y="353949"/>
                </a:lnTo>
                <a:lnTo>
                  <a:pt x="512762" y="404749"/>
                </a:lnTo>
                <a:lnTo>
                  <a:pt x="492125" y="452374"/>
                </a:lnTo>
                <a:lnTo>
                  <a:pt x="455612" y="499999"/>
                </a:lnTo>
                <a:lnTo>
                  <a:pt x="407987" y="544449"/>
                </a:lnTo>
                <a:lnTo>
                  <a:pt x="346075" y="587375"/>
                </a:lnTo>
                <a:lnTo>
                  <a:pt x="176212" y="674624"/>
                </a:lnTo>
                <a:lnTo>
                  <a:pt x="109537" y="725424"/>
                </a:lnTo>
                <a:lnTo>
                  <a:pt x="55562" y="777875"/>
                </a:lnTo>
                <a:lnTo>
                  <a:pt x="19050" y="835025"/>
                </a:lnTo>
                <a:lnTo>
                  <a:pt x="0" y="877824"/>
                </a:lnTo>
                <a:lnTo>
                  <a:pt x="0" y="1031875"/>
                </a:lnTo>
                <a:lnTo>
                  <a:pt x="9525" y="996950"/>
                </a:lnTo>
                <a:lnTo>
                  <a:pt x="30162" y="942975"/>
                </a:lnTo>
                <a:lnTo>
                  <a:pt x="68262" y="874649"/>
                </a:lnTo>
                <a:lnTo>
                  <a:pt x="120650" y="798449"/>
                </a:lnTo>
                <a:lnTo>
                  <a:pt x="198437" y="720725"/>
                </a:lnTo>
                <a:lnTo>
                  <a:pt x="301625" y="647700"/>
                </a:lnTo>
                <a:lnTo>
                  <a:pt x="436562" y="579374"/>
                </a:lnTo>
                <a:lnTo>
                  <a:pt x="488950" y="542925"/>
                </a:lnTo>
                <a:lnTo>
                  <a:pt x="531812" y="484124"/>
                </a:lnTo>
                <a:lnTo>
                  <a:pt x="558800" y="404749"/>
                </a:lnTo>
                <a:lnTo>
                  <a:pt x="571500" y="319024"/>
                </a:lnTo>
                <a:lnTo>
                  <a:pt x="565150" y="228600"/>
                </a:lnTo>
                <a:lnTo>
                  <a:pt x="541337" y="139700"/>
                </a:lnTo>
                <a:lnTo>
                  <a:pt x="493712" y="61849"/>
                </a:lnTo>
                <a:lnTo>
                  <a:pt x="419100" y="0"/>
                </a:lnTo>
                <a:close/>
              </a:path>
            </a:pathLst>
          </a:custGeom>
          <a:solidFill>
            <a:srgbClr val="ECF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155016" y="83057"/>
            <a:ext cx="1188085" cy="1210945"/>
          </a:xfrm>
          <a:custGeom>
            <a:avLst/>
            <a:gdLst/>
            <a:ahLst/>
            <a:cxnLst/>
            <a:rect l="l" t="t" r="r" b="b"/>
            <a:pathLst>
              <a:path w="1188085" h="1210945">
                <a:moveTo>
                  <a:pt x="448856" y="1141603"/>
                </a:moveTo>
                <a:lnTo>
                  <a:pt x="560374" y="1191387"/>
                </a:lnTo>
                <a:lnTo>
                  <a:pt x="665530" y="1210818"/>
                </a:lnTo>
                <a:lnTo>
                  <a:pt x="767905" y="1206881"/>
                </a:lnTo>
                <a:lnTo>
                  <a:pt x="861009" y="1178179"/>
                </a:lnTo>
                <a:lnTo>
                  <a:pt x="892901" y="1160653"/>
                </a:lnTo>
                <a:lnTo>
                  <a:pt x="575640" y="1160653"/>
                </a:lnTo>
                <a:lnTo>
                  <a:pt x="509574" y="1158875"/>
                </a:lnTo>
                <a:lnTo>
                  <a:pt x="448856" y="1141603"/>
                </a:lnTo>
                <a:close/>
              </a:path>
              <a:path w="1188085" h="1210945">
                <a:moveTo>
                  <a:pt x="765920" y="85344"/>
                </a:moveTo>
                <a:lnTo>
                  <a:pt x="461556" y="85344"/>
                </a:lnTo>
                <a:lnTo>
                  <a:pt x="524713" y="92964"/>
                </a:lnTo>
                <a:lnTo>
                  <a:pt x="593826" y="112649"/>
                </a:lnTo>
                <a:lnTo>
                  <a:pt x="670090" y="146939"/>
                </a:lnTo>
                <a:lnTo>
                  <a:pt x="751585" y="194691"/>
                </a:lnTo>
                <a:lnTo>
                  <a:pt x="842137" y="257937"/>
                </a:lnTo>
                <a:lnTo>
                  <a:pt x="936459" y="337566"/>
                </a:lnTo>
                <a:lnTo>
                  <a:pt x="991704" y="399669"/>
                </a:lnTo>
                <a:lnTo>
                  <a:pt x="1027696" y="466852"/>
                </a:lnTo>
                <a:lnTo>
                  <a:pt x="1046365" y="540004"/>
                </a:lnTo>
                <a:lnTo>
                  <a:pt x="1050620" y="613283"/>
                </a:lnTo>
                <a:lnTo>
                  <a:pt x="1040917" y="690626"/>
                </a:lnTo>
                <a:lnTo>
                  <a:pt x="1016330" y="764286"/>
                </a:lnTo>
                <a:lnTo>
                  <a:pt x="981887" y="838454"/>
                </a:lnTo>
                <a:lnTo>
                  <a:pt x="940511" y="907288"/>
                </a:lnTo>
                <a:lnTo>
                  <a:pt x="888809" y="972947"/>
                </a:lnTo>
                <a:lnTo>
                  <a:pt x="831608" y="1030351"/>
                </a:lnTo>
                <a:lnTo>
                  <a:pt x="771575" y="1079119"/>
                </a:lnTo>
                <a:lnTo>
                  <a:pt x="706767" y="1118108"/>
                </a:lnTo>
                <a:lnTo>
                  <a:pt x="639851" y="1146937"/>
                </a:lnTo>
                <a:lnTo>
                  <a:pt x="575640" y="1160653"/>
                </a:lnTo>
                <a:lnTo>
                  <a:pt x="892901" y="1160653"/>
                </a:lnTo>
                <a:lnTo>
                  <a:pt x="946518" y="1131189"/>
                </a:lnTo>
                <a:lnTo>
                  <a:pt x="1023683" y="1067308"/>
                </a:lnTo>
                <a:lnTo>
                  <a:pt x="1086485" y="988949"/>
                </a:lnTo>
                <a:lnTo>
                  <a:pt x="1133525" y="899033"/>
                </a:lnTo>
                <a:lnTo>
                  <a:pt x="1169720" y="802005"/>
                </a:lnTo>
                <a:lnTo>
                  <a:pt x="1187881" y="697865"/>
                </a:lnTo>
                <a:lnTo>
                  <a:pt x="1185214" y="592582"/>
                </a:lnTo>
                <a:lnTo>
                  <a:pt x="1165529" y="487807"/>
                </a:lnTo>
                <a:lnTo>
                  <a:pt x="1121460" y="383794"/>
                </a:lnTo>
                <a:lnTo>
                  <a:pt x="1054900" y="286893"/>
                </a:lnTo>
                <a:lnTo>
                  <a:pt x="964933" y="198374"/>
                </a:lnTo>
                <a:lnTo>
                  <a:pt x="844880" y="122300"/>
                </a:lnTo>
                <a:lnTo>
                  <a:pt x="765920" y="85344"/>
                </a:lnTo>
                <a:close/>
              </a:path>
              <a:path w="1188085" h="1210945">
                <a:moveTo>
                  <a:pt x="396328" y="0"/>
                </a:moveTo>
                <a:lnTo>
                  <a:pt x="313855" y="12065"/>
                </a:lnTo>
                <a:lnTo>
                  <a:pt x="244551" y="36068"/>
                </a:lnTo>
                <a:lnTo>
                  <a:pt x="180746" y="68325"/>
                </a:lnTo>
                <a:lnTo>
                  <a:pt x="131546" y="109600"/>
                </a:lnTo>
                <a:lnTo>
                  <a:pt x="88836" y="152273"/>
                </a:lnTo>
                <a:lnTo>
                  <a:pt x="55714" y="199771"/>
                </a:lnTo>
                <a:lnTo>
                  <a:pt x="32448" y="246634"/>
                </a:lnTo>
                <a:lnTo>
                  <a:pt x="13271" y="290068"/>
                </a:lnTo>
                <a:lnTo>
                  <a:pt x="6146" y="328422"/>
                </a:lnTo>
                <a:lnTo>
                  <a:pt x="0" y="360045"/>
                </a:lnTo>
                <a:lnTo>
                  <a:pt x="4241" y="380492"/>
                </a:lnTo>
                <a:lnTo>
                  <a:pt x="14287" y="389128"/>
                </a:lnTo>
                <a:lnTo>
                  <a:pt x="49796" y="346456"/>
                </a:lnTo>
                <a:lnTo>
                  <a:pt x="84112" y="301498"/>
                </a:lnTo>
                <a:lnTo>
                  <a:pt x="121526" y="259715"/>
                </a:lnTo>
                <a:lnTo>
                  <a:pt x="160870" y="219075"/>
                </a:lnTo>
                <a:lnTo>
                  <a:pt x="202133" y="179324"/>
                </a:lnTo>
                <a:lnTo>
                  <a:pt x="246964" y="146812"/>
                </a:lnTo>
                <a:lnTo>
                  <a:pt x="295363" y="121539"/>
                </a:lnTo>
                <a:lnTo>
                  <a:pt x="346875" y="99695"/>
                </a:lnTo>
                <a:lnTo>
                  <a:pt x="401243" y="86487"/>
                </a:lnTo>
                <a:lnTo>
                  <a:pt x="461556" y="85344"/>
                </a:lnTo>
                <a:lnTo>
                  <a:pt x="765920" y="85344"/>
                </a:lnTo>
                <a:lnTo>
                  <a:pt x="714908" y="61468"/>
                </a:lnTo>
                <a:lnTo>
                  <a:pt x="597573" y="23241"/>
                </a:lnTo>
                <a:lnTo>
                  <a:pt x="492417" y="3937"/>
                </a:lnTo>
                <a:lnTo>
                  <a:pt x="396328" y="0"/>
                </a:lnTo>
                <a:close/>
              </a:path>
            </a:pathLst>
          </a:custGeom>
          <a:solidFill>
            <a:srgbClr val="ECF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1588" y="1341500"/>
            <a:ext cx="8991600" cy="43195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669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199648"/>
            <a:ext cx="696595" cy="1252220"/>
          </a:xfrm>
          <a:custGeom>
            <a:avLst/>
            <a:gdLst/>
            <a:ahLst/>
            <a:cxnLst/>
            <a:rect l="l" t="t" r="r" b="b"/>
            <a:pathLst>
              <a:path w="696595" h="1252220">
                <a:moveTo>
                  <a:pt x="97313" y="0"/>
                </a:moveTo>
                <a:lnTo>
                  <a:pt x="87382" y="649"/>
                </a:lnTo>
                <a:lnTo>
                  <a:pt x="75741" y="3524"/>
                </a:lnTo>
                <a:lnTo>
                  <a:pt x="59335" y="9033"/>
                </a:lnTo>
                <a:lnTo>
                  <a:pt x="35106" y="17581"/>
                </a:lnTo>
                <a:lnTo>
                  <a:pt x="0" y="29576"/>
                </a:lnTo>
                <a:lnTo>
                  <a:pt x="0" y="1042401"/>
                </a:lnTo>
                <a:lnTo>
                  <a:pt x="16867" y="1056416"/>
                </a:lnTo>
                <a:lnTo>
                  <a:pt x="28971" y="1068794"/>
                </a:lnTo>
                <a:lnTo>
                  <a:pt x="39290" y="1088613"/>
                </a:lnTo>
                <a:lnTo>
                  <a:pt x="50800" y="1124951"/>
                </a:lnTo>
                <a:lnTo>
                  <a:pt x="43978" y="1138396"/>
                </a:lnTo>
                <a:lnTo>
                  <a:pt x="28376" y="1149161"/>
                </a:lnTo>
                <a:lnTo>
                  <a:pt x="11285" y="1159331"/>
                </a:lnTo>
                <a:lnTo>
                  <a:pt x="0" y="1170989"/>
                </a:lnTo>
                <a:lnTo>
                  <a:pt x="15" y="1221814"/>
                </a:lnTo>
                <a:lnTo>
                  <a:pt x="52387" y="1241434"/>
                </a:lnTo>
                <a:lnTo>
                  <a:pt x="101600" y="1251951"/>
                </a:lnTo>
                <a:lnTo>
                  <a:pt x="101792" y="1221724"/>
                </a:lnTo>
                <a:lnTo>
                  <a:pt x="99615" y="1190634"/>
                </a:lnTo>
                <a:lnTo>
                  <a:pt x="101600" y="1161538"/>
                </a:lnTo>
                <a:lnTo>
                  <a:pt x="114300" y="1137651"/>
                </a:lnTo>
                <a:lnTo>
                  <a:pt x="146595" y="1120511"/>
                </a:lnTo>
                <a:lnTo>
                  <a:pt x="185737" y="1117212"/>
                </a:lnTo>
                <a:lnTo>
                  <a:pt x="231328" y="1117212"/>
                </a:lnTo>
                <a:lnTo>
                  <a:pt x="266700" y="1112251"/>
                </a:lnTo>
                <a:lnTo>
                  <a:pt x="309631" y="1107299"/>
                </a:lnTo>
                <a:lnTo>
                  <a:pt x="355118" y="1100820"/>
                </a:lnTo>
                <a:lnTo>
                  <a:pt x="400660" y="1091091"/>
                </a:lnTo>
                <a:lnTo>
                  <a:pt x="443759" y="1076391"/>
                </a:lnTo>
                <a:lnTo>
                  <a:pt x="481915" y="1055000"/>
                </a:lnTo>
                <a:lnTo>
                  <a:pt x="512628" y="1025193"/>
                </a:lnTo>
                <a:lnTo>
                  <a:pt x="533400" y="985251"/>
                </a:lnTo>
                <a:lnTo>
                  <a:pt x="562694" y="949632"/>
                </a:lnTo>
                <a:lnTo>
                  <a:pt x="586779" y="908655"/>
                </a:lnTo>
                <a:lnTo>
                  <a:pt x="606400" y="864701"/>
                </a:lnTo>
                <a:lnTo>
                  <a:pt x="622300" y="820151"/>
                </a:lnTo>
                <a:lnTo>
                  <a:pt x="652838" y="783917"/>
                </a:lnTo>
                <a:lnTo>
                  <a:pt x="674014" y="746491"/>
                </a:lnTo>
                <a:lnTo>
                  <a:pt x="687322" y="707637"/>
                </a:lnTo>
                <a:lnTo>
                  <a:pt x="694258" y="667116"/>
                </a:lnTo>
                <a:lnTo>
                  <a:pt x="696317" y="624690"/>
                </a:lnTo>
                <a:lnTo>
                  <a:pt x="694994" y="580121"/>
                </a:lnTo>
                <a:lnTo>
                  <a:pt x="691786" y="533171"/>
                </a:lnTo>
                <a:lnTo>
                  <a:pt x="688187" y="483601"/>
                </a:lnTo>
                <a:lnTo>
                  <a:pt x="685693" y="431174"/>
                </a:lnTo>
                <a:lnTo>
                  <a:pt x="685800" y="375651"/>
                </a:lnTo>
                <a:lnTo>
                  <a:pt x="678180" y="335702"/>
                </a:lnTo>
                <a:lnTo>
                  <a:pt x="662178" y="279009"/>
                </a:lnTo>
                <a:lnTo>
                  <a:pt x="647700" y="235951"/>
                </a:lnTo>
                <a:lnTo>
                  <a:pt x="615280" y="214522"/>
                </a:lnTo>
                <a:lnTo>
                  <a:pt x="601464" y="202439"/>
                </a:lnTo>
                <a:lnTo>
                  <a:pt x="588540" y="181712"/>
                </a:lnTo>
                <a:lnTo>
                  <a:pt x="558800" y="134351"/>
                </a:lnTo>
                <a:lnTo>
                  <a:pt x="505221" y="98883"/>
                </a:lnTo>
                <a:lnTo>
                  <a:pt x="482600" y="83551"/>
                </a:lnTo>
                <a:lnTo>
                  <a:pt x="440556" y="63396"/>
                </a:lnTo>
                <a:lnTo>
                  <a:pt x="389135" y="47087"/>
                </a:lnTo>
                <a:lnTo>
                  <a:pt x="336822" y="33134"/>
                </a:lnTo>
                <a:lnTo>
                  <a:pt x="292100" y="20051"/>
                </a:lnTo>
                <a:lnTo>
                  <a:pt x="228261" y="15894"/>
                </a:lnTo>
                <a:lnTo>
                  <a:pt x="181046" y="11519"/>
                </a:lnTo>
                <a:lnTo>
                  <a:pt x="147400" y="7336"/>
                </a:lnTo>
                <a:lnTo>
                  <a:pt x="108589" y="1169"/>
                </a:lnTo>
                <a:lnTo>
                  <a:pt x="97313" y="0"/>
                </a:lnTo>
                <a:close/>
              </a:path>
              <a:path w="696595" h="1252220">
                <a:moveTo>
                  <a:pt x="231328" y="1117212"/>
                </a:moveTo>
                <a:lnTo>
                  <a:pt x="185737" y="1117212"/>
                </a:lnTo>
                <a:lnTo>
                  <a:pt x="227260" y="1117783"/>
                </a:lnTo>
                <a:lnTo>
                  <a:pt x="231328" y="1117212"/>
                </a:lnTo>
                <a:close/>
              </a:path>
            </a:pathLst>
          </a:custGeom>
          <a:solidFill>
            <a:srgbClr val="F1DFFC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3892" y="3922395"/>
            <a:ext cx="222250" cy="284480"/>
          </a:xfrm>
          <a:custGeom>
            <a:avLst/>
            <a:gdLst/>
            <a:ahLst/>
            <a:cxnLst/>
            <a:rect l="l" t="t" r="r" b="b"/>
            <a:pathLst>
              <a:path w="222250" h="284479">
                <a:moveTo>
                  <a:pt x="221880" y="0"/>
                </a:moveTo>
                <a:lnTo>
                  <a:pt x="0" y="162559"/>
                </a:lnTo>
                <a:lnTo>
                  <a:pt x="113447" y="284352"/>
                </a:lnTo>
                <a:lnTo>
                  <a:pt x="22188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16255" y="4201286"/>
            <a:ext cx="125095" cy="403225"/>
          </a:xfrm>
          <a:custGeom>
            <a:avLst/>
            <a:gdLst/>
            <a:ahLst/>
            <a:cxnLst/>
            <a:rect l="l" t="t" r="r" b="b"/>
            <a:pathLst>
              <a:path w="125095" h="403225">
                <a:moveTo>
                  <a:pt x="90563" y="0"/>
                </a:moveTo>
                <a:lnTo>
                  <a:pt x="0" y="384556"/>
                </a:lnTo>
                <a:lnTo>
                  <a:pt x="124485" y="403098"/>
                </a:lnTo>
                <a:lnTo>
                  <a:pt x="90563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25601" y="4035933"/>
            <a:ext cx="219075" cy="386080"/>
          </a:xfrm>
          <a:custGeom>
            <a:avLst/>
            <a:gdLst/>
            <a:ahLst/>
            <a:cxnLst/>
            <a:rect l="l" t="t" r="r" b="b"/>
            <a:pathLst>
              <a:path w="219075" h="386079">
                <a:moveTo>
                  <a:pt x="0" y="0"/>
                </a:moveTo>
                <a:lnTo>
                  <a:pt x="127749" y="385699"/>
                </a:lnTo>
                <a:lnTo>
                  <a:pt x="219036" y="309499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51841" y="2755900"/>
            <a:ext cx="1118235" cy="1219200"/>
          </a:xfrm>
          <a:custGeom>
            <a:avLst/>
            <a:gdLst/>
            <a:ahLst/>
            <a:cxnLst/>
            <a:rect l="l" t="t" r="r" b="b"/>
            <a:pathLst>
              <a:path w="1118235" h="1219200">
                <a:moveTo>
                  <a:pt x="1083919" y="684958"/>
                </a:moveTo>
                <a:lnTo>
                  <a:pt x="64257" y="684958"/>
                </a:lnTo>
                <a:lnTo>
                  <a:pt x="64764" y="685640"/>
                </a:lnTo>
                <a:lnTo>
                  <a:pt x="67652" y="699120"/>
                </a:lnTo>
                <a:lnTo>
                  <a:pt x="76758" y="736600"/>
                </a:lnTo>
                <a:lnTo>
                  <a:pt x="89282" y="786150"/>
                </a:lnTo>
                <a:lnTo>
                  <a:pt x="96514" y="814446"/>
                </a:lnTo>
                <a:lnTo>
                  <a:pt x="100571" y="831453"/>
                </a:lnTo>
                <a:lnTo>
                  <a:pt x="103569" y="847137"/>
                </a:lnTo>
                <a:lnTo>
                  <a:pt x="107626" y="871464"/>
                </a:lnTo>
                <a:lnTo>
                  <a:pt x="114858" y="914400"/>
                </a:lnTo>
                <a:lnTo>
                  <a:pt x="149684" y="968621"/>
                </a:lnTo>
                <a:lnTo>
                  <a:pt x="174290" y="1000982"/>
                </a:lnTo>
                <a:lnTo>
                  <a:pt x="203758" y="1028700"/>
                </a:lnTo>
                <a:lnTo>
                  <a:pt x="244264" y="1054248"/>
                </a:lnTo>
                <a:lnTo>
                  <a:pt x="288491" y="1071165"/>
                </a:lnTo>
                <a:lnTo>
                  <a:pt x="334801" y="1082724"/>
                </a:lnTo>
                <a:lnTo>
                  <a:pt x="381558" y="1092200"/>
                </a:lnTo>
                <a:lnTo>
                  <a:pt x="456700" y="1093216"/>
                </a:lnTo>
                <a:lnTo>
                  <a:pt x="521457" y="1095724"/>
                </a:lnTo>
                <a:lnTo>
                  <a:pt x="588992" y="1101682"/>
                </a:lnTo>
                <a:lnTo>
                  <a:pt x="647795" y="1112678"/>
                </a:lnTo>
                <a:lnTo>
                  <a:pt x="686358" y="1130300"/>
                </a:lnTo>
                <a:lnTo>
                  <a:pt x="704416" y="1171749"/>
                </a:lnTo>
                <a:lnTo>
                  <a:pt x="707120" y="1196147"/>
                </a:lnTo>
                <a:lnTo>
                  <a:pt x="711758" y="1219200"/>
                </a:lnTo>
                <a:lnTo>
                  <a:pt x="766006" y="1202430"/>
                </a:lnTo>
                <a:lnTo>
                  <a:pt x="807008" y="1180480"/>
                </a:lnTo>
                <a:lnTo>
                  <a:pt x="816087" y="1173458"/>
                </a:lnTo>
                <a:lnTo>
                  <a:pt x="826058" y="1168400"/>
                </a:lnTo>
                <a:lnTo>
                  <a:pt x="846001" y="1163734"/>
                </a:lnTo>
                <a:lnTo>
                  <a:pt x="866540" y="1159843"/>
                </a:lnTo>
                <a:lnTo>
                  <a:pt x="885887" y="1153880"/>
                </a:lnTo>
                <a:lnTo>
                  <a:pt x="902258" y="1143000"/>
                </a:lnTo>
                <a:lnTo>
                  <a:pt x="904962" y="1134814"/>
                </a:lnTo>
                <a:lnTo>
                  <a:pt x="901266" y="1125140"/>
                </a:lnTo>
                <a:lnTo>
                  <a:pt x="894891" y="1114871"/>
                </a:lnTo>
                <a:lnTo>
                  <a:pt x="889558" y="1104900"/>
                </a:lnTo>
                <a:lnTo>
                  <a:pt x="835980" y="1086790"/>
                </a:lnTo>
                <a:lnTo>
                  <a:pt x="813358" y="1079500"/>
                </a:lnTo>
                <a:lnTo>
                  <a:pt x="790736" y="1075942"/>
                </a:lnTo>
                <a:lnTo>
                  <a:pt x="765733" y="1073896"/>
                </a:lnTo>
                <a:lnTo>
                  <a:pt x="745493" y="1068302"/>
                </a:lnTo>
                <a:lnTo>
                  <a:pt x="737158" y="1054100"/>
                </a:lnTo>
                <a:lnTo>
                  <a:pt x="745716" y="1042739"/>
                </a:lnTo>
                <a:lnTo>
                  <a:pt x="766329" y="1041796"/>
                </a:lnTo>
                <a:lnTo>
                  <a:pt x="809774" y="1041796"/>
                </a:lnTo>
                <a:lnTo>
                  <a:pt x="813358" y="1041400"/>
                </a:lnTo>
                <a:lnTo>
                  <a:pt x="826877" y="1033857"/>
                </a:lnTo>
                <a:lnTo>
                  <a:pt x="839354" y="1024112"/>
                </a:lnTo>
                <a:lnTo>
                  <a:pt x="851533" y="1013485"/>
                </a:lnTo>
                <a:lnTo>
                  <a:pt x="864158" y="1003300"/>
                </a:lnTo>
                <a:lnTo>
                  <a:pt x="905446" y="983503"/>
                </a:lnTo>
                <a:lnTo>
                  <a:pt x="939664" y="955176"/>
                </a:lnTo>
                <a:lnTo>
                  <a:pt x="968078" y="920198"/>
                </a:lnTo>
                <a:lnTo>
                  <a:pt x="991952" y="880443"/>
                </a:lnTo>
                <a:lnTo>
                  <a:pt x="1012552" y="837789"/>
                </a:lnTo>
                <a:lnTo>
                  <a:pt x="1031143" y="794113"/>
                </a:lnTo>
                <a:lnTo>
                  <a:pt x="1048990" y="751291"/>
                </a:lnTo>
                <a:lnTo>
                  <a:pt x="1067358" y="711200"/>
                </a:lnTo>
                <a:lnTo>
                  <a:pt x="1079562" y="691024"/>
                </a:lnTo>
                <a:lnTo>
                  <a:pt x="1083919" y="684958"/>
                </a:lnTo>
                <a:close/>
              </a:path>
              <a:path w="1118235" h="1219200">
                <a:moveTo>
                  <a:pt x="809774" y="1041796"/>
                </a:moveTo>
                <a:lnTo>
                  <a:pt x="766329" y="1041796"/>
                </a:lnTo>
                <a:lnTo>
                  <a:pt x="791406" y="1043830"/>
                </a:lnTo>
                <a:lnTo>
                  <a:pt x="809774" y="1041796"/>
                </a:lnTo>
                <a:close/>
              </a:path>
              <a:path w="1118235" h="1219200">
                <a:moveTo>
                  <a:pt x="1107069" y="609600"/>
                </a:moveTo>
                <a:lnTo>
                  <a:pt x="25958" y="609600"/>
                </a:lnTo>
                <a:lnTo>
                  <a:pt x="32408" y="611088"/>
                </a:lnTo>
                <a:lnTo>
                  <a:pt x="34690" y="621506"/>
                </a:lnTo>
                <a:lnTo>
                  <a:pt x="35781" y="635496"/>
                </a:lnTo>
                <a:lnTo>
                  <a:pt x="38658" y="647700"/>
                </a:lnTo>
                <a:lnTo>
                  <a:pt x="55040" y="677189"/>
                </a:lnTo>
                <a:lnTo>
                  <a:pt x="62294" y="685875"/>
                </a:lnTo>
                <a:lnTo>
                  <a:pt x="64257" y="684958"/>
                </a:lnTo>
                <a:lnTo>
                  <a:pt x="1083919" y="684958"/>
                </a:lnTo>
                <a:lnTo>
                  <a:pt x="1091171" y="674862"/>
                </a:lnTo>
                <a:lnTo>
                  <a:pt x="1100398" y="657818"/>
                </a:lnTo>
                <a:lnTo>
                  <a:pt x="1105458" y="635000"/>
                </a:lnTo>
                <a:lnTo>
                  <a:pt x="1107069" y="609600"/>
                </a:lnTo>
                <a:close/>
              </a:path>
              <a:path w="1118235" h="1219200">
                <a:moveTo>
                  <a:pt x="546658" y="0"/>
                </a:moveTo>
                <a:lnTo>
                  <a:pt x="501554" y="5850"/>
                </a:lnTo>
                <a:lnTo>
                  <a:pt x="456230" y="13612"/>
                </a:lnTo>
                <a:lnTo>
                  <a:pt x="412316" y="25177"/>
                </a:lnTo>
                <a:lnTo>
                  <a:pt x="371445" y="42436"/>
                </a:lnTo>
                <a:lnTo>
                  <a:pt x="335249" y="67280"/>
                </a:lnTo>
                <a:lnTo>
                  <a:pt x="305358" y="101600"/>
                </a:lnTo>
                <a:lnTo>
                  <a:pt x="296577" y="106412"/>
                </a:lnTo>
                <a:lnTo>
                  <a:pt x="275593" y="118665"/>
                </a:lnTo>
                <a:lnTo>
                  <a:pt x="250441" y="135086"/>
                </a:lnTo>
                <a:lnTo>
                  <a:pt x="229158" y="152400"/>
                </a:lnTo>
                <a:lnTo>
                  <a:pt x="209885" y="171217"/>
                </a:lnTo>
                <a:lnTo>
                  <a:pt x="190463" y="189880"/>
                </a:lnTo>
                <a:lnTo>
                  <a:pt x="152958" y="228600"/>
                </a:lnTo>
                <a:lnTo>
                  <a:pt x="121666" y="263595"/>
                </a:lnTo>
                <a:lnTo>
                  <a:pt x="87782" y="302851"/>
                </a:lnTo>
                <a:lnTo>
                  <a:pt x="55575" y="344929"/>
                </a:lnTo>
                <a:lnTo>
                  <a:pt x="29311" y="388392"/>
                </a:lnTo>
                <a:lnTo>
                  <a:pt x="13258" y="431800"/>
                </a:lnTo>
                <a:lnTo>
                  <a:pt x="3505" y="486785"/>
                </a:lnTo>
                <a:lnTo>
                  <a:pt x="0" y="529366"/>
                </a:lnTo>
                <a:lnTo>
                  <a:pt x="1371" y="567314"/>
                </a:lnTo>
                <a:lnTo>
                  <a:pt x="6248" y="608401"/>
                </a:lnTo>
                <a:lnTo>
                  <a:pt x="13258" y="660400"/>
                </a:lnTo>
                <a:lnTo>
                  <a:pt x="15019" y="646176"/>
                </a:lnTo>
                <a:lnTo>
                  <a:pt x="15441" y="631380"/>
                </a:lnTo>
                <a:lnTo>
                  <a:pt x="17946" y="618394"/>
                </a:lnTo>
                <a:lnTo>
                  <a:pt x="25958" y="609600"/>
                </a:lnTo>
                <a:lnTo>
                  <a:pt x="1107069" y="609600"/>
                </a:lnTo>
                <a:lnTo>
                  <a:pt x="1108824" y="581909"/>
                </a:lnTo>
                <a:lnTo>
                  <a:pt x="1111220" y="529006"/>
                </a:lnTo>
                <a:lnTo>
                  <a:pt x="1112999" y="476202"/>
                </a:lnTo>
                <a:lnTo>
                  <a:pt x="1114513" y="423408"/>
                </a:lnTo>
                <a:lnTo>
                  <a:pt x="1116115" y="370537"/>
                </a:lnTo>
                <a:lnTo>
                  <a:pt x="1118158" y="317500"/>
                </a:lnTo>
                <a:lnTo>
                  <a:pt x="1104689" y="268682"/>
                </a:lnTo>
                <a:lnTo>
                  <a:pt x="1090179" y="231949"/>
                </a:lnTo>
                <a:lnTo>
                  <a:pt x="1070608" y="196717"/>
                </a:lnTo>
                <a:lnTo>
                  <a:pt x="1041958" y="152400"/>
                </a:lnTo>
                <a:lnTo>
                  <a:pt x="1004976" y="123362"/>
                </a:lnTo>
                <a:lnTo>
                  <a:pt x="966317" y="88320"/>
                </a:lnTo>
                <a:lnTo>
                  <a:pt x="925829" y="53827"/>
                </a:lnTo>
                <a:lnTo>
                  <a:pt x="883361" y="26436"/>
                </a:lnTo>
                <a:lnTo>
                  <a:pt x="838758" y="12700"/>
                </a:lnTo>
                <a:lnTo>
                  <a:pt x="790222" y="8205"/>
                </a:lnTo>
                <a:lnTo>
                  <a:pt x="741509" y="5484"/>
                </a:lnTo>
                <a:lnTo>
                  <a:pt x="692708" y="3921"/>
                </a:lnTo>
                <a:lnTo>
                  <a:pt x="595195" y="1796"/>
                </a:lnTo>
                <a:lnTo>
                  <a:pt x="546658" y="0"/>
                </a:lnTo>
                <a:close/>
              </a:path>
            </a:pathLst>
          </a:custGeom>
          <a:solidFill>
            <a:srgbClr val="EBF7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65315" y="2709036"/>
            <a:ext cx="905510" cy="1046480"/>
          </a:xfrm>
          <a:custGeom>
            <a:avLst/>
            <a:gdLst/>
            <a:ahLst/>
            <a:cxnLst/>
            <a:rect l="l" t="t" r="r" b="b"/>
            <a:pathLst>
              <a:path w="905510" h="1046479">
                <a:moveTo>
                  <a:pt x="676198" y="73151"/>
                </a:moveTo>
                <a:lnTo>
                  <a:pt x="256019" y="73151"/>
                </a:lnTo>
                <a:lnTo>
                  <a:pt x="300888" y="78739"/>
                </a:lnTo>
                <a:lnTo>
                  <a:pt x="346836" y="79755"/>
                </a:lnTo>
                <a:lnTo>
                  <a:pt x="425640" y="98171"/>
                </a:lnTo>
                <a:lnTo>
                  <a:pt x="463956" y="112013"/>
                </a:lnTo>
                <a:lnTo>
                  <a:pt x="501167" y="130555"/>
                </a:lnTo>
                <a:lnTo>
                  <a:pt x="534009" y="148082"/>
                </a:lnTo>
                <a:lnTo>
                  <a:pt x="564680" y="174878"/>
                </a:lnTo>
                <a:lnTo>
                  <a:pt x="600811" y="198120"/>
                </a:lnTo>
                <a:lnTo>
                  <a:pt x="659955" y="261112"/>
                </a:lnTo>
                <a:lnTo>
                  <a:pt x="704888" y="345313"/>
                </a:lnTo>
                <a:lnTo>
                  <a:pt x="727964" y="444118"/>
                </a:lnTo>
                <a:lnTo>
                  <a:pt x="724789" y="556513"/>
                </a:lnTo>
                <a:lnTo>
                  <a:pt x="708469" y="665734"/>
                </a:lnTo>
                <a:lnTo>
                  <a:pt x="681227" y="782320"/>
                </a:lnTo>
                <a:lnTo>
                  <a:pt x="643026" y="886460"/>
                </a:lnTo>
                <a:lnTo>
                  <a:pt x="608088" y="976502"/>
                </a:lnTo>
                <a:lnTo>
                  <a:pt x="568769" y="1045971"/>
                </a:lnTo>
                <a:lnTo>
                  <a:pt x="621245" y="999363"/>
                </a:lnTo>
                <a:lnTo>
                  <a:pt x="687933" y="931290"/>
                </a:lnTo>
                <a:lnTo>
                  <a:pt x="760056" y="839977"/>
                </a:lnTo>
                <a:lnTo>
                  <a:pt x="829957" y="738377"/>
                </a:lnTo>
                <a:lnTo>
                  <a:pt x="880249" y="622300"/>
                </a:lnTo>
                <a:lnTo>
                  <a:pt x="905268" y="495426"/>
                </a:lnTo>
                <a:lnTo>
                  <a:pt x="897521" y="370713"/>
                </a:lnTo>
                <a:lnTo>
                  <a:pt x="842657" y="249682"/>
                </a:lnTo>
                <a:lnTo>
                  <a:pt x="778040" y="170687"/>
                </a:lnTo>
                <a:lnTo>
                  <a:pt x="723277" y="108712"/>
                </a:lnTo>
                <a:lnTo>
                  <a:pt x="676198" y="73151"/>
                </a:lnTo>
                <a:close/>
              </a:path>
              <a:path w="905510" h="1046479">
                <a:moveTo>
                  <a:pt x="342391" y="0"/>
                </a:moveTo>
                <a:lnTo>
                  <a:pt x="285495" y="6350"/>
                </a:lnTo>
                <a:lnTo>
                  <a:pt x="229692" y="8000"/>
                </a:lnTo>
                <a:lnTo>
                  <a:pt x="181559" y="16510"/>
                </a:lnTo>
                <a:lnTo>
                  <a:pt x="102793" y="37337"/>
                </a:lnTo>
                <a:lnTo>
                  <a:pt x="66700" y="53466"/>
                </a:lnTo>
                <a:lnTo>
                  <a:pt x="33896" y="75311"/>
                </a:lnTo>
                <a:lnTo>
                  <a:pt x="0" y="101853"/>
                </a:lnTo>
                <a:lnTo>
                  <a:pt x="57988" y="90804"/>
                </a:lnTo>
                <a:lnTo>
                  <a:pt x="110502" y="83438"/>
                </a:lnTo>
                <a:lnTo>
                  <a:pt x="213347" y="77977"/>
                </a:lnTo>
                <a:lnTo>
                  <a:pt x="256019" y="73151"/>
                </a:lnTo>
                <a:lnTo>
                  <a:pt x="676198" y="73151"/>
                </a:lnTo>
                <a:lnTo>
                  <a:pt x="638975" y="54610"/>
                </a:lnTo>
                <a:lnTo>
                  <a:pt x="608330" y="47371"/>
                </a:lnTo>
                <a:lnTo>
                  <a:pt x="543737" y="7747"/>
                </a:lnTo>
                <a:lnTo>
                  <a:pt x="342391" y="0"/>
                </a:lnTo>
                <a:close/>
              </a:path>
            </a:pathLst>
          </a:custGeom>
          <a:solidFill>
            <a:srgbClr val="EB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00322" y="2837179"/>
            <a:ext cx="721360" cy="1043305"/>
          </a:xfrm>
          <a:custGeom>
            <a:avLst/>
            <a:gdLst/>
            <a:ahLst/>
            <a:cxnLst/>
            <a:rect l="l" t="t" r="r" b="b"/>
            <a:pathLst>
              <a:path w="721360" h="1043304">
                <a:moveTo>
                  <a:pt x="450019" y="0"/>
                </a:moveTo>
                <a:lnTo>
                  <a:pt x="403054" y="3810"/>
                </a:lnTo>
                <a:lnTo>
                  <a:pt x="369196" y="10668"/>
                </a:lnTo>
                <a:lnTo>
                  <a:pt x="339694" y="18542"/>
                </a:lnTo>
                <a:lnTo>
                  <a:pt x="311297" y="21717"/>
                </a:lnTo>
                <a:lnTo>
                  <a:pt x="291637" y="27050"/>
                </a:lnTo>
                <a:lnTo>
                  <a:pt x="267609" y="31242"/>
                </a:lnTo>
                <a:lnTo>
                  <a:pt x="246857" y="41148"/>
                </a:lnTo>
                <a:lnTo>
                  <a:pt x="221736" y="50037"/>
                </a:lnTo>
                <a:lnTo>
                  <a:pt x="120149" y="149479"/>
                </a:lnTo>
                <a:lnTo>
                  <a:pt x="44787" y="294513"/>
                </a:lnTo>
                <a:lnTo>
                  <a:pt x="31681" y="370205"/>
                </a:lnTo>
                <a:lnTo>
                  <a:pt x="14198" y="445008"/>
                </a:lnTo>
                <a:lnTo>
                  <a:pt x="4368" y="526415"/>
                </a:lnTo>
                <a:lnTo>
                  <a:pt x="0" y="604266"/>
                </a:lnTo>
                <a:lnTo>
                  <a:pt x="12015" y="690880"/>
                </a:lnTo>
                <a:lnTo>
                  <a:pt x="43695" y="772160"/>
                </a:lnTo>
                <a:lnTo>
                  <a:pt x="97213" y="858520"/>
                </a:lnTo>
                <a:lnTo>
                  <a:pt x="140901" y="908177"/>
                </a:lnTo>
                <a:lnTo>
                  <a:pt x="194431" y="955167"/>
                </a:lnTo>
                <a:lnTo>
                  <a:pt x="259963" y="990219"/>
                </a:lnTo>
                <a:lnTo>
                  <a:pt x="297098" y="1008761"/>
                </a:lnTo>
                <a:lnTo>
                  <a:pt x="374657" y="1031875"/>
                </a:lnTo>
                <a:lnTo>
                  <a:pt x="464218" y="1042924"/>
                </a:lnTo>
                <a:lnTo>
                  <a:pt x="558159" y="1035304"/>
                </a:lnTo>
                <a:lnTo>
                  <a:pt x="665208" y="1011047"/>
                </a:lnTo>
                <a:lnTo>
                  <a:pt x="673448" y="1007872"/>
                </a:lnTo>
                <a:lnTo>
                  <a:pt x="546145" y="1007872"/>
                </a:lnTo>
                <a:lnTo>
                  <a:pt x="492627" y="1000252"/>
                </a:lnTo>
                <a:lnTo>
                  <a:pt x="440189" y="988060"/>
                </a:lnTo>
                <a:lnTo>
                  <a:pt x="393225" y="972185"/>
                </a:lnTo>
                <a:lnTo>
                  <a:pt x="352813" y="947928"/>
                </a:lnTo>
                <a:lnTo>
                  <a:pt x="311297" y="928370"/>
                </a:lnTo>
                <a:lnTo>
                  <a:pt x="271978" y="899414"/>
                </a:lnTo>
                <a:lnTo>
                  <a:pt x="243580" y="863219"/>
                </a:lnTo>
                <a:lnTo>
                  <a:pt x="218460" y="832739"/>
                </a:lnTo>
                <a:lnTo>
                  <a:pt x="191155" y="791845"/>
                </a:lnTo>
                <a:lnTo>
                  <a:pt x="173680" y="748284"/>
                </a:lnTo>
                <a:lnTo>
                  <a:pt x="160561" y="705866"/>
                </a:lnTo>
                <a:lnTo>
                  <a:pt x="151823" y="664337"/>
                </a:lnTo>
                <a:lnTo>
                  <a:pt x="145270" y="613537"/>
                </a:lnTo>
                <a:lnTo>
                  <a:pt x="156192" y="448564"/>
                </a:lnTo>
                <a:lnTo>
                  <a:pt x="187878" y="313182"/>
                </a:lnTo>
                <a:lnTo>
                  <a:pt x="235935" y="206121"/>
                </a:lnTo>
                <a:lnTo>
                  <a:pt x="291637" y="125475"/>
                </a:lnTo>
                <a:lnTo>
                  <a:pt x="351721" y="65659"/>
                </a:lnTo>
                <a:lnTo>
                  <a:pt x="401962" y="28194"/>
                </a:lnTo>
                <a:lnTo>
                  <a:pt x="434728" y="6223"/>
                </a:lnTo>
                <a:lnTo>
                  <a:pt x="450019" y="0"/>
                </a:lnTo>
                <a:close/>
              </a:path>
              <a:path w="721360" h="1043304">
                <a:moveTo>
                  <a:pt x="720910" y="989584"/>
                </a:moveTo>
                <a:lnTo>
                  <a:pt x="663023" y="1000760"/>
                </a:lnTo>
                <a:lnTo>
                  <a:pt x="601847" y="1006094"/>
                </a:lnTo>
                <a:lnTo>
                  <a:pt x="546145" y="1007872"/>
                </a:lnTo>
                <a:lnTo>
                  <a:pt x="673448" y="1007872"/>
                </a:lnTo>
                <a:lnTo>
                  <a:pt x="720910" y="989584"/>
                </a:lnTo>
                <a:close/>
              </a:path>
            </a:pathLst>
          </a:custGeom>
          <a:solidFill>
            <a:srgbClr val="EB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63270" y="3044444"/>
            <a:ext cx="241935" cy="521970"/>
          </a:xfrm>
          <a:custGeom>
            <a:avLst/>
            <a:gdLst/>
            <a:ahLst/>
            <a:cxnLst/>
            <a:rect l="l" t="t" r="r" b="b"/>
            <a:pathLst>
              <a:path w="241934" h="521970">
                <a:moveTo>
                  <a:pt x="133045" y="0"/>
                </a:moveTo>
                <a:lnTo>
                  <a:pt x="72072" y="51815"/>
                </a:lnTo>
                <a:lnTo>
                  <a:pt x="41935" y="101091"/>
                </a:lnTo>
                <a:lnTo>
                  <a:pt x="15709" y="163575"/>
                </a:lnTo>
                <a:lnTo>
                  <a:pt x="0" y="240791"/>
                </a:lnTo>
                <a:lnTo>
                  <a:pt x="5791" y="325373"/>
                </a:lnTo>
                <a:lnTo>
                  <a:pt x="34747" y="420369"/>
                </a:lnTo>
                <a:lnTo>
                  <a:pt x="90182" y="521461"/>
                </a:lnTo>
                <a:lnTo>
                  <a:pt x="116611" y="517905"/>
                </a:lnTo>
                <a:lnTo>
                  <a:pt x="142494" y="516508"/>
                </a:lnTo>
                <a:lnTo>
                  <a:pt x="195897" y="506983"/>
                </a:lnTo>
                <a:lnTo>
                  <a:pt x="232740" y="488695"/>
                </a:lnTo>
                <a:lnTo>
                  <a:pt x="241465" y="461263"/>
                </a:lnTo>
                <a:lnTo>
                  <a:pt x="218795" y="438911"/>
                </a:lnTo>
                <a:lnTo>
                  <a:pt x="188950" y="407415"/>
                </a:lnTo>
                <a:lnTo>
                  <a:pt x="157429" y="373125"/>
                </a:lnTo>
                <a:lnTo>
                  <a:pt x="128638" y="327151"/>
                </a:lnTo>
                <a:lnTo>
                  <a:pt x="105295" y="267842"/>
                </a:lnTo>
                <a:lnTo>
                  <a:pt x="94589" y="194309"/>
                </a:lnTo>
                <a:lnTo>
                  <a:pt x="101447" y="105282"/>
                </a:lnTo>
                <a:lnTo>
                  <a:pt x="133045" y="0"/>
                </a:lnTo>
                <a:close/>
              </a:path>
            </a:pathLst>
          </a:custGeom>
          <a:solidFill>
            <a:srgbClr val="EB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854595" y="3788790"/>
            <a:ext cx="313055" cy="279400"/>
          </a:xfrm>
          <a:custGeom>
            <a:avLst/>
            <a:gdLst/>
            <a:ahLst/>
            <a:cxnLst/>
            <a:rect l="l" t="t" r="r" b="b"/>
            <a:pathLst>
              <a:path w="313055" h="279400">
                <a:moveTo>
                  <a:pt x="160655" y="0"/>
                </a:moveTo>
                <a:lnTo>
                  <a:pt x="63487" y="27685"/>
                </a:lnTo>
                <a:lnTo>
                  <a:pt x="65697" y="28193"/>
                </a:lnTo>
                <a:lnTo>
                  <a:pt x="73977" y="32511"/>
                </a:lnTo>
                <a:lnTo>
                  <a:pt x="81737" y="39115"/>
                </a:lnTo>
                <a:lnTo>
                  <a:pt x="96634" y="45084"/>
                </a:lnTo>
                <a:lnTo>
                  <a:pt x="115951" y="51942"/>
                </a:lnTo>
                <a:lnTo>
                  <a:pt x="136931" y="61594"/>
                </a:lnTo>
                <a:lnTo>
                  <a:pt x="158457" y="69087"/>
                </a:lnTo>
                <a:lnTo>
                  <a:pt x="181114" y="81533"/>
                </a:lnTo>
                <a:lnTo>
                  <a:pt x="159131" y="86105"/>
                </a:lnTo>
                <a:lnTo>
                  <a:pt x="130098" y="100837"/>
                </a:lnTo>
                <a:lnTo>
                  <a:pt x="98920" y="124840"/>
                </a:lnTo>
                <a:lnTo>
                  <a:pt x="68351" y="156082"/>
                </a:lnTo>
                <a:lnTo>
                  <a:pt x="39992" y="187832"/>
                </a:lnTo>
                <a:lnTo>
                  <a:pt x="15506" y="222884"/>
                </a:lnTo>
                <a:lnTo>
                  <a:pt x="0" y="279272"/>
                </a:lnTo>
                <a:lnTo>
                  <a:pt x="46304" y="220471"/>
                </a:lnTo>
                <a:lnTo>
                  <a:pt x="98234" y="177418"/>
                </a:lnTo>
                <a:lnTo>
                  <a:pt x="147510" y="145795"/>
                </a:lnTo>
                <a:lnTo>
                  <a:pt x="199593" y="121919"/>
                </a:lnTo>
                <a:lnTo>
                  <a:pt x="242925" y="105663"/>
                </a:lnTo>
                <a:lnTo>
                  <a:pt x="305574" y="96265"/>
                </a:lnTo>
                <a:lnTo>
                  <a:pt x="312724" y="95503"/>
                </a:lnTo>
                <a:lnTo>
                  <a:pt x="160655" y="0"/>
                </a:lnTo>
                <a:close/>
              </a:path>
            </a:pathLst>
          </a:custGeom>
          <a:solidFill>
            <a:srgbClr val="EB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828154" y="3846576"/>
            <a:ext cx="47625" cy="187325"/>
          </a:xfrm>
          <a:custGeom>
            <a:avLst/>
            <a:gdLst/>
            <a:ahLst/>
            <a:cxnLst/>
            <a:rect l="l" t="t" r="r" b="b"/>
            <a:pathLst>
              <a:path w="47625" h="187325">
                <a:moveTo>
                  <a:pt x="1981" y="0"/>
                </a:moveTo>
                <a:lnTo>
                  <a:pt x="3301" y="53848"/>
                </a:lnTo>
                <a:lnTo>
                  <a:pt x="4000" y="90550"/>
                </a:lnTo>
                <a:lnTo>
                  <a:pt x="4152" y="129540"/>
                </a:lnTo>
                <a:lnTo>
                  <a:pt x="0" y="186944"/>
                </a:lnTo>
                <a:lnTo>
                  <a:pt x="26758" y="151892"/>
                </a:lnTo>
                <a:lnTo>
                  <a:pt x="41986" y="116459"/>
                </a:lnTo>
                <a:lnTo>
                  <a:pt x="47332" y="83693"/>
                </a:lnTo>
                <a:lnTo>
                  <a:pt x="46685" y="56768"/>
                </a:lnTo>
                <a:lnTo>
                  <a:pt x="41084" y="31115"/>
                </a:lnTo>
                <a:lnTo>
                  <a:pt x="28397" y="15875"/>
                </a:lnTo>
                <a:lnTo>
                  <a:pt x="15176" y="3048"/>
                </a:lnTo>
                <a:lnTo>
                  <a:pt x="1981" y="0"/>
                </a:lnTo>
                <a:close/>
              </a:path>
            </a:pathLst>
          </a:custGeom>
          <a:solidFill>
            <a:srgbClr val="EB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077061" y="4053332"/>
            <a:ext cx="899160" cy="925830"/>
          </a:xfrm>
          <a:custGeom>
            <a:avLst/>
            <a:gdLst/>
            <a:ahLst/>
            <a:cxnLst/>
            <a:rect l="l" t="t" r="r" b="b"/>
            <a:pathLst>
              <a:path w="899160" h="925829">
                <a:moveTo>
                  <a:pt x="0" y="0"/>
                </a:moveTo>
                <a:lnTo>
                  <a:pt x="10693" y="70866"/>
                </a:lnTo>
                <a:lnTo>
                  <a:pt x="36563" y="149987"/>
                </a:lnTo>
                <a:lnTo>
                  <a:pt x="71907" y="234188"/>
                </a:lnTo>
                <a:lnTo>
                  <a:pt x="113753" y="324485"/>
                </a:lnTo>
                <a:lnTo>
                  <a:pt x="164541" y="411861"/>
                </a:lnTo>
                <a:lnTo>
                  <a:pt x="220243" y="499237"/>
                </a:lnTo>
                <a:lnTo>
                  <a:pt x="274599" y="575437"/>
                </a:lnTo>
                <a:lnTo>
                  <a:pt x="331368" y="642620"/>
                </a:lnTo>
                <a:lnTo>
                  <a:pt x="393090" y="709803"/>
                </a:lnTo>
                <a:lnTo>
                  <a:pt x="451510" y="764921"/>
                </a:lnTo>
                <a:lnTo>
                  <a:pt x="505993" y="804672"/>
                </a:lnTo>
                <a:lnTo>
                  <a:pt x="557682" y="840486"/>
                </a:lnTo>
                <a:lnTo>
                  <a:pt x="606958" y="867029"/>
                </a:lnTo>
                <a:lnTo>
                  <a:pt x="714019" y="909320"/>
                </a:lnTo>
                <a:lnTo>
                  <a:pt x="773709" y="925830"/>
                </a:lnTo>
                <a:lnTo>
                  <a:pt x="898550" y="894334"/>
                </a:lnTo>
                <a:lnTo>
                  <a:pt x="761898" y="838708"/>
                </a:lnTo>
                <a:lnTo>
                  <a:pt x="623214" y="768985"/>
                </a:lnTo>
                <a:lnTo>
                  <a:pt x="503199" y="696341"/>
                </a:lnTo>
                <a:lnTo>
                  <a:pt x="410108" y="614807"/>
                </a:lnTo>
                <a:lnTo>
                  <a:pt x="372262" y="576072"/>
                </a:lnTo>
                <a:lnTo>
                  <a:pt x="332130" y="541528"/>
                </a:lnTo>
                <a:lnTo>
                  <a:pt x="286664" y="498729"/>
                </a:lnTo>
                <a:lnTo>
                  <a:pt x="240944" y="442722"/>
                </a:lnTo>
                <a:lnTo>
                  <a:pt x="188226" y="372491"/>
                </a:lnTo>
                <a:lnTo>
                  <a:pt x="132829" y="280035"/>
                </a:lnTo>
                <a:lnTo>
                  <a:pt x="68275" y="159258"/>
                </a:lnTo>
                <a:lnTo>
                  <a:pt x="0" y="0"/>
                </a:lnTo>
                <a:close/>
              </a:path>
            </a:pathLst>
          </a:custGeom>
          <a:solidFill>
            <a:srgbClr val="EB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2159000" y="5073777"/>
            <a:ext cx="432434" cy="294640"/>
          </a:xfrm>
          <a:custGeom>
            <a:avLst/>
            <a:gdLst/>
            <a:ahLst/>
            <a:cxnLst/>
            <a:rect l="l" t="t" r="r" b="b"/>
            <a:pathLst>
              <a:path w="432435" h="294639">
                <a:moveTo>
                  <a:pt x="57150" y="0"/>
                </a:moveTo>
                <a:lnTo>
                  <a:pt x="0" y="37973"/>
                </a:lnTo>
                <a:lnTo>
                  <a:pt x="143637" y="102362"/>
                </a:lnTo>
                <a:lnTo>
                  <a:pt x="251079" y="165608"/>
                </a:lnTo>
                <a:lnTo>
                  <a:pt x="329183" y="229108"/>
                </a:lnTo>
                <a:lnTo>
                  <a:pt x="381762" y="294513"/>
                </a:lnTo>
                <a:lnTo>
                  <a:pt x="432181" y="287274"/>
                </a:lnTo>
                <a:lnTo>
                  <a:pt x="409956" y="251460"/>
                </a:lnTo>
                <a:lnTo>
                  <a:pt x="385572" y="219710"/>
                </a:lnTo>
                <a:lnTo>
                  <a:pt x="359282" y="187071"/>
                </a:lnTo>
                <a:lnTo>
                  <a:pt x="328802" y="157353"/>
                </a:lnTo>
                <a:lnTo>
                  <a:pt x="272795" y="116459"/>
                </a:lnTo>
                <a:lnTo>
                  <a:pt x="204977" y="74549"/>
                </a:lnTo>
                <a:lnTo>
                  <a:pt x="133095" y="35814"/>
                </a:lnTo>
                <a:lnTo>
                  <a:pt x="57150" y="0"/>
                </a:lnTo>
                <a:close/>
              </a:path>
            </a:pathLst>
          </a:custGeom>
          <a:solidFill>
            <a:srgbClr val="EB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2583688" y="5520309"/>
            <a:ext cx="59055" cy="195580"/>
          </a:xfrm>
          <a:custGeom>
            <a:avLst/>
            <a:gdLst/>
            <a:ahLst/>
            <a:cxnLst/>
            <a:rect l="l" t="t" r="r" b="b"/>
            <a:pathLst>
              <a:path w="59055" h="195579">
                <a:moveTo>
                  <a:pt x="58547" y="0"/>
                </a:moveTo>
                <a:lnTo>
                  <a:pt x="11049" y="8254"/>
                </a:lnTo>
                <a:lnTo>
                  <a:pt x="13081" y="35305"/>
                </a:lnTo>
                <a:lnTo>
                  <a:pt x="11175" y="65531"/>
                </a:lnTo>
                <a:lnTo>
                  <a:pt x="9525" y="90627"/>
                </a:lnTo>
                <a:lnTo>
                  <a:pt x="7238" y="112750"/>
                </a:lnTo>
                <a:lnTo>
                  <a:pt x="2667" y="138899"/>
                </a:lnTo>
                <a:lnTo>
                  <a:pt x="1397" y="159003"/>
                </a:lnTo>
                <a:lnTo>
                  <a:pt x="0" y="179108"/>
                </a:lnTo>
                <a:lnTo>
                  <a:pt x="888" y="195186"/>
                </a:lnTo>
                <a:lnTo>
                  <a:pt x="18795" y="171018"/>
                </a:lnTo>
                <a:lnTo>
                  <a:pt x="29210" y="142836"/>
                </a:lnTo>
                <a:lnTo>
                  <a:pt x="39369" y="119697"/>
                </a:lnTo>
                <a:lnTo>
                  <a:pt x="46481" y="97561"/>
                </a:lnTo>
                <a:lnTo>
                  <a:pt x="54737" y="73418"/>
                </a:lnTo>
                <a:lnTo>
                  <a:pt x="56387" y="48259"/>
                </a:lnTo>
                <a:lnTo>
                  <a:pt x="56895" y="25145"/>
                </a:lnTo>
                <a:lnTo>
                  <a:pt x="58547" y="0"/>
                </a:lnTo>
                <a:close/>
              </a:path>
            </a:pathLst>
          </a:custGeom>
          <a:solidFill>
            <a:srgbClr val="EB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1008595" y="6172428"/>
            <a:ext cx="229870" cy="239395"/>
          </a:xfrm>
          <a:custGeom>
            <a:avLst/>
            <a:gdLst/>
            <a:ahLst/>
            <a:cxnLst/>
            <a:rect l="l" t="t" r="r" b="b"/>
            <a:pathLst>
              <a:path w="229869" h="239395">
                <a:moveTo>
                  <a:pt x="0" y="0"/>
                </a:moveTo>
                <a:lnTo>
                  <a:pt x="138252" y="238810"/>
                </a:lnTo>
                <a:lnTo>
                  <a:pt x="229565" y="124205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864222" y="6429565"/>
            <a:ext cx="134620" cy="353695"/>
          </a:xfrm>
          <a:custGeom>
            <a:avLst/>
            <a:gdLst/>
            <a:ahLst/>
            <a:cxnLst/>
            <a:rect l="l" t="t" r="r" b="b"/>
            <a:pathLst>
              <a:path w="134619" h="353695">
                <a:moveTo>
                  <a:pt x="0" y="0"/>
                </a:moveTo>
                <a:lnTo>
                  <a:pt x="19342" y="353117"/>
                </a:lnTo>
                <a:lnTo>
                  <a:pt x="134162" y="327324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474560" y="6303771"/>
            <a:ext cx="167005" cy="345440"/>
          </a:xfrm>
          <a:custGeom>
            <a:avLst/>
            <a:gdLst/>
            <a:ahLst/>
            <a:cxnLst/>
            <a:rect l="l" t="t" r="r" b="b"/>
            <a:pathLst>
              <a:path w="167004" h="345440">
                <a:moveTo>
                  <a:pt x="166827" y="0"/>
                </a:moveTo>
                <a:lnTo>
                  <a:pt x="0" y="286067"/>
                </a:lnTo>
                <a:lnTo>
                  <a:pt x="95618" y="345224"/>
                </a:lnTo>
                <a:lnTo>
                  <a:pt x="166827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782573" y="1810130"/>
            <a:ext cx="304165" cy="180340"/>
          </a:xfrm>
          <a:custGeom>
            <a:avLst/>
            <a:gdLst/>
            <a:ahLst/>
            <a:cxnLst/>
            <a:rect l="l" t="t" r="r" b="b"/>
            <a:pathLst>
              <a:path w="304165" h="180339">
                <a:moveTo>
                  <a:pt x="0" y="0"/>
                </a:moveTo>
                <a:lnTo>
                  <a:pt x="249339" y="180340"/>
                </a:lnTo>
                <a:lnTo>
                  <a:pt x="304088" y="32766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726630" y="2117725"/>
            <a:ext cx="280670" cy="338455"/>
          </a:xfrm>
          <a:custGeom>
            <a:avLst/>
            <a:gdLst/>
            <a:ahLst/>
            <a:cxnLst/>
            <a:rect l="l" t="t" r="r" b="b"/>
            <a:pathLst>
              <a:path w="280669" h="338455">
                <a:moveTo>
                  <a:pt x="0" y="0"/>
                </a:moveTo>
                <a:lnTo>
                  <a:pt x="163918" y="338327"/>
                </a:lnTo>
                <a:lnTo>
                  <a:pt x="280543" y="268604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355206" y="2081276"/>
            <a:ext cx="130175" cy="365760"/>
          </a:xfrm>
          <a:custGeom>
            <a:avLst/>
            <a:gdLst/>
            <a:ahLst/>
            <a:cxnLst/>
            <a:rect l="l" t="t" r="r" b="b"/>
            <a:pathLst>
              <a:path w="130175" h="365760">
                <a:moveTo>
                  <a:pt x="69100" y="0"/>
                </a:moveTo>
                <a:lnTo>
                  <a:pt x="0" y="344677"/>
                </a:lnTo>
                <a:lnTo>
                  <a:pt x="129667" y="365633"/>
                </a:lnTo>
                <a:lnTo>
                  <a:pt x="6910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1293749" y="0"/>
            <a:ext cx="174625" cy="219075"/>
          </a:xfrm>
          <a:custGeom>
            <a:avLst/>
            <a:gdLst/>
            <a:ahLst/>
            <a:cxnLst/>
            <a:rect l="l" t="t" r="r" b="b"/>
            <a:pathLst>
              <a:path w="174625" h="219075">
                <a:moveTo>
                  <a:pt x="56641" y="0"/>
                </a:moveTo>
                <a:lnTo>
                  <a:pt x="0" y="218948"/>
                </a:lnTo>
                <a:lnTo>
                  <a:pt x="174116" y="52450"/>
                </a:lnTo>
                <a:lnTo>
                  <a:pt x="56641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1544319" y="103886"/>
            <a:ext cx="297180" cy="182245"/>
          </a:xfrm>
          <a:custGeom>
            <a:avLst/>
            <a:gdLst/>
            <a:ahLst/>
            <a:cxnLst/>
            <a:rect l="l" t="t" r="r" b="b"/>
            <a:pathLst>
              <a:path w="297180" h="182245">
                <a:moveTo>
                  <a:pt x="250444" y="0"/>
                </a:moveTo>
                <a:lnTo>
                  <a:pt x="0" y="181864"/>
                </a:lnTo>
                <a:lnTo>
                  <a:pt x="297180" y="90932"/>
                </a:lnTo>
                <a:lnTo>
                  <a:pt x="250444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1484883" y="489838"/>
            <a:ext cx="309880" cy="93345"/>
          </a:xfrm>
          <a:custGeom>
            <a:avLst/>
            <a:gdLst/>
            <a:ahLst/>
            <a:cxnLst/>
            <a:rect l="l" t="t" r="r" b="b"/>
            <a:pathLst>
              <a:path w="309880" h="93345">
                <a:moveTo>
                  <a:pt x="309879" y="0"/>
                </a:moveTo>
                <a:lnTo>
                  <a:pt x="0" y="13208"/>
                </a:lnTo>
                <a:lnTo>
                  <a:pt x="280034" y="92837"/>
                </a:lnTo>
                <a:lnTo>
                  <a:pt x="309879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138112" y="149225"/>
            <a:ext cx="1104265" cy="1200150"/>
          </a:xfrm>
          <a:custGeom>
            <a:avLst/>
            <a:gdLst/>
            <a:ahLst/>
            <a:cxnLst/>
            <a:rect l="l" t="t" r="r" b="b"/>
            <a:pathLst>
              <a:path w="1104265" h="1200150">
                <a:moveTo>
                  <a:pt x="420687" y="0"/>
                </a:moveTo>
                <a:lnTo>
                  <a:pt x="410964" y="2555"/>
                </a:lnTo>
                <a:lnTo>
                  <a:pt x="402604" y="4661"/>
                </a:lnTo>
                <a:lnTo>
                  <a:pt x="395287" y="6350"/>
                </a:lnTo>
                <a:lnTo>
                  <a:pt x="357187" y="15875"/>
                </a:lnTo>
                <a:lnTo>
                  <a:pt x="309760" y="26939"/>
                </a:lnTo>
                <a:lnTo>
                  <a:pt x="286866" y="35038"/>
                </a:lnTo>
                <a:lnTo>
                  <a:pt x="268287" y="47625"/>
                </a:lnTo>
                <a:lnTo>
                  <a:pt x="244301" y="60289"/>
                </a:lnTo>
                <a:lnTo>
                  <a:pt x="220464" y="78930"/>
                </a:lnTo>
                <a:lnTo>
                  <a:pt x="197519" y="99381"/>
                </a:lnTo>
                <a:lnTo>
                  <a:pt x="176212" y="117475"/>
                </a:lnTo>
                <a:lnTo>
                  <a:pt x="147488" y="133796"/>
                </a:lnTo>
                <a:lnTo>
                  <a:pt x="119062" y="159940"/>
                </a:lnTo>
                <a:lnTo>
                  <a:pt x="95398" y="190251"/>
                </a:lnTo>
                <a:lnTo>
                  <a:pt x="80962" y="219075"/>
                </a:lnTo>
                <a:lnTo>
                  <a:pt x="78655" y="221704"/>
                </a:lnTo>
                <a:lnTo>
                  <a:pt x="56753" y="255402"/>
                </a:lnTo>
                <a:lnTo>
                  <a:pt x="49410" y="277925"/>
                </a:lnTo>
                <a:lnTo>
                  <a:pt x="46037" y="288925"/>
                </a:lnTo>
                <a:lnTo>
                  <a:pt x="33337" y="333375"/>
                </a:lnTo>
                <a:lnTo>
                  <a:pt x="16073" y="366712"/>
                </a:lnTo>
                <a:lnTo>
                  <a:pt x="8111" y="383381"/>
                </a:lnTo>
                <a:lnTo>
                  <a:pt x="4762" y="400050"/>
                </a:lnTo>
                <a:lnTo>
                  <a:pt x="3819" y="455725"/>
                </a:lnTo>
                <a:lnTo>
                  <a:pt x="2530" y="566552"/>
                </a:lnTo>
                <a:lnTo>
                  <a:pt x="1598" y="621621"/>
                </a:lnTo>
                <a:lnTo>
                  <a:pt x="7937" y="625475"/>
                </a:lnTo>
                <a:lnTo>
                  <a:pt x="7937" y="628650"/>
                </a:lnTo>
                <a:lnTo>
                  <a:pt x="9549" y="643201"/>
                </a:lnTo>
                <a:lnTo>
                  <a:pt x="10120" y="658193"/>
                </a:lnTo>
                <a:lnTo>
                  <a:pt x="10393" y="673494"/>
                </a:lnTo>
                <a:lnTo>
                  <a:pt x="11112" y="688975"/>
                </a:lnTo>
                <a:lnTo>
                  <a:pt x="26516" y="731605"/>
                </a:lnTo>
                <a:lnTo>
                  <a:pt x="52635" y="759073"/>
                </a:lnTo>
                <a:lnTo>
                  <a:pt x="67865" y="773509"/>
                </a:lnTo>
                <a:lnTo>
                  <a:pt x="96837" y="803275"/>
                </a:lnTo>
                <a:lnTo>
                  <a:pt x="110951" y="815542"/>
                </a:lnTo>
                <a:lnTo>
                  <a:pt x="126404" y="826642"/>
                </a:lnTo>
                <a:lnTo>
                  <a:pt x="142155" y="837172"/>
                </a:lnTo>
                <a:lnTo>
                  <a:pt x="157162" y="847725"/>
                </a:lnTo>
                <a:lnTo>
                  <a:pt x="185365" y="870015"/>
                </a:lnTo>
                <a:lnTo>
                  <a:pt x="212526" y="893937"/>
                </a:lnTo>
                <a:lnTo>
                  <a:pt x="238199" y="919358"/>
                </a:lnTo>
                <a:lnTo>
                  <a:pt x="261937" y="946150"/>
                </a:lnTo>
                <a:lnTo>
                  <a:pt x="272504" y="957014"/>
                </a:lnTo>
                <a:lnTo>
                  <a:pt x="284559" y="966390"/>
                </a:lnTo>
                <a:lnTo>
                  <a:pt x="297209" y="975171"/>
                </a:lnTo>
                <a:lnTo>
                  <a:pt x="309562" y="984250"/>
                </a:lnTo>
                <a:lnTo>
                  <a:pt x="315267" y="986595"/>
                </a:lnTo>
                <a:lnTo>
                  <a:pt x="321865" y="987774"/>
                </a:lnTo>
                <a:lnTo>
                  <a:pt x="327868" y="989572"/>
                </a:lnTo>
                <a:lnTo>
                  <a:pt x="331787" y="993775"/>
                </a:lnTo>
                <a:lnTo>
                  <a:pt x="334069" y="1000222"/>
                </a:lnTo>
                <a:lnTo>
                  <a:pt x="334565" y="1007443"/>
                </a:lnTo>
                <a:lnTo>
                  <a:pt x="334466" y="1014974"/>
                </a:lnTo>
                <a:lnTo>
                  <a:pt x="334962" y="1022350"/>
                </a:lnTo>
                <a:lnTo>
                  <a:pt x="327645" y="1033131"/>
                </a:lnTo>
                <a:lnTo>
                  <a:pt x="320476" y="1045543"/>
                </a:lnTo>
                <a:lnTo>
                  <a:pt x="314200" y="1058265"/>
                </a:lnTo>
                <a:lnTo>
                  <a:pt x="309562" y="1069975"/>
                </a:lnTo>
                <a:lnTo>
                  <a:pt x="289941" y="1085715"/>
                </a:lnTo>
                <a:lnTo>
                  <a:pt x="269279" y="1099692"/>
                </a:lnTo>
                <a:lnTo>
                  <a:pt x="251296" y="1115480"/>
                </a:lnTo>
                <a:lnTo>
                  <a:pt x="239712" y="1136650"/>
                </a:lnTo>
                <a:lnTo>
                  <a:pt x="252412" y="1139825"/>
                </a:lnTo>
                <a:lnTo>
                  <a:pt x="258762" y="1143000"/>
                </a:lnTo>
                <a:lnTo>
                  <a:pt x="267568" y="1146984"/>
                </a:lnTo>
                <a:lnTo>
                  <a:pt x="275629" y="1149921"/>
                </a:lnTo>
                <a:lnTo>
                  <a:pt x="293687" y="1155700"/>
                </a:lnTo>
                <a:lnTo>
                  <a:pt x="317177" y="1166413"/>
                </a:lnTo>
                <a:lnTo>
                  <a:pt x="337542" y="1179687"/>
                </a:lnTo>
                <a:lnTo>
                  <a:pt x="358204" y="1192079"/>
                </a:lnTo>
                <a:lnTo>
                  <a:pt x="382587" y="1200150"/>
                </a:lnTo>
                <a:lnTo>
                  <a:pt x="392856" y="1190144"/>
                </a:lnTo>
                <a:lnTo>
                  <a:pt x="401637" y="1176115"/>
                </a:lnTo>
                <a:lnTo>
                  <a:pt x="408037" y="1160609"/>
                </a:lnTo>
                <a:lnTo>
                  <a:pt x="411162" y="1146175"/>
                </a:lnTo>
                <a:lnTo>
                  <a:pt x="412477" y="1111942"/>
                </a:lnTo>
                <a:lnTo>
                  <a:pt x="409773" y="1096343"/>
                </a:lnTo>
                <a:lnTo>
                  <a:pt x="410939" y="1090578"/>
                </a:lnTo>
                <a:lnTo>
                  <a:pt x="423862" y="1085850"/>
                </a:lnTo>
                <a:lnTo>
                  <a:pt x="642937" y="1085850"/>
                </a:lnTo>
                <a:lnTo>
                  <a:pt x="659432" y="1082540"/>
                </a:lnTo>
                <a:lnTo>
                  <a:pt x="678457" y="1082230"/>
                </a:lnTo>
                <a:lnTo>
                  <a:pt x="697185" y="1081349"/>
                </a:lnTo>
                <a:lnTo>
                  <a:pt x="712787" y="1076325"/>
                </a:lnTo>
                <a:lnTo>
                  <a:pt x="716954" y="1073298"/>
                </a:lnTo>
                <a:lnTo>
                  <a:pt x="727075" y="1066403"/>
                </a:lnTo>
                <a:lnTo>
                  <a:pt x="739576" y="1058912"/>
                </a:lnTo>
                <a:lnTo>
                  <a:pt x="750887" y="1054100"/>
                </a:lnTo>
                <a:lnTo>
                  <a:pt x="929601" y="952239"/>
                </a:lnTo>
                <a:lnTo>
                  <a:pt x="963612" y="933450"/>
                </a:lnTo>
                <a:lnTo>
                  <a:pt x="968002" y="932572"/>
                </a:lnTo>
                <a:lnTo>
                  <a:pt x="978495" y="930052"/>
                </a:lnTo>
                <a:lnTo>
                  <a:pt x="1011535" y="901747"/>
                </a:lnTo>
                <a:lnTo>
                  <a:pt x="1014412" y="895350"/>
                </a:lnTo>
                <a:lnTo>
                  <a:pt x="1022424" y="883507"/>
                </a:lnTo>
                <a:lnTo>
                  <a:pt x="1033264" y="873474"/>
                </a:lnTo>
                <a:lnTo>
                  <a:pt x="1044996" y="864060"/>
                </a:lnTo>
                <a:lnTo>
                  <a:pt x="1055687" y="854075"/>
                </a:lnTo>
                <a:lnTo>
                  <a:pt x="1078334" y="817330"/>
                </a:lnTo>
                <a:lnTo>
                  <a:pt x="1088032" y="775668"/>
                </a:lnTo>
                <a:lnTo>
                  <a:pt x="1090290" y="731934"/>
                </a:lnTo>
                <a:lnTo>
                  <a:pt x="1090612" y="688975"/>
                </a:lnTo>
                <a:lnTo>
                  <a:pt x="1096788" y="646674"/>
                </a:lnTo>
                <a:lnTo>
                  <a:pt x="1101923" y="604218"/>
                </a:lnTo>
                <a:lnTo>
                  <a:pt x="1103783" y="559690"/>
                </a:lnTo>
                <a:lnTo>
                  <a:pt x="1100137" y="511175"/>
                </a:lnTo>
                <a:lnTo>
                  <a:pt x="1092009" y="461163"/>
                </a:lnTo>
                <a:lnTo>
                  <a:pt x="1080071" y="417192"/>
                </a:lnTo>
                <a:lnTo>
                  <a:pt x="1065847" y="375368"/>
                </a:lnTo>
                <a:lnTo>
                  <a:pt x="1050861" y="331794"/>
                </a:lnTo>
                <a:lnTo>
                  <a:pt x="1036637" y="282575"/>
                </a:lnTo>
                <a:lnTo>
                  <a:pt x="1025078" y="262135"/>
                </a:lnTo>
                <a:lnTo>
                  <a:pt x="1013221" y="238125"/>
                </a:lnTo>
                <a:lnTo>
                  <a:pt x="999579" y="216495"/>
                </a:lnTo>
                <a:lnTo>
                  <a:pt x="982662" y="203200"/>
                </a:lnTo>
                <a:lnTo>
                  <a:pt x="950683" y="177674"/>
                </a:lnTo>
                <a:lnTo>
                  <a:pt x="909332" y="147368"/>
                </a:lnTo>
                <a:lnTo>
                  <a:pt x="863333" y="115856"/>
                </a:lnTo>
                <a:lnTo>
                  <a:pt x="817410" y="86709"/>
                </a:lnTo>
                <a:lnTo>
                  <a:pt x="776287" y="63500"/>
                </a:lnTo>
                <a:lnTo>
                  <a:pt x="740221" y="40100"/>
                </a:lnTo>
                <a:lnTo>
                  <a:pt x="697309" y="27558"/>
                </a:lnTo>
                <a:lnTo>
                  <a:pt x="652611" y="19494"/>
                </a:lnTo>
                <a:lnTo>
                  <a:pt x="611187" y="9525"/>
                </a:lnTo>
                <a:lnTo>
                  <a:pt x="566737" y="3175"/>
                </a:lnTo>
                <a:lnTo>
                  <a:pt x="530076" y="1553"/>
                </a:lnTo>
                <a:lnTo>
                  <a:pt x="420687" y="0"/>
                </a:lnTo>
                <a:close/>
              </a:path>
              <a:path w="1104265" h="1200150">
                <a:moveTo>
                  <a:pt x="642937" y="1085850"/>
                </a:moveTo>
                <a:lnTo>
                  <a:pt x="423862" y="1085850"/>
                </a:lnTo>
                <a:lnTo>
                  <a:pt x="505420" y="1091755"/>
                </a:lnTo>
                <a:lnTo>
                  <a:pt x="545975" y="1093851"/>
                </a:lnTo>
                <a:lnTo>
                  <a:pt x="595312" y="1095375"/>
                </a:lnTo>
                <a:lnTo>
                  <a:pt x="607441" y="1093208"/>
                </a:lnTo>
                <a:lnTo>
                  <a:pt x="619720" y="1091184"/>
                </a:lnTo>
                <a:lnTo>
                  <a:pt x="631700" y="1088874"/>
                </a:lnTo>
                <a:lnTo>
                  <a:pt x="642937" y="1085850"/>
                </a:lnTo>
                <a:close/>
              </a:path>
              <a:path w="1104265" h="1200150">
                <a:moveTo>
                  <a:pt x="0" y="620649"/>
                </a:moveTo>
                <a:lnTo>
                  <a:pt x="1587" y="622300"/>
                </a:lnTo>
                <a:lnTo>
                  <a:pt x="1598" y="621621"/>
                </a:lnTo>
                <a:lnTo>
                  <a:pt x="0" y="620649"/>
                </a:lnTo>
                <a:close/>
              </a:path>
            </a:pathLst>
          </a:custGeom>
          <a:solidFill>
            <a:srgbClr val="ECF9D2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418845" y="5382640"/>
            <a:ext cx="156210" cy="307975"/>
          </a:xfrm>
          <a:custGeom>
            <a:avLst/>
            <a:gdLst/>
            <a:ahLst/>
            <a:cxnLst/>
            <a:rect l="l" t="t" r="r" b="b"/>
            <a:pathLst>
              <a:path w="156209" h="307975">
                <a:moveTo>
                  <a:pt x="0" y="0"/>
                </a:moveTo>
                <a:lnTo>
                  <a:pt x="48539" y="52197"/>
                </a:lnTo>
                <a:lnTo>
                  <a:pt x="72174" y="92964"/>
                </a:lnTo>
                <a:lnTo>
                  <a:pt x="79400" y="128016"/>
                </a:lnTo>
                <a:lnTo>
                  <a:pt x="77698" y="159131"/>
                </a:lnTo>
                <a:lnTo>
                  <a:pt x="65595" y="184150"/>
                </a:lnTo>
                <a:lnTo>
                  <a:pt x="53911" y="207543"/>
                </a:lnTo>
                <a:lnTo>
                  <a:pt x="47828" y="232295"/>
                </a:lnTo>
                <a:lnTo>
                  <a:pt x="64389" y="269608"/>
                </a:lnTo>
                <a:lnTo>
                  <a:pt x="99949" y="294106"/>
                </a:lnTo>
                <a:lnTo>
                  <a:pt x="110337" y="300164"/>
                </a:lnTo>
                <a:lnTo>
                  <a:pt x="140208" y="307505"/>
                </a:lnTo>
                <a:lnTo>
                  <a:pt x="155943" y="227368"/>
                </a:lnTo>
                <a:lnTo>
                  <a:pt x="150418" y="161290"/>
                </a:lnTo>
                <a:lnTo>
                  <a:pt x="127774" y="108458"/>
                </a:lnTo>
                <a:lnTo>
                  <a:pt x="98539" y="66294"/>
                </a:lnTo>
                <a:lnTo>
                  <a:pt x="64211" y="36830"/>
                </a:lnTo>
                <a:lnTo>
                  <a:pt x="31572" y="16510"/>
                </a:lnTo>
                <a:lnTo>
                  <a:pt x="8928" y="3937"/>
                </a:lnTo>
                <a:lnTo>
                  <a:pt x="0" y="0"/>
                </a:lnTo>
                <a:close/>
              </a:path>
            </a:pathLst>
          </a:custGeom>
          <a:solidFill>
            <a:srgbClr val="F1D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431939" y="5690780"/>
            <a:ext cx="95224" cy="834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17462" y="6524625"/>
            <a:ext cx="187325" cy="332105"/>
          </a:xfrm>
          <a:custGeom>
            <a:avLst/>
            <a:gdLst/>
            <a:ahLst/>
            <a:cxnLst/>
            <a:rect l="l" t="t" r="r" b="b"/>
            <a:pathLst>
              <a:path w="187325" h="332104">
                <a:moveTo>
                  <a:pt x="0" y="0"/>
                </a:moveTo>
                <a:lnTo>
                  <a:pt x="9525" y="12700"/>
                </a:lnTo>
                <a:lnTo>
                  <a:pt x="23812" y="30162"/>
                </a:lnTo>
                <a:lnTo>
                  <a:pt x="41275" y="52387"/>
                </a:lnTo>
                <a:lnTo>
                  <a:pt x="60325" y="80962"/>
                </a:lnTo>
                <a:lnTo>
                  <a:pt x="85725" y="114300"/>
                </a:lnTo>
                <a:lnTo>
                  <a:pt x="106362" y="149225"/>
                </a:lnTo>
                <a:lnTo>
                  <a:pt x="125412" y="188912"/>
                </a:lnTo>
                <a:lnTo>
                  <a:pt x="138112" y="231773"/>
                </a:lnTo>
                <a:lnTo>
                  <a:pt x="149225" y="277812"/>
                </a:lnTo>
                <a:lnTo>
                  <a:pt x="144462" y="331787"/>
                </a:lnTo>
                <a:lnTo>
                  <a:pt x="187325" y="331787"/>
                </a:lnTo>
                <a:lnTo>
                  <a:pt x="185737" y="280987"/>
                </a:lnTo>
                <a:lnTo>
                  <a:pt x="165100" y="188912"/>
                </a:lnTo>
                <a:lnTo>
                  <a:pt x="130175" y="109537"/>
                </a:lnTo>
                <a:lnTo>
                  <a:pt x="74612" y="42862"/>
                </a:lnTo>
                <a:lnTo>
                  <a:pt x="0" y="0"/>
                </a:lnTo>
                <a:close/>
              </a:path>
            </a:pathLst>
          </a:custGeom>
          <a:solidFill>
            <a:srgbClr val="F1D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0" y="6269037"/>
            <a:ext cx="206375" cy="2333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0" y="5141976"/>
            <a:ext cx="789305" cy="1174750"/>
          </a:xfrm>
          <a:custGeom>
            <a:avLst/>
            <a:gdLst/>
            <a:ahLst/>
            <a:cxnLst/>
            <a:rect l="l" t="t" r="r" b="b"/>
            <a:pathLst>
              <a:path w="789305" h="1174750">
                <a:moveTo>
                  <a:pt x="207962" y="1154049"/>
                </a:moveTo>
                <a:lnTo>
                  <a:pt x="314325" y="1174686"/>
                </a:lnTo>
                <a:lnTo>
                  <a:pt x="411162" y="1168336"/>
                </a:lnTo>
                <a:lnTo>
                  <a:pt x="445029" y="1155636"/>
                </a:lnTo>
                <a:lnTo>
                  <a:pt x="265112" y="1155636"/>
                </a:lnTo>
                <a:lnTo>
                  <a:pt x="207962" y="1154049"/>
                </a:lnTo>
                <a:close/>
              </a:path>
              <a:path w="789305" h="1174750">
                <a:moveTo>
                  <a:pt x="524376" y="87249"/>
                </a:moveTo>
                <a:lnTo>
                  <a:pt x="107950" y="87249"/>
                </a:lnTo>
                <a:lnTo>
                  <a:pt x="171450" y="88900"/>
                </a:lnTo>
                <a:lnTo>
                  <a:pt x="244475" y="103124"/>
                </a:lnTo>
                <a:lnTo>
                  <a:pt x="322262" y="130175"/>
                </a:lnTo>
                <a:lnTo>
                  <a:pt x="412750" y="169799"/>
                </a:lnTo>
                <a:lnTo>
                  <a:pt x="508000" y="225425"/>
                </a:lnTo>
                <a:lnTo>
                  <a:pt x="566737" y="273050"/>
                </a:lnTo>
                <a:lnTo>
                  <a:pt x="609600" y="330200"/>
                </a:lnTo>
                <a:lnTo>
                  <a:pt x="638175" y="398399"/>
                </a:lnTo>
                <a:lnTo>
                  <a:pt x="654050" y="469836"/>
                </a:lnTo>
                <a:lnTo>
                  <a:pt x="657225" y="549211"/>
                </a:lnTo>
                <a:lnTo>
                  <a:pt x="647700" y="630174"/>
                </a:lnTo>
                <a:lnTo>
                  <a:pt x="628650" y="712724"/>
                </a:lnTo>
                <a:lnTo>
                  <a:pt x="604837" y="793686"/>
                </a:lnTo>
                <a:lnTo>
                  <a:pt x="568325" y="871474"/>
                </a:lnTo>
                <a:lnTo>
                  <a:pt x="528637" y="942911"/>
                </a:lnTo>
                <a:lnTo>
                  <a:pt x="482600" y="1007999"/>
                </a:lnTo>
                <a:lnTo>
                  <a:pt x="431800" y="1063561"/>
                </a:lnTo>
                <a:lnTo>
                  <a:pt x="377825" y="1111186"/>
                </a:lnTo>
                <a:lnTo>
                  <a:pt x="323850" y="1139761"/>
                </a:lnTo>
                <a:lnTo>
                  <a:pt x="265112" y="1155636"/>
                </a:lnTo>
                <a:lnTo>
                  <a:pt x="445029" y="1155636"/>
                </a:lnTo>
                <a:lnTo>
                  <a:pt x="500062" y="1134999"/>
                </a:lnTo>
                <a:lnTo>
                  <a:pt x="577850" y="1084199"/>
                </a:lnTo>
                <a:lnTo>
                  <a:pt x="644525" y="1014349"/>
                </a:lnTo>
                <a:lnTo>
                  <a:pt x="703262" y="930211"/>
                </a:lnTo>
                <a:lnTo>
                  <a:pt x="746125" y="836549"/>
                </a:lnTo>
                <a:lnTo>
                  <a:pt x="773112" y="733361"/>
                </a:lnTo>
                <a:lnTo>
                  <a:pt x="788987" y="628586"/>
                </a:lnTo>
                <a:lnTo>
                  <a:pt x="787400" y="519049"/>
                </a:lnTo>
                <a:lnTo>
                  <a:pt x="769937" y="415925"/>
                </a:lnTo>
                <a:lnTo>
                  <a:pt x="735012" y="315849"/>
                </a:lnTo>
                <a:lnTo>
                  <a:pt x="679450" y="223774"/>
                </a:lnTo>
                <a:lnTo>
                  <a:pt x="606425" y="142875"/>
                </a:lnTo>
                <a:lnTo>
                  <a:pt x="524376" y="87249"/>
                </a:lnTo>
                <a:close/>
              </a:path>
              <a:path w="789305" h="1174750">
                <a:moveTo>
                  <a:pt x="160337" y="0"/>
                </a:moveTo>
                <a:lnTo>
                  <a:pt x="65087" y="6350"/>
                </a:lnTo>
                <a:lnTo>
                  <a:pt x="0" y="20574"/>
                </a:lnTo>
                <a:lnTo>
                  <a:pt x="0" y="111125"/>
                </a:lnTo>
                <a:lnTo>
                  <a:pt x="50800" y="96774"/>
                </a:lnTo>
                <a:lnTo>
                  <a:pt x="107950" y="87249"/>
                </a:lnTo>
                <a:lnTo>
                  <a:pt x="524376" y="87249"/>
                </a:lnTo>
                <a:lnTo>
                  <a:pt x="512762" y="79375"/>
                </a:lnTo>
                <a:lnTo>
                  <a:pt x="393700" y="33274"/>
                </a:lnTo>
                <a:lnTo>
                  <a:pt x="269875" y="6350"/>
                </a:lnTo>
                <a:lnTo>
                  <a:pt x="160337" y="0"/>
                </a:lnTo>
                <a:close/>
              </a:path>
            </a:pathLst>
          </a:custGeom>
          <a:solidFill>
            <a:srgbClr val="F1D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94124" y="549783"/>
            <a:ext cx="372745" cy="584200"/>
          </a:xfrm>
          <a:custGeom>
            <a:avLst/>
            <a:gdLst/>
            <a:ahLst/>
            <a:cxnLst/>
            <a:rect l="l" t="t" r="r" b="b"/>
            <a:pathLst>
              <a:path w="372745" h="584200">
                <a:moveTo>
                  <a:pt x="52585" y="0"/>
                </a:moveTo>
                <a:lnTo>
                  <a:pt x="34335" y="36702"/>
                </a:lnTo>
                <a:lnTo>
                  <a:pt x="21804" y="76326"/>
                </a:lnTo>
                <a:lnTo>
                  <a:pt x="9269" y="115824"/>
                </a:lnTo>
                <a:lnTo>
                  <a:pt x="2002" y="154431"/>
                </a:lnTo>
                <a:lnTo>
                  <a:pt x="0" y="191896"/>
                </a:lnTo>
                <a:lnTo>
                  <a:pt x="1075" y="232663"/>
                </a:lnTo>
                <a:lnTo>
                  <a:pt x="7415" y="272541"/>
                </a:lnTo>
                <a:lnTo>
                  <a:pt x="19752" y="309752"/>
                </a:lnTo>
                <a:lnTo>
                  <a:pt x="38526" y="348488"/>
                </a:lnTo>
                <a:lnTo>
                  <a:pt x="64472" y="386968"/>
                </a:lnTo>
                <a:lnTo>
                  <a:pt x="94508" y="422020"/>
                </a:lnTo>
                <a:lnTo>
                  <a:pt x="135529" y="458850"/>
                </a:lnTo>
                <a:lnTo>
                  <a:pt x="182532" y="493267"/>
                </a:lnTo>
                <a:lnTo>
                  <a:pt x="237446" y="525906"/>
                </a:lnTo>
                <a:lnTo>
                  <a:pt x="299079" y="554736"/>
                </a:lnTo>
                <a:lnTo>
                  <a:pt x="372422" y="583818"/>
                </a:lnTo>
                <a:lnTo>
                  <a:pt x="313253" y="545338"/>
                </a:lnTo>
                <a:lnTo>
                  <a:pt x="263177" y="507618"/>
                </a:lnTo>
                <a:lnTo>
                  <a:pt x="221432" y="472186"/>
                </a:lnTo>
                <a:lnTo>
                  <a:pt x="185389" y="439674"/>
                </a:lnTo>
                <a:lnTo>
                  <a:pt x="155354" y="404621"/>
                </a:lnTo>
                <a:lnTo>
                  <a:pt x="132938" y="373252"/>
                </a:lnTo>
                <a:lnTo>
                  <a:pt x="113875" y="339978"/>
                </a:lnTo>
                <a:lnTo>
                  <a:pt x="86723" y="275208"/>
                </a:lnTo>
                <a:lnTo>
                  <a:pt x="73464" y="206375"/>
                </a:lnTo>
                <a:lnTo>
                  <a:pt x="70200" y="169925"/>
                </a:lnTo>
                <a:lnTo>
                  <a:pt x="65031" y="132587"/>
                </a:lnTo>
                <a:lnTo>
                  <a:pt x="62059" y="90804"/>
                </a:lnTo>
                <a:lnTo>
                  <a:pt x="57906" y="46608"/>
                </a:lnTo>
                <a:lnTo>
                  <a:pt x="52585" y="0"/>
                </a:lnTo>
                <a:close/>
              </a:path>
            </a:pathLst>
          </a:custGeom>
          <a:solidFill>
            <a:srgbClr val="ECF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357416" y="1223899"/>
            <a:ext cx="238925" cy="2052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979868" y="415416"/>
            <a:ext cx="132715" cy="331470"/>
          </a:xfrm>
          <a:custGeom>
            <a:avLst/>
            <a:gdLst/>
            <a:ahLst/>
            <a:cxnLst/>
            <a:rect l="l" t="t" r="r" b="b"/>
            <a:pathLst>
              <a:path w="132715" h="331470">
                <a:moveTo>
                  <a:pt x="0" y="0"/>
                </a:moveTo>
                <a:lnTo>
                  <a:pt x="42799" y="62992"/>
                </a:lnTo>
                <a:lnTo>
                  <a:pt x="60909" y="108331"/>
                </a:lnTo>
                <a:lnTo>
                  <a:pt x="62496" y="143763"/>
                </a:lnTo>
                <a:lnTo>
                  <a:pt x="55219" y="172847"/>
                </a:lnTo>
                <a:lnTo>
                  <a:pt x="37884" y="193294"/>
                </a:lnTo>
                <a:lnTo>
                  <a:pt x="21272" y="212344"/>
                </a:lnTo>
                <a:lnTo>
                  <a:pt x="10413" y="234187"/>
                </a:lnTo>
                <a:lnTo>
                  <a:pt x="21577" y="274320"/>
                </a:lnTo>
                <a:lnTo>
                  <a:pt x="55333" y="307340"/>
                </a:lnTo>
                <a:lnTo>
                  <a:pt x="65392" y="315975"/>
                </a:lnTo>
                <a:lnTo>
                  <a:pt x="96075" y="331216"/>
                </a:lnTo>
                <a:lnTo>
                  <a:pt x="126987" y="259334"/>
                </a:lnTo>
                <a:lnTo>
                  <a:pt x="132689" y="194945"/>
                </a:lnTo>
                <a:lnTo>
                  <a:pt x="117716" y="138430"/>
                </a:lnTo>
                <a:lnTo>
                  <a:pt x="93853" y="90170"/>
                </a:lnTo>
                <a:lnTo>
                  <a:pt x="62268" y="52705"/>
                </a:lnTo>
                <a:lnTo>
                  <a:pt x="30899" y="24384"/>
                </a:lnTo>
                <a:lnTo>
                  <a:pt x="8864" y="6223"/>
                </a:lnTo>
                <a:lnTo>
                  <a:pt x="0" y="0"/>
                </a:lnTo>
                <a:close/>
              </a:path>
            </a:pathLst>
          </a:custGeom>
          <a:solidFill>
            <a:srgbClr val="ECF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345541" y="1160272"/>
            <a:ext cx="138049" cy="11099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949121" y="717804"/>
            <a:ext cx="90792" cy="9677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0" y="1406525"/>
            <a:ext cx="571500" cy="1031875"/>
          </a:xfrm>
          <a:custGeom>
            <a:avLst/>
            <a:gdLst/>
            <a:ahLst/>
            <a:cxnLst/>
            <a:rect l="l" t="t" r="r" b="b"/>
            <a:pathLst>
              <a:path w="571500" h="1031875">
                <a:moveTo>
                  <a:pt x="419100" y="0"/>
                </a:moveTo>
                <a:lnTo>
                  <a:pt x="427037" y="14224"/>
                </a:lnTo>
                <a:lnTo>
                  <a:pt x="439737" y="34925"/>
                </a:lnTo>
                <a:lnTo>
                  <a:pt x="454025" y="61849"/>
                </a:lnTo>
                <a:lnTo>
                  <a:pt x="490537" y="131699"/>
                </a:lnTo>
                <a:lnTo>
                  <a:pt x="506412" y="171450"/>
                </a:lnTo>
                <a:lnTo>
                  <a:pt x="522287" y="215900"/>
                </a:lnTo>
                <a:lnTo>
                  <a:pt x="528637" y="258699"/>
                </a:lnTo>
                <a:lnTo>
                  <a:pt x="533400" y="306324"/>
                </a:lnTo>
                <a:lnTo>
                  <a:pt x="527050" y="353949"/>
                </a:lnTo>
                <a:lnTo>
                  <a:pt x="512762" y="404749"/>
                </a:lnTo>
                <a:lnTo>
                  <a:pt x="492125" y="452374"/>
                </a:lnTo>
                <a:lnTo>
                  <a:pt x="455612" y="499999"/>
                </a:lnTo>
                <a:lnTo>
                  <a:pt x="407987" y="544449"/>
                </a:lnTo>
                <a:lnTo>
                  <a:pt x="346075" y="587375"/>
                </a:lnTo>
                <a:lnTo>
                  <a:pt x="176212" y="674624"/>
                </a:lnTo>
                <a:lnTo>
                  <a:pt x="109537" y="725424"/>
                </a:lnTo>
                <a:lnTo>
                  <a:pt x="55562" y="777875"/>
                </a:lnTo>
                <a:lnTo>
                  <a:pt x="19050" y="835025"/>
                </a:lnTo>
                <a:lnTo>
                  <a:pt x="0" y="877824"/>
                </a:lnTo>
                <a:lnTo>
                  <a:pt x="0" y="1031875"/>
                </a:lnTo>
                <a:lnTo>
                  <a:pt x="9525" y="996950"/>
                </a:lnTo>
                <a:lnTo>
                  <a:pt x="30162" y="942975"/>
                </a:lnTo>
                <a:lnTo>
                  <a:pt x="68262" y="874649"/>
                </a:lnTo>
                <a:lnTo>
                  <a:pt x="120650" y="798449"/>
                </a:lnTo>
                <a:lnTo>
                  <a:pt x="198437" y="720725"/>
                </a:lnTo>
                <a:lnTo>
                  <a:pt x="301625" y="647700"/>
                </a:lnTo>
                <a:lnTo>
                  <a:pt x="436562" y="579374"/>
                </a:lnTo>
                <a:lnTo>
                  <a:pt x="488950" y="542925"/>
                </a:lnTo>
                <a:lnTo>
                  <a:pt x="531812" y="484124"/>
                </a:lnTo>
                <a:lnTo>
                  <a:pt x="558800" y="404749"/>
                </a:lnTo>
                <a:lnTo>
                  <a:pt x="571500" y="319024"/>
                </a:lnTo>
                <a:lnTo>
                  <a:pt x="565150" y="228600"/>
                </a:lnTo>
                <a:lnTo>
                  <a:pt x="541337" y="139700"/>
                </a:lnTo>
                <a:lnTo>
                  <a:pt x="493712" y="61849"/>
                </a:lnTo>
                <a:lnTo>
                  <a:pt x="419100" y="0"/>
                </a:lnTo>
                <a:close/>
              </a:path>
            </a:pathLst>
          </a:custGeom>
          <a:solidFill>
            <a:srgbClr val="ECF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155016" y="83057"/>
            <a:ext cx="1188085" cy="1210945"/>
          </a:xfrm>
          <a:custGeom>
            <a:avLst/>
            <a:gdLst/>
            <a:ahLst/>
            <a:cxnLst/>
            <a:rect l="l" t="t" r="r" b="b"/>
            <a:pathLst>
              <a:path w="1188085" h="1210945">
                <a:moveTo>
                  <a:pt x="448856" y="1141603"/>
                </a:moveTo>
                <a:lnTo>
                  <a:pt x="560374" y="1191387"/>
                </a:lnTo>
                <a:lnTo>
                  <a:pt x="665530" y="1210818"/>
                </a:lnTo>
                <a:lnTo>
                  <a:pt x="767905" y="1206881"/>
                </a:lnTo>
                <a:lnTo>
                  <a:pt x="861009" y="1178179"/>
                </a:lnTo>
                <a:lnTo>
                  <a:pt x="892901" y="1160653"/>
                </a:lnTo>
                <a:lnTo>
                  <a:pt x="575640" y="1160653"/>
                </a:lnTo>
                <a:lnTo>
                  <a:pt x="509574" y="1158875"/>
                </a:lnTo>
                <a:lnTo>
                  <a:pt x="448856" y="1141603"/>
                </a:lnTo>
                <a:close/>
              </a:path>
              <a:path w="1188085" h="1210945">
                <a:moveTo>
                  <a:pt x="765920" y="85344"/>
                </a:moveTo>
                <a:lnTo>
                  <a:pt x="461556" y="85344"/>
                </a:lnTo>
                <a:lnTo>
                  <a:pt x="524713" y="92964"/>
                </a:lnTo>
                <a:lnTo>
                  <a:pt x="593826" y="112649"/>
                </a:lnTo>
                <a:lnTo>
                  <a:pt x="670090" y="146939"/>
                </a:lnTo>
                <a:lnTo>
                  <a:pt x="751585" y="194691"/>
                </a:lnTo>
                <a:lnTo>
                  <a:pt x="842137" y="257937"/>
                </a:lnTo>
                <a:lnTo>
                  <a:pt x="936459" y="337566"/>
                </a:lnTo>
                <a:lnTo>
                  <a:pt x="991704" y="399669"/>
                </a:lnTo>
                <a:lnTo>
                  <a:pt x="1027696" y="466852"/>
                </a:lnTo>
                <a:lnTo>
                  <a:pt x="1046365" y="540004"/>
                </a:lnTo>
                <a:lnTo>
                  <a:pt x="1050620" y="613283"/>
                </a:lnTo>
                <a:lnTo>
                  <a:pt x="1040917" y="690626"/>
                </a:lnTo>
                <a:lnTo>
                  <a:pt x="1016330" y="764286"/>
                </a:lnTo>
                <a:lnTo>
                  <a:pt x="981887" y="838454"/>
                </a:lnTo>
                <a:lnTo>
                  <a:pt x="940511" y="907288"/>
                </a:lnTo>
                <a:lnTo>
                  <a:pt x="888809" y="972947"/>
                </a:lnTo>
                <a:lnTo>
                  <a:pt x="831608" y="1030351"/>
                </a:lnTo>
                <a:lnTo>
                  <a:pt x="771575" y="1079119"/>
                </a:lnTo>
                <a:lnTo>
                  <a:pt x="706767" y="1118108"/>
                </a:lnTo>
                <a:lnTo>
                  <a:pt x="639851" y="1146937"/>
                </a:lnTo>
                <a:lnTo>
                  <a:pt x="575640" y="1160653"/>
                </a:lnTo>
                <a:lnTo>
                  <a:pt x="892901" y="1160653"/>
                </a:lnTo>
                <a:lnTo>
                  <a:pt x="946518" y="1131189"/>
                </a:lnTo>
                <a:lnTo>
                  <a:pt x="1023683" y="1067308"/>
                </a:lnTo>
                <a:lnTo>
                  <a:pt x="1086485" y="988949"/>
                </a:lnTo>
                <a:lnTo>
                  <a:pt x="1133525" y="899033"/>
                </a:lnTo>
                <a:lnTo>
                  <a:pt x="1169720" y="802005"/>
                </a:lnTo>
                <a:lnTo>
                  <a:pt x="1187881" y="697865"/>
                </a:lnTo>
                <a:lnTo>
                  <a:pt x="1185214" y="592582"/>
                </a:lnTo>
                <a:lnTo>
                  <a:pt x="1165529" y="487807"/>
                </a:lnTo>
                <a:lnTo>
                  <a:pt x="1121460" y="383794"/>
                </a:lnTo>
                <a:lnTo>
                  <a:pt x="1054900" y="286893"/>
                </a:lnTo>
                <a:lnTo>
                  <a:pt x="964933" y="198374"/>
                </a:lnTo>
                <a:lnTo>
                  <a:pt x="844880" y="122300"/>
                </a:lnTo>
                <a:lnTo>
                  <a:pt x="765920" y="85344"/>
                </a:lnTo>
                <a:close/>
              </a:path>
              <a:path w="1188085" h="1210945">
                <a:moveTo>
                  <a:pt x="396328" y="0"/>
                </a:moveTo>
                <a:lnTo>
                  <a:pt x="313855" y="12065"/>
                </a:lnTo>
                <a:lnTo>
                  <a:pt x="244551" y="36068"/>
                </a:lnTo>
                <a:lnTo>
                  <a:pt x="180746" y="68325"/>
                </a:lnTo>
                <a:lnTo>
                  <a:pt x="131546" y="109600"/>
                </a:lnTo>
                <a:lnTo>
                  <a:pt x="88836" y="152273"/>
                </a:lnTo>
                <a:lnTo>
                  <a:pt x="55714" y="199771"/>
                </a:lnTo>
                <a:lnTo>
                  <a:pt x="32448" y="246634"/>
                </a:lnTo>
                <a:lnTo>
                  <a:pt x="13271" y="290068"/>
                </a:lnTo>
                <a:lnTo>
                  <a:pt x="6146" y="328422"/>
                </a:lnTo>
                <a:lnTo>
                  <a:pt x="0" y="360045"/>
                </a:lnTo>
                <a:lnTo>
                  <a:pt x="4241" y="380492"/>
                </a:lnTo>
                <a:lnTo>
                  <a:pt x="14287" y="389128"/>
                </a:lnTo>
                <a:lnTo>
                  <a:pt x="49796" y="346456"/>
                </a:lnTo>
                <a:lnTo>
                  <a:pt x="84112" y="301498"/>
                </a:lnTo>
                <a:lnTo>
                  <a:pt x="121526" y="259715"/>
                </a:lnTo>
                <a:lnTo>
                  <a:pt x="160870" y="219075"/>
                </a:lnTo>
                <a:lnTo>
                  <a:pt x="202133" y="179324"/>
                </a:lnTo>
                <a:lnTo>
                  <a:pt x="246964" y="146812"/>
                </a:lnTo>
                <a:lnTo>
                  <a:pt x="295363" y="121539"/>
                </a:lnTo>
                <a:lnTo>
                  <a:pt x="346875" y="99695"/>
                </a:lnTo>
                <a:lnTo>
                  <a:pt x="401243" y="86487"/>
                </a:lnTo>
                <a:lnTo>
                  <a:pt x="461556" y="85344"/>
                </a:lnTo>
                <a:lnTo>
                  <a:pt x="765920" y="85344"/>
                </a:lnTo>
                <a:lnTo>
                  <a:pt x="714908" y="61468"/>
                </a:lnTo>
                <a:lnTo>
                  <a:pt x="597573" y="23241"/>
                </a:lnTo>
                <a:lnTo>
                  <a:pt x="492417" y="3937"/>
                </a:lnTo>
                <a:lnTo>
                  <a:pt x="396328" y="0"/>
                </a:lnTo>
                <a:close/>
              </a:path>
            </a:pathLst>
          </a:custGeom>
          <a:solidFill>
            <a:srgbClr val="ECF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64966" y="624966"/>
            <a:ext cx="2814066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669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739" y="1639646"/>
            <a:ext cx="8614410" cy="4544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66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ip-science.thomsonreuters.com/cgi-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s.org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lakbim.gov.tr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tez2.yok.gov.tr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mailto:esvakbas@hotmail.co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r.wikipedia.org/wiki/Al%C4%B1nt%C4%B1_Kurallar%C4%B1" TargetMode="External"/><Relationship Id="rId2" Type="http://schemas.openxmlformats.org/officeDocument/2006/relationships/hyperlink" Target="http://www.bilimselarastirma.com/belge/oku/150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951355" marR="5080" indent="-1939289">
              <a:lnSpc>
                <a:spcPts val="3890"/>
              </a:lnSpc>
              <a:spcBef>
                <a:spcPts val="590"/>
              </a:spcBef>
            </a:pPr>
            <a:r>
              <a:rPr spc="-215" dirty="0"/>
              <a:t>İNTERNET </a:t>
            </a:r>
            <a:r>
              <a:rPr spc="-210" dirty="0"/>
              <a:t>VE </a:t>
            </a:r>
            <a:r>
              <a:rPr spc="-204" dirty="0"/>
              <a:t>BİLGİYE</a:t>
            </a:r>
            <a:r>
              <a:rPr spc="-445" dirty="0"/>
              <a:t> </a:t>
            </a:r>
            <a:r>
              <a:rPr spc="-40" dirty="0"/>
              <a:t>ERİŞİM  </a:t>
            </a:r>
            <a:r>
              <a:rPr spc="-245" dirty="0"/>
              <a:t>YOLLARI</a:t>
            </a:r>
          </a:p>
        </p:txBody>
      </p:sp>
      <p:sp>
        <p:nvSpPr>
          <p:cNvPr id="3" name="object 3"/>
          <p:cNvSpPr/>
          <p:nvPr/>
        </p:nvSpPr>
        <p:spPr>
          <a:xfrm>
            <a:off x="4750308" y="3998976"/>
            <a:ext cx="3992880" cy="89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09788" y="3974591"/>
            <a:ext cx="934211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68567" y="4482084"/>
            <a:ext cx="1356360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91528" y="4482084"/>
            <a:ext cx="624840" cy="8991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5650230" marR="5080" indent="-1318895">
              <a:lnSpc>
                <a:spcPts val="3810"/>
              </a:lnSpc>
              <a:spcBef>
                <a:spcPts val="254"/>
              </a:spcBef>
            </a:pPr>
            <a:r>
              <a:rPr spc="-190" dirty="0"/>
              <a:t>Doç. </a:t>
            </a:r>
            <a:r>
              <a:rPr spc="-200" dirty="0"/>
              <a:t>Dr. </a:t>
            </a:r>
            <a:r>
              <a:rPr spc="-185" dirty="0"/>
              <a:t>Esvet</a:t>
            </a:r>
            <a:r>
              <a:rPr spc="-434" dirty="0"/>
              <a:t> </a:t>
            </a:r>
            <a:r>
              <a:rPr spc="-135" dirty="0"/>
              <a:t>Akbaş  </a:t>
            </a:r>
            <a:r>
              <a:rPr spc="-260" dirty="0"/>
              <a:t>2013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1610" y="578358"/>
            <a:ext cx="2032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İn</a:t>
            </a:r>
            <a:r>
              <a:rPr spc="-15" dirty="0">
                <a:latin typeface="Arial"/>
                <a:cs typeface="Arial"/>
              </a:rPr>
              <a:t>d</a:t>
            </a:r>
            <a:r>
              <a:rPr spc="-5" dirty="0">
                <a:latin typeface="Arial"/>
                <a:cs typeface="Arial"/>
              </a:rPr>
              <a:t>eksler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9512" y="1398269"/>
            <a:ext cx="31000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39875" algn="l"/>
                <a:tab pos="2295525" algn="l"/>
              </a:tabLst>
            </a:pPr>
            <a:r>
              <a:rPr sz="2800" spc="-5" dirty="0">
                <a:solidFill>
                  <a:srgbClr val="006699"/>
                </a:solidFill>
                <a:latin typeface="Arial"/>
                <a:cs typeface="Arial"/>
              </a:rPr>
              <a:t>Ma</a:t>
            </a:r>
            <a:r>
              <a:rPr sz="2800" dirty="0">
                <a:solidFill>
                  <a:srgbClr val="006699"/>
                </a:solidFill>
                <a:latin typeface="Arial"/>
                <a:cs typeface="Arial"/>
              </a:rPr>
              <a:t>k</a:t>
            </a:r>
            <a:r>
              <a:rPr sz="2800" spc="-5" dirty="0">
                <a:solidFill>
                  <a:srgbClr val="006699"/>
                </a:solidFill>
                <a:latin typeface="Arial"/>
                <a:cs typeface="Arial"/>
              </a:rPr>
              <a:t>a</a:t>
            </a:r>
            <a:r>
              <a:rPr sz="2800" dirty="0">
                <a:solidFill>
                  <a:srgbClr val="006699"/>
                </a:solidFill>
                <a:latin typeface="Arial"/>
                <a:cs typeface="Arial"/>
              </a:rPr>
              <a:t>l</a:t>
            </a:r>
            <a:r>
              <a:rPr sz="2800" spc="-5" dirty="0">
                <a:solidFill>
                  <a:srgbClr val="006699"/>
                </a:solidFill>
                <a:latin typeface="Arial"/>
                <a:cs typeface="Arial"/>
              </a:rPr>
              <a:t>e</a:t>
            </a:r>
            <a:r>
              <a:rPr sz="2800" dirty="0">
                <a:solidFill>
                  <a:srgbClr val="006699"/>
                </a:solidFill>
                <a:latin typeface="Arial"/>
                <a:cs typeface="Arial"/>
              </a:rPr>
              <a:t>	v</a:t>
            </a:r>
            <a:r>
              <a:rPr sz="2800" spc="-5" dirty="0">
                <a:solidFill>
                  <a:srgbClr val="006699"/>
                </a:solidFill>
                <a:latin typeface="Arial"/>
                <a:cs typeface="Arial"/>
              </a:rPr>
              <a:t>e</a:t>
            </a:r>
            <a:r>
              <a:rPr sz="2800" dirty="0">
                <a:solidFill>
                  <a:srgbClr val="006699"/>
                </a:solidFill>
                <a:latin typeface="Arial"/>
                <a:cs typeface="Arial"/>
              </a:rPr>
              <a:t>	</a:t>
            </a:r>
            <a:r>
              <a:rPr sz="2800" spc="-10" dirty="0">
                <a:solidFill>
                  <a:srgbClr val="006699"/>
                </a:solidFill>
                <a:latin typeface="Arial"/>
                <a:cs typeface="Arial"/>
              </a:rPr>
              <a:t>d</a:t>
            </a:r>
            <a:r>
              <a:rPr sz="2800" dirty="0">
                <a:solidFill>
                  <a:srgbClr val="006699"/>
                </a:solidFill>
                <a:latin typeface="Arial"/>
                <a:cs typeface="Arial"/>
              </a:rPr>
              <a:t>i</a:t>
            </a:r>
            <a:r>
              <a:rPr sz="2800" spc="-10" dirty="0">
                <a:solidFill>
                  <a:srgbClr val="006699"/>
                </a:solidFill>
                <a:latin typeface="Arial"/>
                <a:cs typeface="Arial"/>
              </a:rPr>
              <a:t>ğ</a:t>
            </a:r>
            <a:r>
              <a:rPr sz="2800" dirty="0">
                <a:solidFill>
                  <a:srgbClr val="006699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006699"/>
                </a:solidFill>
                <a:latin typeface="Arial"/>
                <a:cs typeface="Arial"/>
              </a:rPr>
              <a:t>r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15054" y="1398269"/>
            <a:ext cx="52400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431415" algn="l"/>
                <a:tab pos="3403600" algn="l"/>
                <a:tab pos="4850130" algn="l"/>
              </a:tabLst>
            </a:pPr>
            <a:r>
              <a:rPr sz="2800" spc="-5" dirty="0">
                <a:solidFill>
                  <a:srgbClr val="006699"/>
                </a:solidFill>
                <a:latin typeface="Arial"/>
                <a:cs typeface="Arial"/>
              </a:rPr>
              <a:t>mat</a:t>
            </a:r>
            <a:r>
              <a:rPr sz="2800" dirty="0">
                <a:solidFill>
                  <a:srgbClr val="006699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006699"/>
                </a:solidFill>
                <a:latin typeface="Arial"/>
                <a:cs typeface="Arial"/>
              </a:rPr>
              <a:t>r</a:t>
            </a:r>
            <a:r>
              <a:rPr sz="2800" dirty="0">
                <a:solidFill>
                  <a:srgbClr val="006699"/>
                </a:solidFill>
                <a:latin typeface="Arial"/>
                <a:cs typeface="Arial"/>
              </a:rPr>
              <a:t>y</a:t>
            </a:r>
            <a:r>
              <a:rPr sz="2800" spc="-5" dirty="0">
                <a:solidFill>
                  <a:srgbClr val="006699"/>
                </a:solidFill>
                <a:latin typeface="Arial"/>
                <a:cs typeface="Arial"/>
              </a:rPr>
              <a:t>a</a:t>
            </a:r>
            <a:r>
              <a:rPr sz="2800" dirty="0">
                <a:solidFill>
                  <a:srgbClr val="006699"/>
                </a:solidFill>
                <a:latin typeface="Arial"/>
                <a:cs typeface="Arial"/>
              </a:rPr>
              <a:t>l</a:t>
            </a:r>
            <a:r>
              <a:rPr sz="2800" spc="-5" dirty="0">
                <a:solidFill>
                  <a:srgbClr val="006699"/>
                </a:solidFill>
                <a:latin typeface="Arial"/>
                <a:cs typeface="Arial"/>
              </a:rPr>
              <a:t>l</a:t>
            </a:r>
            <a:r>
              <a:rPr sz="2800" dirty="0">
                <a:solidFill>
                  <a:srgbClr val="006699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006699"/>
                </a:solidFill>
                <a:latin typeface="Arial"/>
                <a:cs typeface="Arial"/>
              </a:rPr>
              <a:t>rin</a:t>
            </a:r>
            <a:r>
              <a:rPr sz="2800" dirty="0">
                <a:solidFill>
                  <a:srgbClr val="006699"/>
                </a:solidFill>
                <a:latin typeface="Arial"/>
                <a:cs typeface="Arial"/>
              </a:rPr>
              <a:t>	</a:t>
            </a:r>
            <a:r>
              <a:rPr sz="2800" spc="-10" dirty="0">
                <a:solidFill>
                  <a:srgbClr val="006699"/>
                </a:solidFill>
                <a:latin typeface="Arial"/>
                <a:cs typeface="Arial"/>
              </a:rPr>
              <a:t>a</a:t>
            </a:r>
            <a:r>
              <a:rPr sz="2800" dirty="0">
                <a:solidFill>
                  <a:srgbClr val="006699"/>
                </a:solidFill>
                <a:latin typeface="Arial"/>
                <a:cs typeface="Arial"/>
              </a:rPr>
              <a:t>d</a:t>
            </a:r>
            <a:r>
              <a:rPr sz="2800" spc="-5" dirty="0">
                <a:solidFill>
                  <a:srgbClr val="006699"/>
                </a:solidFill>
                <a:latin typeface="Arial"/>
                <a:cs typeface="Arial"/>
              </a:rPr>
              <a:t>ı,</a:t>
            </a:r>
            <a:r>
              <a:rPr sz="2800" dirty="0">
                <a:solidFill>
                  <a:srgbClr val="006699"/>
                </a:solidFill>
                <a:latin typeface="Arial"/>
                <a:cs typeface="Arial"/>
              </a:rPr>
              <a:t>	</a:t>
            </a:r>
            <a:r>
              <a:rPr sz="2800" spc="-5" dirty="0">
                <a:solidFill>
                  <a:srgbClr val="006699"/>
                </a:solidFill>
                <a:latin typeface="Arial"/>
                <a:cs typeface="Arial"/>
              </a:rPr>
              <a:t>y</a:t>
            </a:r>
            <a:r>
              <a:rPr sz="2800" dirty="0">
                <a:solidFill>
                  <a:srgbClr val="006699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rgbClr val="006699"/>
                </a:solidFill>
                <a:latin typeface="Arial"/>
                <a:cs typeface="Arial"/>
              </a:rPr>
              <a:t>zarı,</a:t>
            </a:r>
            <a:r>
              <a:rPr sz="2800" dirty="0">
                <a:solidFill>
                  <a:srgbClr val="006699"/>
                </a:solidFill>
                <a:latin typeface="Arial"/>
                <a:cs typeface="Arial"/>
              </a:rPr>
              <a:t>	ve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9512" y="1739290"/>
            <a:ext cx="8694420" cy="147701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527685">
              <a:lnSpc>
                <a:spcPct val="100000"/>
              </a:lnSpc>
              <a:spcBef>
                <a:spcPts val="770"/>
              </a:spcBef>
            </a:pPr>
            <a:r>
              <a:rPr sz="2800" spc="-5" dirty="0">
                <a:solidFill>
                  <a:srgbClr val="006699"/>
                </a:solidFill>
                <a:latin typeface="Arial"/>
                <a:cs typeface="Arial"/>
              </a:rPr>
              <a:t>yayınlandığı </a:t>
            </a:r>
            <a:r>
              <a:rPr sz="2800" dirty="0">
                <a:solidFill>
                  <a:srgbClr val="006699"/>
                </a:solidFill>
                <a:latin typeface="Arial"/>
                <a:cs typeface="Arial"/>
              </a:rPr>
              <a:t>yer bilgilerinin </a:t>
            </a:r>
            <a:r>
              <a:rPr sz="2800" spc="-5" dirty="0">
                <a:solidFill>
                  <a:srgbClr val="006699"/>
                </a:solidFill>
                <a:latin typeface="Arial"/>
                <a:cs typeface="Arial"/>
              </a:rPr>
              <a:t>bulunduğu</a:t>
            </a:r>
            <a:r>
              <a:rPr sz="2800" spc="75" dirty="0">
                <a:solidFill>
                  <a:srgbClr val="00669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699"/>
                </a:solidFill>
                <a:latin typeface="Arial"/>
                <a:cs typeface="Arial"/>
              </a:rPr>
              <a:t>kaynaklardır.</a:t>
            </a:r>
            <a:endParaRPr sz="2800">
              <a:latin typeface="Arial"/>
              <a:cs typeface="Arial"/>
            </a:endParaRPr>
          </a:p>
          <a:p>
            <a:pPr marL="527685" marR="5080" indent="-514984">
              <a:lnSpc>
                <a:spcPct val="100000"/>
              </a:lnSpc>
              <a:spcBef>
                <a:spcPts val="675"/>
              </a:spcBef>
              <a:buFont typeface="Wingdings"/>
              <a:buChar char=""/>
              <a:tabLst>
                <a:tab pos="527685" algn="l"/>
                <a:tab pos="528320" algn="l"/>
                <a:tab pos="1304925" algn="l"/>
                <a:tab pos="2717800" algn="l"/>
                <a:tab pos="4053204" algn="l"/>
                <a:tab pos="4752975" algn="l"/>
                <a:tab pos="6263005" algn="l"/>
                <a:tab pos="7752715" algn="l"/>
              </a:tabLst>
            </a:pPr>
            <a:r>
              <a:rPr sz="2800" spc="-5" dirty="0">
                <a:solidFill>
                  <a:srgbClr val="006699"/>
                </a:solidFill>
                <a:latin typeface="Arial"/>
                <a:cs typeface="Arial"/>
              </a:rPr>
              <a:t>Fen	Bil</a:t>
            </a:r>
            <a:r>
              <a:rPr sz="2800" spc="5" dirty="0">
                <a:solidFill>
                  <a:srgbClr val="006699"/>
                </a:solidFill>
                <a:latin typeface="Arial"/>
                <a:cs typeface="Arial"/>
              </a:rPr>
              <a:t>i</a:t>
            </a:r>
            <a:r>
              <a:rPr sz="2800" dirty="0">
                <a:solidFill>
                  <a:srgbClr val="006699"/>
                </a:solidFill>
                <a:latin typeface="Arial"/>
                <a:cs typeface="Arial"/>
              </a:rPr>
              <a:t>m</a:t>
            </a:r>
            <a:r>
              <a:rPr sz="2800" spc="-5" dirty="0">
                <a:solidFill>
                  <a:srgbClr val="006699"/>
                </a:solidFill>
                <a:latin typeface="Arial"/>
                <a:cs typeface="Arial"/>
              </a:rPr>
              <a:t>l</a:t>
            </a:r>
            <a:r>
              <a:rPr sz="2800" dirty="0">
                <a:solidFill>
                  <a:srgbClr val="006699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006699"/>
                </a:solidFill>
                <a:latin typeface="Arial"/>
                <a:cs typeface="Arial"/>
              </a:rPr>
              <a:t>ri</a:t>
            </a:r>
            <a:r>
              <a:rPr sz="2800" dirty="0">
                <a:solidFill>
                  <a:srgbClr val="006699"/>
                </a:solidFill>
                <a:latin typeface="Arial"/>
                <a:cs typeface="Arial"/>
              </a:rPr>
              <a:t>	</a:t>
            </a:r>
            <a:r>
              <a:rPr sz="2800" spc="-10" dirty="0">
                <a:solidFill>
                  <a:srgbClr val="006699"/>
                </a:solidFill>
                <a:latin typeface="Arial"/>
                <a:cs typeface="Arial"/>
              </a:rPr>
              <a:t>a</a:t>
            </a:r>
            <a:r>
              <a:rPr sz="2800" dirty="0">
                <a:solidFill>
                  <a:srgbClr val="006699"/>
                </a:solidFill>
                <a:latin typeface="Arial"/>
                <a:cs typeface="Arial"/>
              </a:rPr>
              <a:t>l</a:t>
            </a:r>
            <a:r>
              <a:rPr sz="2800" spc="-10" dirty="0">
                <a:solidFill>
                  <a:srgbClr val="006699"/>
                </a:solidFill>
                <a:latin typeface="Arial"/>
                <a:cs typeface="Arial"/>
              </a:rPr>
              <a:t>a</a:t>
            </a:r>
            <a:r>
              <a:rPr sz="2800" dirty="0">
                <a:solidFill>
                  <a:srgbClr val="006699"/>
                </a:solidFill>
                <a:latin typeface="Arial"/>
                <a:cs typeface="Arial"/>
              </a:rPr>
              <a:t>n</a:t>
            </a:r>
            <a:r>
              <a:rPr sz="2800" spc="5" dirty="0">
                <a:solidFill>
                  <a:srgbClr val="006699"/>
                </a:solidFill>
                <a:latin typeface="Arial"/>
                <a:cs typeface="Arial"/>
              </a:rPr>
              <a:t>l</a:t>
            </a:r>
            <a:r>
              <a:rPr sz="2800" spc="-10" dirty="0">
                <a:solidFill>
                  <a:srgbClr val="006699"/>
                </a:solidFill>
                <a:latin typeface="Arial"/>
                <a:cs typeface="Arial"/>
              </a:rPr>
              <a:t>a</a:t>
            </a:r>
            <a:r>
              <a:rPr sz="2800" dirty="0">
                <a:solidFill>
                  <a:srgbClr val="006699"/>
                </a:solidFill>
                <a:latin typeface="Arial"/>
                <a:cs typeface="Arial"/>
              </a:rPr>
              <a:t>r</a:t>
            </a:r>
            <a:r>
              <a:rPr sz="2800" spc="-5" dirty="0">
                <a:solidFill>
                  <a:srgbClr val="006699"/>
                </a:solidFill>
                <a:latin typeface="Arial"/>
                <a:cs typeface="Arial"/>
              </a:rPr>
              <a:t>ı</a:t>
            </a:r>
            <a:r>
              <a:rPr sz="2800" dirty="0">
                <a:solidFill>
                  <a:srgbClr val="006699"/>
                </a:solidFill>
                <a:latin typeface="Arial"/>
                <a:cs typeface="Arial"/>
              </a:rPr>
              <a:t>	</a:t>
            </a:r>
            <a:r>
              <a:rPr sz="2800" spc="-10" dirty="0">
                <a:solidFill>
                  <a:srgbClr val="006699"/>
                </a:solidFill>
                <a:latin typeface="Arial"/>
                <a:cs typeface="Arial"/>
              </a:rPr>
              <a:t>i</a:t>
            </a:r>
            <a:r>
              <a:rPr sz="2800" dirty="0">
                <a:solidFill>
                  <a:srgbClr val="006699"/>
                </a:solidFill>
                <a:latin typeface="Arial"/>
                <a:cs typeface="Arial"/>
              </a:rPr>
              <a:t>ç</a:t>
            </a:r>
            <a:r>
              <a:rPr sz="2800" spc="-10" dirty="0">
                <a:solidFill>
                  <a:srgbClr val="006699"/>
                </a:solidFill>
                <a:latin typeface="Arial"/>
                <a:cs typeface="Arial"/>
              </a:rPr>
              <a:t>i</a:t>
            </a:r>
            <a:r>
              <a:rPr sz="2800" spc="-5" dirty="0">
                <a:solidFill>
                  <a:srgbClr val="006699"/>
                </a:solidFill>
                <a:latin typeface="Arial"/>
                <a:cs typeface="Arial"/>
              </a:rPr>
              <a:t>n</a:t>
            </a:r>
            <a:r>
              <a:rPr sz="2800" dirty="0">
                <a:solidFill>
                  <a:srgbClr val="006699"/>
                </a:solidFill>
                <a:latin typeface="Arial"/>
                <a:cs typeface="Arial"/>
              </a:rPr>
              <a:t>	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Sci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nce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	C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it</a:t>
            </a:r>
            <a:r>
              <a:rPr sz="2800" b="1" spc="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tion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dex  (SCI)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9512" y="3265678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6699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4623" y="3265678"/>
            <a:ext cx="64223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877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6699"/>
                </a:solidFill>
                <a:latin typeface="Arial"/>
                <a:cs typeface="Arial"/>
                <a:hlinkClick r:id="rId2"/>
              </a:rPr>
              <a:t>http://ip-science.thomsonreuters.com/cgi- </a:t>
            </a:r>
            <a:r>
              <a:rPr sz="2400" b="1" spc="-5" dirty="0">
                <a:solidFill>
                  <a:srgbClr val="006699"/>
                </a:solidFill>
                <a:latin typeface="Arial"/>
                <a:cs typeface="Arial"/>
              </a:rPr>
              <a:t> bin/jrnlst/jloptions.cgi?PC=K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9512" y="4081017"/>
            <a:ext cx="8694420" cy="1818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 marR="5080" indent="-514984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527685" algn="l"/>
                <a:tab pos="528320" algn="l"/>
                <a:tab pos="1845945" algn="l"/>
                <a:tab pos="3261995" algn="l"/>
                <a:tab pos="4682490" algn="l"/>
                <a:tab pos="5843905" algn="l"/>
                <a:tab pos="7141209" algn="l"/>
              </a:tabLst>
            </a:pPr>
            <a:r>
              <a:rPr sz="2800" spc="-5" dirty="0">
                <a:solidFill>
                  <a:srgbClr val="006699"/>
                </a:solidFill>
                <a:latin typeface="Arial"/>
                <a:cs typeface="Arial"/>
              </a:rPr>
              <a:t>Sos</a:t>
            </a:r>
            <a:r>
              <a:rPr sz="2800" dirty="0">
                <a:solidFill>
                  <a:srgbClr val="006699"/>
                </a:solidFill>
                <a:latin typeface="Arial"/>
                <a:cs typeface="Arial"/>
              </a:rPr>
              <a:t>y</a:t>
            </a:r>
            <a:r>
              <a:rPr sz="2800" spc="-5" dirty="0">
                <a:solidFill>
                  <a:srgbClr val="006699"/>
                </a:solidFill>
                <a:latin typeface="Arial"/>
                <a:cs typeface="Arial"/>
              </a:rPr>
              <a:t>al</a:t>
            </a:r>
            <a:r>
              <a:rPr sz="2800" dirty="0">
                <a:solidFill>
                  <a:srgbClr val="006699"/>
                </a:solidFill>
                <a:latin typeface="Arial"/>
                <a:cs typeface="Arial"/>
              </a:rPr>
              <a:t>	</a:t>
            </a:r>
            <a:r>
              <a:rPr sz="2800" spc="-5" dirty="0">
                <a:solidFill>
                  <a:srgbClr val="006699"/>
                </a:solidFill>
                <a:latin typeface="Arial"/>
                <a:cs typeface="Arial"/>
              </a:rPr>
              <a:t>Biliml</a:t>
            </a:r>
            <a:r>
              <a:rPr sz="2800" dirty="0">
                <a:solidFill>
                  <a:srgbClr val="006699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006699"/>
                </a:solidFill>
                <a:latin typeface="Arial"/>
                <a:cs typeface="Arial"/>
              </a:rPr>
              <a:t>r</a:t>
            </a:r>
            <a:r>
              <a:rPr sz="2800" dirty="0">
                <a:solidFill>
                  <a:srgbClr val="006699"/>
                </a:solidFill>
                <a:latin typeface="Arial"/>
                <a:cs typeface="Arial"/>
              </a:rPr>
              <a:t>	</a:t>
            </a:r>
            <a:r>
              <a:rPr sz="2800" spc="-10" dirty="0">
                <a:solidFill>
                  <a:srgbClr val="006699"/>
                </a:solidFill>
                <a:latin typeface="Arial"/>
                <a:cs typeface="Arial"/>
              </a:rPr>
              <a:t>a</a:t>
            </a:r>
            <a:r>
              <a:rPr sz="2800" spc="10" dirty="0">
                <a:solidFill>
                  <a:srgbClr val="006699"/>
                </a:solidFill>
                <a:latin typeface="Arial"/>
                <a:cs typeface="Arial"/>
              </a:rPr>
              <a:t>l</a:t>
            </a:r>
            <a:r>
              <a:rPr sz="2800" spc="-10" dirty="0">
                <a:solidFill>
                  <a:srgbClr val="006699"/>
                </a:solidFill>
                <a:latin typeface="Arial"/>
                <a:cs typeface="Arial"/>
              </a:rPr>
              <a:t>a</a:t>
            </a:r>
            <a:r>
              <a:rPr sz="2800" dirty="0">
                <a:solidFill>
                  <a:srgbClr val="006699"/>
                </a:solidFill>
                <a:latin typeface="Arial"/>
                <a:cs typeface="Arial"/>
              </a:rPr>
              <a:t>n</a:t>
            </a:r>
            <a:r>
              <a:rPr sz="2800" spc="-10" dirty="0">
                <a:solidFill>
                  <a:srgbClr val="006699"/>
                </a:solidFill>
                <a:latin typeface="Arial"/>
                <a:cs typeface="Arial"/>
              </a:rPr>
              <a:t>l</a:t>
            </a:r>
            <a:r>
              <a:rPr sz="2800" dirty="0">
                <a:solidFill>
                  <a:srgbClr val="006699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rgbClr val="006699"/>
                </a:solidFill>
                <a:latin typeface="Arial"/>
                <a:cs typeface="Arial"/>
              </a:rPr>
              <a:t>rı</a:t>
            </a:r>
            <a:r>
              <a:rPr sz="2800" dirty="0">
                <a:solidFill>
                  <a:srgbClr val="006699"/>
                </a:solidFill>
                <a:latin typeface="Arial"/>
                <a:cs typeface="Arial"/>
              </a:rPr>
              <a:t>	</a:t>
            </a:r>
            <a:r>
              <a:rPr sz="2800" spc="-10" dirty="0">
                <a:solidFill>
                  <a:srgbClr val="006699"/>
                </a:solidFill>
                <a:latin typeface="Arial"/>
                <a:cs typeface="Arial"/>
              </a:rPr>
              <a:t>i</a:t>
            </a:r>
            <a:r>
              <a:rPr sz="2800" dirty="0">
                <a:solidFill>
                  <a:srgbClr val="006699"/>
                </a:solidFill>
                <a:latin typeface="Arial"/>
                <a:cs typeface="Arial"/>
              </a:rPr>
              <a:t>ç</a:t>
            </a:r>
            <a:r>
              <a:rPr sz="2800" spc="-10" dirty="0">
                <a:solidFill>
                  <a:srgbClr val="006699"/>
                </a:solidFill>
                <a:latin typeface="Arial"/>
                <a:cs typeface="Arial"/>
              </a:rPr>
              <a:t>i</a:t>
            </a:r>
            <a:r>
              <a:rPr sz="2800" dirty="0">
                <a:solidFill>
                  <a:srgbClr val="006699"/>
                </a:solidFill>
                <a:latin typeface="Arial"/>
                <a:cs typeface="Arial"/>
              </a:rPr>
              <a:t>n</a:t>
            </a:r>
            <a:r>
              <a:rPr sz="2800" spc="-5" dirty="0">
                <a:solidFill>
                  <a:srgbClr val="006699"/>
                </a:solidFill>
                <a:latin typeface="Arial"/>
                <a:cs typeface="Arial"/>
              </a:rPr>
              <a:t>se</a:t>
            </a:r>
            <a:r>
              <a:rPr sz="2800" dirty="0">
                <a:solidFill>
                  <a:srgbClr val="006699"/>
                </a:solidFill>
                <a:latin typeface="Arial"/>
                <a:cs typeface="Arial"/>
              </a:rPr>
              <a:t>	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ci</a:t>
            </a:r>
            <a:r>
              <a:rPr sz="2800" b="1" spc="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Sciences  Citation Index</a:t>
            </a:r>
            <a:r>
              <a:rPr sz="2800" b="1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699"/>
                </a:solidFill>
                <a:latin typeface="Arial"/>
                <a:cs typeface="Arial"/>
              </a:rPr>
              <a:t>mevcuttur.</a:t>
            </a:r>
            <a:endParaRPr sz="2800">
              <a:latin typeface="Arial"/>
              <a:cs typeface="Arial"/>
            </a:endParaRPr>
          </a:p>
          <a:p>
            <a:pPr marL="469900" marR="737235" indent="-457200">
              <a:lnSpc>
                <a:spcPct val="100000"/>
              </a:lnSpc>
              <a:spcBef>
                <a:spcPts val="675"/>
              </a:spcBef>
              <a:buFont typeface="Wingdings"/>
              <a:buChar char=""/>
              <a:tabLst>
                <a:tab pos="846455" algn="l"/>
                <a:tab pos="847090" algn="l"/>
              </a:tabLst>
            </a:pPr>
            <a:r>
              <a:rPr sz="2800" b="1" spc="-5" dirty="0">
                <a:solidFill>
                  <a:srgbClr val="006699"/>
                </a:solidFill>
                <a:latin typeface="Arial"/>
                <a:cs typeface="Arial"/>
                <a:hlinkClick r:id="rId2"/>
              </a:rPr>
              <a:t>ht</a:t>
            </a:r>
            <a:r>
              <a:rPr sz="2800" b="1" spc="5" dirty="0">
                <a:solidFill>
                  <a:srgbClr val="006699"/>
                </a:solidFill>
                <a:latin typeface="Arial"/>
                <a:cs typeface="Arial"/>
                <a:hlinkClick r:id="rId2"/>
              </a:rPr>
              <a:t>t</a:t>
            </a:r>
            <a:r>
              <a:rPr sz="2800" b="1" spc="-10" dirty="0">
                <a:solidFill>
                  <a:srgbClr val="006699"/>
                </a:solidFill>
                <a:latin typeface="Arial"/>
                <a:cs typeface="Arial"/>
                <a:hlinkClick r:id="rId2"/>
              </a:rPr>
              <a:t>p</a:t>
            </a:r>
            <a:r>
              <a:rPr sz="2800" b="1" spc="-5" dirty="0">
                <a:solidFill>
                  <a:srgbClr val="006699"/>
                </a:solidFill>
                <a:latin typeface="Arial"/>
                <a:cs typeface="Arial"/>
                <a:hlinkClick r:id="rId2"/>
              </a:rPr>
              <a:t>://i</a:t>
            </a:r>
            <a:r>
              <a:rPr sz="2800" b="1" spc="-10" dirty="0">
                <a:solidFill>
                  <a:srgbClr val="006699"/>
                </a:solidFill>
                <a:latin typeface="Arial"/>
                <a:cs typeface="Arial"/>
                <a:hlinkClick r:id="rId2"/>
              </a:rPr>
              <a:t>p</a:t>
            </a:r>
            <a:r>
              <a:rPr sz="2800" b="1" spc="-5" dirty="0">
                <a:solidFill>
                  <a:srgbClr val="006699"/>
                </a:solidFill>
                <a:latin typeface="Arial"/>
                <a:cs typeface="Arial"/>
                <a:hlinkClick r:id="rId2"/>
              </a:rPr>
              <a:t>-s</a:t>
            </a:r>
            <a:r>
              <a:rPr sz="2800" b="1" dirty="0">
                <a:solidFill>
                  <a:srgbClr val="006699"/>
                </a:solidFill>
                <a:latin typeface="Arial"/>
                <a:cs typeface="Arial"/>
                <a:hlinkClick r:id="rId2"/>
              </a:rPr>
              <a:t>c</a:t>
            </a:r>
            <a:r>
              <a:rPr sz="2800" b="1" spc="-5" dirty="0">
                <a:solidFill>
                  <a:srgbClr val="006699"/>
                </a:solidFill>
                <a:latin typeface="Arial"/>
                <a:cs typeface="Arial"/>
                <a:hlinkClick r:id="rId2"/>
              </a:rPr>
              <a:t>ien</a:t>
            </a:r>
            <a:r>
              <a:rPr sz="2800" b="1" dirty="0">
                <a:solidFill>
                  <a:srgbClr val="006699"/>
                </a:solidFill>
                <a:latin typeface="Arial"/>
                <a:cs typeface="Arial"/>
                <a:hlinkClick r:id="rId2"/>
              </a:rPr>
              <a:t>c</a:t>
            </a:r>
            <a:r>
              <a:rPr sz="2800" b="1" spc="5" dirty="0">
                <a:solidFill>
                  <a:srgbClr val="006699"/>
                </a:solidFill>
                <a:latin typeface="Arial"/>
                <a:cs typeface="Arial"/>
                <a:hlinkClick r:id="rId2"/>
              </a:rPr>
              <a:t>e</a:t>
            </a:r>
            <a:r>
              <a:rPr sz="2800" b="1" spc="-5" dirty="0">
                <a:solidFill>
                  <a:srgbClr val="006699"/>
                </a:solidFill>
                <a:latin typeface="Arial"/>
                <a:cs typeface="Arial"/>
                <a:hlinkClick r:id="rId2"/>
              </a:rPr>
              <a:t>.</a:t>
            </a:r>
            <a:r>
              <a:rPr sz="2800" b="1" spc="5" dirty="0">
                <a:solidFill>
                  <a:srgbClr val="006699"/>
                </a:solidFill>
                <a:latin typeface="Arial"/>
                <a:cs typeface="Arial"/>
                <a:hlinkClick r:id="rId2"/>
              </a:rPr>
              <a:t>t</a:t>
            </a:r>
            <a:r>
              <a:rPr sz="2800" b="1" spc="-5" dirty="0">
                <a:solidFill>
                  <a:srgbClr val="006699"/>
                </a:solidFill>
                <a:latin typeface="Arial"/>
                <a:cs typeface="Arial"/>
                <a:hlinkClick r:id="rId2"/>
              </a:rPr>
              <a:t>hom</a:t>
            </a:r>
            <a:r>
              <a:rPr sz="2800" b="1" spc="10" dirty="0">
                <a:solidFill>
                  <a:srgbClr val="006699"/>
                </a:solidFill>
                <a:latin typeface="Arial"/>
                <a:cs typeface="Arial"/>
                <a:hlinkClick r:id="rId2"/>
              </a:rPr>
              <a:t>s</a:t>
            </a:r>
            <a:r>
              <a:rPr sz="2800" b="1" spc="-5" dirty="0">
                <a:solidFill>
                  <a:srgbClr val="006699"/>
                </a:solidFill>
                <a:latin typeface="Arial"/>
                <a:cs typeface="Arial"/>
                <a:hlinkClick r:id="rId2"/>
              </a:rPr>
              <a:t>o</a:t>
            </a:r>
            <a:r>
              <a:rPr sz="2800" b="1" spc="-15" dirty="0">
                <a:solidFill>
                  <a:srgbClr val="006699"/>
                </a:solidFill>
                <a:latin typeface="Arial"/>
                <a:cs typeface="Arial"/>
                <a:hlinkClick r:id="rId2"/>
              </a:rPr>
              <a:t>n</a:t>
            </a:r>
            <a:r>
              <a:rPr sz="2800" b="1" spc="5" dirty="0">
                <a:solidFill>
                  <a:srgbClr val="006699"/>
                </a:solidFill>
                <a:latin typeface="Arial"/>
                <a:cs typeface="Arial"/>
                <a:hlinkClick r:id="rId2"/>
              </a:rPr>
              <a:t>r</a:t>
            </a:r>
            <a:r>
              <a:rPr sz="2800" b="1" spc="-5" dirty="0">
                <a:solidFill>
                  <a:srgbClr val="006699"/>
                </a:solidFill>
                <a:latin typeface="Arial"/>
                <a:cs typeface="Arial"/>
                <a:hlinkClick r:id="rId2"/>
              </a:rPr>
              <a:t>eut</a:t>
            </a:r>
            <a:r>
              <a:rPr sz="2800" b="1" dirty="0">
                <a:solidFill>
                  <a:srgbClr val="006699"/>
                </a:solidFill>
                <a:latin typeface="Arial"/>
                <a:cs typeface="Arial"/>
                <a:hlinkClick r:id="rId2"/>
              </a:rPr>
              <a:t>e</a:t>
            </a:r>
            <a:r>
              <a:rPr sz="2800" b="1" spc="-5" dirty="0">
                <a:solidFill>
                  <a:srgbClr val="006699"/>
                </a:solidFill>
                <a:latin typeface="Arial"/>
                <a:cs typeface="Arial"/>
                <a:hlinkClick r:id="rId2"/>
              </a:rPr>
              <a:t>r</a:t>
            </a:r>
            <a:r>
              <a:rPr sz="2800" b="1" spc="15" dirty="0">
                <a:solidFill>
                  <a:srgbClr val="006699"/>
                </a:solidFill>
                <a:latin typeface="Arial"/>
                <a:cs typeface="Arial"/>
                <a:hlinkClick r:id="rId2"/>
              </a:rPr>
              <a:t>s</a:t>
            </a:r>
            <a:r>
              <a:rPr sz="2800" b="1" spc="-5" dirty="0">
                <a:solidFill>
                  <a:srgbClr val="006699"/>
                </a:solidFill>
                <a:latin typeface="Arial"/>
                <a:cs typeface="Arial"/>
                <a:hlinkClick r:id="rId2"/>
              </a:rPr>
              <a:t>.</a:t>
            </a:r>
            <a:r>
              <a:rPr sz="2800" b="1" spc="5" dirty="0">
                <a:solidFill>
                  <a:srgbClr val="006699"/>
                </a:solidFill>
                <a:latin typeface="Arial"/>
                <a:cs typeface="Arial"/>
                <a:hlinkClick r:id="rId2"/>
              </a:rPr>
              <a:t>c</a:t>
            </a:r>
            <a:r>
              <a:rPr sz="2800" b="1" spc="-5" dirty="0">
                <a:solidFill>
                  <a:srgbClr val="006699"/>
                </a:solidFill>
                <a:latin typeface="Arial"/>
                <a:cs typeface="Arial"/>
                <a:hlinkClick r:id="rId2"/>
              </a:rPr>
              <a:t>om/cg</a:t>
            </a:r>
            <a:r>
              <a:rPr sz="2800" b="1" dirty="0">
                <a:solidFill>
                  <a:srgbClr val="006699"/>
                </a:solidFill>
                <a:latin typeface="Arial"/>
                <a:cs typeface="Arial"/>
                <a:hlinkClick r:id="rId2"/>
              </a:rPr>
              <a:t>i</a:t>
            </a:r>
            <a:r>
              <a:rPr sz="2800" b="1" spc="-5" dirty="0">
                <a:solidFill>
                  <a:srgbClr val="006699"/>
                </a:solidFill>
                <a:latin typeface="Arial"/>
                <a:cs typeface="Arial"/>
                <a:hlinkClick r:id="rId2"/>
              </a:rPr>
              <a:t>- </a:t>
            </a:r>
            <a:r>
              <a:rPr sz="2800" b="1" spc="-5" dirty="0">
                <a:solidFill>
                  <a:srgbClr val="006699"/>
                </a:solidFill>
                <a:latin typeface="Arial"/>
                <a:cs typeface="Arial"/>
              </a:rPr>
              <a:t> bin/jrnlst/jloptions.cgi?PC=J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0214" y="651128"/>
            <a:ext cx="47015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15" dirty="0"/>
              <a:t>Science </a:t>
            </a:r>
            <a:r>
              <a:rPr sz="3200" spc="-165" dirty="0"/>
              <a:t>Citation </a:t>
            </a:r>
            <a:r>
              <a:rPr sz="3200" spc="-180" dirty="0"/>
              <a:t>Index</a:t>
            </a:r>
            <a:r>
              <a:rPr sz="3200" spc="-425" dirty="0"/>
              <a:t> </a:t>
            </a:r>
            <a:r>
              <a:rPr sz="3200" spc="-150" dirty="0"/>
              <a:t>(SCI)</a:t>
            </a:r>
            <a:r>
              <a:rPr sz="3200" b="0" spc="-150" dirty="0">
                <a:latin typeface="Arial"/>
                <a:cs typeface="Arial"/>
              </a:rPr>
              <a:t>,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4123" y="1237213"/>
            <a:ext cx="8233409" cy="4782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6535" marR="175895" indent="-43180">
              <a:lnSpc>
                <a:spcPct val="150000"/>
              </a:lnSpc>
              <a:spcBef>
                <a:spcPts val="105"/>
              </a:spcBef>
            </a:pPr>
            <a:r>
              <a:rPr sz="2800" spc="-140" dirty="0">
                <a:solidFill>
                  <a:srgbClr val="006699"/>
                </a:solidFill>
                <a:latin typeface="Arial"/>
                <a:cs typeface="Arial"/>
              </a:rPr>
              <a:t>1956`dan </a:t>
            </a:r>
            <a:r>
              <a:rPr sz="2800" spc="-55" dirty="0">
                <a:solidFill>
                  <a:srgbClr val="006699"/>
                </a:solidFill>
                <a:latin typeface="Arial"/>
                <a:cs typeface="Arial"/>
              </a:rPr>
              <a:t>beri </a:t>
            </a:r>
            <a:r>
              <a:rPr sz="2800" spc="-65" dirty="0">
                <a:solidFill>
                  <a:srgbClr val="006699"/>
                </a:solidFill>
                <a:latin typeface="Arial"/>
                <a:cs typeface="Arial"/>
              </a:rPr>
              <a:t>fen </a:t>
            </a:r>
            <a:r>
              <a:rPr sz="2800" spc="-30" dirty="0">
                <a:solidFill>
                  <a:srgbClr val="006699"/>
                </a:solidFill>
                <a:latin typeface="Arial"/>
                <a:cs typeface="Arial"/>
              </a:rPr>
              <a:t>bilimleri </a:t>
            </a:r>
            <a:r>
              <a:rPr sz="2800" spc="-135" dirty="0">
                <a:solidFill>
                  <a:srgbClr val="006699"/>
                </a:solidFill>
                <a:latin typeface="Arial"/>
                <a:cs typeface="Arial"/>
              </a:rPr>
              <a:t>alanında </a:t>
            </a:r>
            <a:r>
              <a:rPr sz="2800" spc="-114" dirty="0">
                <a:solidFill>
                  <a:srgbClr val="006699"/>
                </a:solidFill>
                <a:latin typeface="Arial"/>
                <a:cs typeface="Arial"/>
              </a:rPr>
              <a:t>önde </a:t>
            </a:r>
            <a:r>
              <a:rPr sz="2800" spc="-130" dirty="0">
                <a:solidFill>
                  <a:srgbClr val="006699"/>
                </a:solidFill>
                <a:latin typeface="Arial"/>
                <a:cs typeface="Arial"/>
              </a:rPr>
              <a:t>gelen</a:t>
            </a:r>
            <a:r>
              <a:rPr sz="2800" spc="-385" dirty="0">
                <a:solidFill>
                  <a:srgbClr val="006699"/>
                </a:solidFill>
                <a:latin typeface="Arial"/>
                <a:cs typeface="Arial"/>
              </a:rPr>
              <a:t> </a:t>
            </a:r>
            <a:r>
              <a:rPr sz="2800" spc="-100" dirty="0">
                <a:solidFill>
                  <a:srgbClr val="006699"/>
                </a:solidFill>
                <a:latin typeface="Arial"/>
                <a:cs typeface="Arial"/>
              </a:rPr>
              <a:t>uluslar  </a:t>
            </a:r>
            <a:r>
              <a:rPr sz="2800" spc="-170" dirty="0">
                <a:solidFill>
                  <a:srgbClr val="006699"/>
                </a:solidFill>
                <a:latin typeface="Arial"/>
                <a:cs typeface="Arial"/>
              </a:rPr>
              <a:t>arası </a:t>
            </a:r>
            <a:r>
              <a:rPr sz="2800" spc="-145" dirty="0">
                <a:solidFill>
                  <a:srgbClr val="006699"/>
                </a:solidFill>
                <a:latin typeface="Arial"/>
                <a:cs typeface="Arial"/>
              </a:rPr>
              <a:t>6400 </a:t>
            </a:r>
            <a:r>
              <a:rPr sz="2800" spc="-35" dirty="0">
                <a:solidFill>
                  <a:srgbClr val="006699"/>
                </a:solidFill>
                <a:latin typeface="Arial"/>
                <a:cs typeface="Arial"/>
              </a:rPr>
              <a:t>bilim </a:t>
            </a:r>
            <a:r>
              <a:rPr sz="2800" spc="-155" dirty="0">
                <a:solidFill>
                  <a:srgbClr val="006699"/>
                </a:solidFill>
                <a:latin typeface="Arial"/>
                <a:cs typeface="Arial"/>
              </a:rPr>
              <a:t>ve </a:t>
            </a:r>
            <a:r>
              <a:rPr sz="2800" spc="-40" dirty="0">
                <a:solidFill>
                  <a:srgbClr val="006699"/>
                </a:solidFill>
                <a:latin typeface="Arial"/>
                <a:cs typeface="Arial"/>
              </a:rPr>
              <a:t>teknoloji </a:t>
            </a:r>
            <a:r>
              <a:rPr sz="2800" spc="-114" dirty="0">
                <a:solidFill>
                  <a:srgbClr val="006699"/>
                </a:solidFill>
                <a:latin typeface="Arial"/>
                <a:cs typeface="Arial"/>
              </a:rPr>
              <a:t>dergisinde </a:t>
            </a:r>
            <a:r>
              <a:rPr sz="2800" spc="-175" dirty="0">
                <a:solidFill>
                  <a:srgbClr val="006699"/>
                </a:solidFill>
                <a:latin typeface="Arial"/>
                <a:cs typeface="Arial"/>
              </a:rPr>
              <a:t>çıkmış </a:t>
            </a:r>
            <a:r>
              <a:rPr sz="2800" spc="-10" dirty="0">
                <a:solidFill>
                  <a:srgbClr val="006699"/>
                </a:solidFill>
                <a:latin typeface="Arial"/>
                <a:cs typeface="Arial"/>
              </a:rPr>
              <a:t>tüm  </a:t>
            </a:r>
            <a:r>
              <a:rPr sz="2800" spc="-95" dirty="0">
                <a:solidFill>
                  <a:srgbClr val="006699"/>
                </a:solidFill>
                <a:latin typeface="Arial"/>
                <a:cs typeface="Arial"/>
              </a:rPr>
              <a:t>makaleleri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00">
              <a:latin typeface="Times New Roman"/>
              <a:cs typeface="Times New Roman"/>
            </a:endParaRPr>
          </a:p>
          <a:p>
            <a:pPr marL="1600835">
              <a:lnSpc>
                <a:spcPct val="100000"/>
              </a:lnSpc>
            </a:pPr>
            <a:r>
              <a:rPr sz="3200" b="1" spc="-160" dirty="0">
                <a:solidFill>
                  <a:srgbClr val="006699"/>
                </a:solidFill>
                <a:latin typeface="Trebuchet MS"/>
                <a:cs typeface="Trebuchet MS"/>
              </a:rPr>
              <a:t>Social </a:t>
            </a:r>
            <a:r>
              <a:rPr sz="3200" b="1" spc="-204" dirty="0">
                <a:solidFill>
                  <a:srgbClr val="006699"/>
                </a:solidFill>
                <a:latin typeface="Trebuchet MS"/>
                <a:cs typeface="Trebuchet MS"/>
              </a:rPr>
              <a:t>Sciences </a:t>
            </a:r>
            <a:r>
              <a:rPr sz="3200" b="1" spc="-165" dirty="0">
                <a:solidFill>
                  <a:srgbClr val="006699"/>
                </a:solidFill>
                <a:latin typeface="Trebuchet MS"/>
                <a:cs typeface="Trebuchet MS"/>
              </a:rPr>
              <a:t>Citation</a:t>
            </a:r>
            <a:r>
              <a:rPr sz="3200" b="1" spc="-415" dirty="0">
                <a:solidFill>
                  <a:srgbClr val="006699"/>
                </a:solidFill>
                <a:latin typeface="Trebuchet MS"/>
                <a:cs typeface="Trebuchet MS"/>
              </a:rPr>
              <a:t> </a:t>
            </a:r>
            <a:r>
              <a:rPr sz="3200" b="1" spc="-210" dirty="0">
                <a:solidFill>
                  <a:srgbClr val="006699"/>
                </a:solidFill>
                <a:latin typeface="Trebuchet MS"/>
                <a:cs typeface="Trebuchet MS"/>
              </a:rPr>
              <a:t>Index,</a:t>
            </a:r>
            <a:endParaRPr sz="3200">
              <a:latin typeface="Trebuchet MS"/>
              <a:cs typeface="Trebuchet MS"/>
            </a:endParaRPr>
          </a:p>
          <a:p>
            <a:pPr marL="216535" marR="5080" indent="-204470">
              <a:lnSpc>
                <a:spcPct val="150000"/>
              </a:lnSpc>
              <a:spcBef>
                <a:spcPts val="775"/>
              </a:spcBef>
            </a:pPr>
            <a:r>
              <a:rPr sz="2800" spc="-130" dirty="0">
                <a:solidFill>
                  <a:srgbClr val="006699"/>
                </a:solidFill>
                <a:latin typeface="Arial"/>
                <a:cs typeface="Arial"/>
              </a:rPr>
              <a:t>1975`den </a:t>
            </a:r>
            <a:r>
              <a:rPr sz="2800" spc="-55" dirty="0">
                <a:solidFill>
                  <a:srgbClr val="006699"/>
                </a:solidFill>
                <a:latin typeface="Arial"/>
                <a:cs typeface="Arial"/>
              </a:rPr>
              <a:t>beri </a:t>
            </a:r>
            <a:r>
              <a:rPr sz="2800" spc="-180" dirty="0">
                <a:solidFill>
                  <a:srgbClr val="006699"/>
                </a:solidFill>
                <a:latin typeface="Arial"/>
                <a:cs typeface="Arial"/>
              </a:rPr>
              <a:t>sosyal </a:t>
            </a:r>
            <a:r>
              <a:rPr sz="2800" spc="-35" dirty="0">
                <a:solidFill>
                  <a:srgbClr val="006699"/>
                </a:solidFill>
                <a:latin typeface="Arial"/>
                <a:cs typeface="Arial"/>
              </a:rPr>
              <a:t>bilimler </a:t>
            </a:r>
            <a:r>
              <a:rPr sz="2800" spc="-135" dirty="0">
                <a:solidFill>
                  <a:srgbClr val="006699"/>
                </a:solidFill>
                <a:latin typeface="Arial"/>
                <a:cs typeface="Arial"/>
              </a:rPr>
              <a:t>alanında </a:t>
            </a:r>
            <a:r>
              <a:rPr sz="2800" spc="-114" dirty="0">
                <a:solidFill>
                  <a:srgbClr val="006699"/>
                </a:solidFill>
                <a:latin typeface="Arial"/>
                <a:cs typeface="Arial"/>
              </a:rPr>
              <a:t>önde </a:t>
            </a:r>
            <a:r>
              <a:rPr sz="2800" spc="-130" dirty="0">
                <a:solidFill>
                  <a:srgbClr val="006699"/>
                </a:solidFill>
                <a:latin typeface="Arial"/>
                <a:cs typeface="Arial"/>
              </a:rPr>
              <a:t>gelen</a:t>
            </a:r>
            <a:r>
              <a:rPr sz="2800" spc="-295" dirty="0">
                <a:solidFill>
                  <a:srgbClr val="006699"/>
                </a:solidFill>
                <a:latin typeface="Arial"/>
                <a:cs typeface="Arial"/>
              </a:rPr>
              <a:t> </a:t>
            </a:r>
            <a:r>
              <a:rPr sz="2800" spc="-95" dirty="0">
                <a:solidFill>
                  <a:srgbClr val="006699"/>
                </a:solidFill>
                <a:latin typeface="Arial"/>
                <a:cs typeface="Arial"/>
              </a:rPr>
              <a:t>uluslar  </a:t>
            </a:r>
            <a:r>
              <a:rPr sz="2800" spc="-170" dirty="0">
                <a:solidFill>
                  <a:srgbClr val="006699"/>
                </a:solidFill>
                <a:latin typeface="Arial"/>
                <a:cs typeface="Arial"/>
              </a:rPr>
              <a:t>arası </a:t>
            </a:r>
            <a:r>
              <a:rPr sz="2800" spc="-145" dirty="0">
                <a:solidFill>
                  <a:srgbClr val="006699"/>
                </a:solidFill>
                <a:latin typeface="Arial"/>
                <a:cs typeface="Arial"/>
              </a:rPr>
              <a:t>1700 </a:t>
            </a:r>
            <a:r>
              <a:rPr sz="2800" spc="-65" dirty="0">
                <a:solidFill>
                  <a:srgbClr val="006699"/>
                </a:solidFill>
                <a:latin typeface="Arial"/>
                <a:cs typeface="Arial"/>
              </a:rPr>
              <a:t>farklı </a:t>
            </a:r>
            <a:r>
              <a:rPr sz="2800" spc="-105" dirty="0">
                <a:solidFill>
                  <a:srgbClr val="006699"/>
                </a:solidFill>
                <a:latin typeface="Arial"/>
                <a:cs typeface="Arial"/>
              </a:rPr>
              <a:t>dergide </a:t>
            </a:r>
            <a:r>
              <a:rPr sz="2800" spc="-175" dirty="0">
                <a:solidFill>
                  <a:srgbClr val="006699"/>
                </a:solidFill>
                <a:latin typeface="Arial"/>
                <a:cs typeface="Arial"/>
              </a:rPr>
              <a:t>çıkmış</a:t>
            </a:r>
            <a:r>
              <a:rPr sz="2800" spc="-200" dirty="0">
                <a:solidFill>
                  <a:srgbClr val="006699"/>
                </a:solidFill>
                <a:latin typeface="Arial"/>
                <a:cs typeface="Arial"/>
              </a:rPr>
              <a:t> </a:t>
            </a:r>
            <a:r>
              <a:rPr sz="2800" spc="-95" dirty="0">
                <a:solidFill>
                  <a:srgbClr val="006699"/>
                </a:solidFill>
                <a:latin typeface="Arial"/>
                <a:cs typeface="Arial"/>
              </a:rPr>
              <a:t>makaleleri</a:t>
            </a:r>
            <a:endParaRPr sz="2800">
              <a:latin typeface="Arial"/>
              <a:cs typeface="Arial"/>
            </a:endParaRPr>
          </a:p>
          <a:p>
            <a:pPr marL="216535">
              <a:lnSpc>
                <a:spcPct val="100000"/>
              </a:lnSpc>
              <a:spcBef>
                <a:spcPts val="1685"/>
              </a:spcBef>
            </a:pPr>
            <a:r>
              <a:rPr sz="2800" spc="-90" dirty="0">
                <a:solidFill>
                  <a:srgbClr val="006699"/>
                </a:solidFill>
                <a:latin typeface="Arial"/>
                <a:cs typeface="Arial"/>
              </a:rPr>
              <a:t>barındırmaktadır.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6067" y="615137"/>
            <a:ext cx="17830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Verdana"/>
                <a:cs typeface="Verdana"/>
              </a:rPr>
              <a:t>Diz</a:t>
            </a:r>
            <a:r>
              <a:rPr sz="3200" spc="-15" dirty="0">
                <a:latin typeface="Verdana"/>
                <a:cs typeface="Verdana"/>
              </a:rPr>
              <a:t>i</a:t>
            </a:r>
            <a:r>
              <a:rPr sz="3200" spc="-5" dirty="0">
                <a:latin typeface="Verdana"/>
                <a:cs typeface="Verdana"/>
              </a:rPr>
              <a:t>nl</a:t>
            </a:r>
            <a:r>
              <a:rPr sz="3200" spc="-15" dirty="0">
                <a:latin typeface="Verdana"/>
                <a:cs typeface="Verdana"/>
              </a:rPr>
              <a:t>e</a:t>
            </a:r>
            <a:r>
              <a:rPr sz="3200" dirty="0">
                <a:latin typeface="Verdana"/>
                <a:cs typeface="Verdana"/>
              </a:rPr>
              <a:t>r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71620" y="1694510"/>
            <a:ext cx="1840864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4945">
              <a:lnSpc>
                <a:spcPct val="100000"/>
              </a:lnSpc>
              <a:spcBef>
                <a:spcPts val="95"/>
              </a:spcBef>
              <a:tabLst>
                <a:tab pos="1450975" algn="l"/>
              </a:tabLst>
            </a:pPr>
            <a:r>
              <a:rPr sz="2800" dirty="0">
                <a:solidFill>
                  <a:srgbClr val="006699"/>
                </a:solidFill>
                <a:latin typeface="Arial"/>
                <a:cs typeface="Arial"/>
              </a:rPr>
              <a:t>olarak,  </a:t>
            </a:r>
            <a:r>
              <a:rPr sz="2800" spc="-5" dirty="0">
                <a:solidFill>
                  <a:srgbClr val="006699"/>
                </a:solidFill>
                <a:latin typeface="Arial"/>
                <a:cs typeface="Arial"/>
              </a:rPr>
              <a:t>y</a:t>
            </a:r>
            <a:r>
              <a:rPr sz="2800" dirty="0">
                <a:solidFill>
                  <a:srgbClr val="006699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rgbClr val="006699"/>
                </a:solidFill>
                <a:latin typeface="Arial"/>
                <a:cs typeface="Arial"/>
              </a:rPr>
              <a:t>z</a:t>
            </a:r>
            <a:r>
              <a:rPr sz="2800" dirty="0">
                <a:solidFill>
                  <a:srgbClr val="006699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rgbClr val="006699"/>
                </a:solidFill>
                <a:latin typeface="Arial"/>
                <a:cs typeface="Arial"/>
              </a:rPr>
              <a:t>rı,</a:t>
            </a:r>
            <a:r>
              <a:rPr sz="2800" dirty="0">
                <a:solidFill>
                  <a:srgbClr val="006699"/>
                </a:solidFill>
                <a:latin typeface="Arial"/>
                <a:cs typeface="Arial"/>
              </a:rPr>
              <a:t>	ve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57677" y="1694510"/>
            <a:ext cx="129159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54610" algn="ctr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06699"/>
                </a:solidFill>
                <a:latin typeface="Arial"/>
                <a:cs typeface="Arial"/>
              </a:rPr>
              <a:t>farklı  </a:t>
            </a:r>
            <a:r>
              <a:rPr sz="2800" spc="-5" dirty="0">
                <a:solidFill>
                  <a:srgbClr val="006699"/>
                </a:solidFill>
                <a:latin typeface="Arial"/>
                <a:cs typeface="Arial"/>
              </a:rPr>
              <a:t>adı,  y</a:t>
            </a:r>
            <a:r>
              <a:rPr sz="2800" dirty="0">
                <a:solidFill>
                  <a:srgbClr val="006699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006699"/>
                </a:solidFill>
                <a:latin typeface="Arial"/>
                <a:cs typeface="Arial"/>
              </a:rPr>
              <a:t>nı</a:t>
            </a:r>
            <a:r>
              <a:rPr sz="2800" spc="5" dirty="0">
                <a:solidFill>
                  <a:srgbClr val="006699"/>
                </a:solidFill>
                <a:latin typeface="Arial"/>
                <a:cs typeface="Arial"/>
              </a:rPr>
              <a:t>n</a:t>
            </a:r>
            <a:r>
              <a:rPr sz="2800" spc="-10" dirty="0">
                <a:solidFill>
                  <a:srgbClr val="006699"/>
                </a:solidFill>
                <a:latin typeface="Arial"/>
                <a:cs typeface="Arial"/>
              </a:rPr>
              <a:t>da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01388" y="2548254"/>
            <a:ext cx="15684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6699"/>
                </a:solidFill>
                <a:latin typeface="Arial"/>
                <a:cs typeface="Arial"/>
              </a:rPr>
              <a:t>yayınların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57290" y="2121535"/>
            <a:ext cx="194373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7495" marR="5080" indent="-26543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6699"/>
                </a:solidFill>
                <a:latin typeface="Arial"/>
                <a:cs typeface="Arial"/>
              </a:rPr>
              <a:t>yayı</a:t>
            </a:r>
            <a:r>
              <a:rPr sz="2800" spc="5" dirty="0">
                <a:solidFill>
                  <a:srgbClr val="006699"/>
                </a:solidFill>
                <a:latin typeface="Arial"/>
                <a:cs typeface="Arial"/>
              </a:rPr>
              <a:t>n</a:t>
            </a:r>
            <a:r>
              <a:rPr sz="2800" spc="-10" dirty="0">
                <a:solidFill>
                  <a:srgbClr val="006699"/>
                </a:solidFill>
                <a:latin typeface="Arial"/>
                <a:cs typeface="Arial"/>
              </a:rPr>
              <a:t>l</a:t>
            </a:r>
            <a:r>
              <a:rPr sz="2800" dirty="0">
                <a:solidFill>
                  <a:srgbClr val="006699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006699"/>
                </a:solidFill>
                <a:latin typeface="Arial"/>
                <a:cs typeface="Arial"/>
              </a:rPr>
              <a:t>n</a:t>
            </a:r>
            <a:r>
              <a:rPr sz="2800" dirty="0">
                <a:solidFill>
                  <a:srgbClr val="006699"/>
                </a:solidFill>
                <a:latin typeface="Arial"/>
                <a:cs typeface="Arial"/>
              </a:rPr>
              <a:t>d</a:t>
            </a:r>
            <a:r>
              <a:rPr sz="2800" spc="-5" dirty="0">
                <a:solidFill>
                  <a:srgbClr val="006699"/>
                </a:solidFill>
                <a:latin typeface="Arial"/>
                <a:cs typeface="Arial"/>
              </a:rPr>
              <a:t>ığı  özetlerine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98565" y="1694510"/>
            <a:ext cx="326834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21790" algn="l"/>
                <a:tab pos="2459990" algn="l"/>
              </a:tabLst>
            </a:pPr>
            <a:r>
              <a:rPr sz="2800" spc="-5" dirty="0">
                <a:solidFill>
                  <a:srgbClr val="006699"/>
                </a:solidFill>
                <a:latin typeface="Arial"/>
                <a:cs typeface="Arial"/>
              </a:rPr>
              <a:t>makale	ve	diğer</a:t>
            </a:r>
            <a:endParaRPr sz="2800">
              <a:latin typeface="Arial"/>
              <a:cs typeface="Arial"/>
            </a:endParaRPr>
          </a:p>
          <a:p>
            <a:pPr marL="2759075" marR="5080" indent="2540" algn="r">
              <a:lnSpc>
                <a:spcPct val="100000"/>
              </a:lnSpc>
            </a:pPr>
            <a:r>
              <a:rPr sz="2800" spc="-5" dirty="0">
                <a:solidFill>
                  <a:srgbClr val="006699"/>
                </a:solidFill>
                <a:latin typeface="Arial"/>
                <a:cs typeface="Arial"/>
              </a:rPr>
              <a:t>yer  </a:t>
            </a:r>
            <a:r>
              <a:rPr sz="2800" dirty="0">
                <a:solidFill>
                  <a:srgbClr val="006699"/>
                </a:solidFill>
                <a:latin typeface="Arial"/>
                <a:cs typeface="Arial"/>
              </a:rPr>
              <a:t>yer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5350" y="1694510"/>
            <a:ext cx="2063114" cy="17329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065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6699"/>
                </a:solidFill>
                <a:latin typeface="Arial"/>
                <a:cs typeface="Arial"/>
              </a:rPr>
              <a:t>İndeklerden  mat</a:t>
            </a:r>
            <a:r>
              <a:rPr sz="2800" dirty="0">
                <a:solidFill>
                  <a:srgbClr val="006699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006699"/>
                </a:solidFill>
                <a:latin typeface="Arial"/>
                <a:cs typeface="Arial"/>
              </a:rPr>
              <a:t>r</a:t>
            </a:r>
            <a:r>
              <a:rPr sz="2800" dirty="0">
                <a:solidFill>
                  <a:srgbClr val="006699"/>
                </a:solidFill>
                <a:latin typeface="Arial"/>
                <a:cs typeface="Arial"/>
              </a:rPr>
              <a:t>y</a:t>
            </a:r>
            <a:r>
              <a:rPr sz="2800" spc="-5" dirty="0">
                <a:solidFill>
                  <a:srgbClr val="006699"/>
                </a:solidFill>
                <a:latin typeface="Arial"/>
                <a:cs typeface="Arial"/>
              </a:rPr>
              <a:t>a</a:t>
            </a:r>
            <a:r>
              <a:rPr sz="2800" dirty="0">
                <a:solidFill>
                  <a:srgbClr val="006699"/>
                </a:solidFill>
                <a:latin typeface="Arial"/>
                <a:cs typeface="Arial"/>
              </a:rPr>
              <a:t>l</a:t>
            </a:r>
            <a:r>
              <a:rPr sz="2800" spc="5" dirty="0">
                <a:solidFill>
                  <a:srgbClr val="006699"/>
                </a:solidFill>
                <a:latin typeface="Arial"/>
                <a:cs typeface="Arial"/>
              </a:rPr>
              <a:t>l</a:t>
            </a:r>
            <a:r>
              <a:rPr sz="2800" spc="-5" dirty="0">
                <a:solidFill>
                  <a:srgbClr val="006699"/>
                </a:solidFill>
                <a:latin typeface="Arial"/>
                <a:cs typeface="Arial"/>
              </a:rPr>
              <a:t>e</a:t>
            </a:r>
            <a:r>
              <a:rPr sz="2800" dirty="0">
                <a:solidFill>
                  <a:srgbClr val="006699"/>
                </a:solidFill>
                <a:latin typeface="Arial"/>
                <a:cs typeface="Arial"/>
              </a:rPr>
              <a:t>r</a:t>
            </a:r>
            <a:r>
              <a:rPr sz="2800" spc="-5" dirty="0">
                <a:solidFill>
                  <a:srgbClr val="006699"/>
                </a:solidFill>
                <a:latin typeface="Arial"/>
                <a:cs typeface="Arial"/>
              </a:rPr>
              <a:t>in  </a:t>
            </a:r>
            <a:r>
              <a:rPr sz="2800" dirty="0">
                <a:solidFill>
                  <a:srgbClr val="006699"/>
                </a:solidFill>
                <a:latin typeface="Arial"/>
                <a:cs typeface="Arial"/>
              </a:rPr>
              <a:t>bilgilerinin  vermektedir.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1886" y="3922655"/>
            <a:ext cx="4234180" cy="112141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Chemical</a:t>
            </a:r>
            <a:r>
              <a:rPr sz="2800" spc="10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Abstracts</a:t>
            </a:r>
            <a:endParaRPr sz="2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3200" dirty="0">
                <a:solidFill>
                  <a:srgbClr val="006699"/>
                </a:solidFill>
                <a:latin typeface="Verdana"/>
                <a:cs typeface="Verdana"/>
                <a:hlinkClick r:id="rId2"/>
              </a:rPr>
              <a:t>http://www.cas.org/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997949" cy="6381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315" y="267411"/>
            <a:ext cx="858710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914400">
              <a:lnSpc>
                <a:spcPct val="100000"/>
              </a:lnSpc>
              <a:spcBef>
                <a:spcPts val="105"/>
              </a:spcBef>
            </a:pPr>
            <a:r>
              <a:rPr sz="3200" b="0" spc="-70" dirty="0">
                <a:latin typeface="Arial"/>
                <a:cs typeface="Arial"/>
              </a:rPr>
              <a:t>Literatür </a:t>
            </a:r>
            <a:r>
              <a:rPr sz="3200" b="0" spc="-155" dirty="0">
                <a:latin typeface="Arial"/>
                <a:cs typeface="Arial"/>
              </a:rPr>
              <a:t>taramasında </a:t>
            </a:r>
            <a:r>
              <a:rPr sz="3200" spc="-140" dirty="0"/>
              <a:t>4N </a:t>
            </a:r>
            <a:r>
              <a:rPr sz="3200" spc="-240" dirty="0"/>
              <a:t>1K </a:t>
            </a:r>
            <a:r>
              <a:rPr sz="3200" b="0" spc="-170" dirty="0">
                <a:latin typeface="Arial"/>
                <a:cs typeface="Arial"/>
              </a:rPr>
              <a:t>Kuralı</a:t>
            </a:r>
            <a:r>
              <a:rPr sz="3200" b="0" spc="-320" dirty="0">
                <a:latin typeface="Arial"/>
                <a:cs typeface="Arial"/>
              </a:rPr>
              <a:t> </a:t>
            </a:r>
            <a:r>
              <a:rPr sz="3200" b="0" spc="-120" dirty="0">
                <a:latin typeface="Arial"/>
                <a:cs typeface="Arial"/>
              </a:rPr>
              <a:t>kullanılarak  </a:t>
            </a:r>
            <a:r>
              <a:rPr sz="3200" b="0" spc="-10" dirty="0">
                <a:latin typeface="Arial"/>
                <a:cs typeface="Arial"/>
              </a:rPr>
              <a:t>tüm </a:t>
            </a:r>
            <a:r>
              <a:rPr sz="3200" b="0" spc="-155" dirty="0">
                <a:latin typeface="Arial"/>
                <a:cs typeface="Arial"/>
              </a:rPr>
              <a:t>çalışmalar </a:t>
            </a:r>
            <a:r>
              <a:rPr sz="3200" b="0" spc="-15" dirty="0">
                <a:latin typeface="Arial"/>
                <a:cs typeface="Arial"/>
              </a:rPr>
              <a:t>bir </a:t>
            </a:r>
            <a:r>
              <a:rPr sz="3200" b="0" spc="-90" dirty="0">
                <a:latin typeface="Arial"/>
                <a:cs typeface="Arial"/>
              </a:rPr>
              <a:t>tabloda</a:t>
            </a:r>
            <a:r>
              <a:rPr sz="3200" b="0" spc="-445" dirty="0">
                <a:latin typeface="Arial"/>
                <a:cs typeface="Arial"/>
              </a:rPr>
              <a:t> </a:t>
            </a:r>
            <a:r>
              <a:rPr sz="3200" b="0" spc="-105" dirty="0">
                <a:latin typeface="Arial"/>
                <a:cs typeface="Arial"/>
              </a:rPr>
              <a:t>özetlenebilir.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9387" y="4194924"/>
            <a:ext cx="1989455" cy="1617980"/>
          </a:xfrm>
          <a:custGeom>
            <a:avLst/>
            <a:gdLst/>
            <a:ahLst/>
            <a:cxnLst/>
            <a:rect l="l" t="t" r="r" b="b"/>
            <a:pathLst>
              <a:path w="1989455" h="1617979">
                <a:moveTo>
                  <a:pt x="0" y="1617726"/>
                </a:moveTo>
                <a:lnTo>
                  <a:pt x="1989455" y="1617726"/>
                </a:lnTo>
                <a:lnTo>
                  <a:pt x="1989455" y="0"/>
                </a:lnTo>
                <a:lnTo>
                  <a:pt x="0" y="0"/>
                </a:lnTo>
                <a:lnTo>
                  <a:pt x="0" y="1617726"/>
                </a:lnTo>
                <a:close/>
              </a:path>
            </a:pathLst>
          </a:custGeom>
          <a:solidFill>
            <a:srgbClr val="EBF7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68905" y="4194924"/>
            <a:ext cx="6724650" cy="1617980"/>
          </a:xfrm>
          <a:custGeom>
            <a:avLst/>
            <a:gdLst/>
            <a:ahLst/>
            <a:cxnLst/>
            <a:rect l="l" t="t" r="r" b="b"/>
            <a:pathLst>
              <a:path w="6724650" h="1617979">
                <a:moveTo>
                  <a:pt x="0" y="1617726"/>
                </a:moveTo>
                <a:lnTo>
                  <a:pt x="6724269" y="1617726"/>
                </a:lnTo>
                <a:lnTo>
                  <a:pt x="6724269" y="0"/>
                </a:lnTo>
                <a:lnTo>
                  <a:pt x="0" y="0"/>
                </a:lnTo>
                <a:lnTo>
                  <a:pt x="0" y="1617726"/>
                </a:lnTo>
                <a:close/>
              </a:path>
            </a:pathLst>
          </a:custGeom>
          <a:solidFill>
            <a:srgbClr val="EBF7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9387" y="2101469"/>
            <a:ext cx="8714105" cy="0"/>
          </a:xfrm>
          <a:custGeom>
            <a:avLst/>
            <a:gdLst/>
            <a:ahLst/>
            <a:cxnLst/>
            <a:rect l="l" t="t" r="r" b="b"/>
            <a:pathLst>
              <a:path w="8714105">
                <a:moveTo>
                  <a:pt x="0" y="0"/>
                </a:moveTo>
                <a:lnTo>
                  <a:pt x="8713787" y="0"/>
                </a:lnTo>
              </a:path>
            </a:pathLst>
          </a:custGeom>
          <a:ln w="12700">
            <a:solidFill>
              <a:srgbClr val="EBF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9387" y="1625600"/>
            <a:ext cx="8714105" cy="0"/>
          </a:xfrm>
          <a:custGeom>
            <a:avLst/>
            <a:gdLst/>
            <a:ahLst/>
            <a:cxnLst/>
            <a:rect l="l" t="t" r="r" b="b"/>
            <a:pathLst>
              <a:path w="8714105">
                <a:moveTo>
                  <a:pt x="0" y="0"/>
                </a:moveTo>
                <a:lnTo>
                  <a:pt x="8713787" y="0"/>
                </a:lnTo>
              </a:path>
            </a:pathLst>
          </a:custGeom>
          <a:ln w="12700">
            <a:solidFill>
              <a:srgbClr val="EBF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387" y="6669087"/>
            <a:ext cx="8714105" cy="0"/>
          </a:xfrm>
          <a:custGeom>
            <a:avLst/>
            <a:gdLst/>
            <a:ahLst/>
            <a:cxnLst/>
            <a:rect l="l" t="t" r="r" b="b"/>
            <a:pathLst>
              <a:path w="8714105">
                <a:moveTo>
                  <a:pt x="0" y="0"/>
                </a:moveTo>
                <a:lnTo>
                  <a:pt x="8713787" y="0"/>
                </a:lnTo>
              </a:path>
            </a:pathLst>
          </a:custGeom>
          <a:ln w="12700">
            <a:solidFill>
              <a:srgbClr val="EBF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58267" y="1657603"/>
            <a:ext cx="57988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02155" algn="l"/>
              </a:tabLst>
            </a:pPr>
            <a:r>
              <a:rPr sz="2400" dirty="0">
                <a:solidFill>
                  <a:srgbClr val="006699"/>
                </a:solidFill>
                <a:latin typeface="Verdana"/>
                <a:cs typeface="Verdana"/>
              </a:rPr>
              <a:t>KİM?	</a:t>
            </a:r>
            <a:r>
              <a:rPr sz="2400" spc="-10" dirty="0">
                <a:solidFill>
                  <a:srgbClr val="006699"/>
                </a:solidFill>
                <a:latin typeface="Verdana"/>
                <a:cs typeface="Verdana"/>
              </a:rPr>
              <a:t>Araştırmayı </a:t>
            </a:r>
            <a:r>
              <a:rPr sz="2400" dirty="0">
                <a:solidFill>
                  <a:srgbClr val="006699"/>
                </a:solidFill>
                <a:latin typeface="Verdana"/>
                <a:cs typeface="Verdana"/>
              </a:rPr>
              <a:t>kim </a:t>
            </a:r>
            <a:r>
              <a:rPr sz="2400" spc="-10" dirty="0">
                <a:solidFill>
                  <a:srgbClr val="006699"/>
                </a:solidFill>
                <a:latin typeface="Verdana"/>
                <a:cs typeface="Verdana"/>
              </a:rPr>
              <a:t>yapmış?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9387" y="2107819"/>
            <a:ext cx="8714105" cy="850265"/>
          </a:xfrm>
          <a:prstGeom prst="rect">
            <a:avLst/>
          </a:prstGeom>
          <a:solidFill>
            <a:srgbClr val="EBF7FF">
              <a:alpha val="19999"/>
            </a:srgbClr>
          </a:solidFill>
        </p:spPr>
        <p:txBody>
          <a:bodyPr vert="horz" wrap="square" lIns="0" tIns="381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0"/>
              </a:spcBef>
              <a:tabLst>
                <a:tab pos="2080895" algn="l"/>
              </a:tabLst>
            </a:pP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NE</a:t>
            </a:r>
            <a:r>
              <a:rPr sz="2400" dirty="0">
                <a:solidFill>
                  <a:srgbClr val="006699"/>
                </a:solidFill>
                <a:latin typeface="Verdana"/>
                <a:cs typeface="Verdana"/>
              </a:rPr>
              <a:t> ZAMAN	</a:t>
            </a: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Araştırma </a:t>
            </a:r>
            <a:r>
              <a:rPr sz="2400" dirty="0">
                <a:solidFill>
                  <a:srgbClr val="006699"/>
                </a:solidFill>
                <a:latin typeface="Verdana"/>
                <a:cs typeface="Verdana"/>
              </a:rPr>
              <a:t>ne </a:t>
            </a: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zaman</a:t>
            </a:r>
            <a:r>
              <a:rPr sz="2400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yapılmış?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8267" y="2990215"/>
            <a:ext cx="1118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NİÇİ</a:t>
            </a:r>
            <a:r>
              <a:rPr sz="2400" spc="5" dirty="0">
                <a:solidFill>
                  <a:srgbClr val="006699"/>
                </a:solidFill>
                <a:latin typeface="Verdana"/>
                <a:cs typeface="Verdana"/>
              </a:rPr>
              <a:t>N</a:t>
            </a:r>
            <a:r>
              <a:rPr sz="2400" dirty="0">
                <a:solidFill>
                  <a:srgbClr val="006699"/>
                </a:solidFill>
                <a:latin typeface="Verdana"/>
                <a:cs typeface="Verdana"/>
              </a:rPr>
              <a:t>?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48026" y="2990215"/>
            <a:ext cx="64192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Araştırma niçin yapılmış?Araştırma, hangi  problemi çözmek için</a:t>
            </a:r>
            <a:r>
              <a:rPr sz="2400" spc="45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yapılmış.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0967" y="4227321"/>
            <a:ext cx="11207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NASI</a:t>
            </a:r>
            <a:r>
              <a:rPr sz="2400" spc="-10" dirty="0">
                <a:solidFill>
                  <a:srgbClr val="006699"/>
                </a:solidFill>
                <a:latin typeface="Verdana"/>
                <a:cs typeface="Verdana"/>
              </a:rPr>
              <a:t>L</a:t>
            </a:r>
            <a:r>
              <a:rPr sz="2400" dirty="0">
                <a:solidFill>
                  <a:srgbClr val="006699"/>
                </a:solidFill>
                <a:latin typeface="Verdana"/>
                <a:cs typeface="Verdana"/>
              </a:rPr>
              <a:t>?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60726" y="4227321"/>
            <a:ext cx="605028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Araştırma </a:t>
            </a:r>
            <a:r>
              <a:rPr sz="2400" dirty="0">
                <a:solidFill>
                  <a:srgbClr val="006699"/>
                </a:solidFill>
                <a:latin typeface="Verdana"/>
                <a:cs typeface="Verdana"/>
              </a:rPr>
              <a:t>nasıl </a:t>
            </a: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yapılmış?Hangi yöntem  </a:t>
            </a:r>
            <a:r>
              <a:rPr sz="2400" dirty="0">
                <a:solidFill>
                  <a:srgbClr val="006699"/>
                </a:solidFill>
                <a:latin typeface="Verdana"/>
                <a:cs typeface="Verdana"/>
              </a:rPr>
              <a:t>kullanılmış?Çalışma </a:t>
            </a: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grubu,veri toplama  </a:t>
            </a:r>
            <a:r>
              <a:rPr sz="2400" spc="-10" dirty="0">
                <a:solidFill>
                  <a:srgbClr val="006699"/>
                </a:solidFill>
                <a:latin typeface="Verdana"/>
                <a:cs typeface="Verdana"/>
              </a:rPr>
              <a:t>araçları</a:t>
            </a:r>
            <a:r>
              <a:rPr sz="2400" dirty="0">
                <a:solidFill>
                  <a:srgbClr val="006699"/>
                </a:solidFill>
                <a:latin typeface="Verdana"/>
                <a:cs typeface="Verdana"/>
              </a:rPr>
              <a:t> nelerdir?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8267" y="5845555"/>
            <a:ext cx="6127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NE?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48026" y="5845555"/>
            <a:ext cx="5533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Araştırma </a:t>
            </a:r>
            <a:r>
              <a:rPr sz="2400" dirty="0">
                <a:solidFill>
                  <a:srgbClr val="006699"/>
                </a:solidFill>
                <a:latin typeface="Verdana"/>
                <a:cs typeface="Verdana"/>
              </a:rPr>
              <a:t>sonucunda ne</a:t>
            </a:r>
            <a:r>
              <a:rPr sz="2400" spc="-30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bulunmuş?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540" y="852557"/>
            <a:ext cx="7505065" cy="5147310"/>
          </a:xfrm>
          <a:prstGeom prst="rect">
            <a:avLst/>
          </a:prstGeom>
        </p:spPr>
        <p:txBody>
          <a:bodyPr vert="horz" wrap="square" lIns="0" tIns="225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75"/>
              </a:spcBef>
            </a:pP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Literatür </a:t>
            </a:r>
            <a:r>
              <a:rPr sz="2800" spc="-15" dirty="0">
                <a:solidFill>
                  <a:srgbClr val="006699"/>
                </a:solidFill>
                <a:latin typeface="Verdana"/>
                <a:cs typeface="Verdana"/>
              </a:rPr>
              <a:t>taraması yaparken</a:t>
            </a:r>
            <a:r>
              <a:rPr sz="2800" spc="130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;</a:t>
            </a:r>
            <a:endParaRPr sz="2800">
              <a:latin typeface="Verdana"/>
              <a:cs typeface="Verdana"/>
            </a:endParaRPr>
          </a:p>
          <a:p>
            <a:pPr marL="469900" marR="373380" indent="-457200">
              <a:lnSpc>
                <a:spcPct val="150000"/>
              </a:lnSpc>
              <a:spcBef>
                <a:spcPts val="5"/>
              </a:spcBef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Öncelikle 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yeni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çalışmalardan 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başlayıp  </a:t>
            </a:r>
            <a:r>
              <a:rPr sz="2800" spc="-15" dirty="0">
                <a:solidFill>
                  <a:srgbClr val="006699"/>
                </a:solidFill>
                <a:latin typeface="Verdana"/>
                <a:cs typeface="Verdana"/>
              </a:rPr>
              <a:t>geriye 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doğru</a:t>
            </a:r>
            <a:r>
              <a:rPr sz="2800" spc="65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800" spc="-60" dirty="0">
                <a:solidFill>
                  <a:srgbClr val="006699"/>
                </a:solidFill>
                <a:latin typeface="Verdana"/>
                <a:cs typeface="Verdana"/>
              </a:rPr>
              <a:t>gidilir.</a:t>
            </a:r>
            <a:endParaRPr sz="2800">
              <a:latin typeface="Verdana"/>
              <a:cs typeface="Verdana"/>
            </a:endParaRPr>
          </a:p>
          <a:p>
            <a:pPr marL="469900" indent="-457200">
              <a:lnSpc>
                <a:spcPct val="100000"/>
              </a:lnSpc>
              <a:spcBef>
                <a:spcPts val="1680"/>
              </a:spcBef>
              <a:buFont typeface="Wingdings"/>
              <a:buChar char=""/>
              <a:tabLst>
                <a:tab pos="469265" algn="l"/>
                <a:tab pos="469900" algn="l"/>
                <a:tab pos="5370195" algn="l"/>
              </a:tabLst>
            </a:pP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Özet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kısmı</a:t>
            </a:r>
            <a:r>
              <a:rPr sz="2800" spc="40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800" spc="-20" dirty="0">
                <a:solidFill>
                  <a:srgbClr val="006699"/>
                </a:solidFill>
                <a:latin typeface="Verdana"/>
                <a:cs typeface="Verdana"/>
              </a:rPr>
              <a:t>varsa</a:t>
            </a:r>
            <a:r>
              <a:rPr sz="2800" spc="65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öncelikle	</a:t>
            </a:r>
            <a:r>
              <a:rPr sz="2800" spc="-65" dirty="0">
                <a:solidFill>
                  <a:srgbClr val="006699"/>
                </a:solidFill>
                <a:latin typeface="Verdana"/>
                <a:cs typeface="Verdana"/>
              </a:rPr>
              <a:t>okunur.</a:t>
            </a:r>
            <a:endParaRPr sz="2800">
              <a:latin typeface="Verdana"/>
              <a:cs typeface="Verdana"/>
            </a:endParaRPr>
          </a:p>
          <a:p>
            <a:pPr marL="469900" indent="-457200">
              <a:lnSpc>
                <a:spcPct val="100000"/>
              </a:lnSpc>
              <a:spcBef>
                <a:spcPts val="1680"/>
              </a:spcBef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Birincil </a:t>
            </a:r>
            <a:r>
              <a:rPr sz="2800" spc="-15" dirty="0">
                <a:solidFill>
                  <a:srgbClr val="006699"/>
                </a:solidFill>
                <a:latin typeface="Verdana"/>
                <a:cs typeface="Verdana"/>
              </a:rPr>
              <a:t>kaynaklara ulaşılmaya</a:t>
            </a:r>
            <a:r>
              <a:rPr sz="2800" spc="145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800" spc="-45" dirty="0">
                <a:solidFill>
                  <a:srgbClr val="006699"/>
                </a:solidFill>
                <a:latin typeface="Verdana"/>
                <a:cs typeface="Verdana"/>
              </a:rPr>
              <a:t>çalışılır.</a:t>
            </a:r>
            <a:endParaRPr sz="2800">
              <a:latin typeface="Verdana"/>
              <a:cs typeface="Verdana"/>
            </a:endParaRPr>
          </a:p>
          <a:p>
            <a:pPr marL="469900" marR="5080" indent="-457200">
              <a:lnSpc>
                <a:spcPct val="150000"/>
              </a:lnSpc>
              <a:spcBef>
                <a:spcPts val="5"/>
              </a:spcBef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800" spc="-20" dirty="0">
                <a:solidFill>
                  <a:srgbClr val="006699"/>
                </a:solidFill>
                <a:latin typeface="Verdana"/>
                <a:cs typeface="Verdana"/>
              </a:rPr>
              <a:t>Fotokopi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çektirmeden önce gerekli olup  olmadığına </a:t>
            </a:r>
            <a:r>
              <a:rPr sz="2800" spc="-15" dirty="0">
                <a:solidFill>
                  <a:srgbClr val="006699"/>
                </a:solidFill>
                <a:latin typeface="Verdana"/>
                <a:cs typeface="Verdana"/>
              </a:rPr>
              <a:t>karar</a:t>
            </a:r>
            <a:r>
              <a:rPr sz="2800" spc="70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800" spc="-55" dirty="0">
                <a:solidFill>
                  <a:srgbClr val="006699"/>
                </a:solidFill>
                <a:latin typeface="Verdana"/>
                <a:cs typeface="Verdana"/>
              </a:rPr>
              <a:t>verilir.</a:t>
            </a:r>
            <a:endParaRPr sz="2800">
              <a:latin typeface="Verdana"/>
              <a:cs typeface="Verdana"/>
            </a:endParaRPr>
          </a:p>
          <a:p>
            <a:pPr marL="469900" indent="-457200">
              <a:lnSpc>
                <a:spcPct val="100000"/>
              </a:lnSpc>
              <a:spcBef>
                <a:spcPts val="1680"/>
              </a:spcBef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Not</a:t>
            </a:r>
            <a:r>
              <a:rPr sz="2800" spc="15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800" spc="-60" dirty="0">
                <a:solidFill>
                  <a:srgbClr val="006699"/>
                </a:solidFill>
                <a:latin typeface="Verdana"/>
                <a:cs typeface="Verdana"/>
              </a:rPr>
              <a:t>alınır.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6194" y="154686"/>
            <a:ext cx="67970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20" dirty="0"/>
              <a:t>LİTERATÜR </a:t>
            </a:r>
            <a:r>
              <a:rPr sz="2800" spc="-90" dirty="0"/>
              <a:t>TARAMASI </a:t>
            </a:r>
            <a:r>
              <a:rPr sz="2800" spc="-130" dirty="0"/>
              <a:t>NASIL </a:t>
            </a:r>
            <a:r>
              <a:rPr sz="2800" spc="-5" dirty="0"/>
              <a:t>ARAMA</a:t>
            </a:r>
            <a:r>
              <a:rPr sz="2800" spc="-275" dirty="0"/>
              <a:t> </a:t>
            </a:r>
            <a:r>
              <a:rPr sz="2800" spc="-160" dirty="0"/>
              <a:t>YAPILIR?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690168" y="1070000"/>
            <a:ext cx="6720205" cy="4507230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1330325">
              <a:lnSpc>
                <a:spcPct val="100000"/>
              </a:lnSpc>
              <a:spcBef>
                <a:spcPts val="1780"/>
              </a:spcBef>
            </a:pPr>
            <a:r>
              <a:rPr sz="2800" b="1" spc="-10" dirty="0">
                <a:solidFill>
                  <a:srgbClr val="FF0000"/>
                </a:solidFill>
                <a:latin typeface="Verdana"/>
                <a:cs typeface="Verdana"/>
              </a:rPr>
              <a:t>Google </a:t>
            </a:r>
            <a:r>
              <a:rPr sz="2800" b="1" spc="-5" dirty="0">
                <a:solidFill>
                  <a:srgbClr val="FF0000"/>
                </a:solidFill>
                <a:latin typeface="Verdana"/>
                <a:cs typeface="Verdana"/>
              </a:rPr>
              <a:t>arama motoru</a:t>
            </a:r>
            <a:r>
              <a:rPr sz="2800" b="1" spc="6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Verdana"/>
                <a:cs typeface="Verdana"/>
              </a:rPr>
              <a:t>ile</a:t>
            </a:r>
            <a:endParaRPr sz="2800">
              <a:latin typeface="Verdana"/>
              <a:cs typeface="Verdana"/>
            </a:endParaRPr>
          </a:p>
          <a:p>
            <a:pPr marL="469900" marR="99695" indent="-457200">
              <a:lnSpc>
                <a:spcPts val="5040"/>
              </a:lnSpc>
              <a:spcBef>
                <a:spcPts val="445"/>
              </a:spcBef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Birden fazla 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kelime yazılacaksa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“ “  </a:t>
            </a:r>
            <a:r>
              <a:rPr sz="2800" spc="-15" dirty="0">
                <a:solidFill>
                  <a:srgbClr val="006699"/>
                </a:solidFill>
                <a:latin typeface="Verdana"/>
                <a:cs typeface="Verdana"/>
              </a:rPr>
              <a:t>arasında</a:t>
            </a:r>
            <a:r>
              <a:rPr sz="2800" spc="50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800" spc="-60" dirty="0">
                <a:solidFill>
                  <a:srgbClr val="006699"/>
                </a:solidFill>
                <a:latin typeface="Verdana"/>
                <a:cs typeface="Verdana"/>
              </a:rPr>
              <a:t>yazılır.</a:t>
            </a:r>
            <a:endParaRPr sz="2800">
              <a:latin typeface="Verdana"/>
              <a:cs typeface="Verdana"/>
            </a:endParaRPr>
          </a:p>
          <a:p>
            <a:pPr marL="469900" marR="109855" indent="-457200">
              <a:lnSpc>
                <a:spcPts val="5040"/>
              </a:lnSpc>
              <a:spcBef>
                <a:spcPts val="5"/>
              </a:spcBef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AND </a:t>
            </a:r>
            <a:r>
              <a:rPr sz="2800" spc="-15" dirty="0">
                <a:solidFill>
                  <a:srgbClr val="006699"/>
                </a:solidFill>
                <a:latin typeface="Verdana"/>
                <a:cs typeface="Verdana"/>
              </a:rPr>
              <a:t>ve 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OR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kelimelerini 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kullanarak  </a:t>
            </a:r>
            <a:r>
              <a:rPr sz="2800" spc="-15" dirty="0">
                <a:solidFill>
                  <a:srgbClr val="006699"/>
                </a:solidFill>
                <a:latin typeface="Verdana"/>
                <a:cs typeface="Verdana"/>
              </a:rPr>
              <a:t>arama</a:t>
            </a:r>
            <a:r>
              <a:rPr sz="2800" spc="30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800" spc="-45" dirty="0">
                <a:solidFill>
                  <a:srgbClr val="006699"/>
                </a:solidFill>
                <a:latin typeface="Verdana"/>
                <a:cs typeface="Verdana"/>
              </a:rPr>
              <a:t>yapılabilir.</a:t>
            </a:r>
            <a:endParaRPr sz="2800">
              <a:latin typeface="Verdana"/>
              <a:cs typeface="Verdana"/>
            </a:endParaRPr>
          </a:p>
          <a:p>
            <a:pPr marL="469900" marR="5080" indent="-457200">
              <a:lnSpc>
                <a:spcPts val="5040"/>
              </a:lnSpc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Gelişmiş </a:t>
            </a:r>
            <a:r>
              <a:rPr sz="2800" spc="-15" dirty="0">
                <a:solidFill>
                  <a:srgbClr val="006699"/>
                </a:solidFill>
                <a:latin typeface="Verdana"/>
                <a:cs typeface="Verdana"/>
              </a:rPr>
              <a:t>arama 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butonu kullanarak,  </a:t>
            </a:r>
            <a:r>
              <a:rPr sz="2800" spc="-15" dirty="0">
                <a:solidFill>
                  <a:srgbClr val="006699"/>
                </a:solidFill>
                <a:latin typeface="Verdana"/>
                <a:cs typeface="Verdana"/>
              </a:rPr>
              <a:t>arama 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daha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da</a:t>
            </a:r>
            <a:r>
              <a:rPr sz="2800" spc="80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800" spc="-35" dirty="0">
                <a:solidFill>
                  <a:srgbClr val="006699"/>
                </a:solidFill>
                <a:latin typeface="Verdana"/>
                <a:cs typeface="Verdana"/>
              </a:rPr>
              <a:t>daraltılabilir.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811"/>
            <a:ext cx="9143999" cy="5789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696442"/>
            <a:ext cx="8012430" cy="4416425"/>
          </a:xfrm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marL="2650490">
              <a:lnSpc>
                <a:spcPct val="100000"/>
              </a:lnSpc>
              <a:spcBef>
                <a:spcPts val="2020"/>
              </a:spcBef>
            </a:pPr>
            <a:r>
              <a:rPr sz="3200" spc="-70" dirty="0">
                <a:solidFill>
                  <a:srgbClr val="006666"/>
                </a:solidFill>
                <a:latin typeface="Arial"/>
                <a:cs typeface="Arial"/>
              </a:rPr>
              <a:t>Literatür</a:t>
            </a:r>
            <a:r>
              <a:rPr sz="3200" spc="-18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3200" spc="-150" dirty="0">
                <a:solidFill>
                  <a:srgbClr val="006666"/>
                </a:solidFill>
                <a:latin typeface="Arial"/>
                <a:cs typeface="Arial"/>
              </a:rPr>
              <a:t>taraması,</a:t>
            </a:r>
            <a:endParaRPr sz="3200">
              <a:latin typeface="Arial"/>
              <a:cs typeface="Arial"/>
            </a:endParaRPr>
          </a:p>
          <a:p>
            <a:pPr marL="104139" marR="604520">
              <a:lnSpc>
                <a:spcPct val="150100"/>
              </a:lnSpc>
              <a:tabLst>
                <a:tab pos="4862195" algn="l"/>
              </a:tabLst>
            </a:pPr>
            <a:r>
              <a:rPr sz="3200" spc="-140" dirty="0">
                <a:solidFill>
                  <a:srgbClr val="006666"/>
                </a:solidFill>
                <a:latin typeface="Arial"/>
                <a:cs typeface="Arial"/>
              </a:rPr>
              <a:t>araştırmada </a:t>
            </a:r>
            <a:r>
              <a:rPr sz="3200" spc="-120" dirty="0">
                <a:solidFill>
                  <a:srgbClr val="006666"/>
                </a:solidFill>
                <a:latin typeface="Arial"/>
                <a:cs typeface="Arial"/>
              </a:rPr>
              <a:t>ele</a:t>
            </a:r>
            <a:r>
              <a:rPr sz="3200" spc="-16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3200" spc="-140" dirty="0">
                <a:solidFill>
                  <a:srgbClr val="006666"/>
                </a:solidFill>
                <a:latin typeface="Arial"/>
                <a:cs typeface="Arial"/>
              </a:rPr>
              <a:t>alınan</a:t>
            </a:r>
            <a:r>
              <a:rPr sz="3200" spc="-12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3200" spc="-140" dirty="0">
                <a:solidFill>
                  <a:srgbClr val="006666"/>
                </a:solidFill>
                <a:latin typeface="Arial"/>
                <a:cs typeface="Arial"/>
              </a:rPr>
              <a:t>konu	</a:t>
            </a:r>
            <a:r>
              <a:rPr sz="3200" spc="-190" dirty="0">
                <a:solidFill>
                  <a:srgbClr val="006666"/>
                </a:solidFill>
                <a:latin typeface="Arial"/>
                <a:cs typeface="Arial"/>
              </a:rPr>
              <a:t>ve </a:t>
            </a:r>
            <a:r>
              <a:rPr sz="3200" spc="-15" dirty="0">
                <a:solidFill>
                  <a:srgbClr val="006666"/>
                </a:solidFill>
                <a:latin typeface="Arial"/>
                <a:cs typeface="Arial"/>
              </a:rPr>
              <a:t>alt</a:t>
            </a:r>
            <a:r>
              <a:rPr sz="3200" spc="-204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3200" spc="-114" dirty="0">
                <a:solidFill>
                  <a:srgbClr val="006666"/>
                </a:solidFill>
                <a:latin typeface="Arial"/>
                <a:cs typeface="Arial"/>
              </a:rPr>
              <a:t>konuların  </a:t>
            </a:r>
            <a:r>
              <a:rPr sz="3200" spc="-30" dirty="0">
                <a:solidFill>
                  <a:srgbClr val="006666"/>
                </a:solidFill>
                <a:latin typeface="Arial"/>
                <a:cs typeface="Arial"/>
              </a:rPr>
              <a:t>ilgili </a:t>
            </a:r>
            <a:r>
              <a:rPr sz="3200" spc="-65" dirty="0">
                <a:solidFill>
                  <a:srgbClr val="006666"/>
                </a:solidFill>
                <a:latin typeface="Arial"/>
                <a:cs typeface="Arial"/>
              </a:rPr>
              <a:t>bilgi </a:t>
            </a:r>
            <a:r>
              <a:rPr sz="3200" spc="-190" dirty="0">
                <a:solidFill>
                  <a:srgbClr val="006666"/>
                </a:solidFill>
                <a:latin typeface="Arial"/>
                <a:cs typeface="Arial"/>
              </a:rPr>
              <a:t>ve </a:t>
            </a:r>
            <a:r>
              <a:rPr sz="3200" spc="-130" dirty="0">
                <a:solidFill>
                  <a:srgbClr val="006666"/>
                </a:solidFill>
                <a:latin typeface="Arial"/>
                <a:cs typeface="Arial"/>
              </a:rPr>
              <a:t>araştırma </a:t>
            </a:r>
            <a:r>
              <a:rPr sz="3200" spc="-140" dirty="0">
                <a:solidFill>
                  <a:srgbClr val="006666"/>
                </a:solidFill>
                <a:latin typeface="Arial"/>
                <a:cs typeface="Arial"/>
              </a:rPr>
              <a:t>sonuçları</a:t>
            </a:r>
            <a:r>
              <a:rPr sz="3200" spc="-38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3200" spc="-85" dirty="0">
                <a:solidFill>
                  <a:srgbClr val="006666"/>
                </a:solidFill>
                <a:latin typeface="Arial"/>
                <a:cs typeface="Arial"/>
              </a:rPr>
              <a:t>belirlenerek</a:t>
            </a:r>
            <a:endParaRPr sz="3200">
              <a:latin typeface="Arial"/>
              <a:cs typeface="Arial"/>
            </a:endParaRPr>
          </a:p>
          <a:p>
            <a:pPr marL="12700" marR="196215">
              <a:lnSpc>
                <a:spcPts val="5760"/>
              </a:lnSpc>
              <a:spcBef>
                <a:spcPts val="509"/>
              </a:spcBef>
              <a:tabLst>
                <a:tab pos="1767205" algn="l"/>
              </a:tabLst>
            </a:pPr>
            <a:r>
              <a:rPr sz="3200" spc="-130" dirty="0">
                <a:solidFill>
                  <a:srgbClr val="006666"/>
                </a:solidFill>
                <a:latin typeface="Arial"/>
                <a:cs typeface="Arial"/>
              </a:rPr>
              <a:t>araştırma	</a:t>
            </a:r>
            <a:r>
              <a:rPr sz="3200" spc="-70" dirty="0">
                <a:solidFill>
                  <a:srgbClr val="006666"/>
                </a:solidFill>
                <a:latin typeface="Arial"/>
                <a:cs typeface="Arial"/>
              </a:rPr>
              <a:t>probleminin </a:t>
            </a:r>
            <a:r>
              <a:rPr sz="3200" spc="-140" dirty="0">
                <a:solidFill>
                  <a:srgbClr val="006666"/>
                </a:solidFill>
                <a:latin typeface="Arial"/>
                <a:cs typeface="Arial"/>
              </a:rPr>
              <a:t>tanımlanması</a:t>
            </a:r>
            <a:r>
              <a:rPr sz="3200" spc="-24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3200" spc="-140" dirty="0">
                <a:solidFill>
                  <a:srgbClr val="006666"/>
                </a:solidFill>
                <a:latin typeface="Arial"/>
                <a:cs typeface="Arial"/>
              </a:rPr>
              <a:t>sürecinde  </a:t>
            </a:r>
            <a:r>
              <a:rPr sz="3200" spc="-185" dirty="0">
                <a:solidFill>
                  <a:srgbClr val="006666"/>
                </a:solidFill>
                <a:latin typeface="Arial"/>
                <a:cs typeface="Arial"/>
              </a:rPr>
              <a:t>başlar.</a:t>
            </a:r>
            <a:endParaRPr sz="3200">
              <a:latin typeface="Arial"/>
              <a:cs typeface="Arial"/>
            </a:endParaRPr>
          </a:p>
          <a:p>
            <a:pPr marL="324485" algn="ctr">
              <a:lnSpc>
                <a:spcPct val="100000"/>
              </a:lnSpc>
              <a:spcBef>
                <a:spcPts val="1415"/>
              </a:spcBef>
            </a:pPr>
            <a:r>
              <a:rPr sz="3200" spc="-135" dirty="0">
                <a:solidFill>
                  <a:srgbClr val="006666"/>
                </a:solidFill>
                <a:latin typeface="Arial"/>
                <a:cs typeface="Arial"/>
              </a:rPr>
              <a:t>Araştırma </a:t>
            </a:r>
            <a:r>
              <a:rPr sz="3200" spc="-120" dirty="0">
                <a:solidFill>
                  <a:srgbClr val="006666"/>
                </a:solidFill>
                <a:latin typeface="Arial"/>
                <a:cs typeface="Arial"/>
              </a:rPr>
              <a:t>sürecinin </a:t>
            </a:r>
            <a:r>
              <a:rPr sz="3200" spc="-130" dirty="0">
                <a:solidFill>
                  <a:srgbClr val="006666"/>
                </a:solidFill>
                <a:latin typeface="Arial"/>
                <a:cs typeface="Arial"/>
              </a:rPr>
              <a:t>tamamında</a:t>
            </a:r>
            <a:r>
              <a:rPr sz="3200" spc="-21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3200" spc="-100" dirty="0">
                <a:solidFill>
                  <a:srgbClr val="006666"/>
                </a:solidFill>
                <a:latin typeface="Arial"/>
                <a:cs typeface="Arial"/>
              </a:rPr>
              <a:t>gerçekleştirilir.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7" y="0"/>
            <a:ext cx="9142412" cy="5805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1812" y="63"/>
            <a:ext cx="8280400" cy="6722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50895" y="3460445"/>
            <a:ext cx="40157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30" dirty="0">
                <a:solidFill>
                  <a:srgbClr val="006699"/>
                </a:solidFill>
                <a:latin typeface="Arial"/>
                <a:cs typeface="Arial"/>
                <a:hlinkClick r:id="rId2"/>
              </a:rPr>
              <a:t>http://www.ulakbim.gov.tr/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99335" y="1999868"/>
            <a:ext cx="536130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83105" marR="5080" indent="-1971039">
              <a:lnSpc>
                <a:spcPct val="100000"/>
              </a:lnSpc>
              <a:spcBef>
                <a:spcPts val="95"/>
              </a:spcBef>
            </a:pPr>
            <a:r>
              <a:rPr sz="2800" spc="-120" dirty="0"/>
              <a:t>Ulusal </a:t>
            </a:r>
            <a:r>
              <a:rPr sz="2800" spc="-155" dirty="0"/>
              <a:t>Akademik </a:t>
            </a:r>
            <a:r>
              <a:rPr sz="2800" spc="-80" dirty="0"/>
              <a:t>Ağ </a:t>
            </a:r>
            <a:r>
              <a:rPr sz="2800" spc="-195" dirty="0"/>
              <a:t>ve </a:t>
            </a:r>
            <a:r>
              <a:rPr sz="2800" spc="-130" dirty="0"/>
              <a:t>Bilgi</a:t>
            </a:r>
            <a:r>
              <a:rPr sz="2800" spc="-470" dirty="0"/>
              <a:t> </a:t>
            </a:r>
            <a:r>
              <a:rPr sz="2800" spc="-155" dirty="0"/>
              <a:t>Merkezi  </a:t>
            </a:r>
            <a:r>
              <a:rPr sz="2800" spc="-75" dirty="0"/>
              <a:t>ULAKBİM</a:t>
            </a:r>
            <a:endParaRPr sz="2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8312" y="23811"/>
            <a:ext cx="8315325" cy="68341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987"/>
            <a:ext cx="9082023" cy="5778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780398" cy="6453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54498"/>
            <a:ext cx="576580" cy="228600"/>
          </a:xfrm>
          <a:custGeom>
            <a:avLst/>
            <a:gdLst/>
            <a:ahLst/>
            <a:cxnLst/>
            <a:rect l="l" t="t" r="r" b="b"/>
            <a:pathLst>
              <a:path w="576580" h="228600">
                <a:moveTo>
                  <a:pt x="347662" y="0"/>
                </a:moveTo>
                <a:lnTo>
                  <a:pt x="347662" y="228600"/>
                </a:lnTo>
                <a:lnTo>
                  <a:pt x="500062" y="152400"/>
                </a:lnTo>
                <a:lnTo>
                  <a:pt x="385762" y="152400"/>
                </a:lnTo>
                <a:lnTo>
                  <a:pt x="385762" y="76200"/>
                </a:lnTo>
                <a:lnTo>
                  <a:pt x="500062" y="76200"/>
                </a:lnTo>
                <a:lnTo>
                  <a:pt x="347662" y="0"/>
                </a:lnTo>
                <a:close/>
              </a:path>
              <a:path w="576580" h="228600">
                <a:moveTo>
                  <a:pt x="347662" y="76200"/>
                </a:moveTo>
                <a:lnTo>
                  <a:pt x="0" y="76200"/>
                </a:lnTo>
                <a:lnTo>
                  <a:pt x="0" y="152400"/>
                </a:lnTo>
                <a:lnTo>
                  <a:pt x="347662" y="152400"/>
                </a:lnTo>
                <a:lnTo>
                  <a:pt x="347662" y="76200"/>
                </a:lnTo>
                <a:close/>
              </a:path>
              <a:path w="576580" h="228600">
                <a:moveTo>
                  <a:pt x="500062" y="76200"/>
                </a:moveTo>
                <a:lnTo>
                  <a:pt x="385762" y="76200"/>
                </a:lnTo>
                <a:lnTo>
                  <a:pt x="385762" y="152400"/>
                </a:lnTo>
                <a:lnTo>
                  <a:pt x="500062" y="152400"/>
                </a:lnTo>
                <a:lnTo>
                  <a:pt x="576262" y="114300"/>
                </a:lnTo>
                <a:lnTo>
                  <a:pt x="500062" y="76200"/>
                </a:lnTo>
                <a:close/>
              </a:path>
            </a:pathLst>
          </a:custGeom>
          <a:solidFill>
            <a:srgbClr val="00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330825"/>
            <a:ext cx="527050" cy="228600"/>
          </a:xfrm>
          <a:custGeom>
            <a:avLst/>
            <a:gdLst/>
            <a:ahLst/>
            <a:cxnLst/>
            <a:rect l="l" t="t" r="r" b="b"/>
            <a:pathLst>
              <a:path w="527050" h="228600">
                <a:moveTo>
                  <a:pt x="298450" y="0"/>
                </a:moveTo>
                <a:lnTo>
                  <a:pt x="298450" y="228600"/>
                </a:lnTo>
                <a:lnTo>
                  <a:pt x="450850" y="152400"/>
                </a:lnTo>
                <a:lnTo>
                  <a:pt x="336550" y="152400"/>
                </a:lnTo>
                <a:lnTo>
                  <a:pt x="336550" y="76200"/>
                </a:lnTo>
                <a:lnTo>
                  <a:pt x="450850" y="76200"/>
                </a:lnTo>
                <a:lnTo>
                  <a:pt x="298450" y="0"/>
                </a:lnTo>
                <a:close/>
              </a:path>
              <a:path w="527050" h="228600">
                <a:moveTo>
                  <a:pt x="298450" y="76200"/>
                </a:moveTo>
                <a:lnTo>
                  <a:pt x="0" y="76200"/>
                </a:lnTo>
                <a:lnTo>
                  <a:pt x="0" y="152400"/>
                </a:lnTo>
                <a:lnTo>
                  <a:pt x="298450" y="152400"/>
                </a:lnTo>
                <a:lnTo>
                  <a:pt x="298450" y="76200"/>
                </a:lnTo>
                <a:close/>
              </a:path>
              <a:path w="527050" h="228600">
                <a:moveTo>
                  <a:pt x="450850" y="76200"/>
                </a:moveTo>
                <a:lnTo>
                  <a:pt x="336550" y="76200"/>
                </a:lnTo>
                <a:lnTo>
                  <a:pt x="336550" y="152400"/>
                </a:lnTo>
                <a:lnTo>
                  <a:pt x="450850" y="152400"/>
                </a:lnTo>
                <a:lnTo>
                  <a:pt x="527050" y="114300"/>
                </a:lnTo>
                <a:lnTo>
                  <a:pt x="450850" y="76200"/>
                </a:lnTo>
                <a:close/>
              </a:path>
            </a:pathLst>
          </a:custGeom>
          <a:solidFill>
            <a:srgbClr val="00669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875526" cy="66055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091548" cy="5661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532748" cy="6840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850" y="1700212"/>
            <a:ext cx="2459101" cy="4048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70455" y="1894585"/>
            <a:ext cx="2548890" cy="895985"/>
          </a:xfrm>
          <a:custGeom>
            <a:avLst/>
            <a:gdLst/>
            <a:ahLst/>
            <a:cxnLst/>
            <a:rect l="l" t="t" r="r" b="b"/>
            <a:pathLst>
              <a:path w="2548890" h="895985">
                <a:moveTo>
                  <a:pt x="2457958" y="0"/>
                </a:moveTo>
                <a:lnTo>
                  <a:pt x="2469007" y="34416"/>
                </a:lnTo>
                <a:lnTo>
                  <a:pt x="0" y="827151"/>
                </a:lnTo>
                <a:lnTo>
                  <a:pt x="22098" y="895985"/>
                </a:lnTo>
                <a:lnTo>
                  <a:pt x="2491105" y="103124"/>
                </a:lnTo>
                <a:lnTo>
                  <a:pt x="2519867" y="103124"/>
                </a:lnTo>
                <a:lnTo>
                  <a:pt x="2548890" y="46736"/>
                </a:lnTo>
                <a:lnTo>
                  <a:pt x="2457958" y="0"/>
                </a:lnTo>
                <a:close/>
              </a:path>
              <a:path w="2548890" h="895985">
                <a:moveTo>
                  <a:pt x="2519867" y="103124"/>
                </a:moveTo>
                <a:lnTo>
                  <a:pt x="2491105" y="103124"/>
                </a:lnTo>
                <a:lnTo>
                  <a:pt x="2502154" y="137540"/>
                </a:lnTo>
                <a:lnTo>
                  <a:pt x="2519867" y="103124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70455" y="1894585"/>
            <a:ext cx="2548890" cy="895985"/>
          </a:xfrm>
          <a:custGeom>
            <a:avLst/>
            <a:gdLst/>
            <a:ahLst/>
            <a:cxnLst/>
            <a:rect l="l" t="t" r="r" b="b"/>
            <a:pathLst>
              <a:path w="2548890" h="895985">
                <a:moveTo>
                  <a:pt x="0" y="827151"/>
                </a:moveTo>
                <a:lnTo>
                  <a:pt x="2469007" y="34416"/>
                </a:lnTo>
                <a:lnTo>
                  <a:pt x="2457958" y="0"/>
                </a:lnTo>
                <a:lnTo>
                  <a:pt x="2548890" y="46736"/>
                </a:lnTo>
                <a:lnTo>
                  <a:pt x="2502154" y="137540"/>
                </a:lnTo>
                <a:lnTo>
                  <a:pt x="2491105" y="103124"/>
                </a:lnTo>
                <a:lnTo>
                  <a:pt x="22098" y="895985"/>
                </a:lnTo>
                <a:lnTo>
                  <a:pt x="0" y="827151"/>
                </a:lnTo>
                <a:close/>
              </a:path>
            </a:pathLst>
          </a:custGeom>
          <a:ln w="25399">
            <a:solidFill>
              <a:srgbClr val="EBF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19250" y="3068701"/>
            <a:ext cx="2665730" cy="144780"/>
          </a:xfrm>
          <a:custGeom>
            <a:avLst/>
            <a:gdLst/>
            <a:ahLst/>
            <a:cxnLst/>
            <a:rect l="l" t="t" r="r" b="b"/>
            <a:pathLst>
              <a:path w="2665729" h="144780">
                <a:moveTo>
                  <a:pt x="2593213" y="0"/>
                </a:moveTo>
                <a:lnTo>
                  <a:pt x="2593213" y="36068"/>
                </a:lnTo>
                <a:lnTo>
                  <a:pt x="0" y="36068"/>
                </a:lnTo>
                <a:lnTo>
                  <a:pt x="0" y="108331"/>
                </a:lnTo>
                <a:lnTo>
                  <a:pt x="2593213" y="108331"/>
                </a:lnTo>
                <a:lnTo>
                  <a:pt x="2593213" y="144399"/>
                </a:lnTo>
                <a:lnTo>
                  <a:pt x="2665476" y="72136"/>
                </a:lnTo>
                <a:lnTo>
                  <a:pt x="2593213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19250" y="3068701"/>
            <a:ext cx="2665730" cy="144780"/>
          </a:xfrm>
          <a:custGeom>
            <a:avLst/>
            <a:gdLst/>
            <a:ahLst/>
            <a:cxnLst/>
            <a:rect l="l" t="t" r="r" b="b"/>
            <a:pathLst>
              <a:path w="2665729" h="144780">
                <a:moveTo>
                  <a:pt x="0" y="36068"/>
                </a:moveTo>
                <a:lnTo>
                  <a:pt x="2593213" y="36068"/>
                </a:lnTo>
                <a:lnTo>
                  <a:pt x="2593213" y="0"/>
                </a:lnTo>
                <a:lnTo>
                  <a:pt x="2665476" y="72136"/>
                </a:lnTo>
                <a:lnTo>
                  <a:pt x="2593213" y="144399"/>
                </a:lnTo>
                <a:lnTo>
                  <a:pt x="2593213" y="108331"/>
                </a:lnTo>
                <a:lnTo>
                  <a:pt x="0" y="108331"/>
                </a:lnTo>
                <a:lnTo>
                  <a:pt x="0" y="36068"/>
                </a:lnTo>
                <a:close/>
              </a:path>
            </a:pathLst>
          </a:custGeom>
          <a:ln w="25400">
            <a:solidFill>
              <a:srgbClr val="EBF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35760" y="3434207"/>
            <a:ext cx="2625725" cy="588010"/>
          </a:xfrm>
          <a:custGeom>
            <a:avLst/>
            <a:gdLst/>
            <a:ahLst/>
            <a:cxnLst/>
            <a:rect l="l" t="t" r="r" b="b"/>
            <a:pathLst>
              <a:path w="2625725" h="588010">
                <a:moveTo>
                  <a:pt x="13334" y="0"/>
                </a:moveTo>
                <a:lnTo>
                  <a:pt x="0" y="70992"/>
                </a:lnTo>
                <a:lnTo>
                  <a:pt x="2548001" y="552449"/>
                </a:lnTo>
                <a:lnTo>
                  <a:pt x="2541397" y="587882"/>
                </a:lnTo>
                <a:lnTo>
                  <a:pt x="2625725" y="530351"/>
                </a:lnTo>
                <a:lnTo>
                  <a:pt x="2592417" y="481456"/>
                </a:lnTo>
                <a:lnTo>
                  <a:pt x="2561463" y="481456"/>
                </a:lnTo>
                <a:lnTo>
                  <a:pt x="13334" y="0"/>
                </a:lnTo>
                <a:close/>
              </a:path>
              <a:path w="2625725" h="588010">
                <a:moveTo>
                  <a:pt x="2568193" y="445896"/>
                </a:moveTo>
                <a:lnTo>
                  <a:pt x="2561463" y="481456"/>
                </a:lnTo>
                <a:lnTo>
                  <a:pt x="2592417" y="481456"/>
                </a:lnTo>
                <a:lnTo>
                  <a:pt x="2568193" y="445896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35760" y="3434207"/>
            <a:ext cx="2625725" cy="588010"/>
          </a:xfrm>
          <a:custGeom>
            <a:avLst/>
            <a:gdLst/>
            <a:ahLst/>
            <a:cxnLst/>
            <a:rect l="l" t="t" r="r" b="b"/>
            <a:pathLst>
              <a:path w="2625725" h="588010">
                <a:moveTo>
                  <a:pt x="13334" y="0"/>
                </a:moveTo>
                <a:lnTo>
                  <a:pt x="2561463" y="481456"/>
                </a:lnTo>
                <a:lnTo>
                  <a:pt x="2568193" y="445896"/>
                </a:lnTo>
                <a:lnTo>
                  <a:pt x="2625725" y="530351"/>
                </a:lnTo>
                <a:lnTo>
                  <a:pt x="2541397" y="587882"/>
                </a:lnTo>
                <a:lnTo>
                  <a:pt x="2548001" y="552449"/>
                </a:lnTo>
                <a:lnTo>
                  <a:pt x="0" y="70992"/>
                </a:lnTo>
                <a:lnTo>
                  <a:pt x="13334" y="0"/>
                </a:lnTo>
                <a:close/>
              </a:path>
            </a:pathLst>
          </a:custGeom>
          <a:ln w="25399">
            <a:solidFill>
              <a:srgbClr val="EBF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08785" y="4905628"/>
            <a:ext cx="2636520" cy="525145"/>
          </a:xfrm>
          <a:custGeom>
            <a:avLst/>
            <a:gdLst/>
            <a:ahLst/>
            <a:cxnLst/>
            <a:rect l="l" t="t" r="r" b="b"/>
            <a:pathLst>
              <a:path w="2636520" h="525145">
                <a:moveTo>
                  <a:pt x="11556" y="0"/>
                </a:moveTo>
                <a:lnTo>
                  <a:pt x="0" y="70485"/>
                </a:lnTo>
                <a:lnTo>
                  <a:pt x="2559939" y="489712"/>
                </a:lnTo>
                <a:lnTo>
                  <a:pt x="2554097" y="524891"/>
                </a:lnTo>
                <a:lnTo>
                  <a:pt x="2636139" y="465963"/>
                </a:lnTo>
                <a:lnTo>
                  <a:pt x="2602478" y="419100"/>
                </a:lnTo>
                <a:lnTo>
                  <a:pt x="2571368" y="419100"/>
                </a:lnTo>
                <a:lnTo>
                  <a:pt x="11556" y="0"/>
                </a:lnTo>
                <a:close/>
              </a:path>
              <a:path w="2636520" h="525145">
                <a:moveTo>
                  <a:pt x="2577211" y="383921"/>
                </a:moveTo>
                <a:lnTo>
                  <a:pt x="2571368" y="419100"/>
                </a:lnTo>
                <a:lnTo>
                  <a:pt x="2602478" y="419100"/>
                </a:lnTo>
                <a:lnTo>
                  <a:pt x="2577211" y="383921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08785" y="4905628"/>
            <a:ext cx="2636520" cy="525145"/>
          </a:xfrm>
          <a:custGeom>
            <a:avLst/>
            <a:gdLst/>
            <a:ahLst/>
            <a:cxnLst/>
            <a:rect l="l" t="t" r="r" b="b"/>
            <a:pathLst>
              <a:path w="2636520" h="525145">
                <a:moveTo>
                  <a:pt x="11556" y="0"/>
                </a:moveTo>
                <a:lnTo>
                  <a:pt x="2571368" y="419100"/>
                </a:lnTo>
                <a:lnTo>
                  <a:pt x="2577211" y="383921"/>
                </a:lnTo>
                <a:lnTo>
                  <a:pt x="2636139" y="465963"/>
                </a:lnTo>
                <a:lnTo>
                  <a:pt x="2554097" y="524891"/>
                </a:lnTo>
                <a:lnTo>
                  <a:pt x="2559939" y="489712"/>
                </a:lnTo>
                <a:lnTo>
                  <a:pt x="0" y="70485"/>
                </a:lnTo>
                <a:lnTo>
                  <a:pt x="11556" y="0"/>
                </a:lnTo>
                <a:close/>
              </a:path>
            </a:pathLst>
          </a:custGeom>
          <a:ln w="25400">
            <a:solidFill>
              <a:srgbClr val="EBF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435602" y="1149858"/>
            <a:ext cx="4198620" cy="5051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29B8FF"/>
                </a:solidFill>
                <a:latin typeface="Arial"/>
                <a:cs typeface="Arial"/>
              </a:rPr>
              <a:t>Araştırma konusu </a:t>
            </a:r>
            <a:r>
              <a:rPr sz="2800" dirty="0">
                <a:solidFill>
                  <a:srgbClr val="29B8FF"/>
                </a:solidFill>
                <a:latin typeface="Arial"/>
                <a:cs typeface="Arial"/>
              </a:rPr>
              <a:t>ve </a:t>
            </a:r>
            <a:r>
              <a:rPr sz="2800" spc="-10" dirty="0">
                <a:solidFill>
                  <a:srgbClr val="29B8FF"/>
                </a:solidFill>
                <a:latin typeface="Arial"/>
                <a:cs typeface="Arial"/>
              </a:rPr>
              <a:t>alt  </a:t>
            </a:r>
            <a:r>
              <a:rPr sz="2800" spc="-5" dirty="0">
                <a:solidFill>
                  <a:srgbClr val="29B8FF"/>
                </a:solidFill>
                <a:latin typeface="Arial"/>
                <a:cs typeface="Arial"/>
              </a:rPr>
              <a:t>konularına ilişkin bilgi </a:t>
            </a:r>
            <a:r>
              <a:rPr sz="2800" dirty="0">
                <a:solidFill>
                  <a:srgbClr val="29B8FF"/>
                </a:solidFill>
                <a:latin typeface="Arial"/>
                <a:cs typeface="Arial"/>
              </a:rPr>
              <a:t>ve  </a:t>
            </a:r>
            <a:r>
              <a:rPr sz="2800" spc="-5" dirty="0">
                <a:solidFill>
                  <a:srgbClr val="29B8FF"/>
                </a:solidFill>
                <a:latin typeface="Arial"/>
                <a:cs typeface="Arial"/>
              </a:rPr>
              <a:t>çalışma konularının  kapsamlı olarak</a:t>
            </a:r>
            <a:r>
              <a:rPr sz="2800" spc="-25" dirty="0">
                <a:solidFill>
                  <a:srgbClr val="29B8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29B8FF"/>
                </a:solidFill>
                <a:latin typeface="Arial"/>
                <a:cs typeface="Arial"/>
              </a:rPr>
              <a:t>taranması</a:t>
            </a:r>
            <a:endParaRPr sz="2800">
              <a:latin typeface="Arial"/>
              <a:cs typeface="Arial"/>
            </a:endParaRPr>
          </a:p>
          <a:p>
            <a:pPr marL="12700" marR="715645">
              <a:lnSpc>
                <a:spcPct val="100200"/>
              </a:lnSpc>
              <a:spcBef>
                <a:spcPts val="1295"/>
              </a:spcBef>
            </a:pPr>
            <a:r>
              <a:rPr sz="2800" spc="-5" dirty="0">
                <a:solidFill>
                  <a:srgbClr val="92CF17"/>
                </a:solidFill>
                <a:latin typeface="Arial"/>
                <a:cs typeface="Arial"/>
              </a:rPr>
              <a:t>Araştırma problemi  alanına ilişkin tarama 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Araştırma problemi </a:t>
            </a:r>
            <a:r>
              <a:rPr sz="2800" spc="-10" dirty="0">
                <a:solidFill>
                  <a:srgbClr val="FF0000"/>
                </a:solidFill>
                <a:latin typeface="Arial"/>
                <a:cs typeface="Arial"/>
              </a:rPr>
              <a:t>ile 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ilgili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tarama</a:t>
            </a:r>
            <a:endParaRPr sz="2800">
              <a:latin typeface="Arial"/>
              <a:cs typeface="Arial"/>
            </a:endParaRPr>
          </a:p>
          <a:p>
            <a:pPr marL="83820" marR="526415">
              <a:lnSpc>
                <a:spcPct val="100000"/>
              </a:lnSpc>
              <a:spcBef>
                <a:spcPts val="1290"/>
              </a:spcBef>
            </a:pP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Araştırma sonuçlarının  yorumlanması</a:t>
            </a:r>
            <a:r>
              <a:rPr sz="28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ve</a:t>
            </a:r>
            <a:endParaRPr sz="2800">
              <a:latin typeface="Arial"/>
              <a:cs typeface="Arial"/>
            </a:endParaRPr>
          </a:p>
          <a:p>
            <a:pPr marL="83820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tartışılması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için</a:t>
            </a:r>
            <a:r>
              <a:rPr sz="28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tarama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78151" y="246888"/>
            <a:ext cx="5213604" cy="12313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63284" y="246888"/>
            <a:ext cx="854963" cy="12313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311654" y="375869"/>
            <a:ext cx="45123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320" dirty="0">
                <a:latin typeface="Arial"/>
                <a:cs typeface="Arial"/>
              </a:rPr>
              <a:t>KUM </a:t>
            </a:r>
            <a:r>
              <a:rPr sz="4400" b="0" spc="-550" dirty="0">
                <a:latin typeface="Arial"/>
                <a:cs typeface="Arial"/>
              </a:rPr>
              <a:t>SAATİ</a:t>
            </a:r>
            <a:r>
              <a:rPr sz="4400" b="0" spc="-200" dirty="0">
                <a:latin typeface="Arial"/>
                <a:cs typeface="Arial"/>
              </a:rPr>
              <a:t> </a:t>
            </a:r>
            <a:r>
              <a:rPr sz="4400" b="0" spc="-395" dirty="0">
                <a:latin typeface="Arial"/>
                <a:cs typeface="Arial"/>
              </a:rPr>
              <a:t>MODELİ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0776"/>
            <a:ext cx="9143999" cy="5157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31975" y="63"/>
            <a:ext cx="5400675" cy="6526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93875" y="0"/>
            <a:ext cx="5476875" cy="6564630"/>
          </a:xfrm>
          <a:custGeom>
            <a:avLst/>
            <a:gdLst/>
            <a:ahLst/>
            <a:cxnLst/>
            <a:rect l="l" t="t" r="r" b="b"/>
            <a:pathLst>
              <a:path w="5476875" h="6564630">
                <a:moveTo>
                  <a:pt x="0" y="6564312"/>
                </a:moveTo>
                <a:lnTo>
                  <a:pt x="5476875" y="6564312"/>
                </a:lnTo>
                <a:lnTo>
                  <a:pt x="5476875" y="0"/>
                </a:lnTo>
              </a:path>
            </a:pathLst>
          </a:custGeom>
          <a:ln w="76200">
            <a:solidFill>
              <a:srgbClr val="006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93875" y="0"/>
            <a:ext cx="0" cy="6564630"/>
          </a:xfrm>
          <a:custGeom>
            <a:avLst/>
            <a:gdLst/>
            <a:ahLst/>
            <a:cxnLst/>
            <a:rect l="l" t="t" r="r" b="b"/>
            <a:pathLst>
              <a:path h="6564630">
                <a:moveTo>
                  <a:pt x="0" y="0"/>
                </a:moveTo>
                <a:lnTo>
                  <a:pt x="0" y="6564312"/>
                </a:lnTo>
              </a:path>
            </a:pathLst>
          </a:custGeom>
          <a:ln w="76200">
            <a:solidFill>
              <a:srgbClr val="006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75526" y="1370075"/>
            <a:ext cx="793750" cy="228600"/>
          </a:xfrm>
          <a:custGeom>
            <a:avLst/>
            <a:gdLst/>
            <a:ahLst/>
            <a:cxnLst/>
            <a:rect l="l" t="t" r="r" b="b"/>
            <a:pathLst>
              <a:path w="793750" h="228600">
                <a:moveTo>
                  <a:pt x="228600" y="0"/>
                </a:moveTo>
                <a:lnTo>
                  <a:pt x="0" y="114300"/>
                </a:lnTo>
                <a:lnTo>
                  <a:pt x="228600" y="228600"/>
                </a:lnTo>
                <a:lnTo>
                  <a:pt x="228600" y="152400"/>
                </a:lnTo>
                <a:lnTo>
                  <a:pt x="190500" y="152400"/>
                </a:lnTo>
                <a:lnTo>
                  <a:pt x="190500" y="76200"/>
                </a:lnTo>
                <a:lnTo>
                  <a:pt x="228600" y="76191"/>
                </a:lnTo>
                <a:lnTo>
                  <a:pt x="228600" y="0"/>
                </a:lnTo>
                <a:close/>
              </a:path>
              <a:path w="793750" h="228600">
                <a:moveTo>
                  <a:pt x="228600" y="76191"/>
                </a:moveTo>
                <a:lnTo>
                  <a:pt x="190500" y="76200"/>
                </a:lnTo>
                <a:lnTo>
                  <a:pt x="190500" y="152400"/>
                </a:lnTo>
                <a:lnTo>
                  <a:pt x="228600" y="152391"/>
                </a:lnTo>
                <a:lnTo>
                  <a:pt x="228600" y="76191"/>
                </a:lnTo>
                <a:close/>
              </a:path>
              <a:path w="793750" h="228600">
                <a:moveTo>
                  <a:pt x="228600" y="152391"/>
                </a:moveTo>
                <a:lnTo>
                  <a:pt x="190500" y="152400"/>
                </a:lnTo>
                <a:lnTo>
                  <a:pt x="228600" y="152400"/>
                </a:lnTo>
                <a:close/>
              </a:path>
              <a:path w="793750" h="228600">
                <a:moveTo>
                  <a:pt x="793750" y="76073"/>
                </a:moveTo>
                <a:lnTo>
                  <a:pt x="228600" y="76191"/>
                </a:lnTo>
                <a:lnTo>
                  <a:pt x="228600" y="152391"/>
                </a:lnTo>
                <a:lnTo>
                  <a:pt x="793750" y="152273"/>
                </a:lnTo>
                <a:lnTo>
                  <a:pt x="793750" y="76073"/>
                </a:lnTo>
                <a:close/>
              </a:path>
            </a:pathLst>
          </a:custGeom>
          <a:solidFill>
            <a:srgbClr val="00669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8400" y="0"/>
            <a:ext cx="5953125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63776" y="2019300"/>
            <a:ext cx="863600" cy="228600"/>
          </a:xfrm>
          <a:custGeom>
            <a:avLst/>
            <a:gdLst/>
            <a:ahLst/>
            <a:cxnLst/>
            <a:rect l="l" t="t" r="r" b="b"/>
            <a:pathLst>
              <a:path w="863600" h="228600">
                <a:moveTo>
                  <a:pt x="634873" y="0"/>
                </a:moveTo>
                <a:lnTo>
                  <a:pt x="634873" y="228600"/>
                </a:lnTo>
                <a:lnTo>
                  <a:pt x="787273" y="152400"/>
                </a:lnTo>
                <a:lnTo>
                  <a:pt x="672973" y="152400"/>
                </a:lnTo>
                <a:lnTo>
                  <a:pt x="672973" y="76200"/>
                </a:lnTo>
                <a:lnTo>
                  <a:pt x="787273" y="76200"/>
                </a:lnTo>
                <a:lnTo>
                  <a:pt x="634873" y="0"/>
                </a:lnTo>
                <a:close/>
              </a:path>
              <a:path w="863600" h="228600">
                <a:moveTo>
                  <a:pt x="634873" y="76200"/>
                </a:moveTo>
                <a:lnTo>
                  <a:pt x="0" y="76200"/>
                </a:lnTo>
                <a:lnTo>
                  <a:pt x="0" y="152400"/>
                </a:lnTo>
                <a:lnTo>
                  <a:pt x="634873" y="152400"/>
                </a:lnTo>
                <a:lnTo>
                  <a:pt x="634873" y="76200"/>
                </a:lnTo>
                <a:close/>
              </a:path>
              <a:path w="863600" h="228600">
                <a:moveTo>
                  <a:pt x="787273" y="76200"/>
                </a:moveTo>
                <a:lnTo>
                  <a:pt x="672973" y="76200"/>
                </a:lnTo>
                <a:lnTo>
                  <a:pt x="672973" y="152400"/>
                </a:lnTo>
                <a:lnTo>
                  <a:pt x="787273" y="152400"/>
                </a:lnTo>
                <a:lnTo>
                  <a:pt x="863473" y="114300"/>
                </a:lnTo>
                <a:lnTo>
                  <a:pt x="787273" y="76200"/>
                </a:lnTo>
                <a:close/>
              </a:path>
            </a:pathLst>
          </a:custGeom>
          <a:solidFill>
            <a:srgbClr val="00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63776" y="3027426"/>
            <a:ext cx="863600" cy="228600"/>
          </a:xfrm>
          <a:custGeom>
            <a:avLst/>
            <a:gdLst/>
            <a:ahLst/>
            <a:cxnLst/>
            <a:rect l="l" t="t" r="r" b="b"/>
            <a:pathLst>
              <a:path w="863600" h="228600">
                <a:moveTo>
                  <a:pt x="634873" y="152392"/>
                </a:moveTo>
                <a:lnTo>
                  <a:pt x="634873" y="228600"/>
                </a:lnTo>
                <a:lnTo>
                  <a:pt x="787273" y="152400"/>
                </a:lnTo>
                <a:lnTo>
                  <a:pt x="634873" y="152392"/>
                </a:lnTo>
                <a:close/>
              </a:path>
              <a:path w="863600" h="228600">
                <a:moveTo>
                  <a:pt x="634873" y="76192"/>
                </a:moveTo>
                <a:lnTo>
                  <a:pt x="634873" y="152392"/>
                </a:lnTo>
                <a:lnTo>
                  <a:pt x="672973" y="152400"/>
                </a:lnTo>
                <a:lnTo>
                  <a:pt x="672973" y="76200"/>
                </a:lnTo>
                <a:lnTo>
                  <a:pt x="634873" y="76192"/>
                </a:lnTo>
                <a:close/>
              </a:path>
              <a:path w="863600" h="228600">
                <a:moveTo>
                  <a:pt x="634873" y="0"/>
                </a:moveTo>
                <a:lnTo>
                  <a:pt x="634873" y="76192"/>
                </a:lnTo>
                <a:lnTo>
                  <a:pt x="672973" y="76200"/>
                </a:lnTo>
                <a:lnTo>
                  <a:pt x="672973" y="152400"/>
                </a:lnTo>
                <a:lnTo>
                  <a:pt x="787287" y="152392"/>
                </a:lnTo>
                <a:lnTo>
                  <a:pt x="863473" y="114300"/>
                </a:lnTo>
                <a:lnTo>
                  <a:pt x="634873" y="0"/>
                </a:lnTo>
                <a:close/>
              </a:path>
              <a:path w="863600" h="228600">
                <a:moveTo>
                  <a:pt x="0" y="76073"/>
                </a:moveTo>
                <a:lnTo>
                  <a:pt x="0" y="152273"/>
                </a:lnTo>
                <a:lnTo>
                  <a:pt x="634873" y="152392"/>
                </a:lnTo>
                <a:lnTo>
                  <a:pt x="634873" y="76192"/>
                </a:lnTo>
                <a:lnTo>
                  <a:pt x="0" y="76073"/>
                </a:lnTo>
                <a:close/>
              </a:path>
            </a:pathLst>
          </a:custGeom>
          <a:solidFill>
            <a:srgbClr val="00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63776" y="4251325"/>
            <a:ext cx="863600" cy="228600"/>
          </a:xfrm>
          <a:custGeom>
            <a:avLst/>
            <a:gdLst/>
            <a:ahLst/>
            <a:cxnLst/>
            <a:rect l="l" t="t" r="r" b="b"/>
            <a:pathLst>
              <a:path w="863600" h="228600">
                <a:moveTo>
                  <a:pt x="634873" y="0"/>
                </a:moveTo>
                <a:lnTo>
                  <a:pt x="634873" y="228600"/>
                </a:lnTo>
                <a:lnTo>
                  <a:pt x="787273" y="152400"/>
                </a:lnTo>
                <a:lnTo>
                  <a:pt x="672973" y="152400"/>
                </a:lnTo>
                <a:lnTo>
                  <a:pt x="672973" y="76200"/>
                </a:lnTo>
                <a:lnTo>
                  <a:pt x="787273" y="76200"/>
                </a:lnTo>
                <a:lnTo>
                  <a:pt x="634873" y="0"/>
                </a:lnTo>
                <a:close/>
              </a:path>
              <a:path w="863600" h="228600">
                <a:moveTo>
                  <a:pt x="634873" y="76200"/>
                </a:moveTo>
                <a:lnTo>
                  <a:pt x="0" y="76200"/>
                </a:lnTo>
                <a:lnTo>
                  <a:pt x="0" y="152400"/>
                </a:lnTo>
                <a:lnTo>
                  <a:pt x="634873" y="152400"/>
                </a:lnTo>
                <a:lnTo>
                  <a:pt x="634873" y="76200"/>
                </a:lnTo>
                <a:close/>
              </a:path>
              <a:path w="863600" h="228600">
                <a:moveTo>
                  <a:pt x="787273" y="76200"/>
                </a:moveTo>
                <a:lnTo>
                  <a:pt x="672973" y="76200"/>
                </a:lnTo>
                <a:lnTo>
                  <a:pt x="672973" y="152400"/>
                </a:lnTo>
                <a:lnTo>
                  <a:pt x="787273" y="152400"/>
                </a:lnTo>
                <a:lnTo>
                  <a:pt x="863473" y="114300"/>
                </a:lnTo>
                <a:lnTo>
                  <a:pt x="787273" y="76200"/>
                </a:lnTo>
                <a:close/>
              </a:path>
            </a:pathLst>
          </a:custGeom>
          <a:solidFill>
            <a:srgbClr val="00669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964622" cy="5013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39975" y="3414648"/>
            <a:ext cx="863600" cy="171450"/>
          </a:xfrm>
          <a:custGeom>
            <a:avLst/>
            <a:gdLst/>
            <a:ahLst/>
            <a:cxnLst/>
            <a:rect l="l" t="t" r="r" b="b"/>
            <a:pathLst>
              <a:path w="863600" h="171450">
                <a:moveTo>
                  <a:pt x="171450" y="0"/>
                </a:moveTo>
                <a:lnTo>
                  <a:pt x="0" y="85725"/>
                </a:lnTo>
                <a:lnTo>
                  <a:pt x="171450" y="171450"/>
                </a:lnTo>
                <a:lnTo>
                  <a:pt x="171450" y="114300"/>
                </a:lnTo>
                <a:lnTo>
                  <a:pt x="142875" y="114300"/>
                </a:lnTo>
                <a:lnTo>
                  <a:pt x="142875" y="57150"/>
                </a:lnTo>
                <a:lnTo>
                  <a:pt x="171450" y="57150"/>
                </a:lnTo>
                <a:lnTo>
                  <a:pt x="171450" y="0"/>
                </a:lnTo>
                <a:close/>
              </a:path>
              <a:path w="863600" h="171450">
                <a:moveTo>
                  <a:pt x="171450" y="57150"/>
                </a:moveTo>
                <a:lnTo>
                  <a:pt x="142875" y="57150"/>
                </a:lnTo>
                <a:lnTo>
                  <a:pt x="142875" y="114300"/>
                </a:lnTo>
                <a:lnTo>
                  <a:pt x="171450" y="114300"/>
                </a:lnTo>
                <a:lnTo>
                  <a:pt x="171450" y="57150"/>
                </a:lnTo>
                <a:close/>
              </a:path>
              <a:path w="863600" h="171450">
                <a:moveTo>
                  <a:pt x="863600" y="57150"/>
                </a:moveTo>
                <a:lnTo>
                  <a:pt x="171450" y="57150"/>
                </a:lnTo>
                <a:lnTo>
                  <a:pt x="171450" y="114300"/>
                </a:lnTo>
                <a:lnTo>
                  <a:pt x="863600" y="114300"/>
                </a:lnTo>
                <a:lnTo>
                  <a:pt x="863600" y="57150"/>
                </a:lnTo>
                <a:close/>
              </a:path>
            </a:pathLst>
          </a:custGeom>
          <a:solidFill>
            <a:srgbClr val="00669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019925" cy="6597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48326" y="2952623"/>
            <a:ext cx="601345" cy="534035"/>
          </a:xfrm>
          <a:custGeom>
            <a:avLst/>
            <a:gdLst/>
            <a:ahLst/>
            <a:cxnLst/>
            <a:rect l="l" t="t" r="r" b="b"/>
            <a:pathLst>
              <a:path w="601345" h="534035">
                <a:moveTo>
                  <a:pt x="96520" y="296925"/>
                </a:moveTo>
                <a:lnTo>
                  <a:pt x="0" y="533526"/>
                </a:lnTo>
                <a:lnTo>
                  <a:pt x="247141" y="468884"/>
                </a:lnTo>
                <a:lnTo>
                  <a:pt x="218886" y="436625"/>
                </a:lnTo>
                <a:lnTo>
                  <a:pt x="168275" y="436625"/>
                </a:lnTo>
                <a:lnTo>
                  <a:pt x="118110" y="379349"/>
                </a:lnTo>
                <a:lnTo>
                  <a:pt x="146741" y="354261"/>
                </a:lnTo>
                <a:lnTo>
                  <a:pt x="96520" y="296925"/>
                </a:lnTo>
                <a:close/>
              </a:path>
              <a:path w="601345" h="534035">
                <a:moveTo>
                  <a:pt x="146741" y="354261"/>
                </a:moveTo>
                <a:lnTo>
                  <a:pt x="118110" y="379349"/>
                </a:lnTo>
                <a:lnTo>
                  <a:pt x="168275" y="436625"/>
                </a:lnTo>
                <a:lnTo>
                  <a:pt x="196917" y="411544"/>
                </a:lnTo>
                <a:lnTo>
                  <a:pt x="146741" y="354261"/>
                </a:lnTo>
                <a:close/>
              </a:path>
              <a:path w="601345" h="534035">
                <a:moveTo>
                  <a:pt x="196917" y="411544"/>
                </a:moveTo>
                <a:lnTo>
                  <a:pt x="168275" y="436625"/>
                </a:lnTo>
                <a:lnTo>
                  <a:pt x="218886" y="436625"/>
                </a:lnTo>
                <a:lnTo>
                  <a:pt x="196917" y="411544"/>
                </a:lnTo>
                <a:close/>
              </a:path>
              <a:path w="601345" h="534035">
                <a:moveTo>
                  <a:pt x="551052" y="0"/>
                </a:moveTo>
                <a:lnTo>
                  <a:pt x="146741" y="354261"/>
                </a:lnTo>
                <a:lnTo>
                  <a:pt x="196917" y="411544"/>
                </a:lnTo>
                <a:lnTo>
                  <a:pt x="601345" y="57403"/>
                </a:lnTo>
                <a:lnTo>
                  <a:pt x="551052" y="0"/>
                </a:lnTo>
                <a:close/>
              </a:path>
            </a:pathLst>
          </a:custGeom>
          <a:solidFill>
            <a:srgbClr val="00669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0776"/>
            <a:ext cx="9143999" cy="482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92500" y="765175"/>
            <a:ext cx="431800" cy="1079500"/>
          </a:xfrm>
          <a:custGeom>
            <a:avLst/>
            <a:gdLst/>
            <a:ahLst/>
            <a:cxnLst/>
            <a:rect l="l" t="t" r="r" b="b"/>
            <a:pathLst>
              <a:path w="431800" h="1079500">
                <a:moveTo>
                  <a:pt x="431800" y="863600"/>
                </a:moveTo>
                <a:lnTo>
                  <a:pt x="0" y="863600"/>
                </a:lnTo>
                <a:lnTo>
                  <a:pt x="215900" y="1079500"/>
                </a:lnTo>
                <a:lnTo>
                  <a:pt x="431800" y="863600"/>
                </a:lnTo>
                <a:close/>
              </a:path>
              <a:path w="431800" h="1079500">
                <a:moveTo>
                  <a:pt x="323850" y="0"/>
                </a:moveTo>
                <a:lnTo>
                  <a:pt x="107950" y="0"/>
                </a:lnTo>
                <a:lnTo>
                  <a:pt x="107950" y="863600"/>
                </a:lnTo>
                <a:lnTo>
                  <a:pt x="323850" y="863600"/>
                </a:lnTo>
                <a:lnTo>
                  <a:pt x="323850" y="0"/>
                </a:lnTo>
                <a:close/>
              </a:path>
            </a:pathLst>
          </a:custGeom>
          <a:solidFill>
            <a:srgbClr val="ECF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92500" y="765175"/>
            <a:ext cx="431800" cy="1079500"/>
          </a:xfrm>
          <a:custGeom>
            <a:avLst/>
            <a:gdLst/>
            <a:ahLst/>
            <a:cxnLst/>
            <a:rect l="l" t="t" r="r" b="b"/>
            <a:pathLst>
              <a:path w="431800" h="1079500">
                <a:moveTo>
                  <a:pt x="0" y="863600"/>
                </a:moveTo>
                <a:lnTo>
                  <a:pt x="107950" y="863600"/>
                </a:lnTo>
                <a:lnTo>
                  <a:pt x="107950" y="0"/>
                </a:lnTo>
                <a:lnTo>
                  <a:pt x="323850" y="0"/>
                </a:lnTo>
                <a:lnTo>
                  <a:pt x="323850" y="863600"/>
                </a:lnTo>
                <a:lnTo>
                  <a:pt x="431800" y="863600"/>
                </a:lnTo>
                <a:lnTo>
                  <a:pt x="215900" y="1079500"/>
                </a:lnTo>
                <a:lnTo>
                  <a:pt x="0" y="863600"/>
                </a:lnTo>
                <a:close/>
              </a:path>
            </a:pathLst>
          </a:custGeom>
          <a:ln w="25400">
            <a:solidFill>
              <a:srgbClr val="ADB8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2875" y="404875"/>
            <a:ext cx="360680" cy="720725"/>
          </a:xfrm>
          <a:custGeom>
            <a:avLst/>
            <a:gdLst/>
            <a:ahLst/>
            <a:cxnLst/>
            <a:rect l="l" t="t" r="r" b="b"/>
            <a:pathLst>
              <a:path w="360680" h="720725">
                <a:moveTo>
                  <a:pt x="360362" y="540512"/>
                </a:moveTo>
                <a:lnTo>
                  <a:pt x="0" y="540512"/>
                </a:lnTo>
                <a:lnTo>
                  <a:pt x="180187" y="720725"/>
                </a:lnTo>
                <a:lnTo>
                  <a:pt x="360362" y="540512"/>
                </a:lnTo>
                <a:close/>
              </a:path>
              <a:path w="360680" h="720725">
                <a:moveTo>
                  <a:pt x="270268" y="0"/>
                </a:moveTo>
                <a:lnTo>
                  <a:pt x="90093" y="0"/>
                </a:lnTo>
                <a:lnTo>
                  <a:pt x="90093" y="540512"/>
                </a:lnTo>
                <a:lnTo>
                  <a:pt x="270268" y="540512"/>
                </a:lnTo>
                <a:lnTo>
                  <a:pt x="270268" y="0"/>
                </a:lnTo>
                <a:close/>
              </a:path>
            </a:pathLst>
          </a:custGeom>
          <a:solidFill>
            <a:srgbClr val="ECF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2875" y="404875"/>
            <a:ext cx="360680" cy="720725"/>
          </a:xfrm>
          <a:custGeom>
            <a:avLst/>
            <a:gdLst/>
            <a:ahLst/>
            <a:cxnLst/>
            <a:rect l="l" t="t" r="r" b="b"/>
            <a:pathLst>
              <a:path w="360680" h="720725">
                <a:moveTo>
                  <a:pt x="0" y="540512"/>
                </a:moveTo>
                <a:lnTo>
                  <a:pt x="90093" y="540512"/>
                </a:lnTo>
                <a:lnTo>
                  <a:pt x="90093" y="0"/>
                </a:lnTo>
                <a:lnTo>
                  <a:pt x="270268" y="0"/>
                </a:lnTo>
                <a:lnTo>
                  <a:pt x="270268" y="540512"/>
                </a:lnTo>
                <a:lnTo>
                  <a:pt x="360362" y="540512"/>
                </a:lnTo>
                <a:lnTo>
                  <a:pt x="180187" y="720725"/>
                </a:lnTo>
                <a:lnTo>
                  <a:pt x="0" y="540512"/>
                </a:lnTo>
                <a:close/>
              </a:path>
            </a:pathLst>
          </a:custGeom>
          <a:ln w="25400">
            <a:solidFill>
              <a:srgbClr val="ADB8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4840" y="840613"/>
            <a:ext cx="800100" cy="938530"/>
          </a:xfrm>
          <a:custGeom>
            <a:avLst/>
            <a:gdLst/>
            <a:ahLst/>
            <a:cxnLst/>
            <a:rect l="l" t="t" r="r" b="b"/>
            <a:pathLst>
              <a:path w="800100" h="938530">
                <a:moveTo>
                  <a:pt x="0" y="584962"/>
                </a:moveTo>
                <a:lnTo>
                  <a:pt x="49885" y="938402"/>
                </a:lnTo>
                <a:lnTo>
                  <a:pt x="403352" y="888491"/>
                </a:lnTo>
                <a:lnTo>
                  <a:pt x="302514" y="812673"/>
                </a:lnTo>
                <a:lnTo>
                  <a:pt x="416719" y="660908"/>
                </a:lnTo>
                <a:lnTo>
                  <a:pt x="100837" y="660908"/>
                </a:lnTo>
                <a:lnTo>
                  <a:pt x="0" y="584962"/>
                </a:lnTo>
                <a:close/>
              </a:path>
              <a:path w="800100" h="938530">
                <a:moveTo>
                  <a:pt x="598220" y="0"/>
                </a:moveTo>
                <a:lnTo>
                  <a:pt x="100837" y="660908"/>
                </a:lnTo>
                <a:lnTo>
                  <a:pt x="416719" y="660908"/>
                </a:lnTo>
                <a:lnTo>
                  <a:pt x="799858" y="151764"/>
                </a:lnTo>
                <a:lnTo>
                  <a:pt x="598220" y="0"/>
                </a:lnTo>
                <a:close/>
              </a:path>
            </a:pathLst>
          </a:custGeom>
          <a:solidFill>
            <a:srgbClr val="ECF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4840" y="840613"/>
            <a:ext cx="800100" cy="938530"/>
          </a:xfrm>
          <a:custGeom>
            <a:avLst/>
            <a:gdLst/>
            <a:ahLst/>
            <a:cxnLst/>
            <a:rect l="l" t="t" r="r" b="b"/>
            <a:pathLst>
              <a:path w="800100" h="938530">
                <a:moveTo>
                  <a:pt x="0" y="584962"/>
                </a:moveTo>
                <a:lnTo>
                  <a:pt x="100837" y="660908"/>
                </a:lnTo>
                <a:lnTo>
                  <a:pt x="598220" y="0"/>
                </a:lnTo>
                <a:lnTo>
                  <a:pt x="799858" y="151764"/>
                </a:lnTo>
                <a:lnTo>
                  <a:pt x="302514" y="812673"/>
                </a:lnTo>
                <a:lnTo>
                  <a:pt x="403352" y="888491"/>
                </a:lnTo>
                <a:lnTo>
                  <a:pt x="49885" y="938402"/>
                </a:lnTo>
                <a:lnTo>
                  <a:pt x="0" y="584962"/>
                </a:lnTo>
                <a:close/>
              </a:path>
            </a:pathLst>
          </a:custGeom>
          <a:ln w="25399">
            <a:solidFill>
              <a:srgbClr val="ADB8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13" y="981075"/>
            <a:ext cx="9132886" cy="4464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7042" y="559688"/>
            <a:ext cx="44005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60" dirty="0"/>
              <a:t>ANAHTAR </a:t>
            </a:r>
            <a:r>
              <a:rPr sz="2800" spc="-120" dirty="0"/>
              <a:t>KELİME </a:t>
            </a:r>
            <a:r>
              <a:rPr sz="2800" spc="-210" dirty="0"/>
              <a:t>İLE</a:t>
            </a:r>
            <a:r>
              <a:rPr sz="2800" spc="-320" dirty="0"/>
              <a:t> </a:t>
            </a:r>
            <a:r>
              <a:rPr sz="2800" spc="-5" dirty="0"/>
              <a:t>ARAMA</a:t>
            </a:r>
            <a:endParaRPr sz="28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18402" y="347725"/>
            <a:ext cx="2252980" cy="2216150"/>
          </a:xfrm>
          <a:custGeom>
            <a:avLst/>
            <a:gdLst/>
            <a:ahLst/>
            <a:cxnLst/>
            <a:rect l="l" t="t" r="r" b="b"/>
            <a:pathLst>
              <a:path w="2252979" h="2216150">
                <a:moveTo>
                  <a:pt x="1232153" y="0"/>
                </a:moveTo>
                <a:lnTo>
                  <a:pt x="1016380" y="13715"/>
                </a:lnTo>
                <a:lnTo>
                  <a:pt x="814451" y="73660"/>
                </a:lnTo>
                <a:lnTo>
                  <a:pt x="627379" y="176402"/>
                </a:lnTo>
                <a:lnTo>
                  <a:pt x="465454" y="314325"/>
                </a:lnTo>
                <a:lnTo>
                  <a:pt x="321182" y="477265"/>
                </a:lnTo>
                <a:lnTo>
                  <a:pt x="201041" y="667512"/>
                </a:lnTo>
                <a:lnTo>
                  <a:pt x="109854" y="871854"/>
                </a:lnTo>
                <a:lnTo>
                  <a:pt x="40004" y="1079881"/>
                </a:lnTo>
                <a:lnTo>
                  <a:pt x="2540" y="1291971"/>
                </a:lnTo>
                <a:lnTo>
                  <a:pt x="0" y="1501266"/>
                </a:lnTo>
                <a:lnTo>
                  <a:pt x="29082" y="1695577"/>
                </a:lnTo>
                <a:lnTo>
                  <a:pt x="91058" y="1871472"/>
                </a:lnTo>
                <a:lnTo>
                  <a:pt x="196215" y="2021332"/>
                </a:lnTo>
                <a:lnTo>
                  <a:pt x="335533" y="2138299"/>
                </a:lnTo>
                <a:lnTo>
                  <a:pt x="522858" y="2215896"/>
                </a:lnTo>
                <a:lnTo>
                  <a:pt x="434086" y="2158238"/>
                </a:lnTo>
                <a:lnTo>
                  <a:pt x="360425" y="2068322"/>
                </a:lnTo>
                <a:lnTo>
                  <a:pt x="309625" y="1956435"/>
                </a:lnTo>
                <a:lnTo>
                  <a:pt x="276225" y="1816862"/>
                </a:lnTo>
                <a:lnTo>
                  <a:pt x="258699" y="1664208"/>
                </a:lnTo>
                <a:lnTo>
                  <a:pt x="259206" y="1503045"/>
                </a:lnTo>
                <a:lnTo>
                  <a:pt x="274574" y="1331976"/>
                </a:lnTo>
                <a:lnTo>
                  <a:pt x="306958" y="1155573"/>
                </a:lnTo>
                <a:lnTo>
                  <a:pt x="354838" y="988568"/>
                </a:lnTo>
                <a:lnTo>
                  <a:pt x="417195" y="822960"/>
                </a:lnTo>
                <a:lnTo>
                  <a:pt x="489457" y="672084"/>
                </a:lnTo>
                <a:lnTo>
                  <a:pt x="582802" y="536066"/>
                </a:lnTo>
                <a:lnTo>
                  <a:pt x="685800" y="426085"/>
                </a:lnTo>
                <a:lnTo>
                  <a:pt x="804164" y="336550"/>
                </a:lnTo>
                <a:lnTo>
                  <a:pt x="933069" y="280924"/>
                </a:lnTo>
                <a:lnTo>
                  <a:pt x="1076071" y="260096"/>
                </a:lnTo>
                <a:lnTo>
                  <a:pt x="1889083" y="260096"/>
                </a:lnTo>
                <a:lnTo>
                  <a:pt x="1863344" y="238506"/>
                </a:lnTo>
                <a:lnTo>
                  <a:pt x="1685544" y="134365"/>
                </a:lnTo>
                <a:lnTo>
                  <a:pt x="1463675" y="48260"/>
                </a:lnTo>
                <a:lnTo>
                  <a:pt x="1232153" y="0"/>
                </a:lnTo>
                <a:close/>
              </a:path>
              <a:path w="2252979" h="2216150">
                <a:moveTo>
                  <a:pt x="1889083" y="260096"/>
                </a:moveTo>
                <a:lnTo>
                  <a:pt x="1076071" y="260096"/>
                </a:lnTo>
                <a:lnTo>
                  <a:pt x="1284731" y="266446"/>
                </a:lnTo>
                <a:lnTo>
                  <a:pt x="1467230" y="293497"/>
                </a:lnTo>
                <a:lnTo>
                  <a:pt x="1619250" y="332359"/>
                </a:lnTo>
                <a:lnTo>
                  <a:pt x="1747393" y="385190"/>
                </a:lnTo>
                <a:lnTo>
                  <a:pt x="1848357" y="451103"/>
                </a:lnTo>
                <a:lnTo>
                  <a:pt x="1926717" y="527558"/>
                </a:lnTo>
                <a:lnTo>
                  <a:pt x="1990344" y="613918"/>
                </a:lnTo>
                <a:lnTo>
                  <a:pt x="2031238" y="711073"/>
                </a:lnTo>
                <a:lnTo>
                  <a:pt x="2057400" y="818007"/>
                </a:lnTo>
                <a:lnTo>
                  <a:pt x="2075815" y="925829"/>
                </a:lnTo>
                <a:lnTo>
                  <a:pt x="2080514" y="1040129"/>
                </a:lnTo>
                <a:lnTo>
                  <a:pt x="2071624" y="1160907"/>
                </a:lnTo>
                <a:lnTo>
                  <a:pt x="2059431" y="1280540"/>
                </a:lnTo>
                <a:lnTo>
                  <a:pt x="2043811" y="1398904"/>
                </a:lnTo>
                <a:lnTo>
                  <a:pt x="2020316" y="1518285"/>
                </a:lnTo>
                <a:lnTo>
                  <a:pt x="2001520" y="1635506"/>
                </a:lnTo>
                <a:lnTo>
                  <a:pt x="2023872" y="1636014"/>
                </a:lnTo>
                <a:lnTo>
                  <a:pt x="2055749" y="1609725"/>
                </a:lnTo>
                <a:lnTo>
                  <a:pt x="2091690" y="1551051"/>
                </a:lnTo>
                <a:lnTo>
                  <a:pt x="2135504" y="1480312"/>
                </a:lnTo>
                <a:lnTo>
                  <a:pt x="2173224" y="1384681"/>
                </a:lnTo>
                <a:lnTo>
                  <a:pt x="2210943" y="1277874"/>
                </a:lnTo>
                <a:lnTo>
                  <a:pt x="2239009" y="1156335"/>
                </a:lnTo>
                <a:lnTo>
                  <a:pt x="2250186" y="1028953"/>
                </a:lnTo>
                <a:lnTo>
                  <a:pt x="2252599" y="894588"/>
                </a:lnTo>
                <a:lnTo>
                  <a:pt x="2226945" y="754126"/>
                </a:lnTo>
                <a:lnTo>
                  <a:pt x="2184400" y="618871"/>
                </a:lnTo>
                <a:lnTo>
                  <a:pt x="2111629" y="484250"/>
                </a:lnTo>
                <a:lnTo>
                  <a:pt x="2002790" y="355473"/>
                </a:lnTo>
                <a:lnTo>
                  <a:pt x="1889083" y="260096"/>
                </a:lnTo>
                <a:close/>
              </a:path>
            </a:pathLst>
          </a:custGeom>
          <a:solidFill>
            <a:srgbClr val="EB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15200" y="2135377"/>
            <a:ext cx="1130300" cy="610235"/>
          </a:xfrm>
          <a:custGeom>
            <a:avLst/>
            <a:gdLst/>
            <a:ahLst/>
            <a:cxnLst/>
            <a:rect l="l" t="t" r="r" b="b"/>
            <a:pathLst>
              <a:path w="1130300" h="610235">
                <a:moveTo>
                  <a:pt x="0" y="475234"/>
                </a:moveTo>
                <a:lnTo>
                  <a:pt x="118236" y="532257"/>
                </a:lnTo>
                <a:lnTo>
                  <a:pt x="223393" y="573277"/>
                </a:lnTo>
                <a:lnTo>
                  <a:pt x="326771" y="598551"/>
                </a:lnTo>
                <a:lnTo>
                  <a:pt x="423672" y="610108"/>
                </a:lnTo>
                <a:lnTo>
                  <a:pt x="517398" y="609473"/>
                </a:lnTo>
                <a:lnTo>
                  <a:pt x="597026" y="596138"/>
                </a:lnTo>
                <a:lnTo>
                  <a:pt x="676782" y="571500"/>
                </a:lnTo>
                <a:lnTo>
                  <a:pt x="748919" y="536701"/>
                </a:lnTo>
                <a:lnTo>
                  <a:pt x="788800" y="510539"/>
                </a:lnTo>
                <a:lnTo>
                  <a:pt x="312927" y="510539"/>
                </a:lnTo>
                <a:lnTo>
                  <a:pt x="220345" y="508000"/>
                </a:lnTo>
                <a:lnTo>
                  <a:pt x="115570" y="497332"/>
                </a:lnTo>
                <a:lnTo>
                  <a:pt x="0" y="475234"/>
                </a:lnTo>
                <a:close/>
              </a:path>
              <a:path w="1130300" h="610235">
                <a:moveTo>
                  <a:pt x="1129919" y="0"/>
                </a:moveTo>
                <a:lnTo>
                  <a:pt x="1061466" y="66294"/>
                </a:lnTo>
                <a:lnTo>
                  <a:pt x="997584" y="130429"/>
                </a:lnTo>
                <a:lnTo>
                  <a:pt x="938276" y="192405"/>
                </a:lnTo>
                <a:lnTo>
                  <a:pt x="882396" y="244348"/>
                </a:lnTo>
                <a:lnTo>
                  <a:pt x="829945" y="297434"/>
                </a:lnTo>
                <a:lnTo>
                  <a:pt x="778636" y="347218"/>
                </a:lnTo>
                <a:lnTo>
                  <a:pt x="723138" y="387985"/>
                </a:lnTo>
                <a:lnTo>
                  <a:pt x="666623" y="420750"/>
                </a:lnTo>
                <a:lnTo>
                  <a:pt x="606678" y="452374"/>
                </a:lnTo>
                <a:lnTo>
                  <a:pt x="541401" y="478282"/>
                </a:lnTo>
                <a:lnTo>
                  <a:pt x="475106" y="496316"/>
                </a:lnTo>
                <a:lnTo>
                  <a:pt x="395604" y="509650"/>
                </a:lnTo>
                <a:lnTo>
                  <a:pt x="312927" y="510539"/>
                </a:lnTo>
                <a:lnTo>
                  <a:pt x="788800" y="510539"/>
                </a:lnTo>
                <a:lnTo>
                  <a:pt x="872744" y="440944"/>
                </a:lnTo>
                <a:lnTo>
                  <a:pt x="928751" y="377698"/>
                </a:lnTo>
                <a:lnTo>
                  <a:pt x="977010" y="315595"/>
                </a:lnTo>
                <a:lnTo>
                  <a:pt x="1020826" y="244348"/>
                </a:lnTo>
                <a:lnTo>
                  <a:pt x="1100201" y="83820"/>
                </a:lnTo>
                <a:lnTo>
                  <a:pt x="1129919" y="0"/>
                </a:lnTo>
                <a:close/>
              </a:path>
            </a:pathLst>
          </a:custGeom>
          <a:solidFill>
            <a:srgbClr val="EB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77735" y="2585466"/>
            <a:ext cx="413384" cy="464184"/>
          </a:xfrm>
          <a:custGeom>
            <a:avLst/>
            <a:gdLst/>
            <a:ahLst/>
            <a:cxnLst/>
            <a:rect l="l" t="t" r="r" b="b"/>
            <a:pathLst>
              <a:path w="413384" h="464185">
                <a:moveTo>
                  <a:pt x="286639" y="0"/>
                </a:moveTo>
                <a:lnTo>
                  <a:pt x="0" y="310261"/>
                </a:lnTo>
                <a:lnTo>
                  <a:pt x="14605" y="311658"/>
                </a:lnTo>
                <a:lnTo>
                  <a:pt x="60452" y="320167"/>
                </a:lnTo>
                <a:lnTo>
                  <a:pt x="125349" y="328041"/>
                </a:lnTo>
                <a:lnTo>
                  <a:pt x="277241" y="366522"/>
                </a:lnTo>
                <a:lnTo>
                  <a:pt x="342900" y="393573"/>
                </a:lnTo>
                <a:lnTo>
                  <a:pt x="391668" y="426085"/>
                </a:lnTo>
                <a:lnTo>
                  <a:pt x="412115" y="463804"/>
                </a:lnTo>
                <a:lnTo>
                  <a:pt x="413131" y="418464"/>
                </a:lnTo>
                <a:lnTo>
                  <a:pt x="392175" y="350012"/>
                </a:lnTo>
                <a:lnTo>
                  <a:pt x="369316" y="319024"/>
                </a:lnTo>
                <a:lnTo>
                  <a:pt x="337312" y="292481"/>
                </a:lnTo>
                <a:lnTo>
                  <a:pt x="301752" y="276098"/>
                </a:lnTo>
                <a:lnTo>
                  <a:pt x="261620" y="261874"/>
                </a:lnTo>
                <a:lnTo>
                  <a:pt x="214630" y="256667"/>
                </a:lnTo>
                <a:lnTo>
                  <a:pt x="214884" y="245363"/>
                </a:lnTo>
                <a:lnTo>
                  <a:pt x="242950" y="197993"/>
                </a:lnTo>
                <a:lnTo>
                  <a:pt x="274574" y="140588"/>
                </a:lnTo>
                <a:lnTo>
                  <a:pt x="290830" y="115950"/>
                </a:lnTo>
                <a:lnTo>
                  <a:pt x="307121" y="115950"/>
                </a:lnTo>
                <a:lnTo>
                  <a:pt x="315722" y="109474"/>
                </a:lnTo>
                <a:lnTo>
                  <a:pt x="325882" y="101600"/>
                </a:lnTo>
                <a:lnTo>
                  <a:pt x="330708" y="88137"/>
                </a:lnTo>
                <a:lnTo>
                  <a:pt x="330073" y="68834"/>
                </a:lnTo>
                <a:lnTo>
                  <a:pt x="313817" y="40132"/>
                </a:lnTo>
                <a:lnTo>
                  <a:pt x="286639" y="0"/>
                </a:lnTo>
                <a:close/>
              </a:path>
              <a:path w="413384" h="464185">
                <a:moveTo>
                  <a:pt x="307121" y="115950"/>
                </a:moveTo>
                <a:lnTo>
                  <a:pt x="290830" y="115950"/>
                </a:lnTo>
                <a:lnTo>
                  <a:pt x="297434" y="118237"/>
                </a:lnTo>
                <a:lnTo>
                  <a:pt x="305435" y="117221"/>
                </a:lnTo>
                <a:lnTo>
                  <a:pt x="307121" y="115950"/>
                </a:lnTo>
                <a:close/>
              </a:path>
            </a:pathLst>
          </a:custGeom>
          <a:solidFill>
            <a:srgbClr val="EB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73341" y="750062"/>
            <a:ext cx="550545" cy="417830"/>
          </a:xfrm>
          <a:custGeom>
            <a:avLst/>
            <a:gdLst/>
            <a:ahLst/>
            <a:cxnLst/>
            <a:rect l="l" t="t" r="r" b="b"/>
            <a:pathLst>
              <a:path w="550545" h="417830">
                <a:moveTo>
                  <a:pt x="484124" y="0"/>
                </a:moveTo>
                <a:lnTo>
                  <a:pt x="411860" y="762"/>
                </a:lnTo>
                <a:lnTo>
                  <a:pt x="327151" y="15621"/>
                </a:lnTo>
                <a:lnTo>
                  <a:pt x="236347" y="58420"/>
                </a:lnTo>
                <a:lnTo>
                  <a:pt x="143890" y="126873"/>
                </a:lnTo>
                <a:lnTo>
                  <a:pt x="63373" y="236854"/>
                </a:lnTo>
                <a:lnTo>
                  <a:pt x="0" y="394335"/>
                </a:lnTo>
                <a:lnTo>
                  <a:pt x="53848" y="413385"/>
                </a:lnTo>
                <a:lnTo>
                  <a:pt x="76326" y="413765"/>
                </a:lnTo>
                <a:lnTo>
                  <a:pt x="97662" y="417702"/>
                </a:lnTo>
                <a:lnTo>
                  <a:pt x="157606" y="408939"/>
                </a:lnTo>
                <a:lnTo>
                  <a:pt x="223774" y="361061"/>
                </a:lnTo>
                <a:lnTo>
                  <a:pt x="241426" y="311150"/>
                </a:lnTo>
                <a:lnTo>
                  <a:pt x="249047" y="257683"/>
                </a:lnTo>
                <a:lnTo>
                  <a:pt x="257809" y="200913"/>
                </a:lnTo>
                <a:lnTo>
                  <a:pt x="289051" y="144525"/>
                </a:lnTo>
                <a:lnTo>
                  <a:pt x="338327" y="90804"/>
                </a:lnTo>
                <a:lnTo>
                  <a:pt x="419100" y="44450"/>
                </a:lnTo>
                <a:lnTo>
                  <a:pt x="550544" y="4825"/>
                </a:lnTo>
                <a:lnTo>
                  <a:pt x="532510" y="2159"/>
                </a:lnTo>
                <a:lnTo>
                  <a:pt x="484124" y="0"/>
                </a:lnTo>
                <a:close/>
              </a:path>
            </a:pathLst>
          </a:custGeom>
          <a:solidFill>
            <a:srgbClr val="EB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69022" y="2645155"/>
            <a:ext cx="99060" cy="349885"/>
          </a:xfrm>
          <a:custGeom>
            <a:avLst/>
            <a:gdLst/>
            <a:ahLst/>
            <a:cxnLst/>
            <a:rect l="l" t="t" r="r" b="b"/>
            <a:pathLst>
              <a:path w="99059" h="349885">
                <a:moveTo>
                  <a:pt x="98805" y="0"/>
                </a:moveTo>
                <a:lnTo>
                  <a:pt x="44196" y="36830"/>
                </a:lnTo>
                <a:lnTo>
                  <a:pt x="13207" y="82042"/>
                </a:lnTo>
                <a:lnTo>
                  <a:pt x="0" y="129794"/>
                </a:lnTo>
                <a:lnTo>
                  <a:pt x="1397" y="178943"/>
                </a:lnTo>
                <a:lnTo>
                  <a:pt x="14097" y="228346"/>
                </a:lnTo>
                <a:lnTo>
                  <a:pt x="31242" y="275717"/>
                </a:lnTo>
                <a:lnTo>
                  <a:pt x="58674" y="315341"/>
                </a:lnTo>
                <a:lnTo>
                  <a:pt x="91821" y="349504"/>
                </a:lnTo>
                <a:lnTo>
                  <a:pt x="72644" y="286639"/>
                </a:lnTo>
                <a:lnTo>
                  <a:pt x="79375" y="225298"/>
                </a:lnTo>
                <a:lnTo>
                  <a:pt x="90804" y="139446"/>
                </a:lnTo>
                <a:lnTo>
                  <a:pt x="98805" y="0"/>
                </a:lnTo>
                <a:close/>
              </a:path>
            </a:pathLst>
          </a:custGeom>
          <a:solidFill>
            <a:srgbClr val="EB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45908" y="1268222"/>
            <a:ext cx="206121" cy="1080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93359" y="3112135"/>
            <a:ext cx="1202690" cy="3065145"/>
          </a:xfrm>
          <a:custGeom>
            <a:avLst/>
            <a:gdLst/>
            <a:ahLst/>
            <a:cxnLst/>
            <a:rect l="l" t="t" r="r" b="b"/>
            <a:pathLst>
              <a:path w="1202690" h="3065145">
                <a:moveTo>
                  <a:pt x="1202182" y="0"/>
                </a:moveTo>
                <a:lnTo>
                  <a:pt x="1034668" y="9525"/>
                </a:lnTo>
                <a:lnTo>
                  <a:pt x="865632" y="97409"/>
                </a:lnTo>
                <a:lnTo>
                  <a:pt x="709294" y="243966"/>
                </a:lnTo>
                <a:lnTo>
                  <a:pt x="560324" y="432688"/>
                </a:lnTo>
                <a:lnTo>
                  <a:pt x="439800" y="636269"/>
                </a:lnTo>
                <a:lnTo>
                  <a:pt x="344169" y="853566"/>
                </a:lnTo>
                <a:lnTo>
                  <a:pt x="295910" y="1053210"/>
                </a:lnTo>
                <a:lnTo>
                  <a:pt x="289560" y="1218438"/>
                </a:lnTo>
                <a:lnTo>
                  <a:pt x="318896" y="1588389"/>
                </a:lnTo>
                <a:lnTo>
                  <a:pt x="304800" y="1923288"/>
                </a:lnTo>
                <a:lnTo>
                  <a:pt x="262000" y="2223262"/>
                </a:lnTo>
                <a:lnTo>
                  <a:pt x="195071" y="2475484"/>
                </a:lnTo>
                <a:lnTo>
                  <a:pt x="128777" y="2683497"/>
                </a:lnTo>
                <a:lnTo>
                  <a:pt x="64642" y="2833154"/>
                </a:lnTo>
                <a:lnTo>
                  <a:pt x="19050" y="2930296"/>
                </a:lnTo>
                <a:lnTo>
                  <a:pt x="0" y="2962960"/>
                </a:lnTo>
                <a:lnTo>
                  <a:pt x="64769" y="3064675"/>
                </a:lnTo>
                <a:lnTo>
                  <a:pt x="119379" y="2931350"/>
                </a:lnTo>
                <a:lnTo>
                  <a:pt x="182244" y="2795993"/>
                </a:lnTo>
                <a:lnTo>
                  <a:pt x="244728" y="2640774"/>
                </a:lnTo>
                <a:lnTo>
                  <a:pt x="305053" y="2470150"/>
                </a:lnTo>
                <a:lnTo>
                  <a:pt x="355345" y="2286000"/>
                </a:lnTo>
                <a:lnTo>
                  <a:pt x="385571" y="2084832"/>
                </a:lnTo>
                <a:lnTo>
                  <a:pt x="397255" y="1862454"/>
                </a:lnTo>
                <a:lnTo>
                  <a:pt x="381888" y="1610740"/>
                </a:lnTo>
                <a:lnTo>
                  <a:pt x="367283" y="1388745"/>
                </a:lnTo>
                <a:lnTo>
                  <a:pt x="372871" y="1193800"/>
                </a:lnTo>
                <a:lnTo>
                  <a:pt x="395350" y="1014602"/>
                </a:lnTo>
                <a:lnTo>
                  <a:pt x="431291" y="849883"/>
                </a:lnTo>
                <a:lnTo>
                  <a:pt x="487552" y="712215"/>
                </a:lnTo>
                <a:lnTo>
                  <a:pt x="548766" y="581278"/>
                </a:lnTo>
                <a:lnTo>
                  <a:pt x="618743" y="468122"/>
                </a:lnTo>
                <a:lnTo>
                  <a:pt x="695705" y="377189"/>
                </a:lnTo>
                <a:lnTo>
                  <a:pt x="771143" y="290575"/>
                </a:lnTo>
                <a:lnTo>
                  <a:pt x="851788" y="220599"/>
                </a:lnTo>
                <a:lnTo>
                  <a:pt x="927862" y="163829"/>
                </a:lnTo>
                <a:lnTo>
                  <a:pt x="1009014" y="113791"/>
                </a:lnTo>
                <a:lnTo>
                  <a:pt x="1072261" y="72136"/>
                </a:lnTo>
                <a:lnTo>
                  <a:pt x="1127506" y="42417"/>
                </a:lnTo>
                <a:lnTo>
                  <a:pt x="1173098" y="19176"/>
                </a:lnTo>
                <a:lnTo>
                  <a:pt x="1202182" y="0"/>
                </a:lnTo>
                <a:close/>
              </a:path>
            </a:pathLst>
          </a:custGeom>
          <a:solidFill>
            <a:srgbClr val="EB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131" y="3096767"/>
            <a:ext cx="469265" cy="1039494"/>
          </a:xfrm>
          <a:custGeom>
            <a:avLst/>
            <a:gdLst/>
            <a:ahLst/>
            <a:cxnLst/>
            <a:rect l="l" t="t" r="r" b="b"/>
            <a:pathLst>
              <a:path w="469265" h="1039495">
                <a:moveTo>
                  <a:pt x="188541" y="0"/>
                </a:moveTo>
                <a:lnTo>
                  <a:pt x="140103" y="37719"/>
                </a:lnTo>
                <a:lnTo>
                  <a:pt x="91018" y="118237"/>
                </a:lnTo>
                <a:lnTo>
                  <a:pt x="47320" y="223393"/>
                </a:lnTo>
                <a:lnTo>
                  <a:pt x="12999" y="353314"/>
                </a:lnTo>
                <a:lnTo>
                  <a:pt x="0" y="509524"/>
                </a:lnTo>
                <a:lnTo>
                  <a:pt x="26309" y="674751"/>
                </a:lnTo>
                <a:lnTo>
                  <a:pt x="95399" y="854329"/>
                </a:lnTo>
                <a:lnTo>
                  <a:pt x="212265" y="1038987"/>
                </a:lnTo>
                <a:lnTo>
                  <a:pt x="258137" y="1024890"/>
                </a:lnTo>
                <a:lnTo>
                  <a:pt x="303489" y="1015492"/>
                </a:lnTo>
                <a:lnTo>
                  <a:pt x="353844" y="997077"/>
                </a:lnTo>
                <a:lnTo>
                  <a:pt x="395729" y="982599"/>
                </a:lnTo>
                <a:lnTo>
                  <a:pt x="430159" y="962406"/>
                </a:lnTo>
                <a:lnTo>
                  <a:pt x="457146" y="936752"/>
                </a:lnTo>
                <a:lnTo>
                  <a:pt x="468703" y="904494"/>
                </a:lnTo>
                <a:lnTo>
                  <a:pt x="467293" y="880491"/>
                </a:lnTo>
                <a:lnTo>
                  <a:pt x="423110" y="842264"/>
                </a:lnTo>
                <a:lnTo>
                  <a:pt x="364538" y="788162"/>
                </a:lnTo>
                <a:lnTo>
                  <a:pt x="302498" y="728853"/>
                </a:lnTo>
                <a:lnTo>
                  <a:pt x="243037" y="645922"/>
                </a:lnTo>
                <a:lnTo>
                  <a:pt x="190637" y="535178"/>
                </a:lnTo>
                <a:lnTo>
                  <a:pt x="157769" y="393065"/>
                </a:lnTo>
                <a:lnTo>
                  <a:pt x="152918" y="215773"/>
                </a:lnTo>
                <a:lnTo>
                  <a:pt x="188541" y="0"/>
                </a:lnTo>
                <a:close/>
              </a:path>
            </a:pathLst>
          </a:custGeom>
          <a:solidFill>
            <a:srgbClr val="F1D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6700" y="2000250"/>
            <a:ext cx="1998980" cy="2432050"/>
          </a:xfrm>
          <a:custGeom>
            <a:avLst/>
            <a:gdLst/>
            <a:ahLst/>
            <a:cxnLst/>
            <a:rect l="l" t="t" r="r" b="b"/>
            <a:pathLst>
              <a:path w="1998980" h="2432050">
                <a:moveTo>
                  <a:pt x="1577052" y="223774"/>
                </a:moveTo>
                <a:lnTo>
                  <a:pt x="727075" y="223774"/>
                </a:lnTo>
                <a:lnTo>
                  <a:pt x="811212" y="231775"/>
                </a:lnTo>
                <a:lnTo>
                  <a:pt x="896937" y="241300"/>
                </a:lnTo>
                <a:lnTo>
                  <a:pt x="981075" y="263525"/>
                </a:lnTo>
                <a:lnTo>
                  <a:pt x="1062101" y="295275"/>
                </a:lnTo>
                <a:lnTo>
                  <a:pt x="1135126" y="325374"/>
                </a:lnTo>
                <a:lnTo>
                  <a:pt x="1206500" y="379349"/>
                </a:lnTo>
                <a:lnTo>
                  <a:pt x="1287526" y="423799"/>
                </a:lnTo>
                <a:lnTo>
                  <a:pt x="1357376" y="487299"/>
                </a:lnTo>
                <a:lnTo>
                  <a:pt x="1427226" y="552450"/>
                </a:lnTo>
                <a:lnTo>
                  <a:pt x="1541526" y="736600"/>
                </a:lnTo>
                <a:lnTo>
                  <a:pt x="1612900" y="962025"/>
                </a:lnTo>
                <a:lnTo>
                  <a:pt x="1630426" y="1228725"/>
                </a:lnTo>
                <a:lnTo>
                  <a:pt x="1622425" y="1490599"/>
                </a:lnTo>
                <a:lnTo>
                  <a:pt x="1590675" y="1773174"/>
                </a:lnTo>
                <a:lnTo>
                  <a:pt x="1533525" y="2030349"/>
                </a:lnTo>
                <a:lnTo>
                  <a:pt x="1481201" y="2255774"/>
                </a:lnTo>
                <a:lnTo>
                  <a:pt x="1414526" y="2432050"/>
                </a:lnTo>
                <a:lnTo>
                  <a:pt x="1514475" y="2305050"/>
                </a:lnTo>
                <a:lnTo>
                  <a:pt x="1638300" y="2124075"/>
                </a:lnTo>
                <a:lnTo>
                  <a:pt x="1770126" y="1885950"/>
                </a:lnTo>
                <a:lnTo>
                  <a:pt x="1895475" y="1623949"/>
                </a:lnTo>
                <a:lnTo>
                  <a:pt x="1974850" y="1335024"/>
                </a:lnTo>
                <a:lnTo>
                  <a:pt x="1998726" y="1027049"/>
                </a:lnTo>
                <a:lnTo>
                  <a:pt x="1952625" y="734949"/>
                </a:lnTo>
                <a:lnTo>
                  <a:pt x="1809750" y="466725"/>
                </a:lnTo>
                <a:lnTo>
                  <a:pt x="1655826" y="301625"/>
                </a:lnTo>
                <a:lnTo>
                  <a:pt x="1577052" y="223774"/>
                </a:lnTo>
                <a:close/>
              </a:path>
              <a:path w="1998980" h="2432050">
                <a:moveTo>
                  <a:pt x="1019175" y="0"/>
                </a:moveTo>
                <a:lnTo>
                  <a:pt x="698500" y="36449"/>
                </a:lnTo>
                <a:lnTo>
                  <a:pt x="581025" y="69850"/>
                </a:lnTo>
                <a:lnTo>
                  <a:pt x="463550" y="92075"/>
                </a:lnTo>
                <a:lnTo>
                  <a:pt x="363537" y="125349"/>
                </a:lnTo>
                <a:lnTo>
                  <a:pt x="201612" y="201549"/>
                </a:lnTo>
                <a:lnTo>
                  <a:pt x="130175" y="250825"/>
                </a:lnTo>
                <a:lnTo>
                  <a:pt x="65087" y="312674"/>
                </a:lnTo>
                <a:lnTo>
                  <a:pt x="0" y="385699"/>
                </a:lnTo>
                <a:lnTo>
                  <a:pt x="120650" y="341249"/>
                </a:lnTo>
                <a:lnTo>
                  <a:pt x="228600" y="307975"/>
                </a:lnTo>
                <a:lnTo>
                  <a:pt x="444500" y="260350"/>
                </a:lnTo>
                <a:lnTo>
                  <a:pt x="533400" y="236474"/>
                </a:lnTo>
                <a:lnTo>
                  <a:pt x="630237" y="236474"/>
                </a:lnTo>
                <a:lnTo>
                  <a:pt x="727075" y="223774"/>
                </a:lnTo>
                <a:lnTo>
                  <a:pt x="1577052" y="223774"/>
                </a:lnTo>
                <a:lnTo>
                  <a:pt x="1525651" y="172974"/>
                </a:lnTo>
                <a:lnTo>
                  <a:pt x="1419225" y="103124"/>
                </a:lnTo>
                <a:lnTo>
                  <a:pt x="1247775" y="28575"/>
                </a:lnTo>
                <a:lnTo>
                  <a:pt x="1019175" y="0"/>
                </a:lnTo>
                <a:close/>
              </a:path>
            </a:pathLst>
          </a:custGeom>
          <a:solidFill>
            <a:srgbClr val="F1D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143375"/>
            <a:ext cx="1271905" cy="728980"/>
          </a:xfrm>
          <a:custGeom>
            <a:avLst/>
            <a:gdLst/>
            <a:ahLst/>
            <a:cxnLst/>
            <a:rect l="l" t="t" r="r" b="b"/>
            <a:pathLst>
              <a:path w="1271905" h="728979">
                <a:moveTo>
                  <a:pt x="0" y="0"/>
                </a:moveTo>
                <a:lnTo>
                  <a:pt x="0" y="466725"/>
                </a:lnTo>
                <a:lnTo>
                  <a:pt x="95250" y="550799"/>
                </a:lnTo>
                <a:lnTo>
                  <a:pt x="158750" y="592074"/>
                </a:lnTo>
                <a:lnTo>
                  <a:pt x="230187" y="625475"/>
                </a:lnTo>
                <a:lnTo>
                  <a:pt x="304800" y="658749"/>
                </a:lnTo>
                <a:lnTo>
                  <a:pt x="387350" y="692150"/>
                </a:lnTo>
                <a:lnTo>
                  <a:pt x="461962" y="714375"/>
                </a:lnTo>
                <a:lnTo>
                  <a:pt x="555625" y="727075"/>
                </a:lnTo>
                <a:lnTo>
                  <a:pt x="652462" y="727075"/>
                </a:lnTo>
                <a:lnTo>
                  <a:pt x="747712" y="728599"/>
                </a:lnTo>
                <a:lnTo>
                  <a:pt x="844550" y="706374"/>
                </a:lnTo>
                <a:lnTo>
                  <a:pt x="942975" y="685800"/>
                </a:lnTo>
                <a:lnTo>
                  <a:pt x="1050925" y="641350"/>
                </a:lnTo>
                <a:lnTo>
                  <a:pt x="1099536" y="622300"/>
                </a:lnTo>
                <a:lnTo>
                  <a:pt x="909637" y="622300"/>
                </a:lnTo>
                <a:lnTo>
                  <a:pt x="795337" y="619125"/>
                </a:lnTo>
                <a:lnTo>
                  <a:pt x="682625" y="604774"/>
                </a:lnTo>
                <a:lnTo>
                  <a:pt x="579437" y="579374"/>
                </a:lnTo>
                <a:lnTo>
                  <a:pt x="488950" y="533400"/>
                </a:lnTo>
                <a:lnTo>
                  <a:pt x="396875" y="498475"/>
                </a:lnTo>
                <a:lnTo>
                  <a:pt x="304800" y="441325"/>
                </a:lnTo>
                <a:lnTo>
                  <a:pt x="236537" y="363474"/>
                </a:lnTo>
                <a:lnTo>
                  <a:pt x="174625" y="298450"/>
                </a:lnTo>
                <a:lnTo>
                  <a:pt x="107950" y="209550"/>
                </a:lnTo>
                <a:lnTo>
                  <a:pt x="58737" y="109474"/>
                </a:lnTo>
                <a:lnTo>
                  <a:pt x="0" y="0"/>
                </a:lnTo>
                <a:close/>
              </a:path>
              <a:path w="1271905" h="728979">
                <a:moveTo>
                  <a:pt x="1271651" y="531749"/>
                </a:moveTo>
                <a:lnTo>
                  <a:pt x="1152525" y="574675"/>
                </a:lnTo>
                <a:lnTo>
                  <a:pt x="1025525" y="604774"/>
                </a:lnTo>
                <a:lnTo>
                  <a:pt x="909637" y="622300"/>
                </a:lnTo>
                <a:lnTo>
                  <a:pt x="1099536" y="622300"/>
                </a:lnTo>
                <a:lnTo>
                  <a:pt x="1160462" y="598424"/>
                </a:lnTo>
                <a:lnTo>
                  <a:pt x="1271651" y="531749"/>
                </a:lnTo>
                <a:close/>
              </a:path>
            </a:pathLst>
          </a:custGeom>
          <a:solidFill>
            <a:srgbClr val="F1D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92047" y="4525898"/>
            <a:ext cx="619125" cy="711200"/>
          </a:xfrm>
          <a:custGeom>
            <a:avLst/>
            <a:gdLst/>
            <a:ahLst/>
            <a:cxnLst/>
            <a:rect l="l" t="t" r="r" b="b"/>
            <a:pathLst>
              <a:path w="619125" h="711200">
                <a:moveTo>
                  <a:pt x="275590" y="0"/>
                </a:moveTo>
                <a:lnTo>
                  <a:pt x="76708" y="96138"/>
                </a:lnTo>
                <a:lnTo>
                  <a:pt x="81534" y="96646"/>
                </a:lnTo>
                <a:lnTo>
                  <a:pt x="99949" y="104393"/>
                </a:lnTo>
                <a:lnTo>
                  <a:pt x="117856" y="117475"/>
                </a:lnTo>
                <a:lnTo>
                  <a:pt x="150749" y="126745"/>
                </a:lnTo>
                <a:lnTo>
                  <a:pt x="193040" y="136906"/>
                </a:lnTo>
                <a:lnTo>
                  <a:pt x="239648" y="153288"/>
                </a:lnTo>
                <a:lnTo>
                  <a:pt x="286766" y="163956"/>
                </a:lnTo>
                <a:lnTo>
                  <a:pt x="337439" y="186308"/>
                </a:lnTo>
                <a:lnTo>
                  <a:pt x="292100" y="203834"/>
                </a:lnTo>
                <a:lnTo>
                  <a:pt x="234060" y="248031"/>
                </a:lnTo>
                <a:lnTo>
                  <a:pt x="173736" y="314451"/>
                </a:lnTo>
                <a:lnTo>
                  <a:pt x="116331" y="398018"/>
                </a:lnTo>
                <a:lnTo>
                  <a:pt x="63627" y="482092"/>
                </a:lnTo>
                <a:lnTo>
                  <a:pt x="19939" y="572769"/>
                </a:lnTo>
                <a:lnTo>
                  <a:pt x="2540" y="643763"/>
                </a:lnTo>
                <a:lnTo>
                  <a:pt x="0" y="710945"/>
                </a:lnTo>
                <a:lnTo>
                  <a:pt x="84455" y="557276"/>
                </a:lnTo>
                <a:lnTo>
                  <a:pt x="184277" y="439165"/>
                </a:lnTo>
                <a:lnTo>
                  <a:pt x="281178" y="348614"/>
                </a:lnTo>
                <a:lnTo>
                  <a:pt x="385698" y="275844"/>
                </a:lnTo>
                <a:lnTo>
                  <a:pt x="473583" y="223646"/>
                </a:lnTo>
                <a:lnTo>
                  <a:pt x="549402" y="192658"/>
                </a:lnTo>
                <a:lnTo>
                  <a:pt x="603758" y="181737"/>
                </a:lnTo>
                <a:lnTo>
                  <a:pt x="618616" y="177673"/>
                </a:lnTo>
                <a:lnTo>
                  <a:pt x="275590" y="0"/>
                </a:lnTo>
                <a:close/>
              </a:path>
            </a:pathLst>
          </a:custGeom>
          <a:solidFill>
            <a:srgbClr val="F1D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92352" y="4723003"/>
            <a:ext cx="114300" cy="441959"/>
          </a:xfrm>
          <a:custGeom>
            <a:avLst/>
            <a:gdLst/>
            <a:ahLst/>
            <a:cxnLst/>
            <a:rect l="l" t="t" r="r" b="b"/>
            <a:pathLst>
              <a:path w="114300" h="441960">
                <a:moveTo>
                  <a:pt x="0" y="0"/>
                </a:moveTo>
                <a:lnTo>
                  <a:pt x="14985" y="126619"/>
                </a:lnTo>
                <a:lnTo>
                  <a:pt x="24764" y="212852"/>
                </a:lnTo>
                <a:lnTo>
                  <a:pt x="33909" y="304800"/>
                </a:lnTo>
                <a:lnTo>
                  <a:pt x="38100" y="441706"/>
                </a:lnTo>
                <a:lnTo>
                  <a:pt x="86359" y="350266"/>
                </a:lnTo>
                <a:lnTo>
                  <a:pt x="110362" y="262001"/>
                </a:lnTo>
                <a:lnTo>
                  <a:pt x="114300" y="182880"/>
                </a:lnTo>
                <a:lnTo>
                  <a:pt x="106806" y="119507"/>
                </a:lnTo>
                <a:lnTo>
                  <a:pt x="89281" y="60833"/>
                </a:lnTo>
                <a:lnTo>
                  <a:pt x="59181" y="29083"/>
                </a:lnTo>
                <a:lnTo>
                  <a:pt x="28447" y="3048"/>
                </a:lnTo>
                <a:lnTo>
                  <a:pt x="0" y="0"/>
                </a:lnTo>
                <a:close/>
              </a:path>
            </a:pathLst>
          </a:custGeom>
          <a:solidFill>
            <a:srgbClr val="F1D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89125" y="5195823"/>
            <a:ext cx="1758950" cy="1662430"/>
          </a:xfrm>
          <a:custGeom>
            <a:avLst/>
            <a:gdLst/>
            <a:ahLst/>
            <a:cxnLst/>
            <a:rect l="l" t="t" r="r" b="b"/>
            <a:pathLst>
              <a:path w="1758950" h="1662429">
                <a:moveTo>
                  <a:pt x="0" y="0"/>
                </a:moveTo>
                <a:lnTo>
                  <a:pt x="33400" y="160400"/>
                </a:lnTo>
                <a:lnTo>
                  <a:pt x="103250" y="335025"/>
                </a:lnTo>
                <a:lnTo>
                  <a:pt x="193675" y="516000"/>
                </a:lnTo>
                <a:lnTo>
                  <a:pt x="298450" y="709676"/>
                </a:lnTo>
                <a:lnTo>
                  <a:pt x="422275" y="893826"/>
                </a:lnTo>
                <a:lnTo>
                  <a:pt x="555625" y="1074801"/>
                </a:lnTo>
                <a:lnTo>
                  <a:pt x="685800" y="1231963"/>
                </a:lnTo>
                <a:lnTo>
                  <a:pt x="820801" y="1366901"/>
                </a:lnTo>
                <a:lnTo>
                  <a:pt x="963676" y="1500251"/>
                </a:lnTo>
                <a:lnTo>
                  <a:pt x="1098550" y="1605026"/>
                </a:lnTo>
                <a:lnTo>
                  <a:pt x="1244600" y="1662176"/>
                </a:lnTo>
                <a:lnTo>
                  <a:pt x="1758950" y="1662176"/>
                </a:lnTo>
                <a:lnTo>
                  <a:pt x="1468501" y="1551051"/>
                </a:lnTo>
                <a:lnTo>
                  <a:pt x="1196975" y="1427226"/>
                </a:lnTo>
                <a:lnTo>
                  <a:pt x="984250" y="1271651"/>
                </a:lnTo>
                <a:lnTo>
                  <a:pt x="895350" y="1197038"/>
                </a:lnTo>
                <a:lnTo>
                  <a:pt x="803275" y="1131951"/>
                </a:lnTo>
                <a:lnTo>
                  <a:pt x="700151" y="1049401"/>
                </a:lnTo>
                <a:lnTo>
                  <a:pt x="592201" y="936688"/>
                </a:lnTo>
                <a:lnTo>
                  <a:pt x="466725" y="793813"/>
                </a:lnTo>
                <a:lnTo>
                  <a:pt x="331850" y="600138"/>
                </a:lnTo>
                <a:lnTo>
                  <a:pt x="173100" y="344550"/>
                </a:lnTo>
                <a:lnTo>
                  <a:pt x="0" y="0"/>
                </a:lnTo>
                <a:close/>
              </a:path>
            </a:pathLst>
          </a:custGeom>
          <a:solidFill>
            <a:srgbClr val="F1D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69765" y="1109344"/>
            <a:ext cx="402590" cy="210185"/>
          </a:xfrm>
          <a:custGeom>
            <a:avLst/>
            <a:gdLst/>
            <a:ahLst/>
            <a:cxnLst/>
            <a:rect l="l" t="t" r="r" b="b"/>
            <a:pathLst>
              <a:path w="402589" h="210184">
                <a:moveTo>
                  <a:pt x="360934" y="0"/>
                </a:moveTo>
                <a:lnTo>
                  <a:pt x="0" y="149605"/>
                </a:lnTo>
                <a:lnTo>
                  <a:pt x="402589" y="209803"/>
                </a:lnTo>
                <a:lnTo>
                  <a:pt x="360934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21276" y="1660270"/>
            <a:ext cx="499109" cy="301625"/>
          </a:xfrm>
          <a:custGeom>
            <a:avLst/>
            <a:gdLst/>
            <a:ahLst/>
            <a:cxnLst/>
            <a:rect l="l" t="t" r="r" b="b"/>
            <a:pathLst>
              <a:path w="499110" h="301625">
                <a:moveTo>
                  <a:pt x="0" y="0"/>
                </a:moveTo>
                <a:lnTo>
                  <a:pt x="417322" y="301498"/>
                </a:lnTo>
                <a:lnTo>
                  <a:pt x="498601" y="146176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59707" y="1804542"/>
            <a:ext cx="321310" cy="454025"/>
          </a:xfrm>
          <a:custGeom>
            <a:avLst/>
            <a:gdLst/>
            <a:ahLst/>
            <a:cxnLst/>
            <a:rect l="l" t="t" r="r" b="b"/>
            <a:pathLst>
              <a:path w="321310" h="454025">
                <a:moveTo>
                  <a:pt x="0" y="0"/>
                </a:moveTo>
                <a:lnTo>
                  <a:pt x="162559" y="453644"/>
                </a:lnTo>
                <a:lnTo>
                  <a:pt x="321309" y="398145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97473" y="924305"/>
            <a:ext cx="359410" cy="144780"/>
          </a:xfrm>
          <a:custGeom>
            <a:avLst/>
            <a:gdLst/>
            <a:ahLst/>
            <a:cxnLst/>
            <a:rect l="l" t="t" r="r" b="b"/>
            <a:pathLst>
              <a:path w="359410" h="144780">
                <a:moveTo>
                  <a:pt x="36322" y="0"/>
                </a:moveTo>
                <a:lnTo>
                  <a:pt x="0" y="144526"/>
                </a:lnTo>
                <a:lnTo>
                  <a:pt x="358901" y="65913"/>
                </a:lnTo>
                <a:lnTo>
                  <a:pt x="36322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689472" y="479044"/>
            <a:ext cx="375285" cy="230504"/>
          </a:xfrm>
          <a:custGeom>
            <a:avLst/>
            <a:gdLst/>
            <a:ahLst/>
            <a:cxnLst/>
            <a:rect l="l" t="t" r="r" b="b"/>
            <a:pathLst>
              <a:path w="375285" h="230504">
                <a:moveTo>
                  <a:pt x="122427" y="0"/>
                </a:moveTo>
                <a:lnTo>
                  <a:pt x="0" y="100075"/>
                </a:lnTo>
                <a:lnTo>
                  <a:pt x="375030" y="230123"/>
                </a:lnTo>
                <a:lnTo>
                  <a:pt x="122427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285865" y="321056"/>
            <a:ext cx="154305" cy="317500"/>
          </a:xfrm>
          <a:custGeom>
            <a:avLst/>
            <a:gdLst/>
            <a:ahLst/>
            <a:cxnLst/>
            <a:rect l="l" t="t" r="r" b="b"/>
            <a:pathLst>
              <a:path w="154304" h="317500">
                <a:moveTo>
                  <a:pt x="154305" y="0"/>
                </a:moveTo>
                <a:lnTo>
                  <a:pt x="0" y="27686"/>
                </a:lnTo>
                <a:lnTo>
                  <a:pt x="137668" y="317119"/>
                </a:lnTo>
                <a:lnTo>
                  <a:pt x="154305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79397" y="5472429"/>
            <a:ext cx="179070" cy="335915"/>
          </a:xfrm>
          <a:custGeom>
            <a:avLst/>
            <a:gdLst/>
            <a:ahLst/>
            <a:cxnLst/>
            <a:rect l="l" t="t" r="r" b="b"/>
            <a:pathLst>
              <a:path w="179069" h="335914">
                <a:moveTo>
                  <a:pt x="58419" y="0"/>
                </a:moveTo>
                <a:lnTo>
                  <a:pt x="0" y="335483"/>
                </a:lnTo>
                <a:lnTo>
                  <a:pt x="178561" y="287655"/>
                </a:lnTo>
                <a:lnTo>
                  <a:pt x="58419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32065" y="5623191"/>
            <a:ext cx="263525" cy="420370"/>
          </a:xfrm>
          <a:custGeom>
            <a:avLst/>
            <a:gdLst/>
            <a:ahLst/>
            <a:cxnLst/>
            <a:rect l="l" t="t" r="r" b="b"/>
            <a:pathLst>
              <a:path w="263525" h="420370">
                <a:moveTo>
                  <a:pt x="263105" y="0"/>
                </a:moveTo>
                <a:lnTo>
                  <a:pt x="0" y="363194"/>
                </a:lnTo>
                <a:lnTo>
                  <a:pt x="130136" y="420090"/>
                </a:lnTo>
                <a:lnTo>
                  <a:pt x="263105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95514" y="5338826"/>
            <a:ext cx="387350" cy="290830"/>
          </a:xfrm>
          <a:custGeom>
            <a:avLst/>
            <a:gdLst/>
            <a:ahLst/>
            <a:cxnLst/>
            <a:rect l="l" t="t" r="r" b="b"/>
            <a:pathLst>
              <a:path w="387350" h="290829">
                <a:moveTo>
                  <a:pt x="387261" y="0"/>
                </a:moveTo>
                <a:lnTo>
                  <a:pt x="0" y="163195"/>
                </a:lnTo>
                <a:lnTo>
                  <a:pt x="44094" y="290372"/>
                </a:lnTo>
                <a:lnTo>
                  <a:pt x="387261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73275" y="1114678"/>
            <a:ext cx="452120" cy="481330"/>
          </a:xfrm>
          <a:custGeom>
            <a:avLst/>
            <a:gdLst/>
            <a:ahLst/>
            <a:cxnLst/>
            <a:rect l="l" t="t" r="r" b="b"/>
            <a:pathLst>
              <a:path w="452119" h="481330">
                <a:moveTo>
                  <a:pt x="244729" y="0"/>
                </a:moveTo>
                <a:lnTo>
                  <a:pt x="0" y="480822"/>
                </a:lnTo>
                <a:lnTo>
                  <a:pt x="451612" y="177419"/>
                </a:lnTo>
                <a:lnTo>
                  <a:pt x="244729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14678" y="528701"/>
            <a:ext cx="240665" cy="648335"/>
          </a:xfrm>
          <a:custGeom>
            <a:avLst/>
            <a:gdLst/>
            <a:ahLst/>
            <a:cxnLst/>
            <a:rect l="l" t="t" r="r" b="b"/>
            <a:pathLst>
              <a:path w="240665" h="648335">
                <a:moveTo>
                  <a:pt x="0" y="0"/>
                </a:moveTo>
                <a:lnTo>
                  <a:pt x="18821" y="648335"/>
                </a:lnTo>
                <a:lnTo>
                  <a:pt x="240487" y="800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96849" y="880999"/>
            <a:ext cx="391160" cy="603885"/>
          </a:xfrm>
          <a:custGeom>
            <a:avLst/>
            <a:gdLst/>
            <a:ahLst/>
            <a:cxnLst/>
            <a:rect l="l" t="t" r="r" b="b"/>
            <a:pathLst>
              <a:path w="391159" h="603885">
                <a:moveTo>
                  <a:pt x="186905" y="0"/>
                </a:moveTo>
                <a:lnTo>
                  <a:pt x="0" y="139953"/>
                </a:lnTo>
                <a:lnTo>
                  <a:pt x="390702" y="603376"/>
                </a:lnTo>
                <a:lnTo>
                  <a:pt x="186905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80605" y="4802759"/>
            <a:ext cx="440055" cy="491490"/>
          </a:xfrm>
          <a:custGeom>
            <a:avLst/>
            <a:gdLst/>
            <a:ahLst/>
            <a:cxnLst/>
            <a:rect l="l" t="t" r="r" b="b"/>
            <a:pathLst>
              <a:path w="440054" h="491489">
                <a:moveTo>
                  <a:pt x="0" y="0"/>
                </a:moveTo>
                <a:lnTo>
                  <a:pt x="233552" y="491490"/>
                </a:lnTo>
                <a:lnTo>
                  <a:pt x="439547" y="313055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844663" y="4528565"/>
            <a:ext cx="644525" cy="313690"/>
          </a:xfrm>
          <a:custGeom>
            <a:avLst/>
            <a:gdLst/>
            <a:ahLst/>
            <a:cxnLst/>
            <a:rect l="l" t="t" r="r" b="b"/>
            <a:pathLst>
              <a:path w="644525" h="313689">
                <a:moveTo>
                  <a:pt x="0" y="0"/>
                </a:moveTo>
                <a:lnTo>
                  <a:pt x="600582" y="313689"/>
                </a:lnTo>
                <a:lnTo>
                  <a:pt x="644016" y="76961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06410" y="3724021"/>
            <a:ext cx="627380" cy="318135"/>
          </a:xfrm>
          <a:custGeom>
            <a:avLst/>
            <a:gdLst/>
            <a:ahLst/>
            <a:cxnLst/>
            <a:rect l="l" t="t" r="r" b="b"/>
            <a:pathLst>
              <a:path w="627379" h="318135">
                <a:moveTo>
                  <a:pt x="516128" y="0"/>
                </a:moveTo>
                <a:lnTo>
                  <a:pt x="0" y="318134"/>
                </a:lnTo>
                <a:lnTo>
                  <a:pt x="626872" y="205485"/>
                </a:lnTo>
                <a:lnTo>
                  <a:pt x="516128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932051" y="3175"/>
            <a:ext cx="1368425" cy="1406525"/>
          </a:xfrm>
          <a:custGeom>
            <a:avLst/>
            <a:gdLst/>
            <a:ahLst/>
            <a:cxnLst/>
            <a:rect l="l" t="t" r="r" b="b"/>
            <a:pathLst>
              <a:path w="1368425" h="1406525">
                <a:moveTo>
                  <a:pt x="0" y="0"/>
                </a:moveTo>
                <a:lnTo>
                  <a:pt x="9525" y="169799"/>
                </a:lnTo>
                <a:lnTo>
                  <a:pt x="58674" y="415925"/>
                </a:lnTo>
                <a:lnTo>
                  <a:pt x="131699" y="650875"/>
                </a:lnTo>
                <a:lnTo>
                  <a:pt x="236474" y="866775"/>
                </a:lnTo>
                <a:lnTo>
                  <a:pt x="376174" y="1057275"/>
                </a:lnTo>
                <a:lnTo>
                  <a:pt x="536575" y="1212850"/>
                </a:lnTo>
                <a:lnTo>
                  <a:pt x="714375" y="1330325"/>
                </a:lnTo>
                <a:lnTo>
                  <a:pt x="919099" y="1395349"/>
                </a:lnTo>
                <a:lnTo>
                  <a:pt x="1133475" y="1406525"/>
                </a:lnTo>
                <a:lnTo>
                  <a:pt x="1334630" y="1358900"/>
                </a:lnTo>
                <a:lnTo>
                  <a:pt x="1244600" y="1358900"/>
                </a:lnTo>
                <a:lnTo>
                  <a:pt x="1111250" y="1325499"/>
                </a:lnTo>
                <a:lnTo>
                  <a:pt x="985774" y="1260475"/>
                </a:lnTo>
                <a:lnTo>
                  <a:pt x="860425" y="1155700"/>
                </a:lnTo>
                <a:lnTo>
                  <a:pt x="739775" y="1030224"/>
                </a:lnTo>
                <a:lnTo>
                  <a:pt x="630174" y="884174"/>
                </a:lnTo>
                <a:lnTo>
                  <a:pt x="530225" y="720725"/>
                </a:lnTo>
                <a:lnTo>
                  <a:pt x="442849" y="538099"/>
                </a:lnTo>
                <a:lnTo>
                  <a:pt x="377825" y="357124"/>
                </a:lnTo>
                <a:lnTo>
                  <a:pt x="325374" y="166624"/>
                </a:lnTo>
                <a:lnTo>
                  <a:pt x="292100" y="4699"/>
                </a:lnTo>
                <a:lnTo>
                  <a:pt x="0" y="0"/>
                </a:lnTo>
                <a:close/>
              </a:path>
              <a:path w="1368425" h="1406525">
                <a:moveTo>
                  <a:pt x="1368425" y="1350899"/>
                </a:moveTo>
                <a:lnTo>
                  <a:pt x="1244600" y="1358900"/>
                </a:lnTo>
                <a:lnTo>
                  <a:pt x="1334630" y="1358900"/>
                </a:lnTo>
                <a:lnTo>
                  <a:pt x="1368425" y="1350899"/>
                </a:lnTo>
                <a:close/>
              </a:path>
            </a:pathLst>
          </a:custGeom>
          <a:solidFill>
            <a:srgbClr val="ECF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72255" y="30353"/>
            <a:ext cx="846455" cy="1185545"/>
          </a:xfrm>
          <a:custGeom>
            <a:avLst/>
            <a:gdLst/>
            <a:ahLst/>
            <a:cxnLst/>
            <a:rect l="l" t="t" r="r" b="b"/>
            <a:pathLst>
              <a:path w="846454" h="1185545">
                <a:moveTo>
                  <a:pt x="782701" y="0"/>
                </a:moveTo>
                <a:lnTo>
                  <a:pt x="760603" y="105537"/>
                </a:lnTo>
                <a:lnTo>
                  <a:pt x="741553" y="206121"/>
                </a:lnTo>
                <a:lnTo>
                  <a:pt x="725424" y="301751"/>
                </a:lnTo>
                <a:lnTo>
                  <a:pt x="705993" y="385952"/>
                </a:lnTo>
                <a:lnTo>
                  <a:pt x="690626" y="469011"/>
                </a:lnTo>
                <a:lnTo>
                  <a:pt x="674116" y="548259"/>
                </a:lnTo>
                <a:lnTo>
                  <a:pt x="647192" y="622173"/>
                </a:lnTo>
                <a:lnTo>
                  <a:pt x="614172" y="689610"/>
                </a:lnTo>
                <a:lnTo>
                  <a:pt x="577088" y="758189"/>
                </a:lnTo>
                <a:lnTo>
                  <a:pt x="530860" y="825246"/>
                </a:lnTo>
                <a:lnTo>
                  <a:pt x="478282" y="885951"/>
                </a:lnTo>
                <a:lnTo>
                  <a:pt x="409575" y="951357"/>
                </a:lnTo>
                <a:lnTo>
                  <a:pt x="329565" y="1007491"/>
                </a:lnTo>
                <a:lnTo>
                  <a:pt x="237363" y="1067308"/>
                </a:lnTo>
                <a:lnTo>
                  <a:pt x="127889" y="1127887"/>
                </a:lnTo>
                <a:lnTo>
                  <a:pt x="0" y="1185545"/>
                </a:lnTo>
                <a:lnTo>
                  <a:pt x="153924" y="1157477"/>
                </a:lnTo>
                <a:lnTo>
                  <a:pt x="284353" y="1123950"/>
                </a:lnTo>
                <a:lnTo>
                  <a:pt x="402336" y="1077468"/>
                </a:lnTo>
                <a:lnTo>
                  <a:pt x="504825" y="1022985"/>
                </a:lnTo>
                <a:lnTo>
                  <a:pt x="595884" y="959485"/>
                </a:lnTo>
                <a:lnTo>
                  <a:pt x="664591" y="894080"/>
                </a:lnTo>
                <a:lnTo>
                  <a:pt x="725932" y="818514"/>
                </a:lnTo>
                <a:lnTo>
                  <a:pt x="772922" y="738759"/>
                </a:lnTo>
                <a:lnTo>
                  <a:pt x="806704" y="658749"/>
                </a:lnTo>
                <a:lnTo>
                  <a:pt x="829056" y="569595"/>
                </a:lnTo>
                <a:lnTo>
                  <a:pt x="841248" y="475107"/>
                </a:lnTo>
                <a:lnTo>
                  <a:pt x="846328" y="386714"/>
                </a:lnTo>
                <a:lnTo>
                  <a:pt x="841121" y="293116"/>
                </a:lnTo>
                <a:lnTo>
                  <a:pt x="825754" y="194310"/>
                </a:lnTo>
                <a:lnTo>
                  <a:pt x="810260" y="95376"/>
                </a:lnTo>
                <a:lnTo>
                  <a:pt x="782701" y="0"/>
                </a:lnTo>
                <a:close/>
              </a:path>
            </a:pathLst>
          </a:custGeom>
          <a:solidFill>
            <a:srgbClr val="ECF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39642" y="1388363"/>
            <a:ext cx="505459" cy="471805"/>
          </a:xfrm>
          <a:custGeom>
            <a:avLst/>
            <a:gdLst/>
            <a:ahLst/>
            <a:cxnLst/>
            <a:rect l="l" t="t" r="r" b="b"/>
            <a:pathLst>
              <a:path w="505460" h="471805">
                <a:moveTo>
                  <a:pt x="70357" y="0"/>
                </a:moveTo>
                <a:lnTo>
                  <a:pt x="0" y="471424"/>
                </a:lnTo>
                <a:lnTo>
                  <a:pt x="15112" y="462788"/>
                </a:lnTo>
                <a:lnTo>
                  <a:pt x="65658" y="439927"/>
                </a:lnTo>
                <a:lnTo>
                  <a:pt x="134239" y="403351"/>
                </a:lnTo>
                <a:lnTo>
                  <a:pt x="217169" y="370966"/>
                </a:lnTo>
                <a:lnTo>
                  <a:pt x="308356" y="336296"/>
                </a:lnTo>
                <a:lnTo>
                  <a:pt x="390652" y="316738"/>
                </a:lnTo>
                <a:lnTo>
                  <a:pt x="459994" y="313309"/>
                </a:lnTo>
                <a:lnTo>
                  <a:pt x="490981" y="313309"/>
                </a:lnTo>
                <a:lnTo>
                  <a:pt x="475869" y="292100"/>
                </a:lnTo>
                <a:lnTo>
                  <a:pt x="464665" y="279273"/>
                </a:lnTo>
                <a:lnTo>
                  <a:pt x="173101" y="279273"/>
                </a:lnTo>
                <a:lnTo>
                  <a:pt x="165734" y="268986"/>
                </a:lnTo>
                <a:lnTo>
                  <a:pt x="161162" y="207645"/>
                </a:lnTo>
                <a:lnTo>
                  <a:pt x="153289" y="134747"/>
                </a:lnTo>
                <a:lnTo>
                  <a:pt x="152527" y="101600"/>
                </a:lnTo>
                <a:lnTo>
                  <a:pt x="160655" y="99187"/>
                </a:lnTo>
                <a:lnTo>
                  <a:pt x="167640" y="92963"/>
                </a:lnTo>
                <a:lnTo>
                  <a:pt x="172339" y="79121"/>
                </a:lnTo>
                <a:lnTo>
                  <a:pt x="177165" y="65150"/>
                </a:lnTo>
                <a:lnTo>
                  <a:pt x="172719" y="49784"/>
                </a:lnTo>
                <a:lnTo>
                  <a:pt x="159004" y="32893"/>
                </a:lnTo>
                <a:lnTo>
                  <a:pt x="123952" y="17907"/>
                </a:lnTo>
                <a:lnTo>
                  <a:pt x="70357" y="0"/>
                </a:lnTo>
                <a:close/>
              </a:path>
              <a:path w="505460" h="471805">
                <a:moveTo>
                  <a:pt x="490981" y="313309"/>
                </a:moveTo>
                <a:lnTo>
                  <a:pt x="459994" y="313309"/>
                </a:lnTo>
                <a:lnTo>
                  <a:pt x="505459" y="333628"/>
                </a:lnTo>
                <a:lnTo>
                  <a:pt x="490981" y="313309"/>
                </a:lnTo>
                <a:close/>
              </a:path>
              <a:path w="505460" h="471805">
                <a:moveTo>
                  <a:pt x="316992" y="229362"/>
                </a:moveTo>
                <a:lnTo>
                  <a:pt x="271271" y="238378"/>
                </a:lnTo>
                <a:lnTo>
                  <a:pt x="222504" y="252475"/>
                </a:lnTo>
                <a:lnTo>
                  <a:pt x="173101" y="279273"/>
                </a:lnTo>
                <a:lnTo>
                  <a:pt x="464665" y="279273"/>
                </a:lnTo>
                <a:lnTo>
                  <a:pt x="449580" y="262000"/>
                </a:lnTo>
                <a:lnTo>
                  <a:pt x="409320" y="244475"/>
                </a:lnTo>
                <a:lnTo>
                  <a:pt x="366141" y="231901"/>
                </a:lnTo>
                <a:lnTo>
                  <a:pt x="316992" y="229362"/>
                </a:lnTo>
                <a:close/>
              </a:path>
            </a:pathLst>
          </a:custGeom>
          <a:solidFill>
            <a:srgbClr val="ECF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15740" y="1299463"/>
            <a:ext cx="257810" cy="318770"/>
          </a:xfrm>
          <a:custGeom>
            <a:avLst/>
            <a:gdLst/>
            <a:ahLst/>
            <a:cxnLst/>
            <a:rect l="l" t="t" r="r" b="b"/>
            <a:pathLst>
              <a:path w="257810" h="318769">
                <a:moveTo>
                  <a:pt x="28448" y="0"/>
                </a:moveTo>
                <a:lnTo>
                  <a:pt x="0" y="69596"/>
                </a:lnTo>
                <a:lnTo>
                  <a:pt x="126" y="131063"/>
                </a:lnTo>
                <a:lnTo>
                  <a:pt x="19558" y="182752"/>
                </a:lnTo>
                <a:lnTo>
                  <a:pt x="54101" y="226060"/>
                </a:lnTo>
                <a:lnTo>
                  <a:pt x="99822" y="262000"/>
                </a:lnTo>
                <a:lnTo>
                  <a:pt x="148589" y="292988"/>
                </a:lnTo>
                <a:lnTo>
                  <a:pt x="202184" y="310261"/>
                </a:lnTo>
                <a:lnTo>
                  <a:pt x="257683" y="318770"/>
                </a:lnTo>
                <a:lnTo>
                  <a:pt x="196342" y="274955"/>
                </a:lnTo>
                <a:lnTo>
                  <a:pt x="161544" y="215391"/>
                </a:lnTo>
                <a:lnTo>
                  <a:pt x="114935" y="130683"/>
                </a:lnTo>
                <a:lnTo>
                  <a:pt x="28448" y="0"/>
                </a:lnTo>
                <a:close/>
              </a:path>
            </a:pathLst>
          </a:custGeom>
          <a:solidFill>
            <a:srgbClr val="ECF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544826" y="0"/>
            <a:ext cx="196850" cy="192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20339" y="1950466"/>
            <a:ext cx="1291590" cy="3524250"/>
          </a:xfrm>
          <a:custGeom>
            <a:avLst/>
            <a:gdLst/>
            <a:ahLst/>
            <a:cxnLst/>
            <a:rect l="l" t="t" r="r" b="b"/>
            <a:pathLst>
              <a:path w="1291589" h="3524250">
                <a:moveTo>
                  <a:pt x="333883" y="0"/>
                </a:moveTo>
                <a:lnTo>
                  <a:pt x="177037" y="120904"/>
                </a:lnTo>
                <a:lnTo>
                  <a:pt x="71500" y="313436"/>
                </a:lnTo>
                <a:lnTo>
                  <a:pt x="17906" y="550291"/>
                </a:lnTo>
                <a:lnTo>
                  <a:pt x="0" y="820038"/>
                </a:lnTo>
                <a:lnTo>
                  <a:pt x="19685" y="1084199"/>
                </a:lnTo>
                <a:lnTo>
                  <a:pt x="73025" y="1344168"/>
                </a:lnTo>
                <a:lnTo>
                  <a:pt x="160527" y="1556385"/>
                </a:lnTo>
                <a:lnTo>
                  <a:pt x="265811" y="1709547"/>
                </a:lnTo>
                <a:lnTo>
                  <a:pt x="543940" y="2023237"/>
                </a:lnTo>
                <a:lnTo>
                  <a:pt x="756031" y="2334514"/>
                </a:lnTo>
                <a:lnTo>
                  <a:pt x="916559" y="2633599"/>
                </a:lnTo>
                <a:lnTo>
                  <a:pt x="1021334" y="2905633"/>
                </a:lnTo>
                <a:lnTo>
                  <a:pt x="1097026" y="3137535"/>
                </a:lnTo>
                <a:lnTo>
                  <a:pt x="1135380" y="3315335"/>
                </a:lnTo>
                <a:lnTo>
                  <a:pt x="1156462" y="3433445"/>
                </a:lnTo>
                <a:lnTo>
                  <a:pt x="1160018" y="3475609"/>
                </a:lnTo>
                <a:lnTo>
                  <a:pt x="1291589" y="3523996"/>
                </a:lnTo>
                <a:lnTo>
                  <a:pt x="1255014" y="3367151"/>
                </a:lnTo>
                <a:lnTo>
                  <a:pt x="1225041" y="3203067"/>
                </a:lnTo>
                <a:lnTo>
                  <a:pt x="1181227" y="3021330"/>
                </a:lnTo>
                <a:lnTo>
                  <a:pt x="1124965" y="2827020"/>
                </a:lnTo>
                <a:lnTo>
                  <a:pt x="1049909" y="2627376"/>
                </a:lnTo>
                <a:lnTo>
                  <a:pt x="943737" y="2425954"/>
                </a:lnTo>
                <a:lnTo>
                  <a:pt x="805052" y="2217674"/>
                </a:lnTo>
                <a:lnTo>
                  <a:pt x="620395" y="2001139"/>
                </a:lnTo>
                <a:lnTo>
                  <a:pt x="456438" y="1811020"/>
                </a:lnTo>
                <a:lnTo>
                  <a:pt x="330453" y="1631442"/>
                </a:lnTo>
                <a:lnTo>
                  <a:pt x="231521" y="1454912"/>
                </a:lnTo>
                <a:lnTo>
                  <a:pt x="155448" y="1282573"/>
                </a:lnTo>
                <a:lnTo>
                  <a:pt x="117475" y="1120775"/>
                </a:lnTo>
                <a:lnTo>
                  <a:pt x="88900" y="961644"/>
                </a:lnTo>
                <a:lnTo>
                  <a:pt x="80772" y="812926"/>
                </a:lnTo>
                <a:lnTo>
                  <a:pt x="94361" y="679323"/>
                </a:lnTo>
                <a:lnTo>
                  <a:pt x="109600" y="550799"/>
                </a:lnTo>
                <a:lnTo>
                  <a:pt x="141097" y="433705"/>
                </a:lnTo>
                <a:lnTo>
                  <a:pt x="176911" y="331597"/>
                </a:lnTo>
                <a:lnTo>
                  <a:pt x="222250" y="232029"/>
                </a:lnTo>
                <a:lnTo>
                  <a:pt x="255777" y="152146"/>
                </a:lnTo>
                <a:lnTo>
                  <a:pt x="289687" y="88392"/>
                </a:lnTo>
                <a:lnTo>
                  <a:pt x="318388" y="36957"/>
                </a:lnTo>
                <a:lnTo>
                  <a:pt x="333883" y="0"/>
                </a:lnTo>
                <a:close/>
              </a:path>
            </a:pathLst>
          </a:custGeom>
          <a:solidFill>
            <a:srgbClr val="ECF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2933700"/>
            <a:ext cx="57150" cy="209550"/>
          </a:xfrm>
          <a:custGeom>
            <a:avLst/>
            <a:gdLst/>
            <a:ahLst/>
            <a:cxnLst/>
            <a:rect l="l" t="t" r="r" b="b"/>
            <a:pathLst>
              <a:path w="57150" h="209550">
                <a:moveTo>
                  <a:pt x="0" y="0"/>
                </a:moveTo>
                <a:lnTo>
                  <a:pt x="0" y="209550"/>
                </a:lnTo>
                <a:lnTo>
                  <a:pt x="5715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F1D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571500"/>
            <a:ext cx="9144000" cy="5715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195576" y="571500"/>
            <a:ext cx="792480" cy="841375"/>
          </a:xfrm>
          <a:custGeom>
            <a:avLst/>
            <a:gdLst/>
            <a:ahLst/>
            <a:cxnLst/>
            <a:rect l="l" t="t" r="r" b="b"/>
            <a:pathLst>
              <a:path w="792480" h="841375">
                <a:moveTo>
                  <a:pt x="792099" y="445262"/>
                </a:moveTo>
                <a:lnTo>
                  <a:pt x="0" y="445262"/>
                </a:lnTo>
                <a:lnTo>
                  <a:pt x="395986" y="841375"/>
                </a:lnTo>
                <a:lnTo>
                  <a:pt x="792099" y="445262"/>
                </a:lnTo>
                <a:close/>
              </a:path>
              <a:path w="792480" h="841375">
                <a:moveTo>
                  <a:pt x="594106" y="0"/>
                </a:moveTo>
                <a:lnTo>
                  <a:pt x="197993" y="0"/>
                </a:lnTo>
                <a:lnTo>
                  <a:pt x="197993" y="445262"/>
                </a:lnTo>
                <a:lnTo>
                  <a:pt x="594106" y="445262"/>
                </a:lnTo>
                <a:lnTo>
                  <a:pt x="594106" y="0"/>
                </a:lnTo>
                <a:close/>
              </a:path>
            </a:pathLst>
          </a:custGeom>
          <a:solidFill>
            <a:srgbClr val="00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195576" y="571500"/>
            <a:ext cx="792480" cy="841375"/>
          </a:xfrm>
          <a:custGeom>
            <a:avLst/>
            <a:gdLst/>
            <a:ahLst/>
            <a:cxnLst/>
            <a:rect l="l" t="t" r="r" b="b"/>
            <a:pathLst>
              <a:path w="792480" h="841375">
                <a:moveTo>
                  <a:pt x="0" y="445262"/>
                </a:moveTo>
                <a:lnTo>
                  <a:pt x="197993" y="445262"/>
                </a:lnTo>
                <a:lnTo>
                  <a:pt x="197993" y="0"/>
                </a:lnTo>
                <a:lnTo>
                  <a:pt x="594106" y="0"/>
                </a:lnTo>
                <a:lnTo>
                  <a:pt x="594106" y="445262"/>
                </a:lnTo>
                <a:lnTo>
                  <a:pt x="792099" y="445262"/>
                </a:lnTo>
                <a:lnTo>
                  <a:pt x="395986" y="841375"/>
                </a:lnTo>
                <a:lnTo>
                  <a:pt x="0" y="445262"/>
                </a:lnTo>
                <a:close/>
              </a:path>
            </a:pathLst>
          </a:custGeom>
          <a:ln w="25400">
            <a:solidFill>
              <a:srgbClr val="ADB8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71500"/>
            <a:ext cx="91440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7450" y="1700276"/>
            <a:ext cx="504825" cy="936625"/>
          </a:xfrm>
          <a:custGeom>
            <a:avLst/>
            <a:gdLst/>
            <a:ahLst/>
            <a:cxnLst/>
            <a:rect l="l" t="t" r="r" b="b"/>
            <a:pathLst>
              <a:path w="504825" h="936625">
                <a:moveTo>
                  <a:pt x="504825" y="684149"/>
                </a:moveTo>
                <a:lnTo>
                  <a:pt x="0" y="684149"/>
                </a:lnTo>
                <a:lnTo>
                  <a:pt x="252475" y="936625"/>
                </a:lnTo>
                <a:lnTo>
                  <a:pt x="504825" y="684149"/>
                </a:lnTo>
                <a:close/>
              </a:path>
              <a:path w="504825" h="936625">
                <a:moveTo>
                  <a:pt x="378587" y="0"/>
                </a:moveTo>
                <a:lnTo>
                  <a:pt x="126237" y="0"/>
                </a:lnTo>
                <a:lnTo>
                  <a:pt x="126237" y="684149"/>
                </a:lnTo>
                <a:lnTo>
                  <a:pt x="378587" y="684149"/>
                </a:lnTo>
                <a:lnTo>
                  <a:pt x="378587" y="0"/>
                </a:lnTo>
                <a:close/>
              </a:path>
            </a:pathLst>
          </a:custGeom>
          <a:solidFill>
            <a:srgbClr val="ECF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87450" y="1700276"/>
            <a:ext cx="504825" cy="936625"/>
          </a:xfrm>
          <a:custGeom>
            <a:avLst/>
            <a:gdLst/>
            <a:ahLst/>
            <a:cxnLst/>
            <a:rect l="l" t="t" r="r" b="b"/>
            <a:pathLst>
              <a:path w="504825" h="936625">
                <a:moveTo>
                  <a:pt x="0" y="684149"/>
                </a:moveTo>
                <a:lnTo>
                  <a:pt x="126237" y="684149"/>
                </a:lnTo>
                <a:lnTo>
                  <a:pt x="126237" y="0"/>
                </a:lnTo>
                <a:lnTo>
                  <a:pt x="378587" y="0"/>
                </a:lnTo>
                <a:lnTo>
                  <a:pt x="378587" y="684149"/>
                </a:lnTo>
                <a:lnTo>
                  <a:pt x="504825" y="684149"/>
                </a:lnTo>
                <a:lnTo>
                  <a:pt x="252475" y="936625"/>
                </a:lnTo>
                <a:lnTo>
                  <a:pt x="0" y="684149"/>
                </a:lnTo>
                <a:close/>
              </a:path>
            </a:pathLst>
          </a:custGeom>
          <a:ln w="25400">
            <a:solidFill>
              <a:srgbClr val="ADB8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1936" y="179831"/>
            <a:ext cx="7039356" cy="89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17892" y="179831"/>
            <a:ext cx="624840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09331" y="179831"/>
            <a:ext cx="624840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7217" y="269494"/>
            <a:ext cx="7647940" cy="6229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6915">
              <a:lnSpc>
                <a:spcPct val="100000"/>
              </a:lnSpc>
              <a:spcBef>
                <a:spcPts val="100"/>
              </a:spcBef>
            </a:pPr>
            <a:r>
              <a:rPr sz="3200" b="1" spc="-215" dirty="0">
                <a:solidFill>
                  <a:srgbClr val="006666"/>
                </a:solidFill>
                <a:latin typeface="Trebuchet MS"/>
                <a:cs typeface="Trebuchet MS"/>
              </a:rPr>
              <a:t>LİTERATÜR </a:t>
            </a:r>
            <a:r>
              <a:rPr sz="3200" b="1" spc="-70" dirty="0">
                <a:solidFill>
                  <a:srgbClr val="006666"/>
                </a:solidFill>
                <a:latin typeface="Trebuchet MS"/>
                <a:cs typeface="Trebuchet MS"/>
              </a:rPr>
              <a:t>TARAMASI </a:t>
            </a:r>
            <a:r>
              <a:rPr sz="3200" b="1" spc="-140" dirty="0">
                <a:solidFill>
                  <a:srgbClr val="006666"/>
                </a:solidFill>
                <a:latin typeface="Trebuchet MS"/>
                <a:cs typeface="Trebuchet MS"/>
              </a:rPr>
              <a:t>NASIL </a:t>
            </a:r>
            <a:r>
              <a:rPr sz="3200" b="1" spc="-175" dirty="0">
                <a:solidFill>
                  <a:srgbClr val="006666"/>
                </a:solidFill>
                <a:latin typeface="Trebuchet MS"/>
                <a:cs typeface="Trebuchet MS"/>
              </a:rPr>
              <a:t>YAPILIR</a:t>
            </a:r>
            <a:r>
              <a:rPr sz="3200" b="1" spc="-640" dirty="0">
                <a:solidFill>
                  <a:srgbClr val="006666"/>
                </a:solidFill>
                <a:latin typeface="Trebuchet MS"/>
                <a:cs typeface="Trebuchet MS"/>
              </a:rPr>
              <a:t> </a:t>
            </a:r>
            <a:r>
              <a:rPr sz="3200" b="1" spc="80" dirty="0">
                <a:solidFill>
                  <a:srgbClr val="006666"/>
                </a:solidFill>
                <a:latin typeface="Trebuchet MS"/>
                <a:cs typeface="Trebuchet MS"/>
              </a:rPr>
              <a:t>?</a:t>
            </a:r>
            <a:endParaRPr sz="3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050">
              <a:latin typeface="Times New Roman"/>
              <a:cs typeface="Times New Roman"/>
            </a:endParaRPr>
          </a:p>
          <a:p>
            <a:pPr marL="12700" marR="1491615">
              <a:lnSpc>
                <a:spcPct val="100000"/>
              </a:lnSpc>
            </a:pPr>
            <a:r>
              <a:rPr sz="3200" spc="-140" dirty="0">
                <a:solidFill>
                  <a:srgbClr val="006666"/>
                </a:solidFill>
                <a:latin typeface="Arial"/>
                <a:cs typeface="Arial"/>
              </a:rPr>
              <a:t>Araştırmacı </a:t>
            </a:r>
            <a:r>
              <a:rPr sz="3200" spc="-80" dirty="0">
                <a:solidFill>
                  <a:srgbClr val="006666"/>
                </a:solidFill>
                <a:latin typeface="Arial"/>
                <a:cs typeface="Arial"/>
              </a:rPr>
              <a:t>problemle </a:t>
            </a:r>
            <a:r>
              <a:rPr sz="3200" spc="-30" dirty="0">
                <a:solidFill>
                  <a:srgbClr val="006666"/>
                </a:solidFill>
                <a:latin typeface="Arial"/>
                <a:cs typeface="Arial"/>
              </a:rPr>
              <a:t>ilgili</a:t>
            </a:r>
            <a:r>
              <a:rPr sz="3200" spc="-26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3200" spc="-195" dirty="0">
                <a:solidFill>
                  <a:srgbClr val="006666"/>
                </a:solidFill>
                <a:latin typeface="Arial"/>
                <a:cs typeface="Arial"/>
              </a:rPr>
              <a:t>çalışmaya  </a:t>
            </a:r>
            <a:r>
              <a:rPr sz="3200" spc="-175" dirty="0">
                <a:solidFill>
                  <a:srgbClr val="006666"/>
                </a:solidFill>
                <a:latin typeface="Arial"/>
                <a:cs typeface="Arial"/>
              </a:rPr>
              <a:t>başlamadan</a:t>
            </a:r>
            <a:r>
              <a:rPr sz="3200" spc="-14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3200" spc="-135" dirty="0">
                <a:solidFill>
                  <a:srgbClr val="006666"/>
                </a:solidFill>
                <a:latin typeface="Arial"/>
                <a:cs typeface="Arial"/>
              </a:rPr>
              <a:t>önce;</a:t>
            </a:r>
            <a:endParaRPr sz="3200">
              <a:latin typeface="Arial"/>
              <a:cs typeface="Arial"/>
            </a:endParaRPr>
          </a:p>
          <a:p>
            <a:pPr marL="355600" marR="807720" indent="-342900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90" dirty="0">
                <a:solidFill>
                  <a:srgbClr val="006666"/>
                </a:solidFill>
                <a:latin typeface="Arial"/>
                <a:cs typeface="Arial"/>
              </a:rPr>
              <a:t>Belirlediği </a:t>
            </a:r>
            <a:r>
              <a:rPr sz="3200" spc="-114" dirty="0">
                <a:solidFill>
                  <a:srgbClr val="006666"/>
                </a:solidFill>
                <a:latin typeface="Arial"/>
                <a:cs typeface="Arial"/>
              </a:rPr>
              <a:t>konudaki </a:t>
            </a:r>
            <a:r>
              <a:rPr sz="3200" spc="-100" dirty="0">
                <a:solidFill>
                  <a:srgbClr val="006666"/>
                </a:solidFill>
                <a:latin typeface="Arial"/>
                <a:cs typeface="Arial"/>
              </a:rPr>
              <a:t>diğer </a:t>
            </a:r>
            <a:r>
              <a:rPr sz="3200" spc="-105" dirty="0">
                <a:solidFill>
                  <a:srgbClr val="006666"/>
                </a:solidFill>
                <a:latin typeface="Arial"/>
                <a:cs typeface="Arial"/>
              </a:rPr>
              <a:t>makaleleri</a:t>
            </a:r>
            <a:r>
              <a:rPr sz="3200" spc="-38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3200" spc="-165" dirty="0">
                <a:solidFill>
                  <a:srgbClr val="006666"/>
                </a:solidFill>
                <a:latin typeface="Arial"/>
                <a:cs typeface="Arial"/>
              </a:rPr>
              <a:t>ve  </a:t>
            </a:r>
            <a:r>
              <a:rPr sz="3200" spc="-100" dirty="0">
                <a:solidFill>
                  <a:srgbClr val="006666"/>
                </a:solidFill>
                <a:latin typeface="Arial"/>
                <a:cs typeface="Arial"/>
              </a:rPr>
              <a:t>bulguları</a:t>
            </a:r>
            <a:r>
              <a:rPr sz="3200" spc="-13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3200" spc="-80" dirty="0">
                <a:solidFill>
                  <a:srgbClr val="006666"/>
                </a:solidFill>
                <a:latin typeface="Arial"/>
                <a:cs typeface="Arial"/>
              </a:rPr>
              <a:t>incelemelidir.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190" dirty="0">
                <a:solidFill>
                  <a:srgbClr val="006666"/>
                </a:solidFill>
                <a:latin typeface="Arial"/>
                <a:cs typeface="Arial"/>
              </a:rPr>
              <a:t>Konu </a:t>
            </a:r>
            <a:r>
              <a:rPr sz="3200" spc="-160" dirty="0">
                <a:solidFill>
                  <a:srgbClr val="006666"/>
                </a:solidFill>
                <a:latin typeface="Arial"/>
                <a:cs typeface="Arial"/>
              </a:rPr>
              <a:t>hakkında </a:t>
            </a:r>
            <a:r>
              <a:rPr sz="3200" spc="-150" dirty="0">
                <a:solidFill>
                  <a:srgbClr val="006666"/>
                </a:solidFill>
                <a:latin typeface="Arial"/>
                <a:cs typeface="Arial"/>
              </a:rPr>
              <a:t>önceden </a:t>
            </a:r>
            <a:r>
              <a:rPr sz="3200" spc="-160" dirty="0">
                <a:solidFill>
                  <a:srgbClr val="006666"/>
                </a:solidFill>
                <a:latin typeface="Arial"/>
                <a:cs typeface="Arial"/>
              </a:rPr>
              <a:t>yapılmış </a:t>
            </a:r>
            <a:r>
              <a:rPr sz="3200" spc="-15" dirty="0">
                <a:solidFill>
                  <a:srgbClr val="006666"/>
                </a:solidFill>
                <a:latin typeface="Arial"/>
                <a:cs typeface="Arial"/>
              </a:rPr>
              <a:t>bir</a:t>
            </a:r>
            <a:r>
              <a:rPr sz="3200" spc="-11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3200" spc="-195" dirty="0">
                <a:solidFill>
                  <a:srgbClr val="006666"/>
                </a:solidFill>
                <a:latin typeface="Arial"/>
                <a:cs typeface="Arial"/>
              </a:rPr>
              <a:t>çalışma  </a:t>
            </a:r>
            <a:r>
              <a:rPr sz="3200" spc="-70" dirty="0">
                <a:solidFill>
                  <a:srgbClr val="006666"/>
                </a:solidFill>
                <a:latin typeface="Arial"/>
                <a:cs typeface="Arial"/>
              </a:rPr>
              <a:t>olup </a:t>
            </a:r>
            <a:r>
              <a:rPr sz="3200" spc="-140" dirty="0">
                <a:solidFill>
                  <a:srgbClr val="006666"/>
                </a:solidFill>
                <a:latin typeface="Arial"/>
                <a:cs typeface="Arial"/>
              </a:rPr>
              <a:t>olmadığını</a:t>
            </a:r>
            <a:r>
              <a:rPr sz="3200" spc="-229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3200" spc="-50" dirty="0">
                <a:solidFill>
                  <a:srgbClr val="006666"/>
                </a:solidFill>
                <a:latin typeface="Arial"/>
                <a:cs typeface="Arial"/>
              </a:rPr>
              <a:t>belirlemelidir.</a:t>
            </a:r>
            <a:endParaRPr sz="3200">
              <a:latin typeface="Arial"/>
              <a:cs typeface="Arial"/>
            </a:endParaRPr>
          </a:p>
          <a:p>
            <a:pPr marL="355600" marR="848360" indent="-342900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150" dirty="0">
                <a:solidFill>
                  <a:srgbClr val="006666"/>
                </a:solidFill>
                <a:latin typeface="Arial"/>
                <a:cs typeface="Arial"/>
              </a:rPr>
              <a:t>Diğer </a:t>
            </a:r>
            <a:r>
              <a:rPr sz="3200" spc="-120" dirty="0">
                <a:solidFill>
                  <a:srgbClr val="006666"/>
                </a:solidFill>
                <a:latin typeface="Arial"/>
                <a:cs typeface="Arial"/>
              </a:rPr>
              <a:t>araştırma </a:t>
            </a:r>
            <a:r>
              <a:rPr sz="3200" spc="-135" dirty="0">
                <a:solidFill>
                  <a:srgbClr val="006666"/>
                </a:solidFill>
                <a:latin typeface="Arial"/>
                <a:cs typeface="Arial"/>
              </a:rPr>
              <a:t>sonuçlarını</a:t>
            </a:r>
            <a:r>
              <a:rPr sz="3200" spc="-26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3200" spc="-120" dirty="0">
                <a:solidFill>
                  <a:srgbClr val="006666"/>
                </a:solidFill>
                <a:latin typeface="Arial"/>
                <a:cs typeface="Arial"/>
              </a:rPr>
              <a:t>inceleyerek  </a:t>
            </a:r>
            <a:r>
              <a:rPr sz="3200" spc="-85" dirty="0">
                <a:solidFill>
                  <a:srgbClr val="006666"/>
                </a:solidFill>
                <a:latin typeface="Arial"/>
                <a:cs typeface="Arial"/>
              </a:rPr>
              <a:t>bilgisini </a:t>
            </a:r>
            <a:r>
              <a:rPr sz="3200" spc="-50" dirty="0">
                <a:solidFill>
                  <a:srgbClr val="006666"/>
                </a:solidFill>
                <a:latin typeface="Arial"/>
                <a:cs typeface="Arial"/>
              </a:rPr>
              <a:t>arttırmalıdır</a:t>
            </a:r>
            <a:r>
              <a:rPr sz="3200" spc="-18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3200" spc="-170" dirty="0">
                <a:solidFill>
                  <a:srgbClr val="006666"/>
                </a:solidFill>
                <a:latin typeface="Arial"/>
                <a:cs typeface="Arial"/>
              </a:rPr>
              <a:t>ve</a:t>
            </a:r>
            <a:endParaRPr sz="3200">
              <a:latin typeface="Arial"/>
              <a:cs typeface="Arial"/>
            </a:endParaRPr>
          </a:p>
          <a:p>
            <a:pPr marL="355600" marR="384175" indent="-342900">
              <a:lnSpc>
                <a:spcPct val="100000"/>
              </a:lnSpc>
              <a:spcBef>
                <a:spcPts val="775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195" dirty="0">
                <a:solidFill>
                  <a:srgbClr val="006666"/>
                </a:solidFill>
                <a:latin typeface="Arial"/>
                <a:cs typeface="Arial"/>
              </a:rPr>
              <a:t>Rapor </a:t>
            </a:r>
            <a:r>
              <a:rPr sz="3200" spc="-215" dirty="0">
                <a:solidFill>
                  <a:srgbClr val="006666"/>
                </a:solidFill>
                <a:latin typeface="Arial"/>
                <a:cs typeface="Arial"/>
              </a:rPr>
              <a:t>aşamasında </a:t>
            </a:r>
            <a:r>
              <a:rPr sz="3200" spc="-100" dirty="0">
                <a:solidFill>
                  <a:srgbClr val="006666"/>
                </a:solidFill>
                <a:latin typeface="Arial"/>
                <a:cs typeface="Arial"/>
              </a:rPr>
              <a:t>diğer </a:t>
            </a:r>
            <a:r>
              <a:rPr sz="3200" spc="-114" dirty="0">
                <a:solidFill>
                  <a:srgbClr val="006666"/>
                </a:solidFill>
                <a:latin typeface="Arial"/>
                <a:cs typeface="Arial"/>
              </a:rPr>
              <a:t>araştırmalara </a:t>
            </a:r>
            <a:r>
              <a:rPr sz="3200" spc="-35" dirty="0">
                <a:solidFill>
                  <a:srgbClr val="006666"/>
                </a:solidFill>
                <a:latin typeface="Arial"/>
                <a:cs typeface="Arial"/>
              </a:rPr>
              <a:t>atıf  </a:t>
            </a:r>
            <a:r>
              <a:rPr sz="3200" spc="-120" dirty="0">
                <a:solidFill>
                  <a:srgbClr val="006666"/>
                </a:solidFill>
                <a:latin typeface="Arial"/>
                <a:cs typeface="Arial"/>
              </a:rPr>
              <a:t>yapmalıdır.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71500"/>
            <a:ext cx="89535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71500"/>
            <a:ext cx="91440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71500"/>
            <a:ext cx="9144000" cy="5378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" y="628650"/>
            <a:ext cx="9029699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79011" y="3368421"/>
            <a:ext cx="32283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u="heavy" spc="-40" dirty="0">
                <a:solidFill>
                  <a:srgbClr val="CC99FF"/>
                </a:solidFill>
                <a:uFill>
                  <a:solidFill>
                    <a:srgbClr val="CC99FF"/>
                  </a:solidFill>
                </a:uFill>
                <a:latin typeface="Arial"/>
                <a:cs typeface="Arial"/>
                <a:hlinkClick r:id="rId2"/>
              </a:rPr>
              <a:t>http://tez2.yok.gov.tr/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59227" y="1783842"/>
            <a:ext cx="570039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93925" marR="5080" indent="-2181860">
              <a:lnSpc>
                <a:spcPct val="100000"/>
              </a:lnSpc>
              <a:spcBef>
                <a:spcPts val="95"/>
              </a:spcBef>
            </a:pPr>
            <a:r>
              <a:rPr sz="2800" spc="-140" dirty="0"/>
              <a:t>YÜKSEKÖĞRETİM </a:t>
            </a:r>
            <a:r>
              <a:rPr sz="2800" spc="-175" dirty="0"/>
              <a:t>KURULU </a:t>
            </a:r>
            <a:r>
              <a:rPr sz="2800" spc="-200" dirty="0"/>
              <a:t>ULUSAL</a:t>
            </a:r>
            <a:r>
              <a:rPr sz="2800" spc="-285" dirty="0"/>
              <a:t> </a:t>
            </a:r>
            <a:r>
              <a:rPr sz="2800" spc="-270" dirty="0"/>
              <a:t>TEZ  </a:t>
            </a:r>
            <a:r>
              <a:rPr sz="2800" spc="-110" dirty="0"/>
              <a:t>MERKEZİ</a:t>
            </a:r>
            <a:endParaRPr sz="28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2173" y="2556510"/>
            <a:ext cx="578485" cy="229235"/>
          </a:xfrm>
          <a:custGeom>
            <a:avLst/>
            <a:gdLst/>
            <a:ahLst/>
            <a:cxnLst/>
            <a:rect l="l" t="t" r="r" b="b"/>
            <a:pathLst>
              <a:path w="578485" h="229235">
                <a:moveTo>
                  <a:pt x="71361" y="193548"/>
                </a:moveTo>
                <a:lnTo>
                  <a:pt x="0" y="220344"/>
                </a:lnTo>
                <a:lnTo>
                  <a:pt x="3352" y="229235"/>
                </a:lnTo>
                <a:lnTo>
                  <a:pt x="74701" y="202564"/>
                </a:lnTo>
                <a:lnTo>
                  <a:pt x="71361" y="193548"/>
                </a:lnTo>
                <a:close/>
              </a:path>
              <a:path w="578485" h="229235">
                <a:moveTo>
                  <a:pt x="169481" y="156844"/>
                </a:moveTo>
                <a:lnTo>
                  <a:pt x="98120" y="183514"/>
                </a:lnTo>
                <a:lnTo>
                  <a:pt x="101460" y="192531"/>
                </a:lnTo>
                <a:lnTo>
                  <a:pt x="172821" y="165735"/>
                </a:lnTo>
                <a:lnTo>
                  <a:pt x="169481" y="156844"/>
                </a:lnTo>
                <a:close/>
              </a:path>
              <a:path w="578485" h="229235">
                <a:moveTo>
                  <a:pt x="267589" y="120014"/>
                </a:moveTo>
                <a:lnTo>
                  <a:pt x="196240" y="146812"/>
                </a:lnTo>
                <a:lnTo>
                  <a:pt x="199580" y="155701"/>
                </a:lnTo>
                <a:lnTo>
                  <a:pt x="270929" y="129031"/>
                </a:lnTo>
                <a:lnTo>
                  <a:pt x="267589" y="120014"/>
                </a:lnTo>
                <a:close/>
              </a:path>
              <a:path w="578485" h="229235">
                <a:moveTo>
                  <a:pt x="365709" y="83312"/>
                </a:moveTo>
                <a:lnTo>
                  <a:pt x="294347" y="110109"/>
                </a:lnTo>
                <a:lnTo>
                  <a:pt x="297688" y="118999"/>
                </a:lnTo>
                <a:lnTo>
                  <a:pt x="369049" y="92201"/>
                </a:lnTo>
                <a:lnTo>
                  <a:pt x="365709" y="83312"/>
                </a:lnTo>
                <a:close/>
              </a:path>
              <a:path w="578485" h="229235">
                <a:moveTo>
                  <a:pt x="463816" y="46609"/>
                </a:moveTo>
                <a:lnTo>
                  <a:pt x="392468" y="73278"/>
                </a:lnTo>
                <a:lnTo>
                  <a:pt x="395808" y="82168"/>
                </a:lnTo>
                <a:lnTo>
                  <a:pt x="467169" y="55499"/>
                </a:lnTo>
                <a:lnTo>
                  <a:pt x="463816" y="46609"/>
                </a:lnTo>
                <a:close/>
              </a:path>
              <a:path w="578485" h="229235">
                <a:moveTo>
                  <a:pt x="561404" y="26669"/>
                </a:moveTo>
                <a:lnTo>
                  <a:pt x="516801" y="26669"/>
                </a:lnTo>
                <a:lnTo>
                  <a:pt x="520141" y="35687"/>
                </a:lnTo>
                <a:lnTo>
                  <a:pt x="508269" y="40115"/>
                </a:lnTo>
                <a:lnTo>
                  <a:pt x="519950" y="71247"/>
                </a:lnTo>
                <a:lnTo>
                  <a:pt x="561404" y="26669"/>
                </a:lnTo>
                <a:close/>
              </a:path>
              <a:path w="578485" h="229235">
                <a:moveTo>
                  <a:pt x="504909" y="31161"/>
                </a:moveTo>
                <a:lnTo>
                  <a:pt x="490575" y="36575"/>
                </a:lnTo>
                <a:lnTo>
                  <a:pt x="493928" y="45465"/>
                </a:lnTo>
                <a:lnTo>
                  <a:pt x="508269" y="40115"/>
                </a:lnTo>
                <a:lnTo>
                  <a:pt x="504909" y="31161"/>
                </a:lnTo>
                <a:close/>
              </a:path>
              <a:path w="578485" h="229235">
                <a:moveTo>
                  <a:pt x="516801" y="26669"/>
                </a:moveTo>
                <a:lnTo>
                  <a:pt x="504909" y="31161"/>
                </a:lnTo>
                <a:lnTo>
                  <a:pt x="508269" y="40115"/>
                </a:lnTo>
                <a:lnTo>
                  <a:pt x="520141" y="35687"/>
                </a:lnTo>
                <a:lnTo>
                  <a:pt x="516801" y="26669"/>
                </a:lnTo>
                <a:close/>
              </a:path>
              <a:path w="578485" h="229235">
                <a:moveTo>
                  <a:pt x="493217" y="0"/>
                </a:moveTo>
                <a:lnTo>
                  <a:pt x="504909" y="31161"/>
                </a:lnTo>
                <a:lnTo>
                  <a:pt x="516801" y="26669"/>
                </a:lnTo>
                <a:lnTo>
                  <a:pt x="561404" y="26669"/>
                </a:lnTo>
                <a:lnTo>
                  <a:pt x="577938" y="8889"/>
                </a:lnTo>
                <a:lnTo>
                  <a:pt x="493217" y="0"/>
                </a:lnTo>
                <a:close/>
              </a:path>
            </a:pathLst>
          </a:custGeom>
          <a:solidFill>
            <a:srgbClr val="F1D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3253" y="2271776"/>
            <a:ext cx="577215" cy="106045"/>
          </a:xfrm>
          <a:custGeom>
            <a:avLst/>
            <a:gdLst/>
            <a:ahLst/>
            <a:cxnLst/>
            <a:rect l="l" t="t" r="r" b="b"/>
            <a:pathLst>
              <a:path w="577215" h="106044">
                <a:moveTo>
                  <a:pt x="1193" y="0"/>
                </a:moveTo>
                <a:lnTo>
                  <a:pt x="0" y="9398"/>
                </a:lnTo>
                <a:lnTo>
                  <a:pt x="37795" y="14224"/>
                </a:lnTo>
                <a:lnTo>
                  <a:pt x="38989" y="4699"/>
                </a:lnTo>
                <a:lnTo>
                  <a:pt x="1193" y="0"/>
                </a:lnTo>
                <a:close/>
              </a:path>
              <a:path w="577215" h="106044">
                <a:moveTo>
                  <a:pt x="67335" y="8382"/>
                </a:moveTo>
                <a:lnTo>
                  <a:pt x="66141" y="17779"/>
                </a:lnTo>
                <a:lnTo>
                  <a:pt x="103936" y="22606"/>
                </a:lnTo>
                <a:lnTo>
                  <a:pt x="105143" y="13208"/>
                </a:lnTo>
                <a:lnTo>
                  <a:pt x="67335" y="8382"/>
                </a:lnTo>
                <a:close/>
              </a:path>
              <a:path w="577215" h="106044">
                <a:moveTo>
                  <a:pt x="133489" y="16763"/>
                </a:moveTo>
                <a:lnTo>
                  <a:pt x="132295" y="26162"/>
                </a:lnTo>
                <a:lnTo>
                  <a:pt x="170091" y="30987"/>
                </a:lnTo>
                <a:lnTo>
                  <a:pt x="171284" y="21589"/>
                </a:lnTo>
                <a:lnTo>
                  <a:pt x="133489" y="16763"/>
                </a:lnTo>
                <a:close/>
              </a:path>
              <a:path w="577215" h="106044">
                <a:moveTo>
                  <a:pt x="199631" y="25146"/>
                </a:moveTo>
                <a:lnTo>
                  <a:pt x="198437" y="34544"/>
                </a:lnTo>
                <a:lnTo>
                  <a:pt x="236232" y="39370"/>
                </a:lnTo>
                <a:lnTo>
                  <a:pt x="237426" y="29972"/>
                </a:lnTo>
                <a:lnTo>
                  <a:pt x="199631" y="25146"/>
                </a:lnTo>
                <a:close/>
              </a:path>
              <a:path w="577215" h="106044">
                <a:moveTo>
                  <a:pt x="265785" y="33527"/>
                </a:moveTo>
                <a:lnTo>
                  <a:pt x="264579" y="42925"/>
                </a:lnTo>
                <a:lnTo>
                  <a:pt x="302374" y="47751"/>
                </a:lnTo>
                <a:lnTo>
                  <a:pt x="303580" y="38353"/>
                </a:lnTo>
                <a:lnTo>
                  <a:pt x="265785" y="33527"/>
                </a:lnTo>
                <a:close/>
              </a:path>
              <a:path w="577215" h="106044">
                <a:moveTo>
                  <a:pt x="331927" y="41910"/>
                </a:moveTo>
                <a:lnTo>
                  <a:pt x="330733" y="51308"/>
                </a:lnTo>
                <a:lnTo>
                  <a:pt x="368528" y="56134"/>
                </a:lnTo>
                <a:lnTo>
                  <a:pt x="369722" y="46736"/>
                </a:lnTo>
                <a:lnTo>
                  <a:pt x="331927" y="41910"/>
                </a:lnTo>
                <a:close/>
              </a:path>
              <a:path w="577215" h="106044">
                <a:moveTo>
                  <a:pt x="398068" y="50291"/>
                </a:moveTo>
                <a:lnTo>
                  <a:pt x="396875" y="59689"/>
                </a:lnTo>
                <a:lnTo>
                  <a:pt x="434670" y="64515"/>
                </a:lnTo>
                <a:lnTo>
                  <a:pt x="435864" y="55118"/>
                </a:lnTo>
                <a:lnTo>
                  <a:pt x="398068" y="50291"/>
                </a:lnTo>
                <a:close/>
              </a:path>
              <a:path w="577215" h="106044">
                <a:moveTo>
                  <a:pt x="506056" y="30352"/>
                </a:moveTo>
                <a:lnTo>
                  <a:pt x="501853" y="63478"/>
                </a:lnTo>
                <a:lnTo>
                  <a:pt x="502018" y="63500"/>
                </a:lnTo>
                <a:lnTo>
                  <a:pt x="500811" y="72898"/>
                </a:lnTo>
                <a:lnTo>
                  <a:pt x="500658" y="72898"/>
                </a:lnTo>
                <a:lnTo>
                  <a:pt x="496468" y="105918"/>
                </a:lnTo>
                <a:lnTo>
                  <a:pt x="576859" y="77724"/>
                </a:lnTo>
                <a:lnTo>
                  <a:pt x="569646" y="72898"/>
                </a:lnTo>
                <a:lnTo>
                  <a:pt x="500811" y="72898"/>
                </a:lnTo>
                <a:lnTo>
                  <a:pt x="500660" y="72878"/>
                </a:lnTo>
                <a:lnTo>
                  <a:pt x="569617" y="72878"/>
                </a:lnTo>
                <a:lnTo>
                  <a:pt x="506056" y="30352"/>
                </a:lnTo>
                <a:close/>
              </a:path>
              <a:path w="577215" h="106044">
                <a:moveTo>
                  <a:pt x="501853" y="63478"/>
                </a:moveTo>
                <a:lnTo>
                  <a:pt x="500660" y="72878"/>
                </a:lnTo>
                <a:lnTo>
                  <a:pt x="500811" y="72898"/>
                </a:lnTo>
                <a:lnTo>
                  <a:pt x="502018" y="63500"/>
                </a:lnTo>
                <a:lnTo>
                  <a:pt x="501853" y="63478"/>
                </a:lnTo>
                <a:close/>
              </a:path>
              <a:path w="577215" h="106044">
                <a:moveTo>
                  <a:pt x="464223" y="58674"/>
                </a:moveTo>
                <a:lnTo>
                  <a:pt x="463016" y="68072"/>
                </a:lnTo>
                <a:lnTo>
                  <a:pt x="500660" y="72878"/>
                </a:lnTo>
                <a:lnTo>
                  <a:pt x="501853" y="63478"/>
                </a:lnTo>
                <a:lnTo>
                  <a:pt x="464223" y="58674"/>
                </a:lnTo>
                <a:close/>
              </a:path>
            </a:pathLst>
          </a:custGeom>
          <a:solidFill>
            <a:srgbClr val="F1D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76250"/>
            <a:ext cx="91440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71500"/>
            <a:ext cx="91440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71500"/>
            <a:ext cx="91440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39" y="31495"/>
            <a:ext cx="8197850" cy="5873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Literatür taraması </a:t>
            </a:r>
            <a:r>
              <a:rPr sz="2400" spc="-15" dirty="0">
                <a:solidFill>
                  <a:srgbClr val="006699"/>
                </a:solidFill>
                <a:latin typeface="Verdana"/>
                <a:cs typeface="Verdana"/>
              </a:rPr>
              <a:t>yapılarak</a:t>
            </a:r>
            <a:r>
              <a:rPr sz="2400" spc="35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araştırmalar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6699"/>
                </a:solidFill>
                <a:latin typeface="Verdana"/>
                <a:cs typeface="Verdana"/>
              </a:rPr>
              <a:t>özetlendikten </a:t>
            </a:r>
            <a:r>
              <a:rPr sz="2400" spc="-10" dirty="0">
                <a:solidFill>
                  <a:srgbClr val="006699"/>
                </a:solidFill>
                <a:latin typeface="Verdana"/>
                <a:cs typeface="Verdana"/>
              </a:rPr>
              <a:t>sonra </a:t>
            </a:r>
            <a:r>
              <a:rPr sz="2400" dirty="0">
                <a:solidFill>
                  <a:srgbClr val="006699"/>
                </a:solidFill>
                <a:latin typeface="Verdana"/>
                <a:cs typeface="Verdana"/>
              </a:rPr>
              <a:t>son aşamada </a:t>
            </a: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literatüre</a:t>
            </a:r>
            <a:r>
              <a:rPr sz="2400" spc="45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ilişkin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solidFill>
                  <a:srgbClr val="006699"/>
                </a:solidFill>
                <a:latin typeface="Verdana"/>
                <a:cs typeface="Verdana"/>
              </a:rPr>
              <a:t>rapor</a:t>
            </a:r>
            <a:r>
              <a:rPr sz="2400" spc="5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400" spc="-50" dirty="0">
                <a:solidFill>
                  <a:srgbClr val="006699"/>
                </a:solidFill>
                <a:latin typeface="Verdana"/>
                <a:cs typeface="Verdana"/>
              </a:rPr>
              <a:t>yazılır.</a:t>
            </a:r>
            <a:endParaRPr sz="2400">
              <a:latin typeface="Verdana"/>
              <a:cs typeface="Verdana"/>
            </a:endParaRPr>
          </a:p>
          <a:p>
            <a:pPr marL="12700" marR="5080" indent="754380">
              <a:lnSpc>
                <a:spcPct val="100000"/>
              </a:lnSpc>
              <a:tabLst>
                <a:tab pos="1381125" algn="l"/>
                <a:tab pos="2599055" algn="l"/>
                <a:tab pos="4512310" algn="l"/>
                <a:tab pos="5982970" algn="l"/>
              </a:tabLst>
            </a:pPr>
            <a:r>
              <a:rPr sz="2400" dirty="0">
                <a:solidFill>
                  <a:srgbClr val="006699"/>
                </a:solidFill>
                <a:latin typeface="Verdana"/>
                <a:cs typeface="Verdana"/>
              </a:rPr>
              <a:t>Bu	</a:t>
            </a:r>
            <a:r>
              <a:rPr sz="2400" spc="-30" dirty="0">
                <a:solidFill>
                  <a:srgbClr val="006699"/>
                </a:solidFill>
                <a:latin typeface="Verdana"/>
                <a:cs typeface="Verdana"/>
              </a:rPr>
              <a:t>r</a:t>
            </a:r>
            <a:r>
              <a:rPr sz="2400" dirty="0">
                <a:solidFill>
                  <a:srgbClr val="006699"/>
                </a:solidFill>
                <a:latin typeface="Verdana"/>
                <a:cs typeface="Verdana"/>
              </a:rPr>
              <a:t>a</a:t>
            </a:r>
            <a:r>
              <a:rPr sz="2400" spc="5" dirty="0">
                <a:solidFill>
                  <a:srgbClr val="006699"/>
                </a:solidFill>
                <a:latin typeface="Verdana"/>
                <a:cs typeface="Verdana"/>
              </a:rPr>
              <a:t>p</a:t>
            </a:r>
            <a:r>
              <a:rPr sz="2400" dirty="0">
                <a:solidFill>
                  <a:srgbClr val="006699"/>
                </a:solidFill>
                <a:latin typeface="Verdana"/>
                <a:cs typeface="Verdana"/>
              </a:rPr>
              <a:t>oru	h</a:t>
            </a:r>
            <a:r>
              <a:rPr sz="2400" spc="15" dirty="0">
                <a:solidFill>
                  <a:srgbClr val="006699"/>
                </a:solidFill>
                <a:latin typeface="Verdana"/>
                <a:cs typeface="Verdana"/>
              </a:rPr>
              <a:t>a</a:t>
            </a: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zırla</a:t>
            </a:r>
            <a:r>
              <a:rPr sz="2400" spc="10" dirty="0">
                <a:solidFill>
                  <a:srgbClr val="006699"/>
                </a:solidFill>
                <a:latin typeface="Verdana"/>
                <a:cs typeface="Verdana"/>
              </a:rPr>
              <a:t>r</a:t>
            </a:r>
            <a:r>
              <a:rPr sz="2400" spc="-30" dirty="0">
                <a:solidFill>
                  <a:srgbClr val="006699"/>
                </a:solidFill>
                <a:latin typeface="Verdana"/>
                <a:cs typeface="Verdana"/>
              </a:rPr>
              <a:t>k</a:t>
            </a:r>
            <a:r>
              <a:rPr sz="2400" dirty="0">
                <a:solidFill>
                  <a:srgbClr val="006699"/>
                </a:solidFill>
                <a:latin typeface="Verdana"/>
                <a:cs typeface="Verdana"/>
              </a:rPr>
              <a:t>en	re</a:t>
            </a:r>
            <a:r>
              <a:rPr sz="2400" spc="-10" dirty="0">
                <a:solidFill>
                  <a:srgbClr val="006699"/>
                </a:solidFill>
                <a:latin typeface="Verdana"/>
                <a:cs typeface="Verdana"/>
              </a:rPr>
              <a:t>f</a:t>
            </a:r>
            <a:r>
              <a:rPr sz="2400" dirty="0">
                <a:solidFill>
                  <a:srgbClr val="006699"/>
                </a:solidFill>
                <a:latin typeface="Verdana"/>
                <a:cs typeface="Verdana"/>
              </a:rPr>
              <a:t>e</a:t>
            </a:r>
            <a:r>
              <a:rPr sz="2400" spc="-40" dirty="0">
                <a:solidFill>
                  <a:srgbClr val="006699"/>
                </a:solidFill>
                <a:latin typeface="Verdana"/>
                <a:cs typeface="Verdana"/>
              </a:rPr>
              <a:t>r</a:t>
            </a:r>
            <a:r>
              <a:rPr sz="2400" dirty="0">
                <a:solidFill>
                  <a:srgbClr val="006699"/>
                </a:solidFill>
                <a:latin typeface="Verdana"/>
                <a:cs typeface="Verdana"/>
              </a:rPr>
              <a:t>a</a:t>
            </a:r>
            <a:r>
              <a:rPr sz="2400" spc="5" dirty="0">
                <a:solidFill>
                  <a:srgbClr val="006699"/>
                </a:solidFill>
                <a:latin typeface="Verdana"/>
                <a:cs typeface="Verdana"/>
              </a:rPr>
              <a:t>n</a:t>
            </a:r>
            <a:r>
              <a:rPr sz="2400" dirty="0">
                <a:solidFill>
                  <a:srgbClr val="006699"/>
                </a:solidFill>
                <a:latin typeface="Verdana"/>
                <a:cs typeface="Verdana"/>
              </a:rPr>
              <a:t>s	</a:t>
            </a: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gös</a:t>
            </a:r>
            <a:r>
              <a:rPr sz="2400" spc="5" dirty="0">
                <a:solidFill>
                  <a:srgbClr val="006699"/>
                </a:solidFill>
                <a:latin typeface="Verdana"/>
                <a:cs typeface="Verdana"/>
              </a:rPr>
              <a:t>t</a:t>
            </a:r>
            <a:r>
              <a:rPr sz="2400" dirty="0">
                <a:solidFill>
                  <a:srgbClr val="006699"/>
                </a:solidFill>
                <a:latin typeface="Verdana"/>
                <a:cs typeface="Verdana"/>
              </a:rPr>
              <a:t>erec</a:t>
            </a:r>
            <a:r>
              <a:rPr sz="2400" spc="5" dirty="0">
                <a:solidFill>
                  <a:srgbClr val="006699"/>
                </a:solidFill>
                <a:latin typeface="Verdana"/>
                <a:cs typeface="Verdana"/>
              </a:rPr>
              <a:t>e</a:t>
            </a: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ğ</a:t>
            </a:r>
            <a:r>
              <a:rPr sz="2400" spc="5" dirty="0">
                <a:solidFill>
                  <a:srgbClr val="006699"/>
                </a:solidFill>
                <a:latin typeface="Verdana"/>
                <a:cs typeface="Verdana"/>
              </a:rPr>
              <a:t>i</a:t>
            </a:r>
            <a:r>
              <a:rPr sz="2400" dirty="0">
                <a:solidFill>
                  <a:srgbClr val="006699"/>
                </a:solidFill>
                <a:latin typeface="Verdana"/>
                <a:cs typeface="Verdana"/>
              </a:rPr>
              <a:t>n</a:t>
            </a:r>
            <a:r>
              <a:rPr sz="2400" spc="5" dirty="0">
                <a:solidFill>
                  <a:srgbClr val="006699"/>
                </a:solidFill>
                <a:latin typeface="Verdana"/>
                <a:cs typeface="Verdana"/>
              </a:rPr>
              <a:t>i</a:t>
            </a:r>
            <a:r>
              <a:rPr sz="2400" dirty="0">
                <a:solidFill>
                  <a:srgbClr val="006699"/>
                </a:solidFill>
                <a:latin typeface="Verdana"/>
                <a:cs typeface="Verdana"/>
              </a:rPr>
              <a:t>z  </a:t>
            </a: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için kendimize </a:t>
            </a:r>
            <a:r>
              <a:rPr sz="2400" dirty="0">
                <a:solidFill>
                  <a:srgbClr val="006699"/>
                </a:solidFill>
                <a:latin typeface="Verdana"/>
                <a:cs typeface="Verdana"/>
              </a:rPr>
              <a:t>şu soruları sormamız</a:t>
            </a:r>
            <a:r>
              <a:rPr sz="2400" spc="45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gerekir;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50">
              <a:latin typeface="Times New Roman"/>
              <a:cs typeface="Times New Roman"/>
            </a:endParaRPr>
          </a:p>
          <a:p>
            <a:pPr marL="469900" marR="144145" indent="-45720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469900" algn="l"/>
                <a:tab pos="470534" algn="l"/>
              </a:tabLst>
            </a:pPr>
            <a:r>
              <a:rPr sz="2400" b="1" spc="-30" dirty="0">
                <a:solidFill>
                  <a:srgbClr val="006699"/>
                </a:solidFill>
                <a:latin typeface="Arial"/>
                <a:cs typeface="Arial"/>
              </a:rPr>
              <a:t>Yazar </a:t>
            </a:r>
            <a:r>
              <a:rPr sz="2400" b="1" dirty="0">
                <a:solidFill>
                  <a:srgbClr val="006699"/>
                </a:solidFill>
                <a:latin typeface="Arial"/>
                <a:cs typeface="Arial"/>
              </a:rPr>
              <a:t>problemi </a:t>
            </a:r>
            <a:r>
              <a:rPr sz="2400" b="1" spc="-5" dirty="0">
                <a:solidFill>
                  <a:srgbClr val="006699"/>
                </a:solidFill>
                <a:latin typeface="Arial"/>
                <a:cs typeface="Arial"/>
              </a:rPr>
              <a:t>açık ve anlaşılır </a:t>
            </a:r>
            <a:r>
              <a:rPr sz="2400" b="1" dirty="0">
                <a:solidFill>
                  <a:srgbClr val="006699"/>
                </a:solidFill>
                <a:latin typeface="Arial"/>
                <a:cs typeface="Arial"/>
              </a:rPr>
              <a:t>bir </a:t>
            </a:r>
            <a:r>
              <a:rPr sz="2400" b="1" spc="-5" dirty="0">
                <a:solidFill>
                  <a:srgbClr val="006699"/>
                </a:solidFill>
                <a:latin typeface="Arial"/>
                <a:cs typeface="Arial"/>
              </a:rPr>
              <a:t>biçimde </a:t>
            </a:r>
            <a:r>
              <a:rPr sz="2400" b="1" dirty="0">
                <a:solidFill>
                  <a:srgbClr val="006699"/>
                </a:solidFill>
                <a:latin typeface="Arial"/>
                <a:cs typeface="Arial"/>
              </a:rPr>
              <a:t>belirtmiş  mi?</a:t>
            </a:r>
            <a:endParaRPr sz="2400">
              <a:latin typeface="Arial"/>
              <a:cs typeface="Arial"/>
            </a:endParaRPr>
          </a:p>
          <a:p>
            <a:pPr marL="469900" marR="805180" indent="-457200">
              <a:lnSpc>
                <a:spcPct val="100000"/>
              </a:lnSpc>
              <a:buFont typeface="Wingdings"/>
              <a:buChar char=""/>
              <a:tabLst>
                <a:tab pos="469900" algn="l"/>
                <a:tab pos="470534" algn="l"/>
              </a:tabLst>
            </a:pPr>
            <a:r>
              <a:rPr sz="2400" b="1" spc="-5" dirty="0">
                <a:solidFill>
                  <a:srgbClr val="006699"/>
                </a:solidFill>
                <a:latin typeface="Arial"/>
                <a:cs typeface="Arial"/>
              </a:rPr>
              <a:t>Bu </a:t>
            </a:r>
            <a:r>
              <a:rPr sz="2400" b="1" dirty="0">
                <a:solidFill>
                  <a:srgbClr val="006699"/>
                </a:solidFill>
                <a:latin typeface="Arial"/>
                <a:cs typeface="Arial"/>
              </a:rPr>
              <a:t>problem başka bir </a:t>
            </a:r>
            <a:r>
              <a:rPr sz="2400" b="1" spc="-5" dirty="0">
                <a:solidFill>
                  <a:srgbClr val="006699"/>
                </a:solidFill>
                <a:latin typeface="Arial"/>
                <a:cs typeface="Arial"/>
              </a:rPr>
              <a:t>yöntemle </a:t>
            </a:r>
            <a:r>
              <a:rPr sz="2400" b="1" dirty="0">
                <a:solidFill>
                  <a:srgbClr val="006699"/>
                </a:solidFill>
                <a:latin typeface="Arial"/>
                <a:cs typeface="Arial"/>
              </a:rPr>
              <a:t>daha </a:t>
            </a:r>
            <a:r>
              <a:rPr sz="2400" b="1" spc="-5" dirty="0">
                <a:solidFill>
                  <a:srgbClr val="006699"/>
                </a:solidFill>
                <a:latin typeface="Arial"/>
                <a:cs typeface="Arial"/>
              </a:rPr>
              <a:t>etkili ifade  </a:t>
            </a:r>
            <a:r>
              <a:rPr sz="2400" b="1" dirty="0">
                <a:solidFill>
                  <a:srgbClr val="006699"/>
                </a:solidFill>
                <a:latin typeface="Arial"/>
                <a:cs typeface="Arial"/>
              </a:rPr>
              <a:t>edilebilir</a:t>
            </a:r>
            <a:r>
              <a:rPr sz="2400" b="1" spc="-45" dirty="0">
                <a:solidFill>
                  <a:srgbClr val="0066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699"/>
                </a:solidFill>
                <a:latin typeface="Arial"/>
                <a:cs typeface="Arial"/>
              </a:rPr>
              <a:t>mi?</a:t>
            </a:r>
            <a:endParaRPr sz="2400">
              <a:latin typeface="Arial"/>
              <a:cs typeface="Arial"/>
            </a:endParaRPr>
          </a:p>
          <a:p>
            <a:pPr marL="469900" marR="1753870" indent="-457200">
              <a:lnSpc>
                <a:spcPct val="100000"/>
              </a:lnSpc>
              <a:buFont typeface="Wingdings"/>
              <a:buChar char=""/>
              <a:tabLst>
                <a:tab pos="469900" algn="l"/>
                <a:tab pos="470534" algn="l"/>
              </a:tabLst>
            </a:pPr>
            <a:r>
              <a:rPr sz="2400" b="1" spc="-30" dirty="0">
                <a:solidFill>
                  <a:srgbClr val="006699"/>
                </a:solidFill>
                <a:latin typeface="Arial"/>
                <a:cs typeface="Arial"/>
              </a:rPr>
              <a:t>Yazar </a:t>
            </a:r>
            <a:r>
              <a:rPr sz="2400" b="1" spc="-5" dirty="0">
                <a:solidFill>
                  <a:srgbClr val="006699"/>
                </a:solidFill>
                <a:latin typeface="Arial"/>
                <a:cs typeface="Arial"/>
              </a:rPr>
              <a:t>literatür taraması sonucunda </a:t>
            </a:r>
            <a:r>
              <a:rPr sz="2400" b="1" dirty="0">
                <a:solidFill>
                  <a:srgbClr val="006699"/>
                </a:solidFill>
                <a:latin typeface="Arial"/>
                <a:cs typeface="Arial"/>
              </a:rPr>
              <a:t>hangi  </a:t>
            </a:r>
            <a:r>
              <a:rPr sz="2400" b="1" spc="-5" dirty="0">
                <a:solidFill>
                  <a:srgbClr val="006699"/>
                </a:solidFill>
                <a:latin typeface="Arial"/>
                <a:cs typeface="Arial"/>
              </a:rPr>
              <a:t>araştırmaları referans</a:t>
            </a:r>
            <a:r>
              <a:rPr sz="2400" b="1" spc="20" dirty="0">
                <a:solidFill>
                  <a:srgbClr val="0066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6699"/>
                </a:solidFill>
                <a:latin typeface="Arial"/>
                <a:cs typeface="Arial"/>
              </a:rPr>
              <a:t>almış.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469900" algn="l"/>
                <a:tab pos="470534" algn="l"/>
              </a:tabLst>
            </a:pPr>
            <a:r>
              <a:rPr sz="2400" b="1" spc="-5" dirty="0">
                <a:solidFill>
                  <a:srgbClr val="006699"/>
                </a:solidFill>
                <a:latin typeface="Arial"/>
                <a:cs typeface="Arial"/>
              </a:rPr>
              <a:t>Araştırmanın yöntemi uygun</a:t>
            </a:r>
            <a:r>
              <a:rPr sz="2400" b="1" spc="30" dirty="0">
                <a:solidFill>
                  <a:srgbClr val="0066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6699"/>
                </a:solidFill>
                <a:latin typeface="Arial"/>
                <a:cs typeface="Arial"/>
              </a:rPr>
              <a:t>mudur?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"/>
              <a:tabLst>
                <a:tab pos="469900" algn="l"/>
                <a:tab pos="470534" algn="l"/>
              </a:tabLst>
            </a:pPr>
            <a:r>
              <a:rPr sz="2400" b="1" spc="-40" dirty="0">
                <a:solidFill>
                  <a:srgbClr val="006699"/>
                </a:solidFill>
                <a:latin typeface="Arial"/>
                <a:cs typeface="Arial"/>
              </a:rPr>
              <a:t>Veri </a:t>
            </a:r>
            <a:r>
              <a:rPr sz="2400" b="1" spc="-5" dirty="0">
                <a:solidFill>
                  <a:srgbClr val="006699"/>
                </a:solidFill>
                <a:latin typeface="Arial"/>
                <a:cs typeface="Arial"/>
              </a:rPr>
              <a:t>toplama araçları </a:t>
            </a:r>
            <a:r>
              <a:rPr sz="2400" b="1" dirty="0">
                <a:solidFill>
                  <a:srgbClr val="006699"/>
                </a:solidFill>
                <a:latin typeface="Arial"/>
                <a:cs typeface="Arial"/>
              </a:rPr>
              <a:t>geçerli </a:t>
            </a:r>
            <a:r>
              <a:rPr sz="2400" b="1" spc="-5" dirty="0">
                <a:solidFill>
                  <a:srgbClr val="006699"/>
                </a:solidFill>
                <a:latin typeface="Arial"/>
                <a:cs typeface="Arial"/>
              </a:rPr>
              <a:t>ve </a:t>
            </a:r>
            <a:r>
              <a:rPr sz="2400" b="1" dirty="0">
                <a:solidFill>
                  <a:srgbClr val="006699"/>
                </a:solidFill>
                <a:latin typeface="Arial"/>
                <a:cs typeface="Arial"/>
              </a:rPr>
              <a:t>güvenilir</a:t>
            </a:r>
            <a:r>
              <a:rPr sz="2400" b="1" spc="15" dirty="0">
                <a:solidFill>
                  <a:srgbClr val="0066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699"/>
                </a:solidFill>
                <a:latin typeface="Arial"/>
                <a:cs typeface="Arial"/>
              </a:rPr>
              <a:t>midir?</a:t>
            </a:r>
            <a:endParaRPr sz="2400">
              <a:latin typeface="Arial"/>
              <a:cs typeface="Arial"/>
            </a:endParaRPr>
          </a:p>
          <a:p>
            <a:pPr marL="469900" marR="960755" indent="-457200">
              <a:lnSpc>
                <a:spcPct val="100000"/>
              </a:lnSpc>
              <a:buFont typeface="Wingdings"/>
              <a:buChar char=""/>
              <a:tabLst>
                <a:tab pos="469900" algn="l"/>
                <a:tab pos="470534" algn="l"/>
              </a:tabLst>
            </a:pPr>
            <a:r>
              <a:rPr sz="2400" b="1" spc="-5" dirty="0">
                <a:solidFill>
                  <a:srgbClr val="006699"/>
                </a:solidFill>
                <a:latin typeface="Arial"/>
                <a:cs typeface="Arial"/>
              </a:rPr>
              <a:t>Bu kitap </a:t>
            </a:r>
            <a:r>
              <a:rPr sz="2400" b="1" spc="-10" dirty="0">
                <a:solidFill>
                  <a:srgbClr val="006699"/>
                </a:solidFill>
                <a:latin typeface="Arial"/>
                <a:cs typeface="Arial"/>
              </a:rPr>
              <a:t>veya </a:t>
            </a:r>
            <a:r>
              <a:rPr sz="2400" b="1" spc="-5" dirty="0">
                <a:solidFill>
                  <a:srgbClr val="006699"/>
                </a:solidFill>
                <a:latin typeface="Arial"/>
                <a:cs typeface="Arial"/>
              </a:rPr>
              <a:t>araştırma </a:t>
            </a:r>
            <a:r>
              <a:rPr sz="2400" b="1" dirty="0">
                <a:solidFill>
                  <a:srgbClr val="006699"/>
                </a:solidFill>
                <a:latin typeface="Arial"/>
                <a:cs typeface="Arial"/>
              </a:rPr>
              <a:t>sizin probleminizin  </a:t>
            </a:r>
            <a:r>
              <a:rPr sz="2400" b="1" spc="-5" dirty="0">
                <a:solidFill>
                  <a:srgbClr val="006699"/>
                </a:solidFill>
                <a:latin typeface="Arial"/>
                <a:cs typeface="Arial"/>
              </a:rPr>
              <a:t>anlaşılması ve kabul edilmesi </a:t>
            </a:r>
            <a:r>
              <a:rPr sz="2400" b="1" dirty="0">
                <a:solidFill>
                  <a:srgbClr val="006699"/>
                </a:solidFill>
                <a:latin typeface="Arial"/>
                <a:cs typeface="Arial"/>
              </a:rPr>
              <a:t>için </a:t>
            </a:r>
            <a:r>
              <a:rPr sz="2400" b="1" spc="-10" dirty="0">
                <a:solidFill>
                  <a:srgbClr val="006699"/>
                </a:solidFill>
                <a:latin typeface="Arial"/>
                <a:cs typeface="Arial"/>
              </a:rPr>
              <a:t>yaralı</a:t>
            </a:r>
            <a:r>
              <a:rPr sz="2400" b="1" spc="-15" dirty="0">
                <a:solidFill>
                  <a:srgbClr val="0066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699"/>
                </a:solidFill>
                <a:latin typeface="Arial"/>
                <a:cs typeface="Arial"/>
              </a:rPr>
              <a:t>mıdır?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9119" y="2797581"/>
            <a:ext cx="7329805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4400" algn="just">
              <a:lnSpc>
                <a:spcPct val="150000"/>
              </a:lnSpc>
              <a:spcBef>
                <a:spcPts val="100"/>
              </a:spcBef>
            </a:pPr>
            <a:r>
              <a:rPr sz="2800" spc="-5" dirty="0">
                <a:solidFill>
                  <a:srgbClr val="006699"/>
                </a:solidFill>
                <a:latin typeface="Arial"/>
                <a:cs typeface="Arial"/>
              </a:rPr>
              <a:t>Literatür taraması yapılarak araştırmalar  özetlendikten sonra literatüre ilişkin </a:t>
            </a:r>
            <a:r>
              <a:rPr sz="2800" dirty="0">
                <a:solidFill>
                  <a:srgbClr val="006699"/>
                </a:solidFill>
                <a:latin typeface="Arial"/>
                <a:cs typeface="Arial"/>
              </a:rPr>
              <a:t>rapor  </a:t>
            </a:r>
            <a:r>
              <a:rPr sz="2800" spc="-20" dirty="0">
                <a:solidFill>
                  <a:srgbClr val="006699"/>
                </a:solidFill>
                <a:latin typeface="Arial"/>
                <a:cs typeface="Arial"/>
              </a:rPr>
              <a:t>yazılır. </a:t>
            </a:r>
            <a:r>
              <a:rPr sz="2800" spc="-5" dirty="0">
                <a:solidFill>
                  <a:srgbClr val="006699"/>
                </a:solidFill>
                <a:latin typeface="Arial"/>
                <a:cs typeface="Arial"/>
              </a:rPr>
              <a:t>Literatür raporu </a:t>
            </a:r>
            <a:r>
              <a:rPr sz="2800" dirty="0">
                <a:solidFill>
                  <a:srgbClr val="006699"/>
                </a:solidFill>
                <a:latin typeface="Arial"/>
                <a:cs typeface="Arial"/>
              </a:rPr>
              <a:t>veya </a:t>
            </a:r>
            <a:r>
              <a:rPr sz="2800" spc="-5" dirty="0">
                <a:solidFill>
                  <a:srgbClr val="006699"/>
                </a:solidFill>
                <a:latin typeface="Arial"/>
                <a:cs typeface="Arial"/>
              </a:rPr>
              <a:t>bir araştırmanın  problem durumu </a:t>
            </a:r>
            <a:r>
              <a:rPr sz="2800" dirty="0">
                <a:solidFill>
                  <a:srgbClr val="006699"/>
                </a:solidFill>
                <a:latin typeface="Arial"/>
                <a:cs typeface="Arial"/>
              </a:rPr>
              <a:t>şu </a:t>
            </a:r>
            <a:r>
              <a:rPr sz="2800" spc="-5" dirty="0">
                <a:solidFill>
                  <a:srgbClr val="006699"/>
                </a:solidFill>
                <a:latin typeface="Arial"/>
                <a:cs typeface="Arial"/>
              </a:rPr>
              <a:t>kısımlardan</a:t>
            </a:r>
            <a:r>
              <a:rPr sz="2800" spc="90" dirty="0">
                <a:solidFill>
                  <a:srgbClr val="0066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6699"/>
                </a:solidFill>
                <a:latin typeface="Arial"/>
                <a:cs typeface="Arial"/>
              </a:rPr>
              <a:t>oluşur;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22523" y="1596644"/>
            <a:ext cx="27952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25" dirty="0"/>
              <a:t>Literatür</a:t>
            </a:r>
            <a:r>
              <a:rPr sz="3200" spc="-335" dirty="0"/>
              <a:t> </a:t>
            </a:r>
            <a:r>
              <a:rPr sz="3200" spc="-155" dirty="0"/>
              <a:t>Raporu</a:t>
            </a:r>
            <a:endParaRPr sz="3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775282"/>
            <a:ext cx="8072755" cy="35388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30" dirty="0">
                <a:solidFill>
                  <a:srgbClr val="006666"/>
                </a:solidFill>
                <a:latin typeface="Arial"/>
                <a:cs typeface="Arial"/>
              </a:rPr>
              <a:t>Araştırmacının;</a:t>
            </a:r>
            <a:endParaRPr sz="3200">
              <a:latin typeface="Arial"/>
              <a:cs typeface="Arial"/>
            </a:endParaRPr>
          </a:p>
          <a:p>
            <a:pPr marL="355600" marR="5080" indent="24130" algn="just">
              <a:lnSpc>
                <a:spcPct val="150000"/>
              </a:lnSpc>
              <a:spcBef>
                <a:spcPts val="770"/>
              </a:spcBef>
            </a:pPr>
            <a:r>
              <a:rPr sz="3200" spc="-235" dirty="0">
                <a:solidFill>
                  <a:srgbClr val="006666"/>
                </a:solidFill>
                <a:latin typeface="Arial"/>
                <a:cs typeface="Arial"/>
              </a:rPr>
              <a:t>Daha </a:t>
            </a:r>
            <a:r>
              <a:rPr sz="3200" spc="-150" dirty="0">
                <a:solidFill>
                  <a:srgbClr val="006666"/>
                </a:solidFill>
                <a:latin typeface="Arial"/>
                <a:cs typeface="Arial"/>
              </a:rPr>
              <a:t>önceden </a:t>
            </a:r>
            <a:r>
              <a:rPr sz="3200" spc="-155" dirty="0">
                <a:solidFill>
                  <a:srgbClr val="006666"/>
                </a:solidFill>
                <a:latin typeface="Arial"/>
                <a:cs typeface="Arial"/>
              </a:rPr>
              <a:t>makale </a:t>
            </a:r>
            <a:r>
              <a:rPr sz="3200" spc="-114" dirty="0">
                <a:solidFill>
                  <a:srgbClr val="006666"/>
                </a:solidFill>
                <a:latin typeface="Arial"/>
                <a:cs typeface="Arial"/>
              </a:rPr>
              <a:t>olarak </a:t>
            </a:r>
            <a:r>
              <a:rPr sz="3200" spc="-160" dirty="0">
                <a:solidFill>
                  <a:srgbClr val="006666"/>
                </a:solidFill>
                <a:latin typeface="Arial"/>
                <a:cs typeface="Arial"/>
              </a:rPr>
              <a:t>yayınlanmış </a:t>
            </a:r>
            <a:r>
              <a:rPr sz="3200" spc="-15" dirty="0">
                <a:solidFill>
                  <a:srgbClr val="006666"/>
                </a:solidFill>
                <a:latin typeface="Arial"/>
                <a:cs typeface="Arial"/>
              </a:rPr>
              <a:t>bir  </a:t>
            </a:r>
            <a:r>
              <a:rPr sz="3200" spc="-114" dirty="0">
                <a:solidFill>
                  <a:srgbClr val="006666"/>
                </a:solidFill>
                <a:latin typeface="Arial"/>
                <a:cs typeface="Arial"/>
              </a:rPr>
              <a:t>konuyu</a:t>
            </a:r>
            <a:r>
              <a:rPr sz="3200" spc="65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3200" spc="-165" dirty="0">
                <a:solidFill>
                  <a:srgbClr val="006666"/>
                </a:solidFill>
                <a:latin typeface="Arial"/>
                <a:cs typeface="Arial"/>
              </a:rPr>
              <a:t>aynı  </a:t>
            </a:r>
            <a:r>
              <a:rPr sz="3200" spc="-135" dirty="0">
                <a:solidFill>
                  <a:srgbClr val="006666"/>
                </a:solidFill>
                <a:latin typeface="Arial"/>
                <a:cs typeface="Arial"/>
              </a:rPr>
              <a:t>şekilde </a:t>
            </a:r>
            <a:r>
              <a:rPr sz="3200" spc="-175" dirty="0">
                <a:solidFill>
                  <a:srgbClr val="006666"/>
                </a:solidFill>
                <a:latin typeface="Arial"/>
                <a:cs typeface="Arial"/>
              </a:rPr>
              <a:t>uygulaması </a:t>
            </a:r>
            <a:r>
              <a:rPr sz="3200" spc="-170" dirty="0">
                <a:solidFill>
                  <a:srgbClr val="006666"/>
                </a:solidFill>
                <a:latin typeface="Arial"/>
                <a:cs typeface="Arial"/>
              </a:rPr>
              <a:t>ve </a:t>
            </a:r>
            <a:r>
              <a:rPr sz="3200" spc="-175" dirty="0">
                <a:solidFill>
                  <a:srgbClr val="006666"/>
                </a:solidFill>
                <a:latin typeface="Arial"/>
                <a:cs typeface="Arial"/>
              </a:rPr>
              <a:t>daha  </a:t>
            </a:r>
            <a:r>
              <a:rPr sz="3200" spc="-110" dirty="0">
                <a:solidFill>
                  <a:srgbClr val="006666"/>
                </a:solidFill>
                <a:latin typeface="Arial"/>
                <a:cs typeface="Arial"/>
              </a:rPr>
              <a:t>öncekilere </a:t>
            </a:r>
            <a:r>
              <a:rPr sz="3200" spc="-35" dirty="0">
                <a:solidFill>
                  <a:srgbClr val="006666"/>
                </a:solidFill>
                <a:latin typeface="Arial"/>
                <a:cs typeface="Arial"/>
              </a:rPr>
              <a:t>atıf </a:t>
            </a:r>
            <a:r>
              <a:rPr sz="3200" spc="-190" dirty="0">
                <a:solidFill>
                  <a:srgbClr val="006666"/>
                </a:solidFill>
                <a:latin typeface="Arial"/>
                <a:cs typeface="Arial"/>
              </a:rPr>
              <a:t>yapmaması </a:t>
            </a:r>
            <a:r>
              <a:rPr sz="3200" spc="-35" dirty="0">
                <a:solidFill>
                  <a:srgbClr val="006666"/>
                </a:solidFill>
                <a:latin typeface="Arial"/>
                <a:cs typeface="Arial"/>
              </a:rPr>
              <a:t>etik </a:t>
            </a:r>
            <a:r>
              <a:rPr sz="3200" spc="-15" dirty="0">
                <a:solidFill>
                  <a:srgbClr val="006666"/>
                </a:solidFill>
                <a:latin typeface="Arial"/>
                <a:cs typeface="Arial"/>
              </a:rPr>
              <a:t>bir </a:t>
            </a:r>
            <a:r>
              <a:rPr sz="3200" spc="-235" dirty="0">
                <a:solidFill>
                  <a:srgbClr val="006666"/>
                </a:solidFill>
                <a:latin typeface="Arial"/>
                <a:cs typeface="Arial"/>
              </a:rPr>
              <a:t>suç </a:t>
            </a:r>
            <a:r>
              <a:rPr sz="3200" spc="-105" dirty="0">
                <a:solidFill>
                  <a:srgbClr val="006666"/>
                </a:solidFill>
                <a:latin typeface="Arial"/>
                <a:cs typeface="Arial"/>
              </a:rPr>
              <a:t>olan  </a:t>
            </a:r>
            <a:r>
              <a:rPr sz="3200" b="1" spc="-175" dirty="0">
                <a:solidFill>
                  <a:srgbClr val="006666"/>
                </a:solidFill>
                <a:latin typeface="Trebuchet MS"/>
                <a:cs typeface="Trebuchet MS"/>
              </a:rPr>
              <a:t>İntihal’e </a:t>
            </a:r>
            <a:r>
              <a:rPr sz="3200" b="1" spc="-215" dirty="0">
                <a:solidFill>
                  <a:srgbClr val="006666"/>
                </a:solidFill>
                <a:latin typeface="Trebuchet MS"/>
                <a:cs typeface="Trebuchet MS"/>
              </a:rPr>
              <a:t>girer. </a:t>
            </a:r>
            <a:r>
              <a:rPr sz="3200" b="1" spc="-190" dirty="0">
                <a:solidFill>
                  <a:srgbClr val="006666"/>
                </a:solidFill>
                <a:latin typeface="Trebuchet MS"/>
                <a:cs typeface="Trebuchet MS"/>
              </a:rPr>
              <a:t>(fikir </a:t>
            </a:r>
            <a:r>
              <a:rPr sz="3200" b="1" spc="-185" dirty="0">
                <a:solidFill>
                  <a:srgbClr val="006666"/>
                </a:solidFill>
                <a:latin typeface="Trebuchet MS"/>
                <a:cs typeface="Trebuchet MS"/>
              </a:rPr>
              <a:t>hırsızlığı</a:t>
            </a:r>
            <a:r>
              <a:rPr sz="3200" b="1" spc="-465" dirty="0">
                <a:solidFill>
                  <a:srgbClr val="006666"/>
                </a:solidFill>
                <a:latin typeface="Trebuchet MS"/>
                <a:cs typeface="Trebuchet MS"/>
              </a:rPr>
              <a:t> </a:t>
            </a:r>
            <a:r>
              <a:rPr sz="3200" b="1" spc="-235" dirty="0">
                <a:solidFill>
                  <a:srgbClr val="006666"/>
                </a:solidFill>
                <a:latin typeface="Trebuchet MS"/>
                <a:cs typeface="Trebuchet MS"/>
              </a:rPr>
              <a:t>(”aşırma”).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065" y="581024"/>
            <a:ext cx="8086090" cy="3439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42265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6699"/>
                </a:solidFill>
                <a:latin typeface="Verdana"/>
                <a:cs typeface="Verdana"/>
              </a:rPr>
              <a:t>Özet: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Bu 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araştırmada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şu anda neler </a:t>
            </a:r>
            <a:r>
              <a:rPr sz="2800" spc="-30" dirty="0">
                <a:solidFill>
                  <a:srgbClr val="006699"/>
                </a:solidFill>
                <a:latin typeface="Verdana"/>
                <a:cs typeface="Verdana"/>
              </a:rPr>
              <a:t>var </a:t>
            </a:r>
            <a:r>
              <a:rPr sz="2800" spc="-15" dirty="0">
                <a:solidFill>
                  <a:srgbClr val="006699"/>
                </a:solidFill>
                <a:latin typeface="Verdana"/>
                <a:cs typeface="Verdana"/>
              </a:rPr>
              <a:t>ve  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hangi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eksikler</a:t>
            </a:r>
            <a:r>
              <a:rPr sz="2800" spc="55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800" spc="-35" dirty="0">
                <a:solidFill>
                  <a:srgbClr val="006699"/>
                </a:solidFill>
                <a:latin typeface="Verdana"/>
                <a:cs typeface="Verdana"/>
              </a:rPr>
              <a:t>giderilebilir.</a:t>
            </a:r>
            <a:endParaRPr sz="2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800" b="1" spc="-5" dirty="0">
                <a:solidFill>
                  <a:srgbClr val="006699"/>
                </a:solidFill>
                <a:latin typeface="Verdana"/>
                <a:cs typeface="Verdana"/>
              </a:rPr>
              <a:t>Giriş: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Bu 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bölümde, araştırma </a:t>
            </a:r>
            <a:r>
              <a:rPr sz="2800" spc="-15" dirty="0">
                <a:solidFill>
                  <a:srgbClr val="006699"/>
                </a:solidFill>
                <a:latin typeface="Verdana"/>
                <a:cs typeface="Verdana"/>
              </a:rPr>
              <a:t>konusu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ile 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ilgili  genel bilgiler</a:t>
            </a:r>
            <a:r>
              <a:rPr sz="2800" spc="5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800" spc="-60" dirty="0">
                <a:solidFill>
                  <a:srgbClr val="006699"/>
                </a:solidFill>
                <a:latin typeface="Verdana"/>
                <a:cs typeface="Verdana"/>
              </a:rPr>
              <a:t>sunulur.</a:t>
            </a:r>
            <a:endParaRPr sz="2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541655">
              <a:lnSpc>
                <a:spcPct val="100000"/>
              </a:lnSpc>
            </a:pPr>
            <a:r>
              <a:rPr sz="2800" b="1" spc="-10" dirty="0">
                <a:solidFill>
                  <a:srgbClr val="006699"/>
                </a:solidFill>
                <a:latin typeface="Verdana"/>
                <a:cs typeface="Verdana"/>
              </a:rPr>
              <a:t>Gelişme: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Diğer araştırmacıların 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probleme  ilişkin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neler buldukları</a:t>
            </a:r>
            <a:r>
              <a:rPr sz="2800" spc="45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800" spc="-45" dirty="0">
                <a:solidFill>
                  <a:srgbClr val="006699"/>
                </a:solidFill>
                <a:latin typeface="Verdana"/>
                <a:cs typeface="Verdana"/>
              </a:rPr>
              <a:t>özetlenir.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4065" y="4849114"/>
            <a:ext cx="16903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6699"/>
                </a:solidFill>
                <a:latin typeface="Verdana"/>
                <a:cs typeface="Verdana"/>
              </a:rPr>
              <a:t>Problem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60117" y="4849114"/>
            <a:ext cx="17767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6699"/>
                </a:solidFill>
                <a:latin typeface="Verdana"/>
                <a:cs typeface="Verdana"/>
              </a:rPr>
              <a:t>Du</a:t>
            </a:r>
            <a:r>
              <a:rPr sz="2800" b="1" dirty="0">
                <a:solidFill>
                  <a:srgbClr val="006699"/>
                </a:solidFill>
                <a:latin typeface="Verdana"/>
                <a:cs typeface="Verdana"/>
              </a:rPr>
              <a:t>r</a:t>
            </a:r>
            <a:r>
              <a:rPr sz="2800" b="1" spc="-10" dirty="0">
                <a:solidFill>
                  <a:srgbClr val="006699"/>
                </a:solidFill>
                <a:latin typeface="Verdana"/>
                <a:cs typeface="Verdana"/>
              </a:rPr>
              <a:t>um</a:t>
            </a:r>
            <a:r>
              <a:rPr sz="2800" b="1" spc="5" dirty="0">
                <a:solidFill>
                  <a:srgbClr val="006699"/>
                </a:solidFill>
                <a:latin typeface="Verdana"/>
                <a:cs typeface="Verdana"/>
              </a:rPr>
              <a:t>u</a:t>
            </a:r>
            <a:r>
              <a:rPr sz="2800" b="1" spc="-5" dirty="0">
                <a:solidFill>
                  <a:srgbClr val="006699"/>
                </a:solidFill>
                <a:latin typeface="Verdana"/>
                <a:cs typeface="Verdana"/>
              </a:rPr>
              <a:t>: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75938" y="5275884"/>
            <a:ext cx="37534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43125" algn="l"/>
              </a:tabLst>
            </a:pP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araştırma	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sonuçları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33138" y="4849114"/>
            <a:ext cx="413766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  <a:tabLst>
                <a:tab pos="2099945" algn="l"/>
                <a:tab pos="3982085" algn="l"/>
              </a:tabLst>
            </a:pP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Probl</a:t>
            </a:r>
            <a:r>
              <a:rPr sz="2800" dirty="0">
                <a:solidFill>
                  <a:srgbClr val="006699"/>
                </a:solidFill>
                <a:latin typeface="Verdana"/>
                <a:cs typeface="Verdana"/>
              </a:rPr>
              <a:t>e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min</a:t>
            </a:r>
            <a:r>
              <a:rPr sz="2800" dirty="0">
                <a:solidFill>
                  <a:srgbClr val="006699"/>
                </a:solidFill>
                <a:latin typeface="Verdana"/>
                <a:cs typeface="Verdana"/>
              </a:rPr>
              <a:t>	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tem</a:t>
            </a:r>
            <a:r>
              <a:rPr sz="2800" dirty="0">
                <a:solidFill>
                  <a:srgbClr val="006699"/>
                </a:solidFill>
                <a:latin typeface="Verdana"/>
                <a:cs typeface="Verdana"/>
              </a:rPr>
              <a:t>e</a:t>
            </a:r>
            <a:r>
              <a:rPr sz="2800" spc="-20" dirty="0">
                <a:solidFill>
                  <a:srgbClr val="006699"/>
                </a:solidFill>
                <a:latin typeface="Verdana"/>
                <a:cs typeface="Verdana"/>
              </a:rPr>
              <a:t>l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ler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i</a:t>
            </a:r>
            <a:r>
              <a:rPr sz="2800" dirty="0">
                <a:solidFill>
                  <a:srgbClr val="006699"/>
                </a:solidFill>
                <a:latin typeface="Verdana"/>
                <a:cs typeface="Verdana"/>
              </a:rPr>
              <a:t>	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,</a:t>
            </a:r>
            <a:endParaRPr sz="2800">
              <a:latin typeface="Verdana"/>
              <a:cs typeface="Verdana"/>
            </a:endParaRPr>
          </a:p>
          <a:p>
            <a:pPr marR="8890" algn="r">
              <a:lnSpc>
                <a:spcPct val="100000"/>
              </a:lnSpc>
            </a:pPr>
            <a:r>
              <a:rPr sz="2800" spc="-30" dirty="0">
                <a:solidFill>
                  <a:srgbClr val="006699"/>
                </a:solidFill>
                <a:latin typeface="Verdana"/>
                <a:cs typeface="Verdana"/>
              </a:rPr>
              <a:t>ve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4065" y="5275884"/>
            <a:ext cx="320675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2214880" algn="l"/>
              </a:tabLst>
            </a:pP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nedenle</a:t>
            </a:r>
            <a:r>
              <a:rPr sz="2800" dirty="0">
                <a:solidFill>
                  <a:srgbClr val="006699"/>
                </a:solidFill>
                <a:latin typeface="Verdana"/>
                <a:cs typeface="Verdana"/>
              </a:rPr>
              <a:t>r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i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,</a:t>
            </a:r>
            <a:r>
              <a:rPr sz="2800" dirty="0">
                <a:solidFill>
                  <a:srgbClr val="006699"/>
                </a:solidFill>
                <a:latin typeface="Verdana"/>
                <a:cs typeface="Verdana"/>
              </a:rPr>
              <a:t>	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ilişkili 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önemi</a:t>
            </a:r>
            <a:r>
              <a:rPr sz="2800" spc="5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800" spc="-60" dirty="0">
                <a:solidFill>
                  <a:srgbClr val="006699"/>
                </a:solidFill>
                <a:latin typeface="Verdana"/>
                <a:cs typeface="Verdana"/>
              </a:rPr>
              <a:t>verilir.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2516" y="2158111"/>
            <a:ext cx="8053705" cy="3183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2300" marR="5080" indent="-6096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6699"/>
                </a:solidFill>
                <a:latin typeface="Arial"/>
                <a:cs typeface="Arial"/>
              </a:rPr>
              <a:t>Bir bilimsel çalışma, işlenmiş eser olduğundan,  daha önce yapılmış </a:t>
            </a:r>
            <a:r>
              <a:rPr sz="2800" dirty="0">
                <a:solidFill>
                  <a:srgbClr val="006699"/>
                </a:solidFill>
                <a:latin typeface="Arial"/>
                <a:cs typeface="Arial"/>
              </a:rPr>
              <a:t>çalışmalara </a:t>
            </a:r>
            <a:r>
              <a:rPr sz="2800" spc="-5" dirty="0">
                <a:solidFill>
                  <a:srgbClr val="006699"/>
                </a:solidFill>
                <a:latin typeface="Arial"/>
                <a:cs typeface="Arial"/>
              </a:rPr>
              <a:t>atıf yapmak </a:t>
            </a:r>
            <a:r>
              <a:rPr sz="2800" dirty="0">
                <a:solidFill>
                  <a:srgbClr val="006699"/>
                </a:solidFill>
                <a:latin typeface="Arial"/>
                <a:cs typeface="Arial"/>
              </a:rPr>
              <a:t>ve  </a:t>
            </a:r>
            <a:r>
              <a:rPr sz="2800" spc="-5" dirty="0">
                <a:solidFill>
                  <a:srgbClr val="006699"/>
                </a:solidFill>
                <a:latin typeface="Arial"/>
                <a:cs typeface="Arial"/>
              </a:rPr>
              <a:t>onlardan alıntı yapmak</a:t>
            </a:r>
            <a:r>
              <a:rPr sz="2800" spc="20" dirty="0">
                <a:solidFill>
                  <a:srgbClr val="0066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6699"/>
                </a:solidFill>
                <a:latin typeface="Arial"/>
                <a:cs typeface="Arial"/>
              </a:rPr>
              <a:t>zorundadır.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>
              <a:latin typeface="Times New Roman"/>
              <a:cs typeface="Times New Roman"/>
            </a:endParaRPr>
          </a:p>
          <a:p>
            <a:pPr marL="622300" marR="518159" indent="-609600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solidFill>
                  <a:srgbClr val="006699"/>
                </a:solidFill>
                <a:latin typeface="Arial"/>
                <a:cs typeface="Arial"/>
              </a:rPr>
              <a:t>Atıf ve alıntı sisteminin </a:t>
            </a:r>
            <a:r>
              <a:rPr sz="2800" dirty="0">
                <a:solidFill>
                  <a:srgbClr val="006699"/>
                </a:solidFill>
                <a:latin typeface="Arial"/>
                <a:cs typeface="Arial"/>
              </a:rPr>
              <a:t>bazı </a:t>
            </a:r>
            <a:r>
              <a:rPr sz="2800" spc="-5" dirty="0">
                <a:solidFill>
                  <a:srgbClr val="006699"/>
                </a:solidFill>
                <a:latin typeface="Arial"/>
                <a:cs typeface="Arial"/>
              </a:rPr>
              <a:t>kuralları vardır. Bu  kurallar hem </a:t>
            </a:r>
            <a:r>
              <a:rPr sz="2800" dirty="0">
                <a:solidFill>
                  <a:srgbClr val="006699"/>
                </a:solidFill>
                <a:latin typeface="Arial"/>
                <a:cs typeface="Arial"/>
              </a:rPr>
              <a:t>yazı yöntemini </a:t>
            </a:r>
            <a:r>
              <a:rPr sz="2800" spc="-5" dirty="0">
                <a:solidFill>
                  <a:srgbClr val="006699"/>
                </a:solidFill>
                <a:latin typeface="Arial"/>
                <a:cs typeface="Arial"/>
              </a:rPr>
              <a:t>hem </a:t>
            </a:r>
            <a:r>
              <a:rPr sz="2800" dirty="0">
                <a:solidFill>
                  <a:srgbClr val="006699"/>
                </a:solidFill>
                <a:latin typeface="Arial"/>
                <a:cs typeface="Arial"/>
              </a:rPr>
              <a:t>yazı </a:t>
            </a:r>
            <a:r>
              <a:rPr sz="2800" spc="-5" dirty="0">
                <a:solidFill>
                  <a:srgbClr val="006699"/>
                </a:solidFill>
                <a:latin typeface="Arial"/>
                <a:cs typeface="Arial"/>
              </a:rPr>
              <a:t>etiğini  ifade</a:t>
            </a:r>
            <a:r>
              <a:rPr sz="2800" dirty="0">
                <a:solidFill>
                  <a:srgbClr val="006699"/>
                </a:solidFill>
                <a:latin typeface="Arial"/>
                <a:cs typeface="Arial"/>
              </a:rPr>
              <a:t> eder.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100"/>
              </a:spcBef>
            </a:pPr>
            <a:r>
              <a:rPr spc="-180" dirty="0"/>
              <a:t>Alıntı</a:t>
            </a:r>
            <a:r>
              <a:rPr spc="-310" dirty="0"/>
              <a:t> </a:t>
            </a:r>
            <a:r>
              <a:rPr spc="-215" dirty="0"/>
              <a:t>Kuralları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7217" y="420502"/>
            <a:ext cx="7769225" cy="5318125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466725">
              <a:lnSpc>
                <a:spcPct val="100000"/>
              </a:lnSpc>
              <a:spcBef>
                <a:spcPts val="1780"/>
              </a:spcBef>
              <a:tabLst>
                <a:tab pos="5909310" algn="l"/>
              </a:tabLst>
            </a:pPr>
            <a:r>
              <a:rPr sz="2800" spc="-80" dirty="0">
                <a:solidFill>
                  <a:srgbClr val="006699"/>
                </a:solidFill>
                <a:latin typeface="Arial"/>
                <a:cs typeface="Arial"/>
              </a:rPr>
              <a:t>Alıntı </a:t>
            </a:r>
            <a:r>
              <a:rPr sz="2800" spc="-135" dirty="0">
                <a:solidFill>
                  <a:srgbClr val="006699"/>
                </a:solidFill>
                <a:latin typeface="Arial"/>
                <a:cs typeface="Arial"/>
              </a:rPr>
              <a:t>aynıyla</a:t>
            </a:r>
            <a:r>
              <a:rPr sz="2800" spc="-140" dirty="0">
                <a:solidFill>
                  <a:srgbClr val="006699"/>
                </a:solidFill>
                <a:latin typeface="Arial"/>
                <a:cs typeface="Arial"/>
              </a:rPr>
              <a:t> </a:t>
            </a:r>
            <a:r>
              <a:rPr sz="2800" spc="-100" dirty="0">
                <a:solidFill>
                  <a:srgbClr val="FF0000"/>
                </a:solidFill>
                <a:latin typeface="Arial"/>
                <a:cs typeface="Arial"/>
              </a:rPr>
              <a:t>iktibas(doğrudan</a:t>
            </a:r>
            <a:r>
              <a:rPr sz="2800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75" dirty="0">
                <a:solidFill>
                  <a:srgbClr val="FF0000"/>
                </a:solidFill>
                <a:latin typeface="Arial"/>
                <a:cs typeface="Arial"/>
              </a:rPr>
              <a:t>alıntı)	</a:t>
            </a:r>
            <a:r>
              <a:rPr sz="2800" spc="-170" dirty="0">
                <a:solidFill>
                  <a:srgbClr val="006699"/>
                </a:solidFill>
                <a:latin typeface="Arial"/>
                <a:cs typeface="Arial"/>
              </a:rPr>
              <a:t>veya</a:t>
            </a:r>
            <a:r>
              <a:rPr sz="2800" spc="-175" dirty="0">
                <a:solidFill>
                  <a:srgbClr val="006699"/>
                </a:solidFill>
                <a:latin typeface="Arial"/>
                <a:cs typeface="Arial"/>
              </a:rPr>
              <a:t> </a:t>
            </a:r>
            <a:r>
              <a:rPr sz="2800" spc="-95" dirty="0">
                <a:solidFill>
                  <a:srgbClr val="FF0000"/>
                </a:solidFill>
                <a:latin typeface="Arial"/>
                <a:cs typeface="Arial"/>
              </a:rPr>
              <a:t>dolaylı</a:t>
            </a:r>
            <a:endParaRPr sz="2800">
              <a:latin typeface="Arial"/>
              <a:cs typeface="Arial"/>
            </a:endParaRPr>
          </a:p>
          <a:p>
            <a:pPr marL="2678430">
              <a:lnSpc>
                <a:spcPct val="100000"/>
              </a:lnSpc>
              <a:spcBef>
                <a:spcPts val="1680"/>
              </a:spcBef>
            </a:pPr>
            <a:r>
              <a:rPr sz="2800" spc="-100" dirty="0">
                <a:solidFill>
                  <a:srgbClr val="FF0000"/>
                </a:solidFill>
                <a:latin typeface="Arial"/>
                <a:cs typeface="Arial"/>
              </a:rPr>
              <a:t>aktarma </a:t>
            </a:r>
            <a:r>
              <a:rPr sz="2800" spc="-95" dirty="0">
                <a:solidFill>
                  <a:srgbClr val="006699"/>
                </a:solidFill>
                <a:latin typeface="Arial"/>
                <a:cs typeface="Arial"/>
              </a:rPr>
              <a:t>yoluyla</a:t>
            </a:r>
            <a:r>
              <a:rPr sz="2800" spc="-180" dirty="0">
                <a:solidFill>
                  <a:srgbClr val="006699"/>
                </a:solidFill>
                <a:latin typeface="Arial"/>
                <a:cs typeface="Arial"/>
              </a:rPr>
              <a:t> </a:t>
            </a:r>
            <a:r>
              <a:rPr sz="2800" spc="-45" dirty="0">
                <a:solidFill>
                  <a:srgbClr val="006699"/>
                </a:solidFill>
                <a:latin typeface="Arial"/>
                <a:cs typeface="Arial"/>
              </a:rPr>
              <a:t>olur.</a:t>
            </a:r>
            <a:endParaRPr sz="2800">
              <a:latin typeface="Arial"/>
              <a:cs typeface="Arial"/>
            </a:endParaRPr>
          </a:p>
          <a:p>
            <a:pPr marL="355600" marR="160655" indent="-342900" algn="just">
              <a:lnSpc>
                <a:spcPct val="15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sz="2800" b="1" spc="-130" dirty="0">
                <a:solidFill>
                  <a:srgbClr val="006699"/>
                </a:solidFill>
                <a:latin typeface="Trebuchet MS"/>
                <a:cs typeface="Trebuchet MS"/>
              </a:rPr>
              <a:t>İktibas(doğrudan </a:t>
            </a:r>
            <a:r>
              <a:rPr sz="2800" b="1" spc="-160" dirty="0">
                <a:solidFill>
                  <a:srgbClr val="006699"/>
                </a:solidFill>
                <a:latin typeface="Trebuchet MS"/>
                <a:cs typeface="Trebuchet MS"/>
              </a:rPr>
              <a:t>alıntı); </a:t>
            </a:r>
            <a:r>
              <a:rPr sz="2800" b="1" spc="-140" dirty="0">
                <a:solidFill>
                  <a:srgbClr val="006699"/>
                </a:solidFill>
                <a:latin typeface="Trebuchet MS"/>
                <a:cs typeface="Trebuchet MS"/>
              </a:rPr>
              <a:t>blok </a:t>
            </a:r>
            <a:r>
              <a:rPr sz="2800" b="1" spc="-155" dirty="0">
                <a:solidFill>
                  <a:srgbClr val="006699"/>
                </a:solidFill>
                <a:latin typeface="Trebuchet MS"/>
                <a:cs typeface="Trebuchet MS"/>
              </a:rPr>
              <a:t>halinde </a:t>
            </a:r>
            <a:r>
              <a:rPr sz="2800" b="1" spc="-170" dirty="0">
                <a:solidFill>
                  <a:srgbClr val="006699"/>
                </a:solidFill>
                <a:latin typeface="Trebuchet MS"/>
                <a:cs typeface="Trebuchet MS"/>
              </a:rPr>
              <a:t>veya </a:t>
            </a:r>
            <a:r>
              <a:rPr sz="2800" b="1" spc="-160" dirty="0">
                <a:solidFill>
                  <a:srgbClr val="006699"/>
                </a:solidFill>
                <a:latin typeface="Trebuchet MS"/>
                <a:cs typeface="Trebuchet MS"/>
              </a:rPr>
              <a:t>tırnak  </a:t>
            </a:r>
            <a:r>
              <a:rPr sz="2800" b="1" spc="-175" dirty="0">
                <a:solidFill>
                  <a:srgbClr val="006699"/>
                </a:solidFill>
                <a:latin typeface="Trebuchet MS"/>
                <a:cs typeface="Trebuchet MS"/>
              </a:rPr>
              <a:t>içinde </a:t>
            </a:r>
            <a:r>
              <a:rPr sz="2800" b="1" spc="-165" dirty="0">
                <a:solidFill>
                  <a:srgbClr val="006699"/>
                </a:solidFill>
                <a:latin typeface="Trebuchet MS"/>
                <a:cs typeface="Trebuchet MS"/>
              </a:rPr>
              <a:t>kullanılarak, </a:t>
            </a:r>
            <a:r>
              <a:rPr sz="2800" b="1" spc="-155" dirty="0">
                <a:solidFill>
                  <a:srgbClr val="006699"/>
                </a:solidFill>
                <a:latin typeface="Trebuchet MS"/>
                <a:cs typeface="Trebuchet MS"/>
              </a:rPr>
              <a:t>kaynaktaki </a:t>
            </a:r>
            <a:r>
              <a:rPr sz="2800" b="1" spc="-150" dirty="0">
                <a:solidFill>
                  <a:srgbClr val="006699"/>
                </a:solidFill>
                <a:latin typeface="Trebuchet MS"/>
                <a:cs typeface="Trebuchet MS"/>
              </a:rPr>
              <a:t>ifadenin </a:t>
            </a:r>
            <a:r>
              <a:rPr sz="2800" b="1" spc="-160" dirty="0">
                <a:solidFill>
                  <a:srgbClr val="006699"/>
                </a:solidFill>
                <a:latin typeface="Trebuchet MS"/>
                <a:cs typeface="Trebuchet MS"/>
              </a:rPr>
              <a:t>virgülüne  </a:t>
            </a:r>
            <a:r>
              <a:rPr sz="2800" b="1" spc="-135" dirty="0">
                <a:solidFill>
                  <a:srgbClr val="006699"/>
                </a:solidFill>
                <a:latin typeface="Trebuchet MS"/>
                <a:cs typeface="Trebuchet MS"/>
              </a:rPr>
              <a:t>noktasına </a:t>
            </a:r>
            <a:r>
              <a:rPr sz="2800" b="1" spc="-150" dirty="0">
                <a:solidFill>
                  <a:srgbClr val="006699"/>
                </a:solidFill>
                <a:latin typeface="Trebuchet MS"/>
                <a:cs typeface="Trebuchet MS"/>
              </a:rPr>
              <a:t>kadar aynıyla</a:t>
            </a:r>
            <a:r>
              <a:rPr sz="2800" b="1" spc="-275" dirty="0">
                <a:solidFill>
                  <a:srgbClr val="006699"/>
                </a:solidFill>
                <a:latin typeface="Trebuchet MS"/>
                <a:cs typeface="Trebuchet MS"/>
              </a:rPr>
              <a:t> </a:t>
            </a:r>
            <a:r>
              <a:rPr sz="2800" b="1" spc="-155" dirty="0">
                <a:solidFill>
                  <a:srgbClr val="006699"/>
                </a:solidFill>
                <a:latin typeface="Trebuchet MS"/>
                <a:cs typeface="Trebuchet MS"/>
              </a:rPr>
              <a:t>gösterilmesidir.</a:t>
            </a:r>
            <a:endParaRPr sz="2800">
              <a:latin typeface="Trebuchet MS"/>
              <a:cs typeface="Trebuchet MS"/>
            </a:endParaRPr>
          </a:p>
          <a:p>
            <a:pPr marL="355600" marR="5080" indent="-342900">
              <a:lnSpc>
                <a:spcPct val="15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125" dirty="0">
                <a:solidFill>
                  <a:srgbClr val="006699"/>
                </a:solidFill>
                <a:latin typeface="Trebuchet MS"/>
                <a:cs typeface="Trebuchet MS"/>
              </a:rPr>
              <a:t>Dolaylı </a:t>
            </a:r>
            <a:r>
              <a:rPr sz="2800" b="1" spc="-160" dirty="0">
                <a:solidFill>
                  <a:srgbClr val="006699"/>
                </a:solidFill>
                <a:latin typeface="Trebuchet MS"/>
                <a:cs typeface="Trebuchet MS"/>
              </a:rPr>
              <a:t>aktarma; </a:t>
            </a:r>
            <a:r>
              <a:rPr sz="2800" b="1" spc="-135" dirty="0">
                <a:solidFill>
                  <a:srgbClr val="006699"/>
                </a:solidFill>
                <a:latin typeface="Trebuchet MS"/>
                <a:cs typeface="Trebuchet MS"/>
              </a:rPr>
              <a:t>dolaylı </a:t>
            </a:r>
            <a:r>
              <a:rPr sz="2800" b="1" spc="-165" dirty="0">
                <a:solidFill>
                  <a:srgbClr val="006699"/>
                </a:solidFill>
                <a:latin typeface="Trebuchet MS"/>
                <a:cs typeface="Trebuchet MS"/>
              </a:rPr>
              <a:t>aktarma, </a:t>
            </a:r>
            <a:r>
              <a:rPr sz="2800" b="1" spc="-185" dirty="0">
                <a:solidFill>
                  <a:srgbClr val="006699"/>
                </a:solidFill>
                <a:latin typeface="Trebuchet MS"/>
                <a:cs typeface="Trebuchet MS"/>
              </a:rPr>
              <a:t>yazarın</a:t>
            </a:r>
            <a:r>
              <a:rPr sz="2800" b="1" spc="-335" dirty="0">
                <a:solidFill>
                  <a:srgbClr val="006699"/>
                </a:solidFill>
                <a:latin typeface="Trebuchet MS"/>
                <a:cs typeface="Trebuchet MS"/>
              </a:rPr>
              <a:t> </a:t>
            </a:r>
            <a:r>
              <a:rPr sz="2800" b="1" spc="-145" dirty="0">
                <a:solidFill>
                  <a:srgbClr val="006699"/>
                </a:solidFill>
                <a:latin typeface="Trebuchet MS"/>
                <a:cs typeface="Trebuchet MS"/>
              </a:rPr>
              <a:t>ifadesini  </a:t>
            </a:r>
            <a:r>
              <a:rPr sz="2800" b="1" spc="-170" dirty="0">
                <a:solidFill>
                  <a:srgbClr val="006699"/>
                </a:solidFill>
                <a:latin typeface="Trebuchet MS"/>
                <a:cs typeface="Trebuchet MS"/>
              </a:rPr>
              <a:t>yeniden </a:t>
            </a:r>
            <a:r>
              <a:rPr sz="2800" b="1" spc="-185" dirty="0">
                <a:solidFill>
                  <a:srgbClr val="006699"/>
                </a:solidFill>
                <a:latin typeface="Trebuchet MS"/>
                <a:cs typeface="Trebuchet MS"/>
              </a:rPr>
              <a:t>yazmak </a:t>
            </a:r>
            <a:r>
              <a:rPr sz="2800" b="1" spc="-170" dirty="0">
                <a:solidFill>
                  <a:srgbClr val="006699"/>
                </a:solidFill>
                <a:latin typeface="Trebuchet MS"/>
                <a:cs typeface="Trebuchet MS"/>
              </a:rPr>
              <a:t>demektir </a:t>
            </a:r>
            <a:r>
              <a:rPr sz="2800" b="1" spc="-175" dirty="0">
                <a:solidFill>
                  <a:srgbClr val="006699"/>
                </a:solidFill>
                <a:latin typeface="Trebuchet MS"/>
                <a:cs typeface="Trebuchet MS"/>
              </a:rPr>
              <a:t>ki </a:t>
            </a:r>
            <a:r>
              <a:rPr sz="2800" b="1" spc="-150" dirty="0">
                <a:solidFill>
                  <a:srgbClr val="006699"/>
                </a:solidFill>
                <a:latin typeface="Trebuchet MS"/>
                <a:cs typeface="Trebuchet MS"/>
              </a:rPr>
              <a:t>bunu </a:t>
            </a:r>
            <a:r>
              <a:rPr sz="2800" b="1" spc="-160" dirty="0">
                <a:solidFill>
                  <a:srgbClr val="006699"/>
                </a:solidFill>
                <a:latin typeface="Trebuchet MS"/>
                <a:cs typeface="Trebuchet MS"/>
              </a:rPr>
              <a:t>tırnak </a:t>
            </a:r>
            <a:r>
              <a:rPr sz="2800" b="1" spc="-175" dirty="0">
                <a:solidFill>
                  <a:srgbClr val="006699"/>
                </a:solidFill>
                <a:latin typeface="Trebuchet MS"/>
                <a:cs typeface="Trebuchet MS"/>
              </a:rPr>
              <a:t>içinde  </a:t>
            </a:r>
            <a:r>
              <a:rPr sz="2800" b="1" spc="-155" dirty="0">
                <a:solidFill>
                  <a:srgbClr val="006699"/>
                </a:solidFill>
                <a:latin typeface="Trebuchet MS"/>
                <a:cs typeface="Trebuchet MS"/>
              </a:rPr>
              <a:t>göstermeye </a:t>
            </a:r>
            <a:r>
              <a:rPr sz="2800" b="1" spc="-185" dirty="0">
                <a:solidFill>
                  <a:srgbClr val="006699"/>
                </a:solidFill>
                <a:latin typeface="Trebuchet MS"/>
                <a:cs typeface="Trebuchet MS"/>
              </a:rPr>
              <a:t>gerek</a:t>
            </a:r>
            <a:r>
              <a:rPr sz="2800" b="1" spc="-215" dirty="0">
                <a:solidFill>
                  <a:srgbClr val="006699"/>
                </a:solidFill>
                <a:latin typeface="Trebuchet MS"/>
                <a:cs typeface="Trebuchet MS"/>
              </a:rPr>
              <a:t> </a:t>
            </a:r>
            <a:r>
              <a:rPr sz="2800" b="1" spc="-180" dirty="0">
                <a:solidFill>
                  <a:srgbClr val="006699"/>
                </a:solidFill>
                <a:latin typeface="Trebuchet MS"/>
                <a:cs typeface="Trebuchet MS"/>
              </a:rPr>
              <a:t>yoktur.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7217" y="2147697"/>
            <a:ext cx="8067040" cy="2458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0" dirty="0">
                <a:solidFill>
                  <a:srgbClr val="006699"/>
                </a:solidFill>
                <a:latin typeface="Arial"/>
                <a:cs typeface="Arial"/>
              </a:rPr>
              <a:t>Atıf,</a:t>
            </a:r>
            <a:endParaRPr sz="2800">
              <a:latin typeface="Arial"/>
              <a:cs typeface="Arial"/>
            </a:endParaRPr>
          </a:p>
          <a:p>
            <a:pPr marL="93345">
              <a:lnSpc>
                <a:spcPct val="100000"/>
              </a:lnSpc>
              <a:spcBef>
                <a:spcPts val="2350"/>
              </a:spcBef>
            </a:pPr>
            <a:r>
              <a:rPr sz="2800" spc="-165" dirty="0">
                <a:solidFill>
                  <a:srgbClr val="006699"/>
                </a:solidFill>
                <a:latin typeface="Arial"/>
                <a:cs typeface="Arial"/>
              </a:rPr>
              <a:t>Özet </a:t>
            </a:r>
            <a:r>
              <a:rPr sz="2800" spc="-70" dirty="0">
                <a:solidFill>
                  <a:srgbClr val="006699"/>
                </a:solidFill>
                <a:latin typeface="Arial"/>
                <a:cs typeface="Arial"/>
              </a:rPr>
              <a:t>değildir, </a:t>
            </a:r>
            <a:r>
              <a:rPr sz="2800" spc="-130" dirty="0">
                <a:solidFill>
                  <a:srgbClr val="006699"/>
                </a:solidFill>
                <a:latin typeface="Arial"/>
                <a:cs typeface="Arial"/>
              </a:rPr>
              <a:t>görüşü </a:t>
            </a:r>
            <a:r>
              <a:rPr sz="2800" spc="-60" dirty="0">
                <a:solidFill>
                  <a:srgbClr val="006699"/>
                </a:solidFill>
                <a:latin typeface="Arial"/>
                <a:cs typeface="Arial"/>
              </a:rPr>
              <a:t>atfedilenle </a:t>
            </a:r>
            <a:r>
              <a:rPr sz="2800" spc="-120" dirty="0">
                <a:solidFill>
                  <a:srgbClr val="006699"/>
                </a:solidFill>
                <a:latin typeface="Arial"/>
                <a:cs typeface="Arial"/>
              </a:rPr>
              <a:t>destekleme</a:t>
            </a:r>
            <a:r>
              <a:rPr sz="2800" spc="-240" dirty="0">
                <a:solidFill>
                  <a:srgbClr val="006699"/>
                </a:solidFill>
                <a:latin typeface="Arial"/>
                <a:cs typeface="Arial"/>
              </a:rPr>
              <a:t> </a:t>
            </a:r>
            <a:r>
              <a:rPr sz="2800" spc="-155" dirty="0">
                <a:solidFill>
                  <a:srgbClr val="006699"/>
                </a:solidFill>
                <a:latin typeface="Arial"/>
                <a:cs typeface="Arial"/>
              </a:rPr>
              <a:t>ve</a:t>
            </a:r>
            <a:endParaRPr sz="2800">
              <a:latin typeface="Arial"/>
              <a:cs typeface="Arial"/>
            </a:endParaRPr>
          </a:p>
          <a:p>
            <a:pPr marL="354965" marR="5080">
              <a:lnSpc>
                <a:spcPct val="150000"/>
              </a:lnSpc>
              <a:spcBef>
                <a:spcPts val="5"/>
              </a:spcBef>
            </a:pPr>
            <a:r>
              <a:rPr sz="2800" spc="-120" dirty="0">
                <a:solidFill>
                  <a:srgbClr val="006699"/>
                </a:solidFill>
                <a:latin typeface="Arial"/>
                <a:cs typeface="Arial"/>
              </a:rPr>
              <a:t>benden </a:t>
            </a:r>
            <a:r>
              <a:rPr sz="2800" spc="-145" dirty="0">
                <a:solidFill>
                  <a:srgbClr val="006699"/>
                </a:solidFill>
                <a:latin typeface="Arial"/>
                <a:cs typeface="Arial"/>
              </a:rPr>
              <a:t>önce </a:t>
            </a:r>
            <a:r>
              <a:rPr sz="2800" spc="-95" dirty="0">
                <a:solidFill>
                  <a:srgbClr val="006699"/>
                </a:solidFill>
                <a:latin typeface="Arial"/>
                <a:cs typeface="Arial"/>
              </a:rPr>
              <a:t>bu </a:t>
            </a:r>
            <a:r>
              <a:rPr sz="2800" spc="-130" dirty="0">
                <a:solidFill>
                  <a:srgbClr val="006699"/>
                </a:solidFill>
                <a:latin typeface="Arial"/>
                <a:cs typeface="Arial"/>
              </a:rPr>
              <a:t>görüşü </a:t>
            </a:r>
            <a:r>
              <a:rPr sz="2800" spc="-200" dirty="0">
                <a:solidFill>
                  <a:srgbClr val="006699"/>
                </a:solidFill>
                <a:latin typeface="Arial"/>
                <a:cs typeface="Arial"/>
              </a:rPr>
              <a:t>şu şu </a:t>
            </a:r>
            <a:r>
              <a:rPr sz="2800" spc="-75" dirty="0">
                <a:solidFill>
                  <a:srgbClr val="006699"/>
                </a:solidFill>
                <a:latin typeface="Arial"/>
                <a:cs typeface="Arial"/>
              </a:rPr>
              <a:t>kişiler </a:t>
            </a:r>
            <a:r>
              <a:rPr sz="2800" spc="-80" dirty="0">
                <a:solidFill>
                  <a:srgbClr val="006699"/>
                </a:solidFill>
                <a:latin typeface="Arial"/>
                <a:cs typeface="Arial"/>
              </a:rPr>
              <a:t>ifade </a:t>
            </a:r>
            <a:r>
              <a:rPr sz="2800" spc="-55" dirty="0">
                <a:solidFill>
                  <a:srgbClr val="006699"/>
                </a:solidFill>
                <a:latin typeface="Arial"/>
                <a:cs typeface="Arial"/>
              </a:rPr>
              <a:t>etmişlerdir,  </a:t>
            </a:r>
            <a:r>
              <a:rPr sz="2800" spc="-135" dirty="0">
                <a:solidFill>
                  <a:srgbClr val="006699"/>
                </a:solidFill>
                <a:latin typeface="Arial"/>
                <a:cs typeface="Arial"/>
              </a:rPr>
              <a:t>deme</a:t>
            </a:r>
            <a:r>
              <a:rPr sz="2800" spc="-150" dirty="0">
                <a:solidFill>
                  <a:srgbClr val="006699"/>
                </a:solidFill>
                <a:latin typeface="Arial"/>
                <a:cs typeface="Arial"/>
              </a:rPr>
              <a:t> </a:t>
            </a:r>
            <a:r>
              <a:rPr sz="2800" spc="-100" dirty="0">
                <a:solidFill>
                  <a:srgbClr val="006699"/>
                </a:solidFill>
                <a:latin typeface="Arial"/>
                <a:cs typeface="Arial"/>
              </a:rPr>
              <a:t>geleneğidir.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4819" y="5726379"/>
            <a:ext cx="22148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30630" algn="l"/>
              </a:tabLst>
            </a:pPr>
            <a:r>
              <a:rPr sz="2800" spc="-105" dirty="0">
                <a:solidFill>
                  <a:srgbClr val="FF0000"/>
                </a:solidFill>
                <a:latin typeface="Arial"/>
                <a:cs typeface="Arial"/>
              </a:rPr>
              <a:t>Ma</a:t>
            </a:r>
            <a:r>
              <a:rPr sz="2800" spc="-135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2800" spc="-125" dirty="0">
                <a:solidFill>
                  <a:srgbClr val="FF0000"/>
                </a:solidFill>
                <a:latin typeface="Arial"/>
                <a:cs typeface="Arial"/>
              </a:rPr>
              <a:t>ale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2800" spc="-130" dirty="0">
                <a:solidFill>
                  <a:srgbClr val="FF0000"/>
                </a:solidFill>
                <a:latin typeface="Arial"/>
                <a:cs typeface="Arial"/>
              </a:rPr>
              <a:t>Ör</a:t>
            </a:r>
            <a:r>
              <a:rPr sz="2800" spc="-14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800" spc="-130" dirty="0">
                <a:solidFill>
                  <a:srgbClr val="FF0000"/>
                </a:solidFill>
                <a:latin typeface="Arial"/>
                <a:cs typeface="Arial"/>
              </a:rPr>
              <a:t>eği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6870" y="1646936"/>
            <a:ext cx="42214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Arial"/>
                <a:cs typeface="Arial"/>
              </a:rPr>
              <a:t>TEŞEKKÜRLER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39316" y="2307717"/>
            <a:ext cx="4196080" cy="0"/>
          </a:xfrm>
          <a:custGeom>
            <a:avLst/>
            <a:gdLst/>
            <a:ahLst/>
            <a:cxnLst/>
            <a:rect l="l" t="t" r="r" b="b"/>
            <a:pathLst>
              <a:path w="4196080">
                <a:moveTo>
                  <a:pt x="0" y="0"/>
                </a:moveTo>
                <a:lnTo>
                  <a:pt x="4195572" y="0"/>
                </a:lnTo>
              </a:path>
            </a:pathLst>
          </a:custGeom>
          <a:ln w="59436">
            <a:solidFill>
              <a:srgbClr val="006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83383" y="3522090"/>
            <a:ext cx="4346575" cy="2172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3525" marR="258445" algn="ctr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6699"/>
                </a:solidFill>
                <a:latin typeface="Arial"/>
                <a:cs typeface="Arial"/>
              </a:rPr>
              <a:t>Doç. </a:t>
            </a:r>
            <a:r>
              <a:rPr sz="3200" spc="-60" dirty="0">
                <a:solidFill>
                  <a:srgbClr val="006699"/>
                </a:solidFill>
                <a:latin typeface="Arial"/>
                <a:cs typeface="Arial"/>
              </a:rPr>
              <a:t>Dr. </a:t>
            </a:r>
            <a:r>
              <a:rPr sz="3200" dirty="0">
                <a:solidFill>
                  <a:srgbClr val="006699"/>
                </a:solidFill>
                <a:latin typeface="Arial"/>
                <a:cs typeface="Arial"/>
              </a:rPr>
              <a:t>Esvet</a:t>
            </a:r>
            <a:r>
              <a:rPr sz="3200" spc="-235" dirty="0">
                <a:solidFill>
                  <a:srgbClr val="00669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6699"/>
                </a:solidFill>
                <a:latin typeface="Arial"/>
                <a:cs typeface="Arial"/>
              </a:rPr>
              <a:t>Akbaş  </a:t>
            </a:r>
            <a:r>
              <a:rPr sz="3200" spc="-35" dirty="0">
                <a:solidFill>
                  <a:srgbClr val="006699"/>
                </a:solidFill>
                <a:latin typeface="Arial"/>
                <a:cs typeface="Arial"/>
              </a:rPr>
              <a:t>VAN-2013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6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200" spc="-5" dirty="0">
                <a:solidFill>
                  <a:srgbClr val="006699"/>
                </a:solidFill>
                <a:latin typeface="Arial"/>
                <a:cs typeface="Arial"/>
                <a:hlinkClick r:id="rId2"/>
              </a:rPr>
              <a:t>esvakbas@hotmail.com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5416" y="273761"/>
            <a:ext cx="73101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0" dirty="0">
                <a:solidFill>
                  <a:srgbClr val="006666"/>
                </a:solidFill>
              </a:rPr>
              <a:t>ALINTI </a:t>
            </a:r>
            <a:r>
              <a:rPr sz="2800" spc="-105" dirty="0">
                <a:solidFill>
                  <a:srgbClr val="006666"/>
                </a:solidFill>
              </a:rPr>
              <a:t>YAPILDIĞININ </a:t>
            </a:r>
            <a:r>
              <a:rPr sz="2800" spc="-135" dirty="0">
                <a:solidFill>
                  <a:srgbClr val="006666"/>
                </a:solidFill>
              </a:rPr>
              <a:t>BELİRTİLMESİ</a:t>
            </a:r>
            <a:r>
              <a:rPr sz="2800" spc="-250" dirty="0">
                <a:solidFill>
                  <a:srgbClr val="006666"/>
                </a:solidFill>
              </a:rPr>
              <a:t> </a:t>
            </a:r>
            <a:r>
              <a:rPr sz="2800" spc="-135" dirty="0">
                <a:solidFill>
                  <a:srgbClr val="006666"/>
                </a:solidFill>
              </a:rPr>
              <a:t>GEREKMEYEN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564763" y="914146"/>
            <a:ext cx="23558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10" dirty="0">
                <a:solidFill>
                  <a:srgbClr val="006666"/>
                </a:solidFill>
                <a:latin typeface="Trebuchet MS"/>
                <a:cs typeface="Trebuchet MS"/>
              </a:rPr>
              <a:t>DURUMLAR;</a:t>
            </a:r>
            <a:r>
              <a:rPr sz="2775" b="1" spc="-165" baseline="25525" dirty="0">
                <a:solidFill>
                  <a:srgbClr val="006666"/>
                </a:solidFill>
                <a:latin typeface="Trebuchet MS"/>
                <a:cs typeface="Trebuchet MS"/>
              </a:rPr>
              <a:t>[1-3]</a:t>
            </a:r>
            <a:endParaRPr sz="2775" baseline="25525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5993384"/>
            <a:ext cx="30867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spc="-110" dirty="0">
                <a:solidFill>
                  <a:srgbClr val="006666"/>
                </a:solidFill>
                <a:latin typeface="Arial"/>
                <a:cs typeface="Arial"/>
              </a:rPr>
              <a:t>Atasözleri,</a:t>
            </a:r>
            <a:r>
              <a:rPr sz="2800" spc="-17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2800" spc="-105" dirty="0">
                <a:solidFill>
                  <a:srgbClr val="006666"/>
                </a:solidFill>
                <a:latin typeface="Arial"/>
                <a:cs typeface="Arial"/>
              </a:rPr>
              <a:t>deyişler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5600" algn="l"/>
              </a:tabLst>
            </a:pPr>
            <a:r>
              <a:rPr spc="-175" dirty="0"/>
              <a:t>Herkesçe </a:t>
            </a:r>
            <a:r>
              <a:rPr spc="-65" dirty="0"/>
              <a:t>bilinen, </a:t>
            </a:r>
            <a:r>
              <a:rPr spc="-155" dirty="0"/>
              <a:t>herkesçe </a:t>
            </a:r>
            <a:r>
              <a:rPr spc="-80" dirty="0"/>
              <a:t>tekrarlanan</a:t>
            </a:r>
            <a:r>
              <a:rPr spc="-135" dirty="0"/>
              <a:t> </a:t>
            </a:r>
            <a:r>
              <a:rPr spc="-30" dirty="0"/>
              <a:t>terimler.</a:t>
            </a:r>
          </a:p>
          <a:p>
            <a:pPr marL="355600" indent="-342900">
              <a:lnSpc>
                <a:spcPct val="100000"/>
              </a:lnSpc>
              <a:spcBef>
                <a:spcPts val="2355"/>
              </a:spcBef>
              <a:buFont typeface="Wingdings"/>
              <a:buChar char=""/>
              <a:tabLst>
                <a:tab pos="355600" algn="l"/>
              </a:tabLst>
            </a:pPr>
            <a:r>
              <a:rPr spc="-125" dirty="0"/>
              <a:t>Üzerinde </a:t>
            </a:r>
            <a:r>
              <a:rPr spc="-145" dirty="0"/>
              <a:t>çok </a:t>
            </a:r>
            <a:r>
              <a:rPr spc="-130" dirty="0"/>
              <a:t>konuşulmuş </a:t>
            </a:r>
            <a:r>
              <a:rPr spc="-155" dirty="0"/>
              <a:t>ve </a:t>
            </a:r>
            <a:r>
              <a:rPr spc="-170" dirty="0"/>
              <a:t>yazılmış</a:t>
            </a:r>
            <a:r>
              <a:rPr spc="-105" dirty="0"/>
              <a:t> </a:t>
            </a:r>
            <a:r>
              <a:rPr spc="-85" dirty="0"/>
              <a:t>bulgular.</a:t>
            </a:r>
          </a:p>
          <a:p>
            <a:pPr marL="355600" indent="-342900">
              <a:lnSpc>
                <a:spcPct val="100000"/>
              </a:lnSpc>
              <a:spcBef>
                <a:spcPts val="2355"/>
              </a:spcBef>
              <a:buFont typeface="Wingdings"/>
              <a:buChar char=""/>
              <a:tabLst>
                <a:tab pos="355600" algn="l"/>
              </a:tabLst>
            </a:pPr>
            <a:r>
              <a:rPr spc="-185" dirty="0"/>
              <a:t>Sözlük, </a:t>
            </a:r>
            <a:r>
              <a:rPr spc="-105" dirty="0"/>
              <a:t>ansiklopedi, </a:t>
            </a:r>
            <a:r>
              <a:rPr spc="-75" dirty="0"/>
              <a:t>el </a:t>
            </a:r>
            <a:r>
              <a:rPr spc="-70" dirty="0"/>
              <a:t>kitabı </a:t>
            </a:r>
            <a:r>
              <a:rPr spc="-65" dirty="0"/>
              <a:t>bilgilerindeki </a:t>
            </a:r>
            <a:r>
              <a:rPr spc="-95" dirty="0"/>
              <a:t>anonim</a:t>
            </a:r>
            <a:r>
              <a:rPr spc="-260" dirty="0"/>
              <a:t> </a:t>
            </a:r>
            <a:r>
              <a:rPr spc="-130" dirty="0"/>
              <a:t>yazılar.</a:t>
            </a:r>
          </a:p>
          <a:p>
            <a:pPr marL="355600" indent="-342900">
              <a:lnSpc>
                <a:spcPct val="100000"/>
              </a:lnSpc>
              <a:spcBef>
                <a:spcPts val="2350"/>
              </a:spcBef>
              <a:buFont typeface="Wingdings"/>
              <a:buChar char=""/>
              <a:tabLst>
                <a:tab pos="355600" algn="l"/>
              </a:tabLst>
            </a:pPr>
            <a:r>
              <a:rPr spc="-65" dirty="0"/>
              <a:t>Orijinalliği </a:t>
            </a:r>
            <a:r>
              <a:rPr spc="-125" dirty="0"/>
              <a:t>olmayan </a:t>
            </a:r>
            <a:r>
              <a:rPr spc="-145" dirty="0"/>
              <a:t>gözlem </a:t>
            </a:r>
            <a:r>
              <a:rPr spc="-155" dirty="0"/>
              <a:t>ve</a:t>
            </a:r>
            <a:r>
              <a:rPr spc="-245" dirty="0"/>
              <a:t> </a:t>
            </a:r>
            <a:r>
              <a:rPr spc="-25" dirty="0"/>
              <a:t>fikirler.</a:t>
            </a:r>
          </a:p>
          <a:p>
            <a:pPr marL="355600" indent="-342900">
              <a:lnSpc>
                <a:spcPct val="100000"/>
              </a:lnSpc>
              <a:spcBef>
                <a:spcPts val="2355"/>
              </a:spcBef>
              <a:buFont typeface="Wingdings"/>
              <a:buChar char=""/>
              <a:tabLst>
                <a:tab pos="355600" algn="l"/>
              </a:tabLst>
            </a:pPr>
            <a:r>
              <a:rPr spc="-85" dirty="0"/>
              <a:t>Telif </a:t>
            </a:r>
            <a:r>
              <a:rPr spc="-145" dirty="0"/>
              <a:t>hakkı </a:t>
            </a:r>
            <a:r>
              <a:rPr spc="-130" dirty="0"/>
              <a:t>koruması </a:t>
            </a:r>
            <a:r>
              <a:rPr spc="-55" dirty="0"/>
              <a:t>bitmiş</a:t>
            </a:r>
            <a:r>
              <a:rPr spc="-185" dirty="0"/>
              <a:t> </a:t>
            </a:r>
            <a:r>
              <a:rPr spc="-100" dirty="0"/>
              <a:t>eserler.</a:t>
            </a:r>
          </a:p>
          <a:p>
            <a:pPr marL="355600" indent="-342900">
              <a:lnSpc>
                <a:spcPct val="100000"/>
              </a:lnSpc>
              <a:spcBef>
                <a:spcPts val="2350"/>
              </a:spcBef>
              <a:buFont typeface="Wingdings"/>
              <a:buChar char=""/>
              <a:tabLst>
                <a:tab pos="355600" algn="l"/>
              </a:tabLst>
            </a:pPr>
            <a:r>
              <a:rPr spc="-165" dirty="0"/>
              <a:t>Kamuoyuna </a:t>
            </a:r>
            <a:r>
              <a:rPr spc="-160" dirty="0"/>
              <a:t>açık, </a:t>
            </a:r>
            <a:r>
              <a:rPr spc="-130" dirty="0"/>
              <a:t>genel</a:t>
            </a:r>
            <a:r>
              <a:rPr spc="-110" dirty="0"/>
              <a:t> </a:t>
            </a:r>
            <a:r>
              <a:rPr spc="-55" dirty="0"/>
              <a:t>bilgiler.</a:t>
            </a:r>
          </a:p>
          <a:p>
            <a:pPr marL="4369435">
              <a:lnSpc>
                <a:spcPct val="100000"/>
              </a:lnSpc>
              <a:spcBef>
                <a:spcPts val="2215"/>
              </a:spcBef>
            </a:pPr>
            <a:r>
              <a:rPr sz="1200" spc="-5" dirty="0"/>
              <a:t>[1]. </a:t>
            </a:r>
            <a:r>
              <a:rPr sz="1200" spc="-105" dirty="0"/>
              <a:t>Şencan </a:t>
            </a:r>
            <a:r>
              <a:rPr sz="1200" spc="-55" dirty="0"/>
              <a:t>2002, </a:t>
            </a:r>
            <a:r>
              <a:rPr sz="1200" spc="-45" dirty="0"/>
              <a:t>Bilimsel </a:t>
            </a:r>
            <a:r>
              <a:rPr sz="1200" spc="-125" dirty="0"/>
              <a:t>Yazım</a:t>
            </a:r>
            <a:r>
              <a:rPr sz="1200" spc="-100" dirty="0"/>
              <a:t> </a:t>
            </a:r>
            <a:r>
              <a:rPr sz="1200" spc="-45" dirty="0"/>
              <a:t>:586.</a:t>
            </a:r>
            <a:endParaRPr sz="1200"/>
          </a:p>
        </p:txBody>
      </p:sp>
      <p:sp>
        <p:nvSpPr>
          <p:cNvPr id="6" name="object 6"/>
          <p:cNvSpPr txBox="1"/>
          <p:nvPr/>
        </p:nvSpPr>
        <p:spPr>
          <a:xfrm>
            <a:off x="4435602" y="6066840"/>
            <a:ext cx="43472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200" dirty="0">
                <a:solidFill>
                  <a:srgbClr val="006666"/>
                </a:solidFill>
                <a:latin typeface="Arial"/>
                <a:cs typeface="Arial"/>
              </a:rPr>
              <a:t>[2]</a:t>
            </a:r>
            <a:r>
              <a:rPr sz="1200" dirty="0">
                <a:solidFill>
                  <a:srgbClr val="CC99FF"/>
                </a:solidFill>
                <a:latin typeface="Arial"/>
                <a:cs typeface="Arial"/>
              </a:rPr>
              <a:t> </a:t>
            </a:r>
            <a:r>
              <a:rPr sz="1200" u="sng" spc="-20" dirty="0">
                <a:solidFill>
                  <a:srgbClr val="CC99FF"/>
                </a:solidFill>
                <a:uFill>
                  <a:solidFill>
                    <a:srgbClr val="CC99FF"/>
                  </a:solidFill>
                </a:uFill>
                <a:latin typeface="Arial"/>
                <a:cs typeface="Arial"/>
                <a:hlinkClick r:id="rId2"/>
              </a:rPr>
              <a:t>http://www.bilimselarastirma.com/belge/oku/150/ </a:t>
            </a:r>
            <a:r>
              <a:rPr sz="1200" spc="-2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006666"/>
                </a:solidFill>
                <a:latin typeface="Arial"/>
                <a:cs typeface="Arial"/>
              </a:rPr>
              <a:t>[3</a:t>
            </a:r>
            <a:r>
              <a:rPr sz="1200" spc="-55" dirty="0">
                <a:solidFill>
                  <a:srgbClr val="006666"/>
                </a:solidFill>
                <a:latin typeface="Arial"/>
                <a:cs typeface="Arial"/>
                <a:hlinkClick r:id="rId3"/>
              </a:rPr>
              <a:t>]ht</a:t>
            </a:r>
            <a:r>
              <a:rPr sz="1200" spc="-55" dirty="0">
                <a:solidFill>
                  <a:srgbClr val="006666"/>
                </a:solidFill>
                <a:latin typeface="Arial"/>
                <a:cs typeface="Arial"/>
              </a:rPr>
              <a:t>t</a:t>
            </a:r>
            <a:r>
              <a:rPr sz="1200" spc="-55" dirty="0">
                <a:solidFill>
                  <a:srgbClr val="006666"/>
                </a:solidFill>
                <a:latin typeface="Arial"/>
                <a:cs typeface="Arial"/>
                <a:hlinkClick r:id="rId3"/>
              </a:rPr>
              <a:t>p://tr.wikipedia.org/wiki/Al%C4%B1nt%C4%B1_Kurallar%C4%B1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0168" y="696442"/>
            <a:ext cx="7235825" cy="1489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>
              <a:lnSpc>
                <a:spcPct val="150100"/>
              </a:lnSpc>
              <a:spcBef>
                <a:spcPts val="95"/>
              </a:spcBef>
            </a:pPr>
            <a:r>
              <a:rPr sz="3200" b="0" spc="-125" dirty="0">
                <a:solidFill>
                  <a:srgbClr val="006666"/>
                </a:solidFill>
                <a:latin typeface="Arial"/>
                <a:cs typeface="Arial"/>
              </a:rPr>
              <a:t>Hukukta, </a:t>
            </a:r>
            <a:r>
              <a:rPr sz="3200" b="0" spc="-215" dirty="0">
                <a:solidFill>
                  <a:srgbClr val="006666"/>
                </a:solidFill>
                <a:latin typeface="Arial"/>
                <a:cs typeface="Arial"/>
              </a:rPr>
              <a:t>yasayı </a:t>
            </a:r>
            <a:r>
              <a:rPr sz="3200" b="0" spc="-100" dirty="0">
                <a:solidFill>
                  <a:srgbClr val="006666"/>
                </a:solidFill>
                <a:latin typeface="Arial"/>
                <a:cs typeface="Arial"/>
              </a:rPr>
              <a:t>bilmemek </a:t>
            </a:r>
            <a:r>
              <a:rPr sz="3200" b="0" spc="-120" dirty="0">
                <a:solidFill>
                  <a:srgbClr val="006666"/>
                </a:solidFill>
                <a:latin typeface="Arial"/>
                <a:cs typeface="Arial"/>
              </a:rPr>
              <a:t>mazeret</a:t>
            </a:r>
            <a:r>
              <a:rPr sz="3200" b="0" spc="-254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3200" b="0" spc="-75" dirty="0">
                <a:solidFill>
                  <a:srgbClr val="006666"/>
                </a:solidFill>
                <a:latin typeface="Arial"/>
                <a:cs typeface="Arial"/>
              </a:rPr>
              <a:t>değildir,  </a:t>
            </a:r>
            <a:r>
              <a:rPr sz="3200" b="0" spc="-70" dirty="0">
                <a:solidFill>
                  <a:srgbClr val="006666"/>
                </a:solidFill>
                <a:latin typeface="Arial"/>
                <a:cs typeface="Arial"/>
              </a:rPr>
              <a:t>denir.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0168" y="2501264"/>
            <a:ext cx="7398384" cy="2703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99970">
              <a:lnSpc>
                <a:spcPct val="100000"/>
              </a:lnSpc>
              <a:spcBef>
                <a:spcPts val="105"/>
              </a:spcBef>
            </a:pPr>
            <a:r>
              <a:rPr sz="3200" b="1" spc="-200" dirty="0">
                <a:solidFill>
                  <a:srgbClr val="006666"/>
                </a:solidFill>
                <a:latin typeface="Trebuchet MS"/>
                <a:cs typeface="Trebuchet MS"/>
              </a:rPr>
              <a:t>Eğer </a:t>
            </a:r>
            <a:r>
              <a:rPr sz="3200" b="1" spc="-160" dirty="0">
                <a:solidFill>
                  <a:srgbClr val="006666"/>
                </a:solidFill>
                <a:latin typeface="Trebuchet MS"/>
                <a:cs typeface="Trebuchet MS"/>
              </a:rPr>
              <a:t>tesadüf</a:t>
            </a:r>
            <a:r>
              <a:rPr sz="3200" b="1" spc="-310" dirty="0">
                <a:solidFill>
                  <a:srgbClr val="006666"/>
                </a:solidFill>
                <a:latin typeface="Trebuchet MS"/>
                <a:cs typeface="Trebuchet MS"/>
              </a:rPr>
              <a:t> </a:t>
            </a:r>
            <a:r>
              <a:rPr sz="3200" b="1" spc="-155" dirty="0">
                <a:solidFill>
                  <a:srgbClr val="006666"/>
                </a:solidFill>
                <a:latin typeface="Trebuchet MS"/>
                <a:cs typeface="Trebuchet MS"/>
              </a:rPr>
              <a:t>değilse</a:t>
            </a:r>
            <a:r>
              <a:rPr sz="2800" spc="-155" dirty="0">
                <a:solidFill>
                  <a:srgbClr val="006666"/>
                </a:solidFill>
                <a:latin typeface="Arial"/>
                <a:cs typeface="Arial"/>
              </a:rPr>
              <a:t>,</a:t>
            </a:r>
            <a:endParaRPr sz="2800">
              <a:latin typeface="Arial"/>
              <a:cs typeface="Arial"/>
            </a:endParaRPr>
          </a:p>
          <a:p>
            <a:pPr marL="12700" marR="5080" indent="80645">
              <a:lnSpc>
                <a:spcPct val="170000"/>
              </a:lnSpc>
              <a:spcBef>
                <a:spcPts val="100"/>
              </a:spcBef>
            </a:pPr>
            <a:r>
              <a:rPr sz="2800" spc="-20" dirty="0">
                <a:solidFill>
                  <a:srgbClr val="006666"/>
                </a:solidFill>
                <a:latin typeface="Arial"/>
                <a:cs typeface="Arial"/>
              </a:rPr>
              <a:t>bir </a:t>
            </a:r>
            <a:r>
              <a:rPr sz="2800" spc="-125" dirty="0">
                <a:solidFill>
                  <a:srgbClr val="006666"/>
                </a:solidFill>
                <a:latin typeface="Arial"/>
                <a:cs typeface="Arial"/>
              </a:rPr>
              <a:t>eserdeki </a:t>
            </a:r>
            <a:r>
              <a:rPr sz="2800" spc="-20" dirty="0">
                <a:solidFill>
                  <a:srgbClr val="006666"/>
                </a:solidFill>
                <a:latin typeface="Arial"/>
                <a:cs typeface="Arial"/>
              </a:rPr>
              <a:t>bir </a:t>
            </a:r>
            <a:r>
              <a:rPr sz="2800" spc="-5" dirty="0">
                <a:solidFill>
                  <a:srgbClr val="006666"/>
                </a:solidFill>
                <a:latin typeface="Arial"/>
                <a:cs typeface="Arial"/>
              </a:rPr>
              <a:t>fikri </a:t>
            </a:r>
            <a:r>
              <a:rPr sz="2800" spc="-114" dirty="0">
                <a:solidFill>
                  <a:srgbClr val="006666"/>
                </a:solidFill>
                <a:latin typeface="Arial"/>
                <a:cs typeface="Arial"/>
              </a:rPr>
              <a:t>kalıp </a:t>
            </a:r>
            <a:r>
              <a:rPr sz="2800" spc="-95" dirty="0">
                <a:solidFill>
                  <a:srgbClr val="006666"/>
                </a:solidFill>
                <a:latin typeface="Arial"/>
                <a:cs typeface="Arial"/>
              </a:rPr>
              <a:t>halinde </a:t>
            </a:r>
            <a:r>
              <a:rPr sz="2800" spc="-155" dirty="0">
                <a:solidFill>
                  <a:srgbClr val="006666"/>
                </a:solidFill>
                <a:latin typeface="Arial"/>
                <a:cs typeface="Arial"/>
              </a:rPr>
              <a:t>olmasa </a:t>
            </a:r>
            <a:r>
              <a:rPr sz="2800" spc="-60" dirty="0">
                <a:solidFill>
                  <a:srgbClr val="006666"/>
                </a:solidFill>
                <a:latin typeface="Arial"/>
                <a:cs typeface="Arial"/>
              </a:rPr>
              <a:t>bile </a:t>
            </a:r>
            <a:r>
              <a:rPr sz="2800" spc="-5" dirty="0">
                <a:solidFill>
                  <a:srgbClr val="006666"/>
                </a:solidFill>
                <a:latin typeface="Arial"/>
                <a:cs typeface="Arial"/>
              </a:rPr>
              <a:t>fikir  </a:t>
            </a:r>
            <a:r>
              <a:rPr sz="2800" spc="-95" dirty="0">
                <a:solidFill>
                  <a:srgbClr val="006666"/>
                </a:solidFill>
                <a:latin typeface="Arial"/>
                <a:cs typeface="Arial"/>
              </a:rPr>
              <a:t>halinde </a:t>
            </a:r>
            <a:r>
              <a:rPr sz="2800" spc="-110" dirty="0">
                <a:solidFill>
                  <a:srgbClr val="006666"/>
                </a:solidFill>
                <a:latin typeface="Arial"/>
                <a:cs typeface="Arial"/>
              </a:rPr>
              <a:t>alıp </a:t>
            </a:r>
            <a:r>
              <a:rPr sz="2800" spc="-140" dirty="0">
                <a:solidFill>
                  <a:srgbClr val="006666"/>
                </a:solidFill>
                <a:latin typeface="Arial"/>
                <a:cs typeface="Arial"/>
              </a:rPr>
              <a:t>aynen </a:t>
            </a:r>
            <a:r>
              <a:rPr sz="2800" spc="-105" dirty="0">
                <a:solidFill>
                  <a:srgbClr val="006666"/>
                </a:solidFill>
                <a:latin typeface="Arial"/>
                <a:cs typeface="Arial"/>
              </a:rPr>
              <a:t>kullanmak </a:t>
            </a:r>
            <a:r>
              <a:rPr sz="2800" spc="-155" dirty="0">
                <a:solidFill>
                  <a:srgbClr val="006666"/>
                </a:solidFill>
                <a:latin typeface="Arial"/>
                <a:cs typeface="Arial"/>
              </a:rPr>
              <a:t>ve </a:t>
            </a:r>
            <a:r>
              <a:rPr sz="2800" spc="-95" dirty="0">
                <a:solidFill>
                  <a:srgbClr val="006666"/>
                </a:solidFill>
                <a:latin typeface="Arial"/>
                <a:cs typeface="Arial"/>
              </a:rPr>
              <a:t>bunu</a:t>
            </a:r>
            <a:r>
              <a:rPr sz="2800" spc="-254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2800" spc="-65" dirty="0">
                <a:solidFill>
                  <a:srgbClr val="006666"/>
                </a:solidFill>
                <a:latin typeface="Arial"/>
                <a:cs typeface="Arial"/>
              </a:rPr>
              <a:t>belirtmemek  </a:t>
            </a:r>
            <a:r>
              <a:rPr sz="2800" spc="-95" dirty="0">
                <a:solidFill>
                  <a:srgbClr val="006666"/>
                </a:solidFill>
                <a:latin typeface="Arial"/>
                <a:cs typeface="Arial"/>
              </a:rPr>
              <a:t>öncelikle </a:t>
            </a:r>
            <a:r>
              <a:rPr sz="2800" spc="-30" dirty="0">
                <a:solidFill>
                  <a:srgbClr val="006666"/>
                </a:solidFill>
                <a:latin typeface="Arial"/>
                <a:cs typeface="Arial"/>
              </a:rPr>
              <a:t>etik </a:t>
            </a:r>
            <a:r>
              <a:rPr sz="2800" spc="-70" dirty="0">
                <a:solidFill>
                  <a:srgbClr val="006666"/>
                </a:solidFill>
                <a:latin typeface="Arial"/>
                <a:cs typeface="Arial"/>
              </a:rPr>
              <a:t>değildir </a:t>
            </a:r>
            <a:r>
              <a:rPr sz="2800" spc="-155" dirty="0">
                <a:solidFill>
                  <a:srgbClr val="006666"/>
                </a:solidFill>
                <a:latin typeface="Arial"/>
                <a:cs typeface="Arial"/>
              </a:rPr>
              <a:t>ve </a:t>
            </a:r>
            <a:r>
              <a:rPr sz="2800" spc="-95" dirty="0">
                <a:solidFill>
                  <a:srgbClr val="006666"/>
                </a:solidFill>
                <a:latin typeface="Arial"/>
                <a:cs typeface="Arial"/>
              </a:rPr>
              <a:t>bu </a:t>
            </a:r>
            <a:r>
              <a:rPr sz="2800" spc="-75" dirty="0">
                <a:solidFill>
                  <a:srgbClr val="006666"/>
                </a:solidFill>
                <a:latin typeface="Arial"/>
                <a:cs typeface="Arial"/>
              </a:rPr>
              <a:t>durum </a:t>
            </a:r>
            <a:r>
              <a:rPr sz="2800" spc="-55" dirty="0">
                <a:solidFill>
                  <a:srgbClr val="006666"/>
                </a:solidFill>
                <a:latin typeface="Arial"/>
                <a:cs typeface="Arial"/>
              </a:rPr>
              <a:t>intihal`e</a:t>
            </a:r>
            <a:r>
              <a:rPr sz="2800" spc="-42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2800" spc="-35" dirty="0">
                <a:solidFill>
                  <a:srgbClr val="006666"/>
                </a:solidFill>
                <a:latin typeface="Arial"/>
                <a:cs typeface="Arial"/>
              </a:rPr>
              <a:t>girer</a:t>
            </a:r>
            <a:r>
              <a:rPr sz="2775" spc="-52" baseline="25525" dirty="0">
                <a:solidFill>
                  <a:srgbClr val="006666"/>
                </a:solidFill>
                <a:latin typeface="Arial"/>
                <a:cs typeface="Arial"/>
              </a:rPr>
              <a:t>[3]</a:t>
            </a:r>
            <a:r>
              <a:rPr sz="2800" spc="-35" dirty="0">
                <a:solidFill>
                  <a:srgbClr val="006666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4644" y="5827572"/>
            <a:ext cx="38519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6699"/>
                </a:solidFill>
                <a:latin typeface="Arial"/>
                <a:cs typeface="Arial"/>
              </a:rPr>
              <a:t>[3]. </a:t>
            </a:r>
            <a:r>
              <a:rPr sz="1400" spc="-105" dirty="0">
                <a:solidFill>
                  <a:srgbClr val="006699"/>
                </a:solidFill>
                <a:latin typeface="Arial"/>
                <a:cs typeface="Arial"/>
              </a:rPr>
              <a:t>Karasar, </a:t>
            </a:r>
            <a:r>
              <a:rPr sz="1400" spc="-70" dirty="0">
                <a:solidFill>
                  <a:srgbClr val="006699"/>
                </a:solidFill>
                <a:latin typeface="Arial"/>
                <a:cs typeface="Arial"/>
              </a:rPr>
              <a:t>N. 1994, </a:t>
            </a:r>
            <a:r>
              <a:rPr sz="1400" spc="-50" dirty="0">
                <a:solidFill>
                  <a:srgbClr val="006699"/>
                </a:solidFill>
                <a:latin typeface="Arial"/>
                <a:cs typeface="Arial"/>
              </a:rPr>
              <a:t>Bilimsel </a:t>
            </a:r>
            <a:r>
              <a:rPr sz="1400" spc="-60" dirty="0">
                <a:solidFill>
                  <a:srgbClr val="006699"/>
                </a:solidFill>
                <a:latin typeface="Arial"/>
                <a:cs typeface="Arial"/>
              </a:rPr>
              <a:t>Araştırma </a:t>
            </a:r>
            <a:r>
              <a:rPr sz="1400" spc="-75" dirty="0">
                <a:solidFill>
                  <a:srgbClr val="006699"/>
                </a:solidFill>
                <a:latin typeface="Arial"/>
                <a:cs typeface="Arial"/>
              </a:rPr>
              <a:t>Yöntemi</a:t>
            </a:r>
            <a:r>
              <a:rPr sz="1400" spc="-245" dirty="0">
                <a:solidFill>
                  <a:srgbClr val="006699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006699"/>
                </a:solidFill>
                <a:latin typeface="Arial"/>
                <a:cs typeface="Arial"/>
              </a:rPr>
              <a:t>:192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5635" y="742010"/>
            <a:ext cx="45993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-60" dirty="0">
                <a:solidFill>
                  <a:srgbClr val="000000"/>
                </a:solidFill>
                <a:latin typeface="Arial"/>
                <a:cs typeface="Arial"/>
              </a:rPr>
              <a:t>Literatür </a:t>
            </a:r>
            <a:r>
              <a:rPr sz="3200" b="0" spc="-204" dirty="0">
                <a:solidFill>
                  <a:srgbClr val="000000"/>
                </a:solidFill>
                <a:latin typeface="Arial"/>
                <a:cs typeface="Arial"/>
              </a:rPr>
              <a:t>Tarama</a:t>
            </a:r>
            <a:r>
              <a:rPr sz="3200" b="0" spc="-2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0" spc="-170" dirty="0">
                <a:solidFill>
                  <a:srgbClr val="000000"/>
                </a:solidFill>
                <a:latin typeface="Arial"/>
                <a:cs typeface="Arial"/>
              </a:rPr>
              <a:t>Kaynakları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59048" y="1397635"/>
            <a:ext cx="1632585" cy="1239520"/>
          </a:xfrm>
          <a:custGeom>
            <a:avLst/>
            <a:gdLst/>
            <a:ahLst/>
            <a:cxnLst/>
            <a:rect l="l" t="t" r="r" b="b"/>
            <a:pathLst>
              <a:path w="1632585" h="1239520">
                <a:moveTo>
                  <a:pt x="81129" y="1075348"/>
                </a:moveTo>
                <a:lnTo>
                  <a:pt x="73977" y="1076769"/>
                </a:lnTo>
                <a:lnTo>
                  <a:pt x="67873" y="1080762"/>
                </a:lnTo>
                <a:lnTo>
                  <a:pt x="63626" y="1086992"/>
                </a:lnTo>
                <a:lnTo>
                  <a:pt x="0" y="1239265"/>
                </a:lnTo>
                <a:lnTo>
                  <a:pt x="63829" y="1231645"/>
                </a:lnTo>
                <a:lnTo>
                  <a:pt x="41656" y="1231645"/>
                </a:lnTo>
                <a:lnTo>
                  <a:pt x="18668" y="1201292"/>
                </a:lnTo>
                <a:lnTo>
                  <a:pt x="74926" y="1158810"/>
                </a:lnTo>
                <a:lnTo>
                  <a:pt x="98806" y="1101725"/>
                </a:lnTo>
                <a:lnTo>
                  <a:pt x="100288" y="1094335"/>
                </a:lnTo>
                <a:lnTo>
                  <a:pt x="98853" y="1087183"/>
                </a:lnTo>
                <a:lnTo>
                  <a:pt x="94823" y="1081079"/>
                </a:lnTo>
                <a:lnTo>
                  <a:pt x="88518" y="1076832"/>
                </a:lnTo>
                <a:lnTo>
                  <a:pt x="81129" y="1075348"/>
                </a:lnTo>
                <a:close/>
              </a:path>
              <a:path w="1632585" h="1239520">
                <a:moveTo>
                  <a:pt x="74926" y="1158810"/>
                </a:moveTo>
                <a:lnTo>
                  <a:pt x="18668" y="1201292"/>
                </a:lnTo>
                <a:lnTo>
                  <a:pt x="41656" y="1231645"/>
                </a:lnTo>
                <a:lnTo>
                  <a:pt x="52083" y="1223772"/>
                </a:lnTo>
                <a:lnTo>
                  <a:pt x="47751" y="1223772"/>
                </a:lnTo>
                <a:lnTo>
                  <a:pt x="27939" y="1197610"/>
                </a:lnTo>
                <a:lnTo>
                  <a:pt x="60320" y="1193726"/>
                </a:lnTo>
                <a:lnTo>
                  <a:pt x="74926" y="1158810"/>
                </a:lnTo>
                <a:close/>
              </a:path>
              <a:path w="1632585" h="1239520">
                <a:moveTo>
                  <a:pt x="159257" y="1181862"/>
                </a:moveTo>
                <a:lnTo>
                  <a:pt x="97828" y="1189228"/>
                </a:lnTo>
                <a:lnTo>
                  <a:pt x="41656" y="1231645"/>
                </a:lnTo>
                <a:lnTo>
                  <a:pt x="63829" y="1231645"/>
                </a:lnTo>
                <a:lnTo>
                  <a:pt x="163830" y="1219707"/>
                </a:lnTo>
                <a:lnTo>
                  <a:pt x="180467" y="1198499"/>
                </a:lnTo>
                <a:lnTo>
                  <a:pt x="178099" y="1191327"/>
                </a:lnTo>
                <a:lnTo>
                  <a:pt x="173339" y="1185799"/>
                </a:lnTo>
                <a:lnTo>
                  <a:pt x="166840" y="1182461"/>
                </a:lnTo>
                <a:lnTo>
                  <a:pt x="159257" y="1181862"/>
                </a:lnTo>
                <a:close/>
              </a:path>
              <a:path w="1632585" h="1239520">
                <a:moveTo>
                  <a:pt x="60320" y="1193726"/>
                </a:moveTo>
                <a:lnTo>
                  <a:pt x="27939" y="1197610"/>
                </a:lnTo>
                <a:lnTo>
                  <a:pt x="47751" y="1223772"/>
                </a:lnTo>
                <a:lnTo>
                  <a:pt x="60320" y="1193726"/>
                </a:lnTo>
                <a:close/>
              </a:path>
              <a:path w="1632585" h="1239520">
                <a:moveTo>
                  <a:pt x="97828" y="1189228"/>
                </a:moveTo>
                <a:lnTo>
                  <a:pt x="60320" y="1193726"/>
                </a:lnTo>
                <a:lnTo>
                  <a:pt x="47751" y="1223772"/>
                </a:lnTo>
                <a:lnTo>
                  <a:pt x="52083" y="1223772"/>
                </a:lnTo>
                <a:lnTo>
                  <a:pt x="97828" y="1189228"/>
                </a:lnTo>
                <a:close/>
              </a:path>
              <a:path w="1632585" h="1239520">
                <a:moveTo>
                  <a:pt x="1609471" y="0"/>
                </a:moveTo>
                <a:lnTo>
                  <a:pt x="74926" y="1158810"/>
                </a:lnTo>
                <a:lnTo>
                  <a:pt x="60320" y="1193726"/>
                </a:lnTo>
                <a:lnTo>
                  <a:pt x="97828" y="1189228"/>
                </a:lnTo>
                <a:lnTo>
                  <a:pt x="1632330" y="30479"/>
                </a:lnTo>
                <a:lnTo>
                  <a:pt x="1609471" y="0"/>
                </a:lnTo>
                <a:close/>
              </a:path>
            </a:pathLst>
          </a:custGeom>
          <a:solidFill>
            <a:srgbClr val="0054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55877" y="1411732"/>
            <a:ext cx="171450" cy="1225550"/>
          </a:xfrm>
          <a:custGeom>
            <a:avLst/>
            <a:gdLst/>
            <a:ahLst/>
            <a:cxnLst/>
            <a:rect l="l" t="t" r="r" b="b"/>
            <a:pathLst>
              <a:path w="171450" h="1225550">
                <a:moveTo>
                  <a:pt x="15200" y="1058404"/>
                </a:moveTo>
                <a:lnTo>
                  <a:pt x="8197" y="1061212"/>
                </a:lnTo>
                <a:lnTo>
                  <a:pt x="2845" y="1066571"/>
                </a:lnTo>
                <a:lnTo>
                  <a:pt x="53" y="1073324"/>
                </a:lnTo>
                <a:lnTo>
                  <a:pt x="0" y="1080625"/>
                </a:lnTo>
                <a:lnTo>
                  <a:pt x="2863" y="1087627"/>
                </a:lnTo>
                <a:lnTo>
                  <a:pt x="93922" y="1225168"/>
                </a:lnTo>
                <a:lnTo>
                  <a:pt x="112574" y="1188592"/>
                </a:lnTo>
                <a:lnTo>
                  <a:pt x="72713" y="1188592"/>
                </a:lnTo>
                <a:lnTo>
                  <a:pt x="68692" y="1118116"/>
                </a:lnTo>
                <a:lnTo>
                  <a:pt x="34613" y="1066672"/>
                </a:lnTo>
                <a:lnTo>
                  <a:pt x="29253" y="1061265"/>
                </a:lnTo>
                <a:lnTo>
                  <a:pt x="22500" y="1058465"/>
                </a:lnTo>
                <a:lnTo>
                  <a:pt x="15200" y="1058404"/>
                </a:lnTo>
                <a:close/>
              </a:path>
              <a:path w="171450" h="1225550">
                <a:moveTo>
                  <a:pt x="68692" y="1118116"/>
                </a:moveTo>
                <a:lnTo>
                  <a:pt x="72713" y="1188592"/>
                </a:lnTo>
                <a:lnTo>
                  <a:pt x="110813" y="1186306"/>
                </a:lnTo>
                <a:lnTo>
                  <a:pt x="110385" y="1178814"/>
                </a:lnTo>
                <a:lnTo>
                  <a:pt x="74745" y="1178814"/>
                </a:lnTo>
                <a:lnTo>
                  <a:pt x="89588" y="1149661"/>
                </a:lnTo>
                <a:lnTo>
                  <a:pt x="68692" y="1118116"/>
                </a:lnTo>
                <a:close/>
              </a:path>
              <a:path w="171450" h="1225550">
                <a:moveTo>
                  <a:pt x="153175" y="1050526"/>
                </a:moveTo>
                <a:lnTo>
                  <a:pt x="145928" y="1051417"/>
                </a:lnTo>
                <a:lnTo>
                  <a:pt x="139539" y="1054951"/>
                </a:lnTo>
                <a:lnTo>
                  <a:pt x="134816" y="1060830"/>
                </a:lnTo>
                <a:lnTo>
                  <a:pt x="106794" y="1115868"/>
                </a:lnTo>
                <a:lnTo>
                  <a:pt x="110813" y="1186306"/>
                </a:lnTo>
                <a:lnTo>
                  <a:pt x="72713" y="1188592"/>
                </a:lnTo>
                <a:lnTo>
                  <a:pt x="112574" y="1188592"/>
                </a:lnTo>
                <a:lnTo>
                  <a:pt x="168852" y="1078229"/>
                </a:lnTo>
                <a:lnTo>
                  <a:pt x="170846" y="1070917"/>
                </a:lnTo>
                <a:lnTo>
                  <a:pt x="169947" y="1063640"/>
                </a:lnTo>
                <a:lnTo>
                  <a:pt x="166405" y="1057245"/>
                </a:lnTo>
                <a:lnTo>
                  <a:pt x="160470" y="1052576"/>
                </a:lnTo>
                <a:lnTo>
                  <a:pt x="153175" y="1050526"/>
                </a:lnTo>
                <a:close/>
              </a:path>
              <a:path w="171450" h="1225550">
                <a:moveTo>
                  <a:pt x="89588" y="1149661"/>
                </a:moveTo>
                <a:lnTo>
                  <a:pt x="74745" y="1178814"/>
                </a:lnTo>
                <a:lnTo>
                  <a:pt x="107638" y="1176908"/>
                </a:lnTo>
                <a:lnTo>
                  <a:pt x="89588" y="1149661"/>
                </a:lnTo>
                <a:close/>
              </a:path>
              <a:path w="171450" h="1225550">
                <a:moveTo>
                  <a:pt x="106794" y="1115868"/>
                </a:moveTo>
                <a:lnTo>
                  <a:pt x="89588" y="1149661"/>
                </a:lnTo>
                <a:lnTo>
                  <a:pt x="107638" y="1176908"/>
                </a:lnTo>
                <a:lnTo>
                  <a:pt x="74745" y="1178814"/>
                </a:lnTo>
                <a:lnTo>
                  <a:pt x="110385" y="1178814"/>
                </a:lnTo>
                <a:lnTo>
                  <a:pt x="106794" y="1115868"/>
                </a:lnTo>
                <a:close/>
              </a:path>
              <a:path w="171450" h="1225550">
                <a:moveTo>
                  <a:pt x="43122" y="0"/>
                </a:moveTo>
                <a:lnTo>
                  <a:pt x="5022" y="2285"/>
                </a:lnTo>
                <a:lnTo>
                  <a:pt x="68692" y="1118116"/>
                </a:lnTo>
                <a:lnTo>
                  <a:pt x="89588" y="1149661"/>
                </a:lnTo>
                <a:lnTo>
                  <a:pt x="106794" y="1115868"/>
                </a:lnTo>
                <a:lnTo>
                  <a:pt x="43122" y="0"/>
                </a:lnTo>
                <a:close/>
              </a:path>
            </a:pathLst>
          </a:custGeom>
          <a:solidFill>
            <a:srgbClr val="0054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69028" y="1397253"/>
            <a:ext cx="1631950" cy="1149350"/>
          </a:xfrm>
          <a:custGeom>
            <a:avLst/>
            <a:gdLst/>
            <a:ahLst/>
            <a:cxnLst/>
            <a:rect l="l" t="t" r="r" b="b"/>
            <a:pathLst>
              <a:path w="1631950" h="1149350">
                <a:moveTo>
                  <a:pt x="1470533" y="1097661"/>
                </a:moveTo>
                <a:lnTo>
                  <a:pt x="1462996" y="1098522"/>
                </a:lnTo>
                <a:lnTo>
                  <a:pt x="1456626" y="1102074"/>
                </a:lnTo>
                <a:lnTo>
                  <a:pt x="1452066" y="1107769"/>
                </a:lnTo>
                <a:lnTo>
                  <a:pt x="1449959" y="1115060"/>
                </a:lnTo>
                <a:lnTo>
                  <a:pt x="1450838" y="1122543"/>
                </a:lnTo>
                <a:lnTo>
                  <a:pt x="1454419" y="1128918"/>
                </a:lnTo>
                <a:lnTo>
                  <a:pt x="1460120" y="1133508"/>
                </a:lnTo>
                <a:lnTo>
                  <a:pt x="1467358" y="1135634"/>
                </a:lnTo>
                <a:lnTo>
                  <a:pt x="1631823" y="1149096"/>
                </a:lnTo>
                <a:lnTo>
                  <a:pt x="1629068" y="1143127"/>
                </a:lnTo>
                <a:lnTo>
                  <a:pt x="1589913" y="1143127"/>
                </a:lnTo>
                <a:lnTo>
                  <a:pt x="1532110" y="1102703"/>
                </a:lnTo>
                <a:lnTo>
                  <a:pt x="1470533" y="1097661"/>
                </a:lnTo>
                <a:close/>
              </a:path>
              <a:path w="1631950" h="1149350">
                <a:moveTo>
                  <a:pt x="1532110" y="1102703"/>
                </a:moveTo>
                <a:lnTo>
                  <a:pt x="1589913" y="1143127"/>
                </a:lnTo>
                <a:lnTo>
                  <a:pt x="1595240" y="1135507"/>
                </a:lnTo>
                <a:lnTo>
                  <a:pt x="1583563" y="1135507"/>
                </a:lnTo>
                <a:lnTo>
                  <a:pt x="1569836" y="1105792"/>
                </a:lnTo>
                <a:lnTo>
                  <a:pt x="1532110" y="1102703"/>
                </a:lnTo>
                <a:close/>
              </a:path>
              <a:path w="1631950" h="1149350">
                <a:moveTo>
                  <a:pt x="1544804" y="988325"/>
                </a:moveTo>
                <a:lnTo>
                  <a:pt x="1537462" y="990092"/>
                </a:lnTo>
                <a:lnTo>
                  <a:pt x="1531314" y="994505"/>
                </a:lnTo>
                <a:lnTo>
                  <a:pt x="1527524" y="1000728"/>
                </a:lnTo>
                <a:lnTo>
                  <a:pt x="1526353" y="1007951"/>
                </a:lnTo>
                <a:lnTo>
                  <a:pt x="1528064" y="1015365"/>
                </a:lnTo>
                <a:lnTo>
                  <a:pt x="1553988" y="1071485"/>
                </a:lnTo>
                <a:lnTo>
                  <a:pt x="1611757" y="1111885"/>
                </a:lnTo>
                <a:lnTo>
                  <a:pt x="1589913" y="1143127"/>
                </a:lnTo>
                <a:lnTo>
                  <a:pt x="1629068" y="1143127"/>
                </a:lnTo>
                <a:lnTo>
                  <a:pt x="1562735" y="999363"/>
                </a:lnTo>
                <a:lnTo>
                  <a:pt x="1558250" y="993270"/>
                </a:lnTo>
                <a:lnTo>
                  <a:pt x="1552003" y="989488"/>
                </a:lnTo>
                <a:lnTo>
                  <a:pt x="1544804" y="988325"/>
                </a:lnTo>
                <a:close/>
              </a:path>
              <a:path w="1631950" h="1149350">
                <a:moveTo>
                  <a:pt x="1569836" y="1105792"/>
                </a:moveTo>
                <a:lnTo>
                  <a:pt x="1583563" y="1135507"/>
                </a:lnTo>
                <a:lnTo>
                  <a:pt x="1602359" y="1108456"/>
                </a:lnTo>
                <a:lnTo>
                  <a:pt x="1569836" y="1105792"/>
                </a:lnTo>
                <a:close/>
              </a:path>
              <a:path w="1631950" h="1149350">
                <a:moveTo>
                  <a:pt x="1553988" y="1071485"/>
                </a:moveTo>
                <a:lnTo>
                  <a:pt x="1569836" y="1105792"/>
                </a:lnTo>
                <a:lnTo>
                  <a:pt x="1602359" y="1108456"/>
                </a:lnTo>
                <a:lnTo>
                  <a:pt x="1583563" y="1135507"/>
                </a:lnTo>
                <a:lnTo>
                  <a:pt x="1595240" y="1135507"/>
                </a:lnTo>
                <a:lnTo>
                  <a:pt x="1611757" y="1111885"/>
                </a:lnTo>
                <a:lnTo>
                  <a:pt x="1553988" y="1071485"/>
                </a:lnTo>
                <a:close/>
              </a:path>
              <a:path w="1631950" h="1149350">
                <a:moveTo>
                  <a:pt x="21844" y="0"/>
                </a:moveTo>
                <a:lnTo>
                  <a:pt x="0" y="31242"/>
                </a:lnTo>
                <a:lnTo>
                  <a:pt x="1532110" y="1102703"/>
                </a:lnTo>
                <a:lnTo>
                  <a:pt x="1569836" y="1105792"/>
                </a:lnTo>
                <a:lnTo>
                  <a:pt x="1553988" y="1071485"/>
                </a:lnTo>
                <a:lnTo>
                  <a:pt x="21844" y="0"/>
                </a:lnTo>
                <a:close/>
              </a:path>
            </a:pathLst>
          </a:custGeom>
          <a:solidFill>
            <a:srgbClr val="0054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21563" y="2570733"/>
            <a:ext cx="208280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6666"/>
                </a:solidFill>
                <a:latin typeface="Arial"/>
                <a:cs typeface="Arial"/>
              </a:rPr>
              <a:t>Genel  Kaynaklar 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İndeksler</a:t>
            </a:r>
            <a:r>
              <a:rPr sz="28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ve 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dizinler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08444" y="2354961"/>
            <a:ext cx="1720214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429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6699"/>
                </a:solidFill>
                <a:latin typeface="Arial"/>
                <a:cs typeface="Arial"/>
              </a:rPr>
              <a:t>İkincil  Ka</a:t>
            </a:r>
            <a:r>
              <a:rPr sz="2800" b="1" spc="-35" dirty="0">
                <a:solidFill>
                  <a:srgbClr val="006699"/>
                </a:solidFill>
                <a:latin typeface="Arial"/>
                <a:cs typeface="Arial"/>
              </a:rPr>
              <a:t>y</a:t>
            </a:r>
            <a:r>
              <a:rPr sz="2800" b="1" spc="-5" dirty="0">
                <a:solidFill>
                  <a:srgbClr val="006699"/>
                </a:solidFill>
                <a:latin typeface="Arial"/>
                <a:cs typeface="Arial"/>
              </a:rPr>
              <a:t>nak</a:t>
            </a:r>
            <a:r>
              <a:rPr sz="2800" b="1" dirty="0">
                <a:solidFill>
                  <a:srgbClr val="006699"/>
                </a:solidFill>
                <a:latin typeface="Arial"/>
                <a:cs typeface="Arial"/>
              </a:rPr>
              <a:t>l</a:t>
            </a:r>
            <a:r>
              <a:rPr sz="2800" b="1" spc="-5" dirty="0">
                <a:solidFill>
                  <a:srgbClr val="006699"/>
                </a:solidFill>
                <a:latin typeface="Arial"/>
                <a:cs typeface="Arial"/>
              </a:rPr>
              <a:t>ar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73165" y="3635502"/>
            <a:ext cx="247269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Ansik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edil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r  Sözlükler</a:t>
            </a:r>
            <a:endParaRPr sz="2800">
              <a:latin typeface="Arial"/>
              <a:cs typeface="Arial"/>
            </a:endParaRPr>
          </a:p>
          <a:p>
            <a:pPr marL="269875" marR="262255" indent="-1905" algn="ctr">
              <a:lnSpc>
                <a:spcPct val="100000"/>
              </a:lnSpc>
            </a:pP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El kitapları  (hand</a:t>
            </a:r>
            <a:r>
              <a:rPr sz="2800" b="1" spc="-20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89375" y="2666237"/>
            <a:ext cx="1720214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4511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6699"/>
                </a:solidFill>
                <a:latin typeface="Arial"/>
                <a:cs typeface="Arial"/>
              </a:rPr>
              <a:t>Birincil  Ka</a:t>
            </a:r>
            <a:r>
              <a:rPr sz="2800" b="1" spc="-35" dirty="0">
                <a:solidFill>
                  <a:srgbClr val="006699"/>
                </a:solidFill>
                <a:latin typeface="Arial"/>
                <a:cs typeface="Arial"/>
              </a:rPr>
              <a:t>y</a:t>
            </a:r>
            <a:r>
              <a:rPr sz="2800" b="1" spc="-5" dirty="0">
                <a:solidFill>
                  <a:srgbClr val="006699"/>
                </a:solidFill>
                <a:latin typeface="Arial"/>
                <a:cs typeface="Arial"/>
              </a:rPr>
              <a:t>nak</a:t>
            </a:r>
            <a:r>
              <a:rPr sz="2800" b="1" dirty="0">
                <a:solidFill>
                  <a:srgbClr val="006699"/>
                </a:solidFill>
                <a:latin typeface="Arial"/>
                <a:cs typeface="Arial"/>
              </a:rPr>
              <a:t>l</a:t>
            </a:r>
            <a:r>
              <a:rPr sz="2800" b="1" spc="-5" dirty="0">
                <a:solidFill>
                  <a:srgbClr val="006699"/>
                </a:solidFill>
                <a:latin typeface="Arial"/>
                <a:cs typeface="Arial"/>
              </a:rPr>
              <a:t>ar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12590" y="3946652"/>
            <a:ext cx="207518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3175" algn="ctr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Kitaplar ve  makalelerin  </a:t>
            </a:r>
            <a:r>
              <a:rPr sz="2800" b="1" spc="-40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2800" b="1" spc="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ınla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dı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ğ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ı  dergiler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0168" y="1783842"/>
            <a:ext cx="7814309" cy="4622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13765">
              <a:lnSpc>
                <a:spcPct val="100000"/>
              </a:lnSpc>
              <a:spcBef>
                <a:spcPts val="95"/>
              </a:spcBef>
            </a:pPr>
            <a:r>
              <a:rPr sz="2800" spc="-65" dirty="0">
                <a:solidFill>
                  <a:srgbClr val="006699"/>
                </a:solidFill>
                <a:latin typeface="Arial"/>
                <a:cs typeface="Arial"/>
              </a:rPr>
              <a:t>Literatür </a:t>
            </a:r>
            <a:r>
              <a:rPr sz="2800" spc="-135" dirty="0">
                <a:solidFill>
                  <a:srgbClr val="006699"/>
                </a:solidFill>
                <a:latin typeface="Arial"/>
                <a:cs typeface="Arial"/>
              </a:rPr>
              <a:t>taramasını </a:t>
            </a:r>
            <a:r>
              <a:rPr sz="2800" spc="-160" dirty="0">
                <a:solidFill>
                  <a:srgbClr val="006699"/>
                </a:solidFill>
                <a:latin typeface="Arial"/>
                <a:cs typeface="Arial"/>
              </a:rPr>
              <a:t>yapmak </a:t>
            </a:r>
            <a:r>
              <a:rPr sz="2800" spc="-70" dirty="0">
                <a:solidFill>
                  <a:srgbClr val="006699"/>
                </a:solidFill>
                <a:latin typeface="Arial"/>
                <a:cs typeface="Arial"/>
              </a:rPr>
              <a:t>için farklı</a:t>
            </a:r>
            <a:r>
              <a:rPr sz="2800" spc="-275" dirty="0">
                <a:solidFill>
                  <a:srgbClr val="006699"/>
                </a:solidFill>
                <a:latin typeface="Arial"/>
                <a:cs typeface="Arial"/>
              </a:rPr>
              <a:t> </a:t>
            </a:r>
            <a:r>
              <a:rPr sz="2800" spc="-50" dirty="0">
                <a:solidFill>
                  <a:srgbClr val="006699"/>
                </a:solidFill>
                <a:latin typeface="Arial"/>
                <a:cs typeface="Arial"/>
              </a:rPr>
              <a:t>stratejiler  </a:t>
            </a:r>
            <a:r>
              <a:rPr sz="2800" spc="-105" dirty="0">
                <a:solidFill>
                  <a:srgbClr val="006699"/>
                </a:solidFill>
                <a:latin typeface="Arial"/>
                <a:cs typeface="Arial"/>
              </a:rPr>
              <a:t>bulunmaktadır.</a:t>
            </a:r>
            <a:endParaRPr sz="2800">
              <a:latin typeface="Arial"/>
              <a:cs typeface="Arial"/>
            </a:endParaRPr>
          </a:p>
          <a:p>
            <a:pPr marL="12700" marR="574040" indent="913765">
              <a:lnSpc>
                <a:spcPct val="100000"/>
              </a:lnSpc>
            </a:pPr>
            <a:r>
              <a:rPr sz="2800" spc="-120" dirty="0">
                <a:solidFill>
                  <a:srgbClr val="006699"/>
                </a:solidFill>
                <a:latin typeface="Arial"/>
                <a:cs typeface="Arial"/>
              </a:rPr>
              <a:t>Öncelikle, araştırma </a:t>
            </a:r>
            <a:r>
              <a:rPr sz="2800" spc="-155" dirty="0">
                <a:solidFill>
                  <a:srgbClr val="006699"/>
                </a:solidFill>
                <a:latin typeface="Arial"/>
                <a:cs typeface="Arial"/>
              </a:rPr>
              <a:t>konusuna </a:t>
            </a:r>
            <a:r>
              <a:rPr sz="2800" spc="-70" dirty="0">
                <a:solidFill>
                  <a:srgbClr val="006699"/>
                </a:solidFill>
                <a:latin typeface="Arial"/>
                <a:cs typeface="Arial"/>
              </a:rPr>
              <a:t>ilişkin </a:t>
            </a:r>
            <a:r>
              <a:rPr sz="2800" spc="-100" dirty="0">
                <a:solidFill>
                  <a:srgbClr val="006699"/>
                </a:solidFill>
                <a:latin typeface="Arial"/>
                <a:cs typeface="Arial"/>
              </a:rPr>
              <a:t>olan  </a:t>
            </a:r>
            <a:r>
              <a:rPr sz="2800" b="1" spc="-150" dirty="0">
                <a:solidFill>
                  <a:srgbClr val="FF0000"/>
                </a:solidFill>
                <a:latin typeface="Trebuchet MS"/>
                <a:cs typeface="Trebuchet MS"/>
              </a:rPr>
              <a:t>anahtar </a:t>
            </a:r>
            <a:r>
              <a:rPr sz="2800" b="1" spc="-185" dirty="0">
                <a:solidFill>
                  <a:srgbClr val="FF0000"/>
                </a:solidFill>
                <a:latin typeface="Trebuchet MS"/>
                <a:cs typeface="Trebuchet MS"/>
              </a:rPr>
              <a:t>kelimelerin </a:t>
            </a:r>
            <a:r>
              <a:rPr sz="2800" spc="-20" dirty="0">
                <a:solidFill>
                  <a:srgbClr val="006699"/>
                </a:solidFill>
                <a:latin typeface="Arial"/>
                <a:cs typeface="Arial"/>
              </a:rPr>
              <a:t>bir </a:t>
            </a:r>
            <a:r>
              <a:rPr sz="2800" spc="-85" dirty="0">
                <a:solidFill>
                  <a:srgbClr val="006699"/>
                </a:solidFill>
                <a:latin typeface="Arial"/>
                <a:cs typeface="Arial"/>
              </a:rPr>
              <a:t>listesini </a:t>
            </a:r>
            <a:r>
              <a:rPr sz="2800" spc="-160" dirty="0">
                <a:solidFill>
                  <a:srgbClr val="006699"/>
                </a:solidFill>
                <a:latin typeface="Arial"/>
                <a:cs typeface="Arial"/>
              </a:rPr>
              <a:t>çıkarmamız </a:t>
            </a:r>
            <a:r>
              <a:rPr sz="2800" spc="-105" dirty="0">
                <a:solidFill>
                  <a:srgbClr val="006699"/>
                </a:solidFill>
                <a:latin typeface="Arial"/>
                <a:cs typeface="Arial"/>
              </a:rPr>
              <a:t>yararlı  </a:t>
            </a:r>
            <a:r>
              <a:rPr sz="2800" spc="-120" dirty="0">
                <a:solidFill>
                  <a:srgbClr val="006699"/>
                </a:solidFill>
                <a:latin typeface="Arial"/>
                <a:cs typeface="Arial"/>
              </a:rPr>
              <a:t>olacaktır.</a:t>
            </a:r>
            <a:endParaRPr sz="2800">
              <a:latin typeface="Arial"/>
              <a:cs typeface="Arial"/>
            </a:endParaRPr>
          </a:p>
          <a:p>
            <a:pPr marL="12700" marR="1129665" indent="913765">
              <a:lnSpc>
                <a:spcPct val="100000"/>
              </a:lnSpc>
              <a:spcBef>
                <a:spcPts val="5"/>
              </a:spcBef>
            </a:pPr>
            <a:r>
              <a:rPr sz="2800" spc="-125" dirty="0">
                <a:solidFill>
                  <a:srgbClr val="006699"/>
                </a:solidFill>
                <a:latin typeface="Arial"/>
                <a:cs typeface="Arial"/>
              </a:rPr>
              <a:t>Ardından </a:t>
            </a:r>
            <a:r>
              <a:rPr sz="2800" spc="-120" dirty="0">
                <a:solidFill>
                  <a:srgbClr val="006699"/>
                </a:solidFill>
                <a:latin typeface="Arial"/>
                <a:cs typeface="Arial"/>
              </a:rPr>
              <a:t>index </a:t>
            </a:r>
            <a:r>
              <a:rPr sz="2800" spc="-170" dirty="0">
                <a:solidFill>
                  <a:srgbClr val="006699"/>
                </a:solidFill>
                <a:latin typeface="Arial"/>
                <a:cs typeface="Arial"/>
              </a:rPr>
              <a:t>ve </a:t>
            </a:r>
            <a:r>
              <a:rPr sz="2800" spc="-90" dirty="0">
                <a:solidFill>
                  <a:srgbClr val="006699"/>
                </a:solidFill>
                <a:latin typeface="Arial"/>
                <a:cs typeface="Arial"/>
              </a:rPr>
              <a:t>dizinlerde </a:t>
            </a:r>
            <a:r>
              <a:rPr sz="2800" spc="-95" dirty="0">
                <a:solidFill>
                  <a:srgbClr val="006699"/>
                </a:solidFill>
                <a:latin typeface="Arial"/>
                <a:cs typeface="Arial"/>
              </a:rPr>
              <a:t>bu </a:t>
            </a:r>
            <a:r>
              <a:rPr sz="2800" spc="-100" dirty="0">
                <a:solidFill>
                  <a:srgbClr val="006699"/>
                </a:solidFill>
                <a:latin typeface="Arial"/>
                <a:cs typeface="Arial"/>
              </a:rPr>
              <a:t>anahtar  </a:t>
            </a:r>
            <a:r>
              <a:rPr sz="2800" spc="-85" dirty="0">
                <a:solidFill>
                  <a:srgbClr val="006699"/>
                </a:solidFill>
                <a:latin typeface="Arial"/>
                <a:cs typeface="Arial"/>
              </a:rPr>
              <a:t>kelimeler </a:t>
            </a:r>
            <a:r>
              <a:rPr sz="2800" spc="-50" dirty="0">
                <a:solidFill>
                  <a:srgbClr val="006699"/>
                </a:solidFill>
                <a:latin typeface="Arial"/>
                <a:cs typeface="Arial"/>
              </a:rPr>
              <a:t>ile </a:t>
            </a:r>
            <a:r>
              <a:rPr sz="2800" spc="-155" dirty="0">
                <a:solidFill>
                  <a:srgbClr val="006699"/>
                </a:solidFill>
                <a:latin typeface="Arial"/>
                <a:cs typeface="Arial"/>
              </a:rPr>
              <a:t>arama</a:t>
            </a:r>
            <a:r>
              <a:rPr sz="2800" spc="-310" dirty="0">
                <a:solidFill>
                  <a:srgbClr val="006699"/>
                </a:solidFill>
                <a:latin typeface="Arial"/>
                <a:cs typeface="Arial"/>
              </a:rPr>
              <a:t> </a:t>
            </a:r>
            <a:r>
              <a:rPr sz="2800" spc="-140" dirty="0">
                <a:solidFill>
                  <a:srgbClr val="006699"/>
                </a:solidFill>
                <a:latin typeface="Arial"/>
                <a:cs typeface="Arial"/>
              </a:rPr>
              <a:t>yapılır.</a:t>
            </a:r>
            <a:endParaRPr sz="2800">
              <a:latin typeface="Arial"/>
              <a:cs typeface="Arial"/>
            </a:endParaRPr>
          </a:p>
          <a:p>
            <a:pPr marL="2503805" marR="2987675" indent="-114300">
              <a:lnSpc>
                <a:spcPct val="176400"/>
              </a:lnSpc>
              <a:spcBef>
                <a:spcPts val="819"/>
              </a:spcBef>
            </a:pP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İndeks nedir? 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Dizin</a:t>
            </a:r>
            <a:r>
              <a:rPr sz="2800" spc="-25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nedir?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99664" y="36004"/>
            <a:ext cx="3218815" cy="112903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3200" spc="-5" dirty="0">
                <a:solidFill>
                  <a:srgbClr val="006666"/>
                </a:solidFill>
                <a:latin typeface="Arial"/>
                <a:cs typeface="Arial"/>
              </a:rPr>
              <a:t>Genel</a:t>
            </a:r>
            <a:r>
              <a:rPr sz="3200" spc="-6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6666"/>
                </a:solidFill>
                <a:latin typeface="Arial"/>
                <a:cs typeface="Arial"/>
              </a:rPr>
              <a:t>Kaynaklar</a:t>
            </a:r>
            <a:endParaRPr sz="3200">
              <a:latin typeface="Arial"/>
              <a:cs typeface="Arial"/>
            </a:endParaRPr>
          </a:p>
          <a:p>
            <a:pPr marL="59690">
              <a:lnSpc>
                <a:spcPct val="100000"/>
              </a:lnSpc>
              <a:spcBef>
                <a:spcPts val="690"/>
              </a:spcBef>
            </a:pPr>
            <a:r>
              <a:rPr sz="2800" b="0" spc="-5" dirty="0">
                <a:solidFill>
                  <a:srgbClr val="006666"/>
                </a:solidFill>
                <a:latin typeface="Arial"/>
                <a:cs typeface="Arial"/>
              </a:rPr>
              <a:t>İndeksler </a:t>
            </a:r>
            <a:r>
              <a:rPr sz="2800" b="0" dirty="0">
                <a:solidFill>
                  <a:srgbClr val="006666"/>
                </a:solidFill>
                <a:latin typeface="Arial"/>
                <a:cs typeface="Arial"/>
              </a:rPr>
              <a:t>ve</a:t>
            </a:r>
            <a:r>
              <a:rPr sz="2800" b="0" spc="-2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2800" b="0" spc="-5" dirty="0">
                <a:solidFill>
                  <a:srgbClr val="006666"/>
                </a:solidFill>
                <a:latin typeface="Arial"/>
                <a:cs typeface="Arial"/>
              </a:rPr>
              <a:t>dizinler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776</Words>
  <Application>Microsoft Office PowerPoint</Application>
  <PresentationFormat>Ekran Gösterisi (4:3)</PresentationFormat>
  <Paragraphs>138</Paragraphs>
  <Slides>54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54</vt:i4>
      </vt:variant>
    </vt:vector>
  </HeadingPairs>
  <TitlesOfParts>
    <vt:vector size="61" baseType="lpstr">
      <vt:lpstr>Arial</vt:lpstr>
      <vt:lpstr>Calibri</vt:lpstr>
      <vt:lpstr>Times New Roman</vt:lpstr>
      <vt:lpstr>Trebuchet MS</vt:lpstr>
      <vt:lpstr>Verdana</vt:lpstr>
      <vt:lpstr>Wingdings</vt:lpstr>
      <vt:lpstr>Office Theme</vt:lpstr>
      <vt:lpstr>İNTERNET VE BİLGİYE ERİŞİM  YOLLARI</vt:lpstr>
      <vt:lpstr>PowerPoint Sunusu</vt:lpstr>
      <vt:lpstr>KUM SAATİ MODELİ</vt:lpstr>
      <vt:lpstr>PowerPoint Sunusu</vt:lpstr>
      <vt:lpstr>PowerPoint Sunusu</vt:lpstr>
      <vt:lpstr>ALINTI YAPILDIĞININ BELİRTİLMESİ GEREKMEYEN</vt:lpstr>
      <vt:lpstr>Hukukta, yasayı bilmemek mazeret değildir,  denir.</vt:lpstr>
      <vt:lpstr>Literatür Tarama Kaynakları</vt:lpstr>
      <vt:lpstr>Genel Kaynaklar İndeksler ve dizinler</vt:lpstr>
      <vt:lpstr>İndeksler</vt:lpstr>
      <vt:lpstr>Science Citation Index (SCI),</vt:lpstr>
      <vt:lpstr>PowerPoint Sunusu</vt:lpstr>
      <vt:lpstr>PowerPoint Sunusu</vt:lpstr>
      <vt:lpstr>Dizinler</vt:lpstr>
      <vt:lpstr>PowerPoint Sunusu</vt:lpstr>
      <vt:lpstr>Literatür taramasında 4N 1K Kuralı kullanılarak  tüm çalışmalar bir tabloda özetlenebilir.</vt:lpstr>
      <vt:lpstr>PowerPoint Sunusu</vt:lpstr>
      <vt:lpstr>LİTERATÜR TARAMASI NASIL ARAMA YAPILIR?</vt:lpstr>
      <vt:lpstr>PowerPoint Sunusu</vt:lpstr>
      <vt:lpstr>PowerPoint Sunusu</vt:lpstr>
      <vt:lpstr>PowerPoint Sunusu</vt:lpstr>
      <vt:lpstr>PowerPoint Sunusu</vt:lpstr>
      <vt:lpstr>Ulusal Akademik Ağ ve Bilgi Merkezi  ULAKBİM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ANAHTAR KELİME İLE ARAMA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YÜKSEKÖĞRETİM KURULU ULUSAL TEZ  MERKEZİ</vt:lpstr>
      <vt:lpstr>PowerPoint Sunusu</vt:lpstr>
      <vt:lpstr>PowerPoint Sunusu</vt:lpstr>
      <vt:lpstr>PowerPoint Sunusu</vt:lpstr>
      <vt:lpstr>PowerPoint Sunusu</vt:lpstr>
      <vt:lpstr>Literatür Raporu</vt:lpstr>
      <vt:lpstr>PowerPoint Sunusu</vt:lpstr>
      <vt:lpstr>Alıntı Kuralları</vt:lpstr>
      <vt:lpstr>PowerPoint Sunusu</vt:lpstr>
      <vt:lpstr>PowerPoint Sunusu</vt:lpstr>
      <vt:lpstr>TEŞEKKÜRLER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LİTERATÜR TARAMA</dc:title>
  <dc:creator>http://www.nedir.org</dc:creator>
  <cp:lastModifiedBy>mehmet genç</cp:lastModifiedBy>
  <cp:revision>1</cp:revision>
  <dcterms:created xsi:type="dcterms:W3CDTF">2018-11-13T10:08:04Z</dcterms:created>
  <dcterms:modified xsi:type="dcterms:W3CDTF">2018-11-13T10:09:02Z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2013-06-27T00:00:00Z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2018-11-13T00:00:00Z</vt:filetime>
  </property>
</Properties>
</file>