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4"/>
  </p:notesMasterIdLst>
  <p:sldIdLst>
    <p:sldId id="256" r:id="rId2"/>
    <p:sldId id="293" r:id="rId3"/>
    <p:sldId id="289" r:id="rId4"/>
    <p:sldId id="270" r:id="rId5"/>
    <p:sldId id="269" r:id="rId6"/>
    <p:sldId id="259" r:id="rId7"/>
    <p:sldId id="260" r:id="rId8"/>
    <p:sldId id="273" r:id="rId9"/>
    <p:sldId id="266" r:id="rId10"/>
    <p:sldId id="265" r:id="rId11"/>
    <p:sldId id="264" r:id="rId12"/>
    <p:sldId id="262" r:id="rId13"/>
    <p:sldId id="275" r:id="rId14"/>
    <p:sldId id="288" r:id="rId15"/>
    <p:sldId id="284" r:id="rId16"/>
    <p:sldId id="285" r:id="rId17"/>
    <p:sldId id="287" r:id="rId18"/>
    <p:sldId id="278" r:id="rId19"/>
    <p:sldId id="279" r:id="rId20"/>
    <p:sldId id="276" r:id="rId21"/>
    <p:sldId id="290" r:id="rId22"/>
    <p:sldId id="291" r:id="rId23"/>
  </p:sldIdLst>
  <p:sldSz cx="9144000" cy="6858000" type="screen4x3"/>
  <p:notesSz cx="6858000" cy="9144000"/>
  <p:defaultTextStyle>
    <a:defPPr>
      <a:defRPr lang="tr-TR"/>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24" autoAdjust="0"/>
  </p:normalViewPr>
  <p:slideViewPr>
    <p:cSldViewPr>
      <p:cViewPr varScale="1">
        <p:scale>
          <a:sx n="85" d="100"/>
          <a:sy n="85" d="100"/>
        </p:scale>
        <p:origin x="1560" y="36"/>
      </p:cViewPr>
      <p:guideLst>
        <p:guide orient="horz" pos="2160"/>
        <p:guide pos="2880"/>
      </p:guideLst>
    </p:cSldViewPr>
  </p:slideViewPr>
  <p:outlineViewPr>
    <p:cViewPr>
      <p:scale>
        <a:sx n="33" d="100"/>
        <a:sy n="33" d="100"/>
      </p:scale>
      <p:origin x="0" y="432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Üstbilgi Yer Tutucusu">
            <a:extLst>
              <a:ext uri="{FF2B5EF4-FFF2-40B4-BE49-F238E27FC236}">
                <a16:creationId xmlns:a16="http://schemas.microsoft.com/office/drawing/2014/main" id="{9755A964-46ED-4C95-A316-64D886449002}"/>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tr-TR"/>
          </a:p>
        </p:txBody>
      </p:sp>
      <p:sp>
        <p:nvSpPr>
          <p:cNvPr id="3" name="2 Veri Yer Tutucusu">
            <a:extLst>
              <a:ext uri="{FF2B5EF4-FFF2-40B4-BE49-F238E27FC236}">
                <a16:creationId xmlns:a16="http://schemas.microsoft.com/office/drawing/2014/main" id="{37641819-EABE-4F31-8693-2BD53E5AD4D5}"/>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EC08E561-781D-4948-BC36-3515DB742378}" type="datetimeFigureOut">
              <a:rPr lang="tr-TR"/>
              <a:pPr>
                <a:defRPr/>
              </a:pPr>
              <a:t>26.10.2018</a:t>
            </a:fld>
            <a:endParaRPr lang="tr-TR"/>
          </a:p>
        </p:txBody>
      </p:sp>
      <p:sp>
        <p:nvSpPr>
          <p:cNvPr id="4" name="3 Slayt Görüntüsü Yer Tutucusu">
            <a:extLst>
              <a:ext uri="{FF2B5EF4-FFF2-40B4-BE49-F238E27FC236}">
                <a16:creationId xmlns:a16="http://schemas.microsoft.com/office/drawing/2014/main" id="{DB59D4C4-658E-4845-B3D5-2B7FD32D6DCC}"/>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tr-TR" noProof="0"/>
          </a:p>
        </p:txBody>
      </p:sp>
      <p:sp>
        <p:nvSpPr>
          <p:cNvPr id="5" name="4 Not Yer Tutucusu">
            <a:extLst>
              <a:ext uri="{FF2B5EF4-FFF2-40B4-BE49-F238E27FC236}">
                <a16:creationId xmlns:a16="http://schemas.microsoft.com/office/drawing/2014/main" id="{46798F86-7389-4A15-A99E-F55D7A10B9AD}"/>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noProof="0"/>
              <a:t>Asıl metin stillerini düzenlemek için tıklatın</a:t>
            </a:r>
          </a:p>
          <a:p>
            <a:pPr lvl="1"/>
            <a:r>
              <a:rPr lang="tr-TR" noProof="0"/>
              <a:t>İkinci düzey</a:t>
            </a:r>
          </a:p>
          <a:p>
            <a:pPr lvl="2"/>
            <a:r>
              <a:rPr lang="tr-TR" noProof="0"/>
              <a:t>Üçüncü düzey</a:t>
            </a:r>
          </a:p>
          <a:p>
            <a:pPr lvl="3"/>
            <a:r>
              <a:rPr lang="tr-TR" noProof="0"/>
              <a:t>Dördüncü düzey</a:t>
            </a:r>
          </a:p>
          <a:p>
            <a:pPr lvl="4"/>
            <a:r>
              <a:rPr lang="tr-TR" noProof="0"/>
              <a:t>Beşinci düzey</a:t>
            </a:r>
          </a:p>
        </p:txBody>
      </p:sp>
      <p:sp>
        <p:nvSpPr>
          <p:cNvPr id="6" name="5 Altbilgi Yer Tutucusu">
            <a:extLst>
              <a:ext uri="{FF2B5EF4-FFF2-40B4-BE49-F238E27FC236}">
                <a16:creationId xmlns:a16="http://schemas.microsoft.com/office/drawing/2014/main" id="{F69CF5DF-9525-40B1-8224-10E68F9B7A1D}"/>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tr-TR"/>
          </a:p>
        </p:txBody>
      </p:sp>
      <p:sp>
        <p:nvSpPr>
          <p:cNvPr id="7" name="6 Slayt Numarası Yer Tutucusu">
            <a:extLst>
              <a:ext uri="{FF2B5EF4-FFF2-40B4-BE49-F238E27FC236}">
                <a16:creationId xmlns:a16="http://schemas.microsoft.com/office/drawing/2014/main" id="{B0BBB662-8C8E-49D2-BA4F-1A690D0742AF}"/>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335B4616-BDA6-4AAB-A69A-ADC325976ABA}" type="slidenum">
              <a:rPr lang="tr-TR" altLang="tr-TR"/>
              <a:pPr/>
              <a:t>‹#›</a:t>
            </a:fld>
            <a:endParaRPr lang="tr-TR" altLang="tr-TR"/>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a:t>Asıl başlık stili için tıklatın</a:t>
            </a: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3 Veri Yer Tutucusu">
            <a:extLst>
              <a:ext uri="{FF2B5EF4-FFF2-40B4-BE49-F238E27FC236}">
                <a16:creationId xmlns:a16="http://schemas.microsoft.com/office/drawing/2014/main" id="{58F9925E-30CE-4D7B-B7B2-BBFEB40E9D7C}"/>
              </a:ext>
            </a:extLst>
          </p:cNvPr>
          <p:cNvSpPr>
            <a:spLocks noGrp="1"/>
          </p:cNvSpPr>
          <p:nvPr>
            <p:ph type="dt" sz="half" idx="10"/>
          </p:nvPr>
        </p:nvSpPr>
        <p:spPr/>
        <p:txBody>
          <a:bodyPr/>
          <a:lstStyle>
            <a:lvl1pPr>
              <a:defRPr/>
            </a:lvl1pPr>
          </a:lstStyle>
          <a:p>
            <a:pPr>
              <a:defRPr/>
            </a:pPr>
            <a:fld id="{8A898E85-68CF-4F9F-9BB8-A1A6103EA220}" type="datetime1">
              <a:rPr lang="tr-TR"/>
              <a:pPr>
                <a:defRPr/>
              </a:pPr>
              <a:t>26.10.2018</a:t>
            </a:fld>
            <a:endParaRPr lang="tr-TR"/>
          </a:p>
        </p:txBody>
      </p:sp>
      <p:sp>
        <p:nvSpPr>
          <p:cNvPr id="5" name="4 Altbilgi Yer Tutucusu">
            <a:extLst>
              <a:ext uri="{FF2B5EF4-FFF2-40B4-BE49-F238E27FC236}">
                <a16:creationId xmlns:a16="http://schemas.microsoft.com/office/drawing/2014/main" id="{A79D73AD-B1A7-4E74-8C4A-5BEC5D5DF426}"/>
              </a:ext>
            </a:extLst>
          </p:cNvPr>
          <p:cNvSpPr>
            <a:spLocks noGrp="1"/>
          </p:cNvSpPr>
          <p:nvPr>
            <p:ph type="ftr" sz="quarter" idx="11"/>
          </p:nvPr>
        </p:nvSpPr>
        <p:spPr/>
        <p:txBody>
          <a:bodyPr/>
          <a:lstStyle>
            <a:lvl1pPr>
              <a:defRPr/>
            </a:lvl1pPr>
          </a:lstStyle>
          <a:p>
            <a:pPr>
              <a:defRPr/>
            </a:pPr>
            <a:endParaRPr lang="tr-TR"/>
          </a:p>
        </p:txBody>
      </p:sp>
      <p:sp>
        <p:nvSpPr>
          <p:cNvPr id="6" name="5 Slayt Numarası Yer Tutucusu">
            <a:extLst>
              <a:ext uri="{FF2B5EF4-FFF2-40B4-BE49-F238E27FC236}">
                <a16:creationId xmlns:a16="http://schemas.microsoft.com/office/drawing/2014/main" id="{E073FA82-8BE0-47AE-B8D2-878A475CEA1A}"/>
              </a:ext>
            </a:extLst>
          </p:cNvPr>
          <p:cNvSpPr>
            <a:spLocks noGrp="1"/>
          </p:cNvSpPr>
          <p:nvPr>
            <p:ph type="sldNum" sz="quarter" idx="12"/>
          </p:nvPr>
        </p:nvSpPr>
        <p:spPr/>
        <p:txBody>
          <a:bodyPr/>
          <a:lstStyle>
            <a:lvl1pPr>
              <a:defRPr/>
            </a:lvl1pPr>
          </a:lstStyle>
          <a:p>
            <a:fld id="{1018541E-FFE3-4C56-B693-A84CD517FB15}" type="slidenum">
              <a:rPr lang="tr-TR" altLang="tr-TR"/>
              <a:pPr/>
              <a:t>‹#›</a:t>
            </a:fld>
            <a:endParaRPr lang="tr-TR" altLang="tr-TR"/>
          </a:p>
        </p:txBody>
      </p:sp>
    </p:spTree>
    <p:extLst>
      <p:ext uri="{BB962C8B-B14F-4D97-AF65-F5344CB8AC3E}">
        <p14:creationId xmlns:p14="http://schemas.microsoft.com/office/powerpoint/2010/main" val="3279589085"/>
      </p:ext>
    </p:extLst>
  </p:cSld>
  <p:clrMapOvr>
    <a:masterClrMapping/>
  </p:clrMapOvr>
  <p:transition spd="slow">
    <p:dissolve/>
    <p:sndAc>
      <p:stSnd>
        <p:snd r:embed="rId1" name="camera.wav"/>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a:extLst>
              <a:ext uri="{FF2B5EF4-FFF2-40B4-BE49-F238E27FC236}">
                <a16:creationId xmlns:a16="http://schemas.microsoft.com/office/drawing/2014/main" id="{179B37DF-8DCA-4D80-86E6-A95878863DD1}"/>
              </a:ext>
            </a:extLst>
          </p:cNvPr>
          <p:cNvSpPr>
            <a:spLocks noGrp="1"/>
          </p:cNvSpPr>
          <p:nvPr>
            <p:ph type="dt" sz="half" idx="10"/>
          </p:nvPr>
        </p:nvSpPr>
        <p:spPr/>
        <p:txBody>
          <a:bodyPr/>
          <a:lstStyle>
            <a:lvl1pPr>
              <a:defRPr/>
            </a:lvl1pPr>
          </a:lstStyle>
          <a:p>
            <a:pPr>
              <a:defRPr/>
            </a:pPr>
            <a:fld id="{858CB95F-099A-4BAA-AF4A-FFB5908506E5}" type="datetime1">
              <a:rPr lang="tr-TR"/>
              <a:pPr>
                <a:defRPr/>
              </a:pPr>
              <a:t>26.10.2018</a:t>
            </a:fld>
            <a:endParaRPr lang="tr-TR"/>
          </a:p>
        </p:txBody>
      </p:sp>
      <p:sp>
        <p:nvSpPr>
          <p:cNvPr id="5" name="4 Altbilgi Yer Tutucusu">
            <a:extLst>
              <a:ext uri="{FF2B5EF4-FFF2-40B4-BE49-F238E27FC236}">
                <a16:creationId xmlns:a16="http://schemas.microsoft.com/office/drawing/2014/main" id="{CCB7EAA0-C554-4B8F-B200-E82C3DF3083D}"/>
              </a:ext>
            </a:extLst>
          </p:cNvPr>
          <p:cNvSpPr>
            <a:spLocks noGrp="1"/>
          </p:cNvSpPr>
          <p:nvPr>
            <p:ph type="ftr" sz="quarter" idx="11"/>
          </p:nvPr>
        </p:nvSpPr>
        <p:spPr/>
        <p:txBody>
          <a:bodyPr/>
          <a:lstStyle>
            <a:lvl1pPr>
              <a:defRPr/>
            </a:lvl1pPr>
          </a:lstStyle>
          <a:p>
            <a:pPr>
              <a:defRPr/>
            </a:pPr>
            <a:endParaRPr lang="tr-TR"/>
          </a:p>
        </p:txBody>
      </p:sp>
      <p:sp>
        <p:nvSpPr>
          <p:cNvPr id="6" name="5 Slayt Numarası Yer Tutucusu">
            <a:extLst>
              <a:ext uri="{FF2B5EF4-FFF2-40B4-BE49-F238E27FC236}">
                <a16:creationId xmlns:a16="http://schemas.microsoft.com/office/drawing/2014/main" id="{1955C519-DB2B-4BB1-A45D-5FF501D0FDF2}"/>
              </a:ext>
            </a:extLst>
          </p:cNvPr>
          <p:cNvSpPr>
            <a:spLocks noGrp="1"/>
          </p:cNvSpPr>
          <p:nvPr>
            <p:ph type="sldNum" sz="quarter" idx="12"/>
          </p:nvPr>
        </p:nvSpPr>
        <p:spPr/>
        <p:txBody>
          <a:bodyPr/>
          <a:lstStyle>
            <a:lvl1pPr>
              <a:defRPr/>
            </a:lvl1pPr>
          </a:lstStyle>
          <a:p>
            <a:fld id="{5506527C-EF31-4C16-BAF1-914445C63EFF}" type="slidenum">
              <a:rPr lang="tr-TR" altLang="tr-TR"/>
              <a:pPr/>
              <a:t>‹#›</a:t>
            </a:fld>
            <a:endParaRPr lang="tr-TR" altLang="tr-TR"/>
          </a:p>
        </p:txBody>
      </p:sp>
    </p:spTree>
    <p:extLst>
      <p:ext uri="{BB962C8B-B14F-4D97-AF65-F5344CB8AC3E}">
        <p14:creationId xmlns:p14="http://schemas.microsoft.com/office/powerpoint/2010/main" val="2328012116"/>
      </p:ext>
    </p:extLst>
  </p:cSld>
  <p:clrMapOvr>
    <a:masterClrMapping/>
  </p:clrMapOvr>
  <p:transition spd="slow">
    <p:dissolve/>
    <p:sndAc>
      <p:stSnd>
        <p:snd r:embed="rId1" name="camera.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a:t>Asıl başlık stili için tıklatın</a:t>
            </a: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a:extLst>
              <a:ext uri="{FF2B5EF4-FFF2-40B4-BE49-F238E27FC236}">
                <a16:creationId xmlns:a16="http://schemas.microsoft.com/office/drawing/2014/main" id="{24F49790-E4C0-4700-B596-A0D5D07A205B}"/>
              </a:ext>
            </a:extLst>
          </p:cNvPr>
          <p:cNvSpPr>
            <a:spLocks noGrp="1"/>
          </p:cNvSpPr>
          <p:nvPr>
            <p:ph type="dt" sz="half" idx="10"/>
          </p:nvPr>
        </p:nvSpPr>
        <p:spPr/>
        <p:txBody>
          <a:bodyPr/>
          <a:lstStyle>
            <a:lvl1pPr>
              <a:defRPr/>
            </a:lvl1pPr>
          </a:lstStyle>
          <a:p>
            <a:pPr>
              <a:defRPr/>
            </a:pPr>
            <a:fld id="{363B8F72-367E-4187-B4AB-549511A5191A}" type="datetime1">
              <a:rPr lang="tr-TR"/>
              <a:pPr>
                <a:defRPr/>
              </a:pPr>
              <a:t>26.10.2018</a:t>
            </a:fld>
            <a:endParaRPr lang="tr-TR"/>
          </a:p>
        </p:txBody>
      </p:sp>
      <p:sp>
        <p:nvSpPr>
          <p:cNvPr id="5" name="4 Altbilgi Yer Tutucusu">
            <a:extLst>
              <a:ext uri="{FF2B5EF4-FFF2-40B4-BE49-F238E27FC236}">
                <a16:creationId xmlns:a16="http://schemas.microsoft.com/office/drawing/2014/main" id="{7D3AFC07-F806-44D9-9CF7-224A41DDFC14}"/>
              </a:ext>
            </a:extLst>
          </p:cNvPr>
          <p:cNvSpPr>
            <a:spLocks noGrp="1"/>
          </p:cNvSpPr>
          <p:nvPr>
            <p:ph type="ftr" sz="quarter" idx="11"/>
          </p:nvPr>
        </p:nvSpPr>
        <p:spPr/>
        <p:txBody>
          <a:bodyPr/>
          <a:lstStyle>
            <a:lvl1pPr>
              <a:defRPr/>
            </a:lvl1pPr>
          </a:lstStyle>
          <a:p>
            <a:pPr>
              <a:defRPr/>
            </a:pPr>
            <a:endParaRPr lang="tr-TR"/>
          </a:p>
        </p:txBody>
      </p:sp>
      <p:sp>
        <p:nvSpPr>
          <p:cNvPr id="6" name="5 Slayt Numarası Yer Tutucusu">
            <a:extLst>
              <a:ext uri="{FF2B5EF4-FFF2-40B4-BE49-F238E27FC236}">
                <a16:creationId xmlns:a16="http://schemas.microsoft.com/office/drawing/2014/main" id="{2B06C1F5-F710-497E-9F28-D17F79103B2A}"/>
              </a:ext>
            </a:extLst>
          </p:cNvPr>
          <p:cNvSpPr>
            <a:spLocks noGrp="1"/>
          </p:cNvSpPr>
          <p:nvPr>
            <p:ph type="sldNum" sz="quarter" idx="12"/>
          </p:nvPr>
        </p:nvSpPr>
        <p:spPr/>
        <p:txBody>
          <a:bodyPr/>
          <a:lstStyle>
            <a:lvl1pPr>
              <a:defRPr/>
            </a:lvl1pPr>
          </a:lstStyle>
          <a:p>
            <a:fld id="{E0BBBCDC-84E0-44B1-8C94-BCEA6416BAC7}" type="slidenum">
              <a:rPr lang="tr-TR" altLang="tr-TR"/>
              <a:pPr/>
              <a:t>‹#›</a:t>
            </a:fld>
            <a:endParaRPr lang="tr-TR" altLang="tr-TR"/>
          </a:p>
        </p:txBody>
      </p:sp>
    </p:spTree>
    <p:extLst>
      <p:ext uri="{BB962C8B-B14F-4D97-AF65-F5344CB8AC3E}">
        <p14:creationId xmlns:p14="http://schemas.microsoft.com/office/powerpoint/2010/main" val="3893391680"/>
      </p:ext>
    </p:extLst>
  </p:cSld>
  <p:clrMapOvr>
    <a:masterClrMapping/>
  </p:clrMapOvr>
  <p:transition spd="slow">
    <p:dissolve/>
    <p:sndAc>
      <p:stSnd>
        <p:snd r:embed="rId1" name="camera.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a:extLst>
              <a:ext uri="{FF2B5EF4-FFF2-40B4-BE49-F238E27FC236}">
                <a16:creationId xmlns:a16="http://schemas.microsoft.com/office/drawing/2014/main" id="{D7597D8B-CF2B-4920-BC37-0A8237A7FFDD}"/>
              </a:ext>
            </a:extLst>
          </p:cNvPr>
          <p:cNvSpPr>
            <a:spLocks noGrp="1"/>
          </p:cNvSpPr>
          <p:nvPr>
            <p:ph type="dt" sz="half" idx="10"/>
          </p:nvPr>
        </p:nvSpPr>
        <p:spPr/>
        <p:txBody>
          <a:bodyPr/>
          <a:lstStyle>
            <a:lvl1pPr>
              <a:defRPr/>
            </a:lvl1pPr>
          </a:lstStyle>
          <a:p>
            <a:pPr>
              <a:defRPr/>
            </a:pPr>
            <a:fld id="{A7DF245A-A062-4918-8D80-425EAEEA4429}" type="datetime1">
              <a:rPr lang="tr-TR"/>
              <a:pPr>
                <a:defRPr/>
              </a:pPr>
              <a:t>26.10.2018</a:t>
            </a:fld>
            <a:endParaRPr lang="tr-TR"/>
          </a:p>
        </p:txBody>
      </p:sp>
      <p:sp>
        <p:nvSpPr>
          <p:cNvPr id="5" name="4 Altbilgi Yer Tutucusu">
            <a:extLst>
              <a:ext uri="{FF2B5EF4-FFF2-40B4-BE49-F238E27FC236}">
                <a16:creationId xmlns:a16="http://schemas.microsoft.com/office/drawing/2014/main" id="{F5B2F048-07A9-455C-8313-A12FA5920216}"/>
              </a:ext>
            </a:extLst>
          </p:cNvPr>
          <p:cNvSpPr>
            <a:spLocks noGrp="1"/>
          </p:cNvSpPr>
          <p:nvPr>
            <p:ph type="ftr" sz="quarter" idx="11"/>
          </p:nvPr>
        </p:nvSpPr>
        <p:spPr/>
        <p:txBody>
          <a:bodyPr/>
          <a:lstStyle>
            <a:lvl1pPr>
              <a:defRPr/>
            </a:lvl1pPr>
          </a:lstStyle>
          <a:p>
            <a:pPr>
              <a:defRPr/>
            </a:pPr>
            <a:endParaRPr lang="tr-TR"/>
          </a:p>
        </p:txBody>
      </p:sp>
      <p:sp>
        <p:nvSpPr>
          <p:cNvPr id="6" name="5 Slayt Numarası Yer Tutucusu">
            <a:extLst>
              <a:ext uri="{FF2B5EF4-FFF2-40B4-BE49-F238E27FC236}">
                <a16:creationId xmlns:a16="http://schemas.microsoft.com/office/drawing/2014/main" id="{5AE96675-E5DF-4592-A584-571AD0F3719B}"/>
              </a:ext>
            </a:extLst>
          </p:cNvPr>
          <p:cNvSpPr>
            <a:spLocks noGrp="1"/>
          </p:cNvSpPr>
          <p:nvPr>
            <p:ph type="sldNum" sz="quarter" idx="12"/>
          </p:nvPr>
        </p:nvSpPr>
        <p:spPr/>
        <p:txBody>
          <a:bodyPr/>
          <a:lstStyle>
            <a:lvl1pPr>
              <a:defRPr/>
            </a:lvl1pPr>
          </a:lstStyle>
          <a:p>
            <a:fld id="{687475BC-FFA9-4545-85AE-857C30C29E5B}" type="slidenum">
              <a:rPr lang="tr-TR" altLang="tr-TR"/>
              <a:pPr/>
              <a:t>‹#›</a:t>
            </a:fld>
            <a:endParaRPr lang="tr-TR" altLang="tr-TR"/>
          </a:p>
        </p:txBody>
      </p:sp>
    </p:spTree>
    <p:extLst>
      <p:ext uri="{BB962C8B-B14F-4D97-AF65-F5344CB8AC3E}">
        <p14:creationId xmlns:p14="http://schemas.microsoft.com/office/powerpoint/2010/main" val="2944899278"/>
      </p:ext>
    </p:extLst>
  </p:cSld>
  <p:clrMapOvr>
    <a:masterClrMapping/>
  </p:clrMapOvr>
  <p:transition spd="slow">
    <p:dissolve/>
    <p:sndAc>
      <p:stSnd>
        <p:snd r:embed="rId1" name="camera.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3 Veri Yer Tutucusu">
            <a:extLst>
              <a:ext uri="{FF2B5EF4-FFF2-40B4-BE49-F238E27FC236}">
                <a16:creationId xmlns:a16="http://schemas.microsoft.com/office/drawing/2014/main" id="{418080C5-2460-464F-B372-389BF33C87EE}"/>
              </a:ext>
            </a:extLst>
          </p:cNvPr>
          <p:cNvSpPr>
            <a:spLocks noGrp="1"/>
          </p:cNvSpPr>
          <p:nvPr>
            <p:ph type="dt" sz="half" idx="10"/>
          </p:nvPr>
        </p:nvSpPr>
        <p:spPr/>
        <p:txBody>
          <a:bodyPr/>
          <a:lstStyle>
            <a:lvl1pPr>
              <a:defRPr/>
            </a:lvl1pPr>
          </a:lstStyle>
          <a:p>
            <a:pPr>
              <a:defRPr/>
            </a:pPr>
            <a:fld id="{EDFD8F35-A4B4-4DFC-9B60-7FDB26EC981C}" type="datetime1">
              <a:rPr lang="tr-TR"/>
              <a:pPr>
                <a:defRPr/>
              </a:pPr>
              <a:t>26.10.2018</a:t>
            </a:fld>
            <a:endParaRPr lang="tr-TR"/>
          </a:p>
        </p:txBody>
      </p:sp>
      <p:sp>
        <p:nvSpPr>
          <p:cNvPr id="5" name="4 Altbilgi Yer Tutucusu">
            <a:extLst>
              <a:ext uri="{FF2B5EF4-FFF2-40B4-BE49-F238E27FC236}">
                <a16:creationId xmlns:a16="http://schemas.microsoft.com/office/drawing/2014/main" id="{5CB82F93-17F9-4E81-A23F-BF92588C2BE0}"/>
              </a:ext>
            </a:extLst>
          </p:cNvPr>
          <p:cNvSpPr>
            <a:spLocks noGrp="1"/>
          </p:cNvSpPr>
          <p:nvPr>
            <p:ph type="ftr" sz="quarter" idx="11"/>
          </p:nvPr>
        </p:nvSpPr>
        <p:spPr/>
        <p:txBody>
          <a:bodyPr/>
          <a:lstStyle>
            <a:lvl1pPr>
              <a:defRPr/>
            </a:lvl1pPr>
          </a:lstStyle>
          <a:p>
            <a:pPr>
              <a:defRPr/>
            </a:pPr>
            <a:endParaRPr lang="tr-TR"/>
          </a:p>
        </p:txBody>
      </p:sp>
      <p:sp>
        <p:nvSpPr>
          <p:cNvPr id="6" name="5 Slayt Numarası Yer Tutucusu">
            <a:extLst>
              <a:ext uri="{FF2B5EF4-FFF2-40B4-BE49-F238E27FC236}">
                <a16:creationId xmlns:a16="http://schemas.microsoft.com/office/drawing/2014/main" id="{EA835BDE-52BB-4D47-A38D-3B6B9CCBD035}"/>
              </a:ext>
            </a:extLst>
          </p:cNvPr>
          <p:cNvSpPr>
            <a:spLocks noGrp="1"/>
          </p:cNvSpPr>
          <p:nvPr>
            <p:ph type="sldNum" sz="quarter" idx="12"/>
          </p:nvPr>
        </p:nvSpPr>
        <p:spPr/>
        <p:txBody>
          <a:bodyPr/>
          <a:lstStyle>
            <a:lvl1pPr>
              <a:defRPr/>
            </a:lvl1pPr>
          </a:lstStyle>
          <a:p>
            <a:fld id="{60402B07-C368-4ED9-B98D-C810EF47C5B8}" type="slidenum">
              <a:rPr lang="tr-TR" altLang="tr-TR"/>
              <a:pPr/>
              <a:t>‹#›</a:t>
            </a:fld>
            <a:endParaRPr lang="tr-TR" altLang="tr-TR"/>
          </a:p>
        </p:txBody>
      </p:sp>
    </p:spTree>
    <p:extLst>
      <p:ext uri="{BB962C8B-B14F-4D97-AF65-F5344CB8AC3E}">
        <p14:creationId xmlns:p14="http://schemas.microsoft.com/office/powerpoint/2010/main" val="1931139983"/>
      </p:ext>
    </p:extLst>
  </p:cSld>
  <p:clrMapOvr>
    <a:masterClrMapping/>
  </p:clrMapOvr>
  <p:transition spd="slow">
    <p:dissolve/>
    <p:sndAc>
      <p:stSnd>
        <p:snd r:embed="rId1" name="camera.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3 Veri Yer Tutucusu">
            <a:extLst>
              <a:ext uri="{FF2B5EF4-FFF2-40B4-BE49-F238E27FC236}">
                <a16:creationId xmlns:a16="http://schemas.microsoft.com/office/drawing/2014/main" id="{55C5F207-68A0-4531-81D6-109B215EAA8D}"/>
              </a:ext>
            </a:extLst>
          </p:cNvPr>
          <p:cNvSpPr>
            <a:spLocks noGrp="1"/>
          </p:cNvSpPr>
          <p:nvPr>
            <p:ph type="dt" sz="half" idx="10"/>
          </p:nvPr>
        </p:nvSpPr>
        <p:spPr/>
        <p:txBody>
          <a:bodyPr/>
          <a:lstStyle>
            <a:lvl1pPr>
              <a:defRPr/>
            </a:lvl1pPr>
          </a:lstStyle>
          <a:p>
            <a:pPr>
              <a:defRPr/>
            </a:pPr>
            <a:fld id="{3F9407F3-EA94-44B0-8369-24A8299B03B6}" type="datetime1">
              <a:rPr lang="tr-TR"/>
              <a:pPr>
                <a:defRPr/>
              </a:pPr>
              <a:t>26.10.2018</a:t>
            </a:fld>
            <a:endParaRPr lang="tr-TR"/>
          </a:p>
        </p:txBody>
      </p:sp>
      <p:sp>
        <p:nvSpPr>
          <p:cNvPr id="6" name="4 Altbilgi Yer Tutucusu">
            <a:extLst>
              <a:ext uri="{FF2B5EF4-FFF2-40B4-BE49-F238E27FC236}">
                <a16:creationId xmlns:a16="http://schemas.microsoft.com/office/drawing/2014/main" id="{9CCD2C2F-E830-43BB-855C-91B53A128BB2}"/>
              </a:ext>
            </a:extLst>
          </p:cNvPr>
          <p:cNvSpPr>
            <a:spLocks noGrp="1"/>
          </p:cNvSpPr>
          <p:nvPr>
            <p:ph type="ftr" sz="quarter" idx="11"/>
          </p:nvPr>
        </p:nvSpPr>
        <p:spPr/>
        <p:txBody>
          <a:bodyPr/>
          <a:lstStyle>
            <a:lvl1pPr>
              <a:defRPr/>
            </a:lvl1pPr>
          </a:lstStyle>
          <a:p>
            <a:pPr>
              <a:defRPr/>
            </a:pPr>
            <a:endParaRPr lang="tr-TR"/>
          </a:p>
        </p:txBody>
      </p:sp>
      <p:sp>
        <p:nvSpPr>
          <p:cNvPr id="7" name="5 Slayt Numarası Yer Tutucusu">
            <a:extLst>
              <a:ext uri="{FF2B5EF4-FFF2-40B4-BE49-F238E27FC236}">
                <a16:creationId xmlns:a16="http://schemas.microsoft.com/office/drawing/2014/main" id="{77449BDB-58DF-4AA0-9E21-B399193FEBCA}"/>
              </a:ext>
            </a:extLst>
          </p:cNvPr>
          <p:cNvSpPr>
            <a:spLocks noGrp="1"/>
          </p:cNvSpPr>
          <p:nvPr>
            <p:ph type="sldNum" sz="quarter" idx="12"/>
          </p:nvPr>
        </p:nvSpPr>
        <p:spPr/>
        <p:txBody>
          <a:bodyPr/>
          <a:lstStyle>
            <a:lvl1pPr>
              <a:defRPr/>
            </a:lvl1pPr>
          </a:lstStyle>
          <a:p>
            <a:fld id="{43F7DE12-DECF-4E20-8C0C-79E8A0C9378B}" type="slidenum">
              <a:rPr lang="tr-TR" altLang="tr-TR"/>
              <a:pPr/>
              <a:t>‹#›</a:t>
            </a:fld>
            <a:endParaRPr lang="tr-TR" altLang="tr-TR"/>
          </a:p>
        </p:txBody>
      </p:sp>
    </p:spTree>
    <p:extLst>
      <p:ext uri="{BB962C8B-B14F-4D97-AF65-F5344CB8AC3E}">
        <p14:creationId xmlns:p14="http://schemas.microsoft.com/office/powerpoint/2010/main" val="3391047681"/>
      </p:ext>
    </p:extLst>
  </p:cSld>
  <p:clrMapOvr>
    <a:masterClrMapping/>
  </p:clrMapOvr>
  <p:transition spd="slow">
    <p:dissolve/>
    <p:sndAc>
      <p:stSnd>
        <p:snd r:embed="rId1" name="camera.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a:t>Asıl başlık stili için tıklatın</a:t>
            </a: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3 Veri Yer Tutucusu">
            <a:extLst>
              <a:ext uri="{FF2B5EF4-FFF2-40B4-BE49-F238E27FC236}">
                <a16:creationId xmlns:a16="http://schemas.microsoft.com/office/drawing/2014/main" id="{6B8FE93C-E248-4231-985F-A3D1D410AC6E}"/>
              </a:ext>
            </a:extLst>
          </p:cNvPr>
          <p:cNvSpPr>
            <a:spLocks noGrp="1"/>
          </p:cNvSpPr>
          <p:nvPr>
            <p:ph type="dt" sz="half" idx="10"/>
          </p:nvPr>
        </p:nvSpPr>
        <p:spPr/>
        <p:txBody>
          <a:bodyPr/>
          <a:lstStyle>
            <a:lvl1pPr>
              <a:defRPr/>
            </a:lvl1pPr>
          </a:lstStyle>
          <a:p>
            <a:pPr>
              <a:defRPr/>
            </a:pPr>
            <a:fld id="{9125C9B2-27C9-4FBF-AEC8-8858DA02D1FF}" type="datetime1">
              <a:rPr lang="tr-TR"/>
              <a:pPr>
                <a:defRPr/>
              </a:pPr>
              <a:t>26.10.2018</a:t>
            </a:fld>
            <a:endParaRPr lang="tr-TR"/>
          </a:p>
        </p:txBody>
      </p:sp>
      <p:sp>
        <p:nvSpPr>
          <p:cNvPr id="8" name="4 Altbilgi Yer Tutucusu">
            <a:extLst>
              <a:ext uri="{FF2B5EF4-FFF2-40B4-BE49-F238E27FC236}">
                <a16:creationId xmlns:a16="http://schemas.microsoft.com/office/drawing/2014/main" id="{8E9061D8-526B-4ABE-8FFB-539B3DCC99C2}"/>
              </a:ext>
            </a:extLst>
          </p:cNvPr>
          <p:cNvSpPr>
            <a:spLocks noGrp="1"/>
          </p:cNvSpPr>
          <p:nvPr>
            <p:ph type="ftr" sz="quarter" idx="11"/>
          </p:nvPr>
        </p:nvSpPr>
        <p:spPr/>
        <p:txBody>
          <a:bodyPr/>
          <a:lstStyle>
            <a:lvl1pPr>
              <a:defRPr/>
            </a:lvl1pPr>
          </a:lstStyle>
          <a:p>
            <a:pPr>
              <a:defRPr/>
            </a:pPr>
            <a:endParaRPr lang="tr-TR"/>
          </a:p>
        </p:txBody>
      </p:sp>
      <p:sp>
        <p:nvSpPr>
          <p:cNvPr id="9" name="5 Slayt Numarası Yer Tutucusu">
            <a:extLst>
              <a:ext uri="{FF2B5EF4-FFF2-40B4-BE49-F238E27FC236}">
                <a16:creationId xmlns:a16="http://schemas.microsoft.com/office/drawing/2014/main" id="{37BB10FC-E686-4755-9DBF-2CF0D32171E9}"/>
              </a:ext>
            </a:extLst>
          </p:cNvPr>
          <p:cNvSpPr>
            <a:spLocks noGrp="1"/>
          </p:cNvSpPr>
          <p:nvPr>
            <p:ph type="sldNum" sz="quarter" idx="12"/>
          </p:nvPr>
        </p:nvSpPr>
        <p:spPr/>
        <p:txBody>
          <a:bodyPr/>
          <a:lstStyle>
            <a:lvl1pPr>
              <a:defRPr/>
            </a:lvl1pPr>
          </a:lstStyle>
          <a:p>
            <a:fld id="{B6402CD3-4FC6-4C4B-8099-932E0392E69A}" type="slidenum">
              <a:rPr lang="tr-TR" altLang="tr-TR"/>
              <a:pPr/>
              <a:t>‹#›</a:t>
            </a:fld>
            <a:endParaRPr lang="tr-TR" altLang="tr-TR"/>
          </a:p>
        </p:txBody>
      </p:sp>
    </p:spTree>
    <p:extLst>
      <p:ext uri="{BB962C8B-B14F-4D97-AF65-F5344CB8AC3E}">
        <p14:creationId xmlns:p14="http://schemas.microsoft.com/office/powerpoint/2010/main" val="1891114172"/>
      </p:ext>
    </p:extLst>
  </p:cSld>
  <p:clrMapOvr>
    <a:masterClrMapping/>
  </p:clrMapOvr>
  <p:transition spd="slow">
    <p:dissolve/>
    <p:sndAc>
      <p:stSnd>
        <p:snd r:embed="rId1" name="camera.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3 Veri Yer Tutucusu">
            <a:extLst>
              <a:ext uri="{FF2B5EF4-FFF2-40B4-BE49-F238E27FC236}">
                <a16:creationId xmlns:a16="http://schemas.microsoft.com/office/drawing/2014/main" id="{390C5E17-4DF2-4468-AEE6-665F64F4779C}"/>
              </a:ext>
            </a:extLst>
          </p:cNvPr>
          <p:cNvSpPr>
            <a:spLocks noGrp="1"/>
          </p:cNvSpPr>
          <p:nvPr>
            <p:ph type="dt" sz="half" idx="10"/>
          </p:nvPr>
        </p:nvSpPr>
        <p:spPr/>
        <p:txBody>
          <a:bodyPr/>
          <a:lstStyle>
            <a:lvl1pPr>
              <a:defRPr/>
            </a:lvl1pPr>
          </a:lstStyle>
          <a:p>
            <a:pPr>
              <a:defRPr/>
            </a:pPr>
            <a:fld id="{365F0D41-03EB-4919-BB28-E39C883E0D30}" type="datetime1">
              <a:rPr lang="tr-TR"/>
              <a:pPr>
                <a:defRPr/>
              </a:pPr>
              <a:t>26.10.2018</a:t>
            </a:fld>
            <a:endParaRPr lang="tr-TR"/>
          </a:p>
        </p:txBody>
      </p:sp>
      <p:sp>
        <p:nvSpPr>
          <p:cNvPr id="4" name="4 Altbilgi Yer Tutucusu">
            <a:extLst>
              <a:ext uri="{FF2B5EF4-FFF2-40B4-BE49-F238E27FC236}">
                <a16:creationId xmlns:a16="http://schemas.microsoft.com/office/drawing/2014/main" id="{3F382972-2984-4112-9637-67A4C901706F}"/>
              </a:ext>
            </a:extLst>
          </p:cNvPr>
          <p:cNvSpPr>
            <a:spLocks noGrp="1"/>
          </p:cNvSpPr>
          <p:nvPr>
            <p:ph type="ftr" sz="quarter" idx="11"/>
          </p:nvPr>
        </p:nvSpPr>
        <p:spPr/>
        <p:txBody>
          <a:bodyPr/>
          <a:lstStyle>
            <a:lvl1pPr>
              <a:defRPr/>
            </a:lvl1pPr>
          </a:lstStyle>
          <a:p>
            <a:pPr>
              <a:defRPr/>
            </a:pPr>
            <a:endParaRPr lang="tr-TR"/>
          </a:p>
        </p:txBody>
      </p:sp>
      <p:sp>
        <p:nvSpPr>
          <p:cNvPr id="5" name="5 Slayt Numarası Yer Tutucusu">
            <a:extLst>
              <a:ext uri="{FF2B5EF4-FFF2-40B4-BE49-F238E27FC236}">
                <a16:creationId xmlns:a16="http://schemas.microsoft.com/office/drawing/2014/main" id="{F390CCAB-0A2E-478B-B915-8F3A7657C241}"/>
              </a:ext>
            </a:extLst>
          </p:cNvPr>
          <p:cNvSpPr>
            <a:spLocks noGrp="1"/>
          </p:cNvSpPr>
          <p:nvPr>
            <p:ph type="sldNum" sz="quarter" idx="12"/>
          </p:nvPr>
        </p:nvSpPr>
        <p:spPr/>
        <p:txBody>
          <a:bodyPr/>
          <a:lstStyle>
            <a:lvl1pPr>
              <a:defRPr/>
            </a:lvl1pPr>
          </a:lstStyle>
          <a:p>
            <a:fld id="{DB84A53B-AB50-4968-9F44-8CFAD17D065B}" type="slidenum">
              <a:rPr lang="tr-TR" altLang="tr-TR"/>
              <a:pPr/>
              <a:t>‹#›</a:t>
            </a:fld>
            <a:endParaRPr lang="tr-TR" altLang="tr-TR"/>
          </a:p>
        </p:txBody>
      </p:sp>
    </p:spTree>
    <p:extLst>
      <p:ext uri="{BB962C8B-B14F-4D97-AF65-F5344CB8AC3E}">
        <p14:creationId xmlns:p14="http://schemas.microsoft.com/office/powerpoint/2010/main" val="337338783"/>
      </p:ext>
    </p:extLst>
  </p:cSld>
  <p:clrMapOvr>
    <a:masterClrMapping/>
  </p:clrMapOvr>
  <p:transition spd="slow">
    <p:dissolve/>
    <p:sndAc>
      <p:stSnd>
        <p:snd r:embed="rId1" name="camera.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3 Veri Yer Tutucusu">
            <a:extLst>
              <a:ext uri="{FF2B5EF4-FFF2-40B4-BE49-F238E27FC236}">
                <a16:creationId xmlns:a16="http://schemas.microsoft.com/office/drawing/2014/main" id="{5C0D0E07-5D30-4ACB-B136-677B3CEBFDD2}"/>
              </a:ext>
            </a:extLst>
          </p:cNvPr>
          <p:cNvSpPr>
            <a:spLocks noGrp="1"/>
          </p:cNvSpPr>
          <p:nvPr>
            <p:ph type="dt" sz="half" idx="10"/>
          </p:nvPr>
        </p:nvSpPr>
        <p:spPr/>
        <p:txBody>
          <a:bodyPr/>
          <a:lstStyle>
            <a:lvl1pPr>
              <a:defRPr/>
            </a:lvl1pPr>
          </a:lstStyle>
          <a:p>
            <a:pPr>
              <a:defRPr/>
            </a:pPr>
            <a:fld id="{5F653784-0E28-40F2-B964-7530D78CD639}" type="datetime1">
              <a:rPr lang="tr-TR"/>
              <a:pPr>
                <a:defRPr/>
              </a:pPr>
              <a:t>26.10.2018</a:t>
            </a:fld>
            <a:endParaRPr lang="tr-TR"/>
          </a:p>
        </p:txBody>
      </p:sp>
      <p:sp>
        <p:nvSpPr>
          <p:cNvPr id="3" name="4 Altbilgi Yer Tutucusu">
            <a:extLst>
              <a:ext uri="{FF2B5EF4-FFF2-40B4-BE49-F238E27FC236}">
                <a16:creationId xmlns:a16="http://schemas.microsoft.com/office/drawing/2014/main" id="{C47CD8BC-0D7C-4F56-9152-BCD164125BB6}"/>
              </a:ext>
            </a:extLst>
          </p:cNvPr>
          <p:cNvSpPr>
            <a:spLocks noGrp="1"/>
          </p:cNvSpPr>
          <p:nvPr>
            <p:ph type="ftr" sz="quarter" idx="11"/>
          </p:nvPr>
        </p:nvSpPr>
        <p:spPr/>
        <p:txBody>
          <a:bodyPr/>
          <a:lstStyle>
            <a:lvl1pPr>
              <a:defRPr/>
            </a:lvl1pPr>
          </a:lstStyle>
          <a:p>
            <a:pPr>
              <a:defRPr/>
            </a:pPr>
            <a:endParaRPr lang="tr-TR"/>
          </a:p>
        </p:txBody>
      </p:sp>
      <p:sp>
        <p:nvSpPr>
          <p:cNvPr id="4" name="5 Slayt Numarası Yer Tutucusu">
            <a:extLst>
              <a:ext uri="{FF2B5EF4-FFF2-40B4-BE49-F238E27FC236}">
                <a16:creationId xmlns:a16="http://schemas.microsoft.com/office/drawing/2014/main" id="{3E5C5A44-14EC-46FB-896B-7E3C8F730B0A}"/>
              </a:ext>
            </a:extLst>
          </p:cNvPr>
          <p:cNvSpPr>
            <a:spLocks noGrp="1"/>
          </p:cNvSpPr>
          <p:nvPr>
            <p:ph type="sldNum" sz="quarter" idx="12"/>
          </p:nvPr>
        </p:nvSpPr>
        <p:spPr/>
        <p:txBody>
          <a:bodyPr/>
          <a:lstStyle>
            <a:lvl1pPr>
              <a:defRPr/>
            </a:lvl1pPr>
          </a:lstStyle>
          <a:p>
            <a:fld id="{2A89F77D-17F6-4829-AC47-AB4E91C4FE8C}" type="slidenum">
              <a:rPr lang="tr-TR" altLang="tr-TR"/>
              <a:pPr/>
              <a:t>‹#›</a:t>
            </a:fld>
            <a:endParaRPr lang="tr-TR" altLang="tr-TR"/>
          </a:p>
        </p:txBody>
      </p:sp>
    </p:spTree>
    <p:extLst>
      <p:ext uri="{BB962C8B-B14F-4D97-AF65-F5344CB8AC3E}">
        <p14:creationId xmlns:p14="http://schemas.microsoft.com/office/powerpoint/2010/main" val="4075008863"/>
      </p:ext>
    </p:extLst>
  </p:cSld>
  <p:clrMapOvr>
    <a:masterClrMapping/>
  </p:clrMapOvr>
  <p:transition spd="slow">
    <p:dissolve/>
    <p:sndAc>
      <p:stSnd>
        <p:snd r:embed="rId1" name="camera.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3 Veri Yer Tutucusu">
            <a:extLst>
              <a:ext uri="{FF2B5EF4-FFF2-40B4-BE49-F238E27FC236}">
                <a16:creationId xmlns:a16="http://schemas.microsoft.com/office/drawing/2014/main" id="{C953C66F-BE6F-47C1-B129-59E6DA9775C6}"/>
              </a:ext>
            </a:extLst>
          </p:cNvPr>
          <p:cNvSpPr>
            <a:spLocks noGrp="1"/>
          </p:cNvSpPr>
          <p:nvPr>
            <p:ph type="dt" sz="half" idx="10"/>
          </p:nvPr>
        </p:nvSpPr>
        <p:spPr/>
        <p:txBody>
          <a:bodyPr/>
          <a:lstStyle>
            <a:lvl1pPr>
              <a:defRPr/>
            </a:lvl1pPr>
          </a:lstStyle>
          <a:p>
            <a:pPr>
              <a:defRPr/>
            </a:pPr>
            <a:fld id="{C6279A28-A7A3-410F-B207-0F05AE0F496E}" type="datetime1">
              <a:rPr lang="tr-TR"/>
              <a:pPr>
                <a:defRPr/>
              </a:pPr>
              <a:t>26.10.2018</a:t>
            </a:fld>
            <a:endParaRPr lang="tr-TR"/>
          </a:p>
        </p:txBody>
      </p:sp>
      <p:sp>
        <p:nvSpPr>
          <p:cNvPr id="6" name="4 Altbilgi Yer Tutucusu">
            <a:extLst>
              <a:ext uri="{FF2B5EF4-FFF2-40B4-BE49-F238E27FC236}">
                <a16:creationId xmlns:a16="http://schemas.microsoft.com/office/drawing/2014/main" id="{6850D5BD-257A-4B04-AE72-C9E0B02D9A34}"/>
              </a:ext>
            </a:extLst>
          </p:cNvPr>
          <p:cNvSpPr>
            <a:spLocks noGrp="1"/>
          </p:cNvSpPr>
          <p:nvPr>
            <p:ph type="ftr" sz="quarter" idx="11"/>
          </p:nvPr>
        </p:nvSpPr>
        <p:spPr/>
        <p:txBody>
          <a:bodyPr/>
          <a:lstStyle>
            <a:lvl1pPr>
              <a:defRPr/>
            </a:lvl1pPr>
          </a:lstStyle>
          <a:p>
            <a:pPr>
              <a:defRPr/>
            </a:pPr>
            <a:endParaRPr lang="tr-TR"/>
          </a:p>
        </p:txBody>
      </p:sp>
      <p:sp>
        <p:nvSpPr>
          <p:cNvPr id="7" name="5 Slayt Numarası Yer Tutucusu">
            <a:extLst>
              <a:ext uri="{FF2B5EF4-FFF2-40B4-BE49-F238E27FC236}">
                <a16:creationId xmlns:a16="http://schemas.microsoft.com/office/drawing/2014/main" id="{3B1A472F-4373-447B-85D7-75047CD46D23}"/>
              </a:ext>
            </a:extLst>
          </p:cNvPr>
          <p:cNvSpPr>
            <a:spLocks noGrp="1"/>
          </p:cNvSpPr>
          <p:nvPr>
            <p:ph type="sldNum" sz="quarter" idx="12"/>
          </p:nvPr>
        </p:nvSpPr>
        <p:spPr/>
        <p:txBody>
          <a:bodyPr/>
          <a:lstStyle>
            <a:lvl1pPr>
              <a:defRPr/>
            </a:lvl1pPr>
          </a:lstStyle>
          <a:p>
            <a:fld id="{4CE56B5D-8CAD-4A44-A531-2EF4C487701C}" type="slidenum">
              <a:rPr lang="tr-TR" altLang="tr-TR"/>
              <a:pPr/>
              <a:t>‹#›</a:t>
            </a:fld>
            <a:endParaRPr lang="tr-TR" altLang="tr-TR"/>
          </a:p>
        </p:txBody>
      </p:sp>
    </p:spTree>
    <p:extLst>
      <p:ext uri="{BB962C8B-B14F-4D97-AF65-F5344CB8AC3E}">
        <p14:creationId xmlns:p14="http://schemas.microsoft.com/office/powerpoint/2010/main" val="203546103"/>
      </p:ext>
    </p:extLst>
  </p:cSld>
  <p:clrMapOvr>
    <a:masterClrMapping/>
  </p:clrMapOvr>
  <p:transition spd="slow">
    <p:dissolve/>
    <p:sndAc>
      <p:stSnd>
        <p:snd r:embed="rId1" name="camera.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2 Resim Yer Tutucusu"/>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3 Veri Yer Tutucusu">
            <a:extLst>
              <a:ext uri="{FF2B5EF4-FFF2-40B4-BE49-F238E27FC236}">
                <a16:creationId xmlns:a16="http://schemas.microsoft.com/office/drawing/2014/main" id="{6F6759EB-1211-4171-9638-917E3E02FEE3}"/>
              </a:ext>
            </a:extLst>
          </p:cNvPr>
          <p:cNvSpPr>
            <a:spLocks noGrp="1"/>
          </p:cNvSpPr>
          <p:nvPr>
            <p:ph type="dt" sz="half" idx="10"/>
          </p:nvPr>
        </p:nvSpPr>
        <p:spPr/>
        <p:txBody>
          <a:bodyPr/>
          <a:lstStyle>
            <a:lvl1pPr>
              <a:defRPr/>
            </a:lvl1pPr>
          </a:lstStyle>
          <a:p>
            <a:pPr>
              <a:defRPr/>
            </a:pPr>
            <a:fld id="{46EE7620-8780-4399-90BB-69B1DB25CBFA}" type="datetime1">
              <a:rPr lang="tr-TR"/>
              <a:pPr>
                <a:defRPr/>
              </a:pPr>
              <a:t>26.10.2018</a:t>
            </a:fld>
            <a:endParaRPr lang="tr-TR"/>
          </a:p>
        </p:txBody>
      </p:sp>
      <p:sp>
        <p:nvSpPr>
          <p:cNvPr id="6" name="4 Altbilgi Yer Tutucusu">
            <a:extLst>
              <a:ext uri="{FF2B5EF4-FFF2-40B4-BE49-F238E27FC236}">
                <a16:creationId xmlns:a16="http://schemas.microsoft.com/office/drawing/2014/main" id="{FC8497B2-F5FA-42A1-BE6A-166032CFD49E}"/>
              </a:ext>
            </a:extLst>
          </p:cNvPr>
          <p:cNvSpPr>
            <a:spLocks noGrp="1"/>
          </p:cNvSpPr>
          <p:nvPr>
            <p:ph type="ftr" sz="quarter" idx="11"/>
          </p:nvPr>
        </p:nvSpPr>
        <p:spPr/>
        <p:txBody>
          <a:bodyPr/>
          <a:lstStyle>
            <a:lvl1pPr>
              <a:defRPr/>
            </a:lvl1pPr>
          </a:lstStyle>
          <a:p>
            <a:pPr>
              <a:defRPr/>
            </a:pPr>
            <a:endParaRPr lang="tr-TR"/>
          </a:p>
        </p:txBody>
      </p:sp>
      <p:sp>
        <p:nvSpPr>
          <p:cNvPr id="7" name="5 Slayt Numarası Yer Tutucusu">
            <a:extLst>
              <a:ext uri="{FF2B5EF4-FFF2-40B4-BE49-F238E27FC236}">
                <a16:creationId xmlns:a16="http://schemas.microsoft.com/office/drawing/2014/main" id="{2DD77D47-4CAF-4B04-AEFC-B4DB544B7CEB}"/>
              </a:ext>
            </a:extLst>
          </p:cNvPr>
          <p:cNvSpPr>
            <a:spLocks noGrp="1"/>
          </p:cNvSpPr>
          <p:nvPr>
            <p:ph type="sldNum" sz="quarter" idx="12"/>
          </p:nvPr>
        </p:nvSpPr>
        <p:spPr/>
        <p:txBody>
          <a:bodyPr/>
          <a:lstStyle>
            <a:lvl1pPr>
              <a:defRPr/>
            </a:lvl1pPr>
          </a:lstStyle>
          <a:p>
            <a:fld id="{91D30F2B-7089-432D-907A-0FC366F64D2E}" type="slidenum">
              <a:rPr lang="tr-TR" altLang="tr-TR"/>
              <a:pPr/>
              <a:t>‹#›</a:t>
            </a:fld>
            <a:endParaRPr lang="tr-TR" altLang="tr-TR"/>
          </a:p>
        </p:txBody>
      </p:sp>
    </p:spTree>
    <p:extLst>
      <p:ext uri="{BB962C8B-B14F-4D97-AF65-F5344CB8AC3E}">
        <p14:creationId xmlns:p14="http://schemas.microsoft.com/office/powerpoint/2010/main" val="3503444"/>
      </p:ext>
    </p:extLst>
  </p:cSld>
  <p:clrMapOvr>
    <a:masterClrMapping/>
  </p:clrMapOvr>
  <p:transition spd="slow">
    <p:dissolve/>
    <p:sndAc>
      <p:stSnd>
        <p:snd r:embed="rId1" name="camera.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26" name="1 Başlık Yer Tutucusu">
            <a:extLst>
              <a:ext uri="{FF2B5EF4-FFF2-40B4-BE49-F238E27FC236}">
                <a16:creationId xmlns:a16="http://schemas.microsoft.com/office/drawing/2014/main" id="{51A0B037-56E3-4D1D-8E1E-FEE857F67DDF}"/>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tr-TR" altLang="tr-TR"/>
              <a:t>Asıl başlık stili için tıklatın</a:t>
            </a:r>
          </a:p>
        </p:txBody>
      </p:sp>
      <p:sp>
        <p:nvSpPr>
          <p:cNvPr id="1027" name="2 Metin Yer Tutucusu">
            <a:extLst>
              <a:ext uri="{FF2B5EF4-FFF2-40B4-BE49-F238E27FC236}">
                <a16:creationId xmlns:a16="http://schemas.microsoft.com/office/drawing/2014/main" id="{509D591D-B5FD-4653-97AC-4D27B9C0B7D7}"/>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altLang="tr-TR"/>
              <a:t>Asıl metin stillerini düzenlemek için tıklatın</a:t>
            </a:r>
          </a:p>
          <a:p>
            <a:pPr lvl="1"/>
            <a:r>
              <a:rPr lang="tr-TR" altLang="tr-TR"/>
              <a:t>İkinci düzey</a:t>
            </a:r>
          </a:p>
          <a:p>
            <a:pPr lvl="2"/>
            <a:r>
              <a:rPr lang="tr-TR" altLang="tr-TR"/>
              <a:t>Üçüncü düzey</a:t>
            </a:r>
          </a:p>
          <a:p>
            <a:pPr lvl="3"/>
            <a:r>
              <a:rPr lang="tr-TR" altLang="tr-TR"/>
              <a:t>Dördüncü düzey</a:t>
            </a:r>
          </a:p>
          <a:p>
            <a:pPr lvl="4"/>
            <a:r>
              <a:rPr lang="tr-TR" altLang="tr-TR"/>
              <a:t>Beşinci düzey</a:t>
            </a:r>
          </a:p>
        </p:txBody>
      </p:sp>
      <p:sp>
        <p:nvSpPr>
          <p:cNvPr id="4" name="3 Veri Yer Tutucusu">
            <a:extLst>
              <a:ext uri="{FF2B5EF4-FFF2-40B4-BE49-F238E27FC236}">
                <a16:creationId xmlns:a16="http://schemas.microsoft.com/office/drawing/2014/main" id="{6B9BA1C1-BC31-4759-B1B0-A1E5CB02C69C}"/>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7A049390-64FA-4926-94F0-3CB4267E06A2}" type="datetime1">
              <a:rPr lang="tr-TR"/>
              <a:pPr>
                <a:defRPr/>
              </a:pPr>
              <a:t>26.10.2018</a:t>
            </a:fld>
            <a:endParaRPr lang="tr-TR"/>
          </a:p>
        </p:txBody>
      </p:sp>
      <p:sp>
        <p:nvSpPr>
          <p:cNvPr id="5" name="4 Altbilgi Yer Tutucusu">
            <a:extLst>
              <a:ext uri="{FF2B5EF4-FFF2-40B4-BE49-F238E27FC236}">
                <a16:creationId xmlns:a16="http://schemas.microsoft.com/office/drawing/2014/main" id="{9E7B9D8E-FC44-4CE9-8E79-415BAEF26FF8}"/>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tr-TR"/>
          </a:p>
        </p:txBody>
      </p:sp>
      <p:sp>
        <p:nvSpPr>
          <p:cNvPr id="6" name="5 Slayt Numarası Yer Tutucusu">
            <a:extLst>
              <a:ext uri="{FF2B5EF4-FFF2-40B4-BE49-F238E27FC236}">
                <a16:creationId xmlns:a16="http://schemas.microsoft.com/office/drawing/2014/main" id="{275CBC3C-CCF5-4D13-B0FB-2FD97C6D605A}"/>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onstantia" panose="02030602050306030303" pitchFamily="18" charset="0"/>
              </a:defRPr>
            </a:lvl1pPr>
          </a:lstStyle>
          <a:p>
            <a:fld id="{8424AF33-DFCC-4F30-B67F-58B2F675C2F0}" type="slidenum">
              <a:rPr lang="tr-TR" altLang="tr-TR"/>
              <a:pPr/>
              <a:t>‹#›</a:t>
            </a:fld>
            <a:endParaRPr lang="tr-TR" altLang="tr-TR"/>
          </a:p>
        </p:txBody>
      </p:sp>
    </p:spTree>
  </p:cSld>
  <p:clrMap bg1="lt1" tx1="dk1" bg2="lt2" tx2="dk2" accent1="accent1" accent2="accent2" accent3="accent3" accent4="accent4" accent5="accent5" accent6="accent6" hlink="hlink" folHlink="folHlink"/>
  <p:sldLayoutIdLst>
    <p:sldLayoutId id="2147483683" r:id="rId1"/>
    <p:sldLayoutId id="2147483682" r:id="rId2"/>
    <p:sldLayoutId id="2147483681" r:id="rId3"/>
    <p:sldLayoutId id="2147483680" r:id="rId4"/>
    <p:sldLayoutId id="2147483679" r:id="rId5"/>
    <p:sldLayoutId id="2147483678" r:id="rId6"/>
    <p:sldLayoutId id="2147483677" r:id="rId7"/>
    <p:sldLayoutId id="2147483676" r:id="rId8"/>
    <p:sldLayoutId id="2147483675" r:id="rId9"/>
    <p:sldLayoutId id="2147483674" r:id="rId10"/>
    <p:sldLayoutId id="2147483673" r:id="rId11"/>
  </p:sldLayoutIdLst>
  <p:transition spd="slow">
    <p:dissolve/>
    <p:sndAc>
      <p:stSnd>
        <p:snd r:embed="rId13" name="camera.wav"/>
      </p:stSnd>
    </p:sndAc>
  </p:transition>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onstantia" panose="02030602050306030303" pitchFamily="18" charset="0"/>
        </a:defRPr>
      </a:lvl2pPr>
      <a:lvl3pPr algn="ctr" rtl="0" fontAlgn="base">
        <a:spcBef>
          <a:spcPct val="0"/>
        </a:spcBef>
        <a:spcAft>
          <a:spcPct val="0"/>
        </a:spcAft>
        <a:defRPr sz="4400">
          <a:solidFill>
            <a:schemeClr val="tx1"/>
          </a:solidFill>
          <a:latin typeface="Constantia" panose="02030602050306030303" pitchFamily="18" charset="0"/>
        </a:defRPr>
      </a:lvl3pPr>
      <a:lvl4pPr algn="ctr" rtl="0" fontAlgn="base">
        <a:spcBef>
          <a:spcPct val="0"/>
        </a:spcBef>
        <a:spcAft>
          <a:spcPct val="0"/>
        </a:spcAft>
        <a:defRPr sz="4400">
          <a:solidFill>
            <a:schemeClr val="tx1"/>
          </a:solidFill>
          <a:latin typeface="Constantia" panose="02030602050306030303" pitchFamily="18" charset="0"/>
        </a:defRPr>
      </a:lvl4pPr>
      <a:lvl5pPr algn="ctr" rtl="0" fontAlgn="base">
        <a:spcBef>
          <a:spcPct val="0"/>
        </a:spcBef>
        <a:spcAft>
          <a:spcPct val="0"/>
        </a:spcAft>
        <a:defRPr sz="4400">
          <a:solidFill>
            <a:schemeClr val="tx1"/>
          </a:solidFill>
          <a:latin typeface="Constantia" panose="02030602050306030303" pitchFamily="18" charset="0"/>
        </a:defRPr>
      </a:lvl5pPr>
      <a:lvl6pPr marL="457200" algn="ctr" rtl="0" fontAlgn="base">
        <a:spcBef>
          <a:spcPct val="0"/>
        </a:spcBef>
        <a:spcAft>
          <a:spcPct val="0"/>
        </a:spcAft>
        <a:defRPr sz="4400">
          <a:solidFill>
            <a:schemeClr val="tx1"/>
          </a:solidFill>
          <a:latin typeface="Constantia" panose="02030602050306030303" pitchFamily="18" charset="0"/>
        </a:defRPr>
      </a:lvl6pPr>
      <a:lvl7pPr marL="914400" algn="ctr" rtl="0" fontAlgn="base">
        <a:spcBef>
          <a:spcPct val="0"/>
        </a:spcBef>
        <a:spcAft>
          <a:spcPct val="0"/>
        </a:spcAft>
        <a:defRPr sz="4400">
          <a:solidFill>
            <a:schemeClr val="tx1"/>
          </a:solidFill>
          <a:latin typeface="Constantia" panose="02030602050306030303" pitchFamily="18" charset="0"/>
        </a:defRPr>
      </a:lvl7pPr>
      <a:lvl8pPr marL="1371600" algn="ctr" rtl="0" fontAlgn="base">
        <a:spcBef>
          <a:spcPct val="0"/>
        </a:spcBef>
        <a:spcAft>
          <a:spcPct val="0"/>
        </a:spcAft>
        <a:defRPr sz="4400">
          <a:solidFill>
            <a:schemeClr val="tx1"/>
          </a:solidFill>
          <a:latin typeface="Constantia" panose="02030602050306030303" pitchFamily="18" charset="0"/>
        </a:defRPr>
      </a:lvl8pPr>
      <a:lvl9pPr marL="1828800" algn="ctr" rtl="0" fontAlgn="base">
        <a:spcBef>
          <a:spcPct val="0"/>
        </a:spcBef>
        <a:spcAft>
          <a:spcPct val="0"/>
        </a:spcAft>
        <a:defRPr sz="4400">
          <a:solidFill>
            <a:schemeClr val="tx1"/>
          </a:solidFill>
          <a:latin typeface="Constantia" panose="02030602050306030303" pitchFamily="18" charset="0"/>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2.wav"/><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audio" Target="../media/audio10.wav"/><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audio" Target="../media/audio6.wav"/><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audio" Target="../media/audio8.wav"/><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audio" Target="../media/audio8.wav"/><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audio" Target="../media/audio9.wav"/><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audio" Target="../media/audio7.wav"/><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audio" Target="../media/audio5.wav"/><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audio" Target="../media/audio9.wav"/><Relationship Id="rId1" Type="http://schemas.openxmlformats.org/officeDocument/2006/relationships/slideLayout" Target="../slideLayouts/slideLayout6.xml"/><Relationship Id="rId4" Type="http://schemas.openxmlformats.org/officeDocument/2006/relationships/image" Target="../media/image20.jpeg"/></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audio" Target="../media/audio2.wav"/><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audio" Target="../media/audio1.wav"/><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audio" Target="../media/audio11.wav"/><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audio" Target="../media/audio12.wav"/><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audio" Target="../media/audio13.wav"/><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4.wav"/><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hyperlink" Target="http://www.yenibilgiler.com/yon-nedir/" TargetMode="External"/><Relationship Id="rId2" Type="http://schemas.openxmlformats.org/officeDocument/2006/relationships/audio" Target="../media/audio5.wav"/><Relationship Id="rId1" Type="http://schemas.openxmlformats.org/officeDocument/2006/relationships/slideLayout" Target="../slideLayouts/slideLayout6.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audio" Target="../media/audio6.wav"/><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audio" Target="../media/audio7.wav"/><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audio" Target="../media/audio8.wav"/><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audio" Target="../media/audio9.wav"/><Relationship Id="rId1" Type="http://schemas.openxmlformats.org/officeDocument/2006/relationships/slideLayout" Target="../slideLayouts/slideLayout6.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a:extLst>
              <a:ext uri="{FF2B5EF4-FFF2-40B4-BE49-F238E27FC236}">
                <a16:creationId xmlns:a16="http://schemas.microsoft.com/office/drawing/2014/main" id="{F799D6FB-B459-43B6-A3E7-879FED746C56}"/>
              </a:ext>
            </a:extLst>
          </p:cNvPr>
          <p:cNvSpPr>
            <a:spLocks noGrp="1"/>
          </p:cNvSpPr>
          <p:nvPr>
            <p:ph type="ctrTitle"/>
          </p:nvPr>
        </p:nvSpPr>
        <p:spPr>
          <a:xfrm>
            <a:off x="658168" y="1249711"/>
            <a:ext cx="7774632" cy="2331690"/>
          </a:xfrm>
        </p:spPr>
        <p:txBody>
          <a:bodyPr rtlCol="0">
            <a:noAutofit/>
          </a:bodyPr>
          <a:lstStyle/>
          <a:p>
            <a:pPr algn="l" fontAlgn="auto">
              <a:spcAft>
                <a:spcPts val="0"/>
              </a:spcAft>
              <a:defRPr/>
            </a:pPr>
            <a:r>
              <a:rPr lang="tr-TR" b="1" i="1"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rPr>
              <a:t>DERSİMİZ : </a:t>
            </a:r>
            <a:r>
              <a:rPr lang="tr-TR" b="1" i="1" dirty="0">
                <a:ln w="12700">
                  <a:solidFill>
                    <a:schemeClr val="tx2">
                      <a:satMod val="155000"/>
                    </a:schemeClr>
                  </a:solidFill>
                  <a:prstDash val="solid"/>
                </a:ln>
                <a:solidFill>
                  <a:schemeClr val="tx1">
                    <a:lumMod val="95000"/>
                    <a:lumOff val="5000"/>
                  </a:schemeClr>
                </a:solidFill>
                <a:effectLst>
                  <a:outerShdw blurRad="41275" dist="20320" dir="1800000" algn="tl" rotWithShape="0">
                    <a:srgbClr val="000000">
                      <a:alpha val="40000"/>
                    </a:srgbClr>
                  </a:outerShdw>
                </a:effectLst>
                <a:latin typeface="Californian FB" pitchFamily="18" charset="0"/>
              </a:rPr>
              <a:t>HAYAT BİLGİSİ</a:t>
            </a:r>
            <a:br>
              <a:rPr lang="tr-TR"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tr-TR" sz="4000" b="1" i="1"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Calisto MT" pitchFamily="18" charset="0"/>
              </a:rPr>
              <a:t>KONUMUZ</a:t>
            </a:r>
            <a:r>
              <a:rPr lang="tr-TR" sz="4000" b="1"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rPr>
              <a:t> </a:t>
            </a:r>
            <a:r>
              <a:rPr lang="tr-TR" sz="4000" b="1" i="1"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rPr>
              <a:t>: </a:t>
            </a:r>
            <a:r>
              <a:rPr lang="tr-TR" sz="4000" b="1" i="1" dirty="0">
                <a:solidFill>
                  <a:schemeClr val="tx2">
                    <a:lumMod val="50000"/>
                  </a:schemeClr>
                </a:solidFill>
                <a:latin typeface="+mn-lt"/>
              </a:rPr>
              <a:t>YÖNÜMÜ NASIL  </a:t>
            </a:r>
            <a:br>
              <a:rPr lang="tr-TR" sz="4000" b="1" i="1" dirty="0">
                <a:solidFill>
                  <a:schemeClr val="tx2">
                    <a:lumMod val="50000"/>
                  </a:schemeClr>
                </a:solidFill>
                <a:latin typeface="+mn-lt"/>
              </a:rPr>
            </a:br>
            <a:r>
              <a:rPr lang="tr-TR" sz="4000" b="1" i="1" dirty="0">
                <a:solidFill>
                  <a:schemeClr val="tx2">
                    <a:lumMod val="50000"/>
                  </a:schemeClr>
                </a:solidFill>
                <a:latin typeface="+mn-lt"/>
              </a:rPr>
              <a:t>                       BULUYORUM?</a:t>
            </a:r>
            <a:br>
              <a:rPr lang="tr-TR" dirty="0"/>
            </a:br>
            <a:endParaRPr lang="tr-TR" dirty="0"/>
          </a:p>
        </p:txBody>
      </p:sp>
      <p:sp>
        <p:nvSpPr>
          <p:cNvPr id="3" name="2 Alt Başlık">
            <a:extLst>
              <a:ext uri="{FF2B5EF4-FFF2-40B4-BE49-F238E27FC236}">
                <a16:creationId xmlns:a16="http://schemas.microsoft.com/office/drawing/2014/main" id="{BA8A8081-6282-4B25-A907-926F37CDA401}"/>
              </a:ext>
            </a:extLst>
          </p:cNvPr>
          <p:cNvSpPr>
            <a:spLocks noGrp="1"/>
          </p:cNvSpPr>
          <p:nvPr>
            <p:ph type="subTitle" idx="1"/>
          </p:nvPr>
        </p:nvSpPr>
        <p:spPr>
          <a:xfrm>
            <a:off x="250825" y="3860800"/>
            <a:ext cx="7553325" cy="1296988"/>
          </a:xfrm>
        </p:spPr>
        <p:txBody>
          <a:bodyPr>
            <a:normAutofit/>
          </a:bodyPr>
          <a:lstStyle/>
          <a:p>
            <a:pPr>
              <a:lnSpc>
                <a:spcPct val="80000"/>
              </a:lnSpc>
            </a:pPr>
            <a:endParaRPr lang="tr-TR" altLang="tr-TR" sz="800">
              <a:solidFill>
                <a:srgbClr val="898989"/>
              </a:solidFill>
            </a:endParaRPr>
          </a:p>
          <a:p>
            <a:pPr>
              <a:lnSpc>
                <a:spcPct val="80000"/>
              </a:lnSpc>
            </a:pPr>
            <a:endParaRPr lang="tr-TR" altLang="tr-TR" sz="3600" b="1">
              <a:solidFill>
                <a:schemeClr val="tx1"/>
              </a:solidFill>
              <a:latin typeface="Arial Black" panose="020B0A04020102020204" pitchFamily="34" charset="0"/>
            </a:endParaRPr>
          </a:p>
          <a:p>
            <a:pPr>
              <a:lnSpc>
                <a:spcPct val="80000"/>
              </a:lnSpc>
            </a:pPr>
            <a:r>
              <a:rPr lang="tr-TR" altLang="tr-TR" sz="800">
                <a:solidFill>
                  <a:srgbClr val="898989"/>
                </a:solidFill>
              </a:rPr>
              <a:t> </a:t>
            </a:r>
            <a:endParaRPr lang="tr-TR" altLang="tr-TR" sz="2100">
              <a:solidFill>
                <a:srgbClr val="FF0000"/>
              </a:solidFill>
            </a:endParaRPr>
          </a:p>
          <a:p>
            <a:pPr>
              <a:lnSpc>
                <a:spcPct val="80000"/>
              </a:lnSpc>
            </a:pPr>
            <a:endParaRPr lang="tr-TR" altLang="tr-TR" sz="800">
              <a:solidFill>
                <a:srgbClr val="898989"/>
              </a:solidFill>
            </a:endParaRPr>
          </a:p>
          <a:p>
            <a:pPr>
              <a:lnSpc>
                <a:spcPct val="80000"/>
              </a:lnSpc>
            </a:pPr>
            <a:endParaRPr lang="tr-TR" altLang="tr-TR" sz="800">
              <a:solidFill>
                <a:srgbClr val="898989"/>
              </a:solidFill>
            </a:endParaRPr>
          </a:p>
        </p:txBody>
      </p:sp>
      <p:pic>
        <p:nvPicPr>
          <p:cNvPr id="14339" name="Picture 2" descr="http://cdn.positive.com.tr/mormani/_docs/i400/6/684d9_Mobilya-Kulplari-cizgi-cocuk-Serisi.jpg">
            <a:extLst>
              <a:ext uri="{FF2B5EF4-FFF2-40B4-BE49-F238E27FC236}">
                <a16:creationId xmlns:a16="http://schemas.microsoft.com/office/drawing/2014/main" id="{3E1EA9A3-1F41-456C-A816-76508FAA0E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5825" y="3789363"/>
            <a:ext cx="1908175" cy="295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4 Aşağı Ok">
            <a:extLst>
              <a:ext uri="{FF2B5EF4-FFF2-40B4-BE49-F238E27FC236}">
                <a16:creationId xmlns:a16="http://schemas.microsoft.com/office/drawing/2014/main" id="{44FA6FFE-D623-4D7B-ADAE-9DDFC2BE9631}"/>
              </a:ext>
            </a:extLst>
          </p:cNvPr>
          <p:cNvSpPr/>
          <p:nvPr/>
        </p:nvSpPr>
        <p:spPr>
          <a:xfrm>
            <a:off x="7956550" y="2708275"/>
            <a:ext cx="484188" cy="97948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p>
        </p:txBody>
      </p:sp>
      <p:sp>
        <p:nvSpPr>
          <p:cNvPr id="6" name="5 Sağ Ok">
            <a:extLst>
              <a:ext uri="{FF2B5EF4-FFF2-40B4-BE49-F238E27FC236}">
                <a16:creationId xmlns:a16="http://schemas.microsoft.com/office/drawing/2014/main" id="{32A75C32-9E09-4B01-8B20-2021147B7E57}"/>
              </a:ext>
            </a:extLst>
          </p:cNvPr>
          <p:cNvSpPr/>
          <p:nvPr/>
        </p:nvSpPr>
        <p:spPr>
          <a:xfrm>
            <a:off x="3635375" y="333375"/>
            <a:ext cx="1296988" cy="4841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p>
        </p:txBody>
      </p:sp>
      <p:sp>
        <p:nvSpPr>
          <p:cNvPr id="8" name="7 Aşağı Ok">
            <a:extLst>
              <a:ext uri="{FF2B5EF4-FFF2-40B4-BE49-F238E27FC236}">
                <a16:creationId xmlns:a16="http://schemas.microsoft.com/office/drawing/2014/main" id="{31267D8F-57AD-40C9-8DB8-E882E74E93BA}"/>
              </a:ext>
            </a:extLst>
          </p:cNvPr>
          <p:cNvSpPr/>
          <p:nvPr/>
        </p:nvSpPr>
        <p:spPr>
          <a:xfrm>
            <a:off x="827088" y="4941888"/>
            <a:ext cx="720725" cy="1195387"/>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p>
        </p:txBody>
      </p:sp>
      <p:sp>
        <p:nvSpPr>
          <p:cNvPr id="11" name="10 Sol Ok">
            <a:extLst>
              <a:ext uri="{FF2B5EF4-FFF2-40B4-BE49-F238E27FC236}">
                <a16:creationId xmlns:a16="http://schemas.microsoft.com/office/drawing/2014/main" id="{DA5C169D-197E-46F0-B321-2EEA585987C3}"/>
              </a:ext>
            </a:extLst>
          </p:cNvPr>
          <p:cNvSpPr/>
          <p:nvPr/>
        </p:nvSpPr>
        <p:spPr>
          <a:xfrm>
            <a:off x="1187450" y="3284538"/>
            <a:ext cx="1584325" cy="431800"/>
          </a:xfrm>
          <a:prstGeom prst="leftArrow">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p>
        </p:txBody>
      </p:sp>
      <p:sp>
        <p:nvSpPr>
          <p:cNvPr id="9" name="8 Slayt Numarası Yer Tutucusu">
            <a:extLst>
              <a:ext uri="{FF2B5EF4-FFF2-40B4-BE49-F238E27FC236}">
                <a16:creationId xmlns:a16="http://schemas.microsoft.com/office/drawing/2014/main" id="{6520C2A0-7400-40AB-BC98-1254A18B0231}"/>
              </a:ext>
            </a:extLst>
          </p:cNvPr>
          <p:cNvSpPr>
            <a:spLocks noGrp="1"/>
          </p:cNvSpPr>
          <p:nvPr>
            <p:ph type="sldNum" sz="quarter" idx="12"/>
          </p:nvPr>
        </p:nvSpPr>
        <p:spPr/>
        <p:txBody>
          <a:bodyPr/>
          <a:lstStyle>
            <a:lvl1pPr>
              <a:defRPr>
                <a:solidFill>
                  <a:schemeClr val="tx1"/>
                </a:solidFill>
                <a:latin typeface="Constantia" panose="02030602050306030303" pitchFamily="18" charset="0"/>
                <a:cs typeface="Arial" panose="020B0604020202020204" pitchFamily="34" charset="0"/>
              </a:defRPr>
            </a:lvl1pPr>
            <a:lvl2pPr marL="742950" indent="-285750">
              <a:defRPr>
                <a:solidFill>
                  <a:schemeClr val="tx1"/>
                </a:solidFill>
                <a:latin typeface="Constantia" panose="02030602050306030303" pitchFamily="18" charset="0"/>
                <a:cs typeface="Arial" panose="020B0604020202020204" pitchFamily="34" charset="0"/>
              </a:defRPr>
            </a:lvl2pPr>
            <a:lvl3pPr marL="1143000" indent="-228600">
              <a:defRPr>
                <a:solidFill>
                  <a:schemeClr val="tx1"/>
                </a:solidFill>
                <a:latin typeface="Constantia" panose="02030602050306030303" pitchFamily="18" charset="0"/>
                <a:cs typeface="Arial" panose="020B0604020202020204" pitchFamily="34" charset="0"/>
              </a:defRPr>
            </a:lvl3pPr>
            <a:lvl4pPr marL="1600200" indent="-228600">
              <a:defRPr>
                <a:solidFill>
                  <a:schemeClr val="tx1"/>
                </a:solidFill>
                <a:latin typeface="Constantia" panose="02030602050306030303" pitchFamily="18" charset="0"/>
                <a:cs typeface="Arial" panose="020B0604020202020204" pitchFamily="34" charset="0"/>
              </a:defRPr>
            </a:lvl4pPr>
            <a:lvl5pPr marL="2057400" indent="-228600">
              <a:defRPr>
                <a:solidFill>
                  <a:schemeClr val="tx1"/>
                </a:solidFill>
                <a:latin typeface="Constantia" panose="02030602050306030303" pitchFamily="18" charset="0"/>
                <a:cs typeface="Arial" panose="020B0604020202020204" pitchFamily="34" charset="0"/>
              </a:defRPr>
            </a:lvl5pPr>
            <a:lvl6pPr marL="25146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6pPr>
            <a:lvl7pPr marL="29718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7pPr>
            <a:lvl8pPr marL="34290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8pPr>
            <a:lvl9pPr marL="38862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9pPr>
          </a:lstStyle>
          <a:p>
            <a:fld id="{6B2FA48D-CEA0-4BA0-8DE2-018A83448E46}" type="slidenum">
              <a:rPr lang="tr-TR" altLang="tr-TR">
                <a:solidFill>
                  <a:srgbClr val="898989"/>
                </a:solidFill>
              </a:rPr>
              <a:pPr/>
              <a:t>1</a:t>
            </a:fld>
            <a:endParaRPr lang="tr-TR" altLang="tr-TR">
              <a:solidFill>
                <a:srgbClr val="898989"/>
              </a:solidFill>
            </a:endParaRPr>
          </a:p>
        </p:txBody>
      </p:sp>
      <p:sp>
        <p:nvSpPr>
          <p:cNvPr id="14345" name="9 Metin kutusu">
            <a:extLst>
              <a:ext uri="{FF2B5EF4-FFF2-40B4-BE49-F238E27FC236}">
                <a16:creationId xmlns:a16="http://schemas.microsoft.com/office/drawing/2014/main" id="{C4267D57-5032-451B-BFDC-649FAC405613}"/>
              </a:ext>
            </a:extLst>
          </p:cNvPr>
          <p:cNvSpPr txBox="1">
            <a:spLocks noChangeArrowheads="1"/>
          </p:cNvSpPr>
          <p:nvPr/>
        </p:nvSpPr>
        <p:spPr bwMode="auto">
          <a:xfrm>
            <a:off x="1476375" y="5229225"/>
            <a:ext cx="5629275"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nstantia" panose="02030602050306030303" pitchFamily="18" charset="0"/>
                <a:cs typeface="Arial" panose="020B0604020202020204" pitchFamily="34" charset="0"/>
              </a:defRPr>
            </a:lvl1pPr>
            <a:lvl2pPr marL="742950" indent="-285750">
              <a:defRPr>
                <a:solidFill>
                  <a:schemeClr val="tx1"/>
                </a:solidFill>
                <a:latin typeface="Constantia" panose="02030602050306030303" pitchFamily="18" charset="0"/>
                <a:cs typeface="Arial" panose="020B0604020202020204" pitchFamily="34" charset="0"/>
              </a:defRPr>
            </a:lvl2pPr>
            <a:lvl3pPr marL="1143000" indent="-228600">
              <a:defRPr>
                <a:solidFill>
                  <a:schemeClr val="tx1"/>
                </a:solidFill>
                <a:latin typeface="Constantia" panose="02030602050306030303" pitchFamily="18" charset="0"/>
                <a:cs typeface="Arial" panose="020B0604020202020204" pitchFamily="34" charset="0"/>
              </a:defRPr>
            </a:lvl3pPr>
            <a:lvl4pPr marL="1600200" indent="-228600">
              <a:defRPr>
                <a:solidFill>
                  <a:schemeClr val="tx1"/>
                </a:solidFill>
                <a:latin typeface="Constantia" panose="02030602050306030303" pitchFamily="18" charset="0"/>
                <a:cs typeface="Arial" panose="020B0604020202020204" pitchFamily="34" charset="0"/>
              </a:defRPr>
            </a:lvl4pPr>
            <a:lvl5pPr marL="2057400" indent="-228600">
              <a:defRPr>
                <a:solidFill>
                  <a:schemeClr val="tx1"/>
                </a:solidFill>
                <a:latin typeface="Constantia" panose="02030602050306030303" pitchFamily="18" charset="0"/>
                <a:cs typeface="Arial" panose="020B0604020202020204" pitchFamily="34" charset="0"/>
              </a:defRPr>
            </a:lvl5pPr>
            <a:lvl6pPr marL="25146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6pPr>
            <a:lvl7pPr marL="29718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7pPr>
            <a:lvl8pPr marL="34290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8pPr>
            <a:lvl9pPr marL="38862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9pPr>
          </a:lstStyle>
          <a:p>
            <a:r>
              <a:rPr lang="tr-TR" altLang="tr-TR" sz="2400">
                <a:latin typeface="Arial Black" panose="020B0A04020102020204" pitchFamily="34" charset="0"/>
              </a:rPr>
              <a:t> ÖZEL ANTAKYA ATA </a:t>
            </a:r>
            <a:r>
              <a:rPr lang="tr-TR" altLang="tr-TR" sz="2400" b="1">
                <a:latin typeface="Arial Black" panose="020B0A04020102020204" pitchFamily="34" charset="0"/>
              </a:rPr>
              <a:t>İ</a:t>
            </a:r>
            <a:r>
              <a:rPr lang="tr-TR" altLang="tr-TR" sz="2400">
                <a:latin typeface="Arial Black" panose="020B0A04020102020204" pitchFamily="34" charset="0"/>
              </a:rPr>
              <a:t>LKOKULU</a:t>
            </a:r>
          </a:p>
          <a:p>
            <a:endParaRPr lang="tr-TR" altLang="tr-TR"/>
          </a:p>
        </p:txBody>
      </p:sp>
    </p:spTree>
  </p:cSld>
  <p:clrMapOvr>
    <a:masterClrMapping/>
  </p:clrMapOvr>
  <p:transition spd="slow">
    <p:dissolve/>
    <p:sndAc>
      <p:stSnd>
        <p:snd r:embed="rId2" name="chimes.wav"/>
      </p:stSnd>
    </p:sndAc>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1 Başlık">
            <a:extLst>
              <a:ext uri="{FF2B5EF4-FFF2-40B4-BE49-F238E27FC236}">
                <a16:creationId xmlns:a16="http://schemas.microsoft.com/office/drawing/2014/main" id="{F311D4B8-482D-40F4-8492-ACB1312256DF}"/>
              </a:ext>
            </a:extLst>
          </p:cNvPr>
          <p:cNvSpPr>
            <a:spLocks noGrp="1"/>
          </p:cNvSpPr>
          <p:nvPr>
            <p:ph type="title"/>
          </p:nvPr>
        </p:nvSpPr>
        <p:spPr>
          <a:xfrm>
            <a:off x="519113" y="0"/>
            <a:ext cx="8156575" cy="2133600"/>
          </a:xfrm>
        </p:spPr>
        <p:txBody>
          <a:bodyPr/>
          <a:lstStyle/>
          <a:p>
            <a:r>
              <a:rPr lang="tr-TR" altLang="tr-TR"/>
              <a:t>Endişelenmene gerek yok </a:t>
            </a:r>
            <a:r>
              <a:rPr lang="tr-TR" altLang="tr-TR">
                <a:sym typeface="Wingdings" panose="05000000000000000000" pitchFamily="2" charset="2"/>
              </a:rPr>
              <a:t>.</a:t>
            </a:r>
            <a:br>
              <a:rPr lang="tr-TR" altLang="tr-TR">
                <a:sym typeface="Wingdings" panose="05000000000000000000" pitchFamily="2" charset="2"/>
              </a:rPr>
            </a:br>
            <a:r>
              <a:rPr lang="tr-TR" altLang="tr-TR">
                <a:sym typeface="Wingdings" panose="05000000000000000000" pitchFamily="2" charset="2"/>
              </a:rPr>
              <a:t> Pusula olmadan da yönünü bulabilirsin</a:t>
            </a:r>
            <a:r>
              <a:rPr lang="tr-TR" altLang="tr-TR"/>
              <a:t>  </a:t>
            </a:r>
            <a:r>
              <a:rPr lang="tr-TR" altLang="tr-TR">
                <a:sym typeface="Wingdings" panose="05000000000000000000" pitchFamily="2" charset="2"/>
              </a:rPr>
              <a:t></a:t>
            </a:r>
            <a:endParaRPr lang="tr-TR" altLang="tr-TR"/>
          </a:p>
        </p:txBody>
      </p:sp>
      <p:pic>
        <p:nvPicPr>
          <p:cNvPr id="23554" name="Picture 2" descr="http://www.webkalem.net/wp-content/uploads/2012/05/%C3%A7izgi-film-karakterleri-1-300x280.gif">
            <a:extLst>
              <a:ext uri="{FF2B5EF4-FFF2-40B4-BE49-F238E27FC236}">
                <a16:creationId xmlns:a16="http://schemas.microsoft.com/office/drawing/2014/main" id="{D87B4794-EC29-40BE-B018-83BB307E52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5250" y="-1328738"/>
            <a:ext cx="558800"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5" name="Picture 2" descr="http://vector.us/files/images/8/7/87500/johnny_bravo.png">
            <a:extLst>
              <a:ext uri="{FF2B5EF4-FFF2-40B4-BE49-F238E27FC236}">
                <a16:creationId xmlns:a16="http://schemas.microsoft.com/office/drawing/2014/main" id="{A58C53D2-6568-4050-A543-B5E664B129F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39975" y="2133600"/>
            <a:ext cx="3857625" cy="415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4 Slayt Numarası Yer Tutucusu">
            <a:extLst>
              <a:ext uri="{FF2B5EF4-FFF2-40B4-BE49-F238E27FC236}">
                <a16:creationId xmlns:a16="http://schemas.microsoft.com/office/drawing/2014/main" id="{73BB1A2D-58D7-4E85-B4E9-D0E54634E44D}"/>
              </a:ext>
            </a:extLst>
          </p:cNvPr>
          <p:cNvSpPr>
            <a:spLocks noGrp="1"/>
          </p:cNvSpPr>
          <p:nvPr>
            <p:ph type="sldNum" sz="quarter" idx="12"/>
          </p:nvPr>
        </p:nvSpPr>
        <p:spPr/>
        <p:txBody>
          <a:bodyPr/>
          <a:lstStyle>
            <a:lvl1pPr>
              <a:defRPr>
                <a:solidFill>
                  <a:schemeClr val="tx1"/>
                </a:solidFill>
                <a:latin typeface="Constantia" panose="02030602050306030303" pitchFamily="18" charset="0"/>
                <a:cs typeface="Arial" panose="020B0604020202020204" pitchFamily="34" charset="0"/>
              </a:defRPr>
            </a:lvl1pPr>
            <a:lvl2pPr marL="742950" indent="-285750">
              <a:defRPr>
                <a:solidFill>
                  <a:schemeClr val="tx1"/>
                </a:solidFill>
                <a:latin typeface="Constantia" panose="02030602050306030303" pitchFamily="18" charset="0"/>
                <a:cs typeface="Arial" panose="020B0604020202020204" pitchFamily="34" charset="0"/>
              </a:defRPr>
            </a:lvl2pPr>
            <a:lvl3pPr marL="1143000" indent="-228600">
              <a:defRPr>
                <a:solidFill>
                  <a:schemeClr val="tx1"/>
                </a:solidFill>
                <a:latin typeface="Constantia" panose="02030602050306030303" pitchFamily="18" charset="0"/>
                <a:cs typeface="Arial" panose="020B0604020202020204" pitchFamily="34" charset="0"/>
              </a:defRPr>
            </a:lvl3pPr>
            <a:lvl4pPr marL="1600200" indent="-228600">
              <a:defRPr>
                <a:solidFill>
                  <a:schemeClr val="tx1"/>
                </a:solidFill>
                <a:latin typeface="Constantia" panose="02030602050306030303" pitchFamily="18" charset="0"/>
                <a:cs typeface="Arial" panose="020B0604020202020204" pitchFamily="34" charset="0"/>
              </a:defRPr>
            </a:lvl4pPr>
            <a:lvl5pPr marL="2057400" indent="-228600">
              <a:defRPr>
                <a:solidFill>
                  <a:schemeClr val="tx1"/>
                </a:solidFill>
                <a:latin typeface="Constantia" panose="02030602050306030303" pitchFamily="18" charset="0"/>
                <a:cs typeface="Arial" panose="020B0604020202020204" pitchFamily="34" charset="0"/>
              </a:defRPr>
            </a:lvl5pPr>
            <a:lvl6pPr marL="25146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6pPr>
            <a:lvl7pPr marL="29718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7pPr>
            <a:lvl8pPr marL="34290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8pPr>
            <a:lvl9pPr marL="38862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9pPr>
          </a:lstStyle>
          <a:p>
            <a:fld id="{D49C23BD-7E7A-4EC3-8722-33648B2A2BC5}" type="slidenum">
              <a:rPr lang="tr-TR" altLang="tr-TR">
                <a:solidFill>
                  <a:srgbClr val="898989"/>
                </a:solidFill>
              </a:rPr>
              <a:pPr/>
              <a:t>10</a:t>
            </a:fld>
            <a:endParaRPr lang="tr-TR" altLang="tr-TR">
              <a:solidFill>
                <a:srgbClr val="898989"/>
              </a:solidFill>
            </a:endParaRPr>
          </a:p>
        </p:txBody>
      </p:sp>
    </p:spTree>
  </p:cSld>
  <p:clrMapOvr>
    <a:masterClrMapping/>
  </p:clrMapOvr>
  <p:transition spd="slow">
    <p:dissolve/>
    <p:sndAc>
      <p:stSnd>
        <p:snd r:embed="rId2" name="whoosh.wav"/>
      </p:stSnd>
    </p:sndAc>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a:extLst>
              <a:ext uri="{FF2B5EF4-FFF2-40B4-BE49-F238E27FC236}">
                <a16:creationId xmlns:a16="http://schemas.microsoft.com/office/drawing/2014/main" id="{DB52D11D-497E-4769-B306-4ACB28F26FF5}"/>
              </a:ext>
            </a:extLst>
          </p:cNvPr>
          <p:cNvSpPr>
            <a:spLocks noGrp="1"/>
          </p:cNvSpPr>
          <p:nvPr>
            <p:ph type="title"/>
          </p:nvPr>
        </p:nvSpPr>
        <p:spPr>
          <a:xfrm>
            <a:off x="457200" y="274638"/>
            <a:ext cx="8435975" cy="1785937"/>
          </a:xfrm>
        </p:spPr>
        <p:txBody>
          <a:bodyPr rtlCol="0">
            <a:normAutofit fontScale="90000"/>
          </a:bodyPr>
          <a:lstStyle/>
          <a:p>
            <a:pPr fontAlgn="auto">
              <a:spcAft>
                <a:spcPts val="0"/>
              </a:spcAft>
              <a:defRPr/>
            </a:pPr>
            <a:r>
              <a:rPr lang="tr-TR" dirty="0"/>
              <a:t>Diyelim ki gideceğin</a:t>
            </a:r>
            <a:br>
              <a:rPr lang="tr-TR" dirty="0"/>
            </a:br>
            <a:r>
              <a:rPr lang="tr-TR" dirty="0"/>
              <a:t> yer haritaya göre BATI’ da olsun!</a:t>
            </a:r>
            <a:br>
              <a:rPr lang="tr-TR" dirty="0"/>
            </a:br>
            <a:r>
              <a:rPr lang="tr-TR" dirty="0"/>
              <a:t>Peki BATI neresi? </a:t>
            </a:r>
          </a:p>
        </p:txBody>
      </p:sp>
      <p:sp>
        <p:nvSpPr>
          <p:cNvPr id="24578" name="2 Metin kutusu">
            <a:extLst>
              <a:ext uri="{FF2B5EF4-FFF2-40B4-BE49-F238E27FC236}">
                <a16:creationId xmlns:a16="http://schemas.microsoft.com/office/drawing/2014/main" id="{C0CC0875-2C1C-4B25-B3FD-723BE1EF9116}"/>
              </a:ext>
            </a:extLst>
          </p:cNvPr>
          <p:cNvSpPr txBox="1">
            <a:spLocks noChangeArrowheads="1"/>
          </p:cNvSpPr>
          <p:nvPr/>
        </p:nvSpPr>
        <p:spPr bwMode="auto">
          <a:xfrm>
            <a:off x="1547813" y="3573463"/>
            <a:ext cx="6985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nstantia" panose="02030602050306030303" pitchFamily="18" charset="0"/>
                <a:cs typeface="Arial" panose="020B0604020202020204" pitchFamily="34" charset="0"/>
              </a:defRPr>
            </a:lvl1pPr>
            <a:lvl2pPr marL="742950" indent="-285750">
              <a:defRPr>
                <a:solidFill>
                  <a:schemeClr val="tx1"/>
                </a:solidFill>
                <a:latin typeface="Constantia" panose="02030602050306030303" pitchFamily="18" charset="0"/>
                <a:cs typeface="Arial" panose="020B0604020202020204" pitchFamily="34" charset="0"/>
              </a:defRPr>
            </a:lvl2pPr>
            <a:lvl3pPr marL="1143000" indent="-228600">
              <a:defRPr>
                <a:solidFill>
                  <a:schemeClr val="tx1"/>
                </a:solidFill>
                <a:latin typeface="Constantia" panose="02030602050306030303" pitchFamily="18" charset="0"/>
                <a:cs typeface="Arial" panose="020B0604020202020204" pitchFamily="34" charset="0"/>
              </a:defRPr>
            </a:lvl3pPr>
            <a:lvl4pPr marL="1600200" indent="-228600">
              <a:defRPr>
                <a:solidFill>
                  <a:schemeClr val="tx1"/>
                </a:solidFill>
                <a:latin typeface="Constantia" panose="02030602050306030303" pitchFamily="18" charset="0"/>
                <a:cs typeface="Arial" panose="020B0604020202020204" pitchFamily="34" charset="0"/>
              </a:defRPr>
            </a:lvl4pPr>
            <a:lvl5pPr marL="2057400" indent="-228600">
              <a:defRPr>
                <a:solidFill>
                  <a:schemeClr val="tx1"/>
                </a:solidFill>
                <a:latin typeface="Constantia" panose="02030602050306030303" pitchFamily="18" charset="0"/>
                <a:cs typeface="Arial" panose="020B0604020202020204" pitchFamily="34" charset="0"/>
              </a:defRPr>
            </a:lvl5pPr>
            <a:lvl6pPr marL="25146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6pPr>
            <a:lvl7pPr marL="29718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7pPr>
            <a:lvl8pPr marL="34290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8pPr>
            <a:lvl9pPr marL="38862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9pPr>
          </a:lstStyle>
          <a:p>
            <a:endParaRPr lang="tr-TR" altLang="tr-TR"/>
          </a:p>
        </p:txBody>
      </p:sp>
      <p:pic>
        <p:nvPicPr>
          <p:cNvPr id="24579" name="Picture 2" descr="http://t3.gstatic.com/images?q=tbn:ANd9GcTVZD_7DCmV3Ro9N64x5VolvZye9Gb8H2TuK6RFqfAfdTDhjTGQ-g">
            <a:extLst>
              <a:ext uri="{FF2B5EF4-FFF2-40B4-BE49-F238E27FC236}">
                <a16:creationId xmlns:a16="http://schemas.microsoft.com/office/drawing/2014/main" id="{E1E78436-79DF-45E9-9D02-A6E9FD6CE3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2420938"/>
            <a:ext cx="8474075" cy="425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4 Metin kutusu">
            <a:extLst>
              <a:ext uri="{FF2B5EF4-FFF2-40B4-BE49-F238E27FC236}">
                <a16:creationId xmlns:a16="http://schemas.microsoft.com/office/drawing/2014/main" id="{56EEF877-6E4A-4C57-88CD-A0EECF6C0AD4}"/>
              </a:ext>
            </a:extLst>
          </p:cNvPr>
          <p:cNvSpPr txBox="1">
            <a:spLocks noChangeArrowheads="1"/>
          </p:cNvSpPr>
          <p:nvPr/>
        </p:nvSpPr>
        <p:spPr bwMode="auto">
          <a:xfrm>
            <a:off x="539750" y="5084763"/>
            <a:ext cx="885666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nstantia" panose="02030602050306030303" pitchFamily="18" charset="0"/>
                <a:cs typeface="Arial" panose="020B0604020202020204" pitchFamily="34" charset="0"/>
              </a:defRPr>
            </a:lvl1pPr>
            <a:lvl2pPr marL="742950" indent="-285750">
              <a:defRPr>
                <a:solidFill>
                  <a:schemeClr val="tx1"/>
                </a:solidFill>
                <a:latin typeface="Constantia" panose="02030602050306030303" pitchFamily="18" charset="0"/>
                <a:cs typeface="Arial" panose="020B0604020202020204" pitchFamily="34" charset="0"/>
              </a:defRPr>
            </a:lvl2pPr>
            <a:lvl3pPr marL="1143000" indent="-228600">
              <a:defRPr>
                <a:solidFill>
                  <a:schemeClr val="tx1"/>
                </a:solidFill>
                <a:latin typeface="Constantia" panose="02030602050306030303" pitchFamily="18" charset="0"/>
                <a:cs typeface="Arial" panose="020B0604020202020204" pitchFamily="34" charset="0"/>
              </a:defRPr>
            </a:lvl3pPr>
            <a:lvl4pPr marL="1600200" indent="-228600">
              <a:defRPr>
                <a:solidFill>
                  <a:schemeClr val="tx1"/>
                </a:solidFill>
                <a:latin typeface="Constantia" panose="02030602050306030303" pitchFamily="18" charset="0"/>
                <a:cs typeface="Arial" panose="020B0604020202020204" pitchFamily="34" charset="0"/>
              </a:defRPr>
            </a:lvl4pPr>
            <a:lvl5pPr marL="2057400" indent="-228600">
              <a:defRPr>
                <a:solidFill>
                  <a:schemeClr val="tx1"/>
                </a:solidFill>
                <a:latin typeface="Constantia" panose="02030602050306030303" pitchFamily="18" charset="0"/>
                <a:cs typeface="Arial" panose="020B0604020202020204" pitchFamily="34" charset="0"/>
              </a:defRPr>
            </a:lvl5pPr>
            <a:lvl6pPr marL="25146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6pPr>
            <a:lvl7pPr marL="29718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7pPr>
            <a:lvl8pPr marL="34290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8pPr>
            <a:lvl9pPr marL="38862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9pPr>
          </a:lstStyle>
          <a:p>
            <a:r>
              <a:rPr lang="tr-TR" altLang="tr-TR" sz="3600" u="sng">
                <a:solidFill>
                  <a:schemeClr val="tx2"/>
                </a:solidFill>
              </a:rPr>
              <a:t>GÜNEŞ YÖNTEMİ İLE YÖN BULALIM</a:t>
            </a:r>
          </a:p>
          <a:p>
            <a:endParaRPr lang="tr-TR" altLang="tr-TR">
              <a:solidFill>
                <a:schemeClr val="tx2"/>
              </a:solidFill>
            </a:endParaRPr>
          </a:p>
        </p:txBody>
      </p:sp>
      <p:sp>
        <p:nvSpPr>
          <p:cNvPr id="6" name="5 Slayt Numarası Yer Tutucusu">
            <a:extLst>
              <a:ext uri="{FF2B5EF4-FFF2-40B4-BE49-F238E27FC236}">
                <a16:creationId xmlns:a16="http://schemas.microsoft.com/office/drawing/2014/main" id="{6FF40AA0-D271-4A31-9685-60AA61136B63}"/>
              </a:ext>
            </a:extLst>
          </p:cNvPr>
          <p:cNvSpPr>
            <a:spLocks noGrp="1"/>
          </p:cNvSpPr>
          <p:nvPr>
            <p:ph type="sldNum" sz="quarter" idx="12"/>
          </p:nvPr>
        </p:nvSpPr>
        <p:spPr/>
        <p:txBody>
          <a:bodyPr/>
          <a:lstStyle>
            <a:lvl1pPr>
              <a:defRPr>
                <a:solidFill>
                  <a:schemeClr val="tx1"/>
                </a:solidFill>
                <a:latin typeface="Constantia" panose="02030602050306030303" pitchFamily="18" charset="0"/>
                <a:cs typeface="Arial" panose="020B0604020202020204" pitchFamily="34" charset="0"/>
              </a:defRPr>
            </a:lvl1pPr>
            <a:lvl2pPr marL="742950" indent="-285750">
              <a:defRPr>
                <a:solidFill>
                  <a:schemeClr val="tx1"/>
                </a:solidFill>
                <a:latin typeface="Constantia" panose="02030602050306030303" pitchFamily="18" charset="0"/>
                <a:cs typeface="Arial" panose="020B0604020202020204" pitchFamily="34" charset="0"/>
              </a:defRPr>
            </a:lvl2pPr>
            <a:lvl3pPr marL="1143000" indent="-228600">
              <a:defRPr>
                <a:solidFill>
                  <a:schemeClr val="tx1"/>
                </a:solidFill>
                <a:latin typeface="Constantia" panose="02030602050306030303" pitchFamily="18" charset="0"/>
                <a:cs typeface="Arial" panose="020B0604020202020204" pitchFamily="34" charset="0"/>
              </a:defRPr>
            </a:lvl3pPr>
            <a:lvl4pPr marL="1600200" indent="-228600">
              <a:defRPr>
                <a:solidFill>
                  <a:schemeClr val="tx1"/>
                </a:solidFill>
                <a:latin typeface="Constantia" panose="02030602050306030303" pitchFamily="18" charset="0"/>
                <a:cs typeface="Arial" panose="020B0604020202020204" pitchFamily="34" charset="0"/>
              </a:defRPr>
            </a:lvl4pPr>
            <a:lvl5pPr marL="2057400" indent="-228600">
              <a:defRPr>
                <a:solidFill>
                  <a:schemeClr val="tx1"/>
                </a:solidFill>
                <a:latin typeface="Constantia" panose="02030602050306030303" pitchFamily="18" charset="0"/>
                <a:cs typeface="Arial" panose="020B0604020202020204" pitchFamily="34" charset="0"/>
              </a:defRPr>
            </a:lvl5pPr>
            <a:lvl6pPr marL="25146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6pPr>
            <a:lvl7pPr marL="29718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7pPr>
            <a:lvl8pPr marL="34290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8pPr>
            <a:lvl9pPr marL="38862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9pPr>
          </a:lstStyle>
          <a:p>
            <a:fld id="{3D2DF5BE-05C6-4514-ACFC-8E6F5523D3A7}" type="slidenum">
              <a:rPr lang="tr-TR" altLang="tr-TR">
                <a:solidFill>
                  <a:srgbClr val="898989"/>
                </a:solidFill>
              </a:rPr>
              <a:pPr/>
              <a:t>11</a:t>
            </a:fld>
            <a:endParaRPr lang="tr-TR" altLang="tr-TR">
              <a:solidFill>
                <a:srgbClr val="898989"/>
              </a:solidFill>
            </a:endParaRPr>
          </a:p>
        </p:txBody>
      </p:sp>
    </p:spTree>
  </p:cSld>
  <p:clrMapOvr>
    <a:masterClrMapping/>
  </p:clrMapOvr>
  <p:transition spd="slow">
    <p:wipe dir="u"/>
    <p:sndAc>
      <p:stSnd>
        <p:snd r:embed="rId2" name="arrow.wav"/>
      </p:stSnd>
    </p:sndAc>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a:extLst>
              <a:ext uri="{FF2B5EF4-FFF2-40B4-BE49-F238E27FC236}">
                <a16:creationId xmlns:a16="http://schemas.microsoft.com/office/drawing/2014/main" id="{EC499A67-3F4F-4A75-8E8D-5C20F924B9C2}"/>
              </a:ext>
            </a:extLst>
          </p:cNvPr>
          <p:cNvSpPr>
            <a:spLocks noGrp="1"/>
          </p:cNvSpPr>
          <p:nvPr>
            <p:ph type="title"/>
          </p:nvPr>
        </p:nvSpPr>
        <p:spPr>
          <a:xfrm>
            <a:off x="0" y="0"/>
            <a:ext cx="9144000" cy="6858000"/>
          </a:xfrm>
        </p:spPr>
        <p:txBody>
          <a:bodyPr rtlCol="0">
            <a:normAutofit fontScale="90000"/>
          </a:bodyPr>
          <a:lstStyle/>
          <a:p>
            <a:pPr algn="l" fontAlgn="auto">
              <a:spcAft>
                <a:spcPts val="0"/>
              </a:spcAft>
              <a:defRPr/>
            </a:pPr>
            <a:r>
              <a:rPr lang="tr-TR" dirty="0">
                <a:solidFill>
                  <a:srgbClr val="FF0000"/>
                </a:solidFill>
              </a:rPr>
              <a:t>Güneş’in doğduğu taraf Doğu’dur. </a:t>
            </a:r>
            <a:br>
              <a:rPr lang="tr-TR" dirty="0">
                <a:solidFill>
                  <a:srgbClr val="FF0000"/>
                </a:solidFill>
              </a:rPr>
            </a:br>
            <a:r>
              <a:rPr lang="tr-TR" dirty="0">
                <a:solidFill>
                  <a:srgbClr val="FF0000"/>
                </a:solidFill>
              </a:rPr>
              <a:t>Güneş’ in doğduğu yer DOĞU ise diğer yönleri bulabilirsin değil mi?</a:t>
            </a:r>
            <a:br>
              <a:rPr lang="tr-TR" dirty="0"/>
            </a:br>
            <a:r>
              <a:rPr lang="tr-TR" dirty="0"/>
              <a:t> </a:t>
            </a:r>
            <a:br>
              <a:rPr lang="tr-TR" dirty="0"/>
            </a:br>
            <a:r>
              <a:rPr lang="tr-TR" dirty="0"/>
              <a:t>Sağ kolumuzu Doğu’ya doğru uzatırsak, </a:t>
            </a:r>
            <a:br>
              <a:rPr lang="tr-TR" dirty="0"/>
            </a:br>
            <a:r>
              <a:rPr lang="tr-TR" dirty="0"/>
              <a:t>solumuz Batı,</a:t>
            </a:r>
            <a:br>
              <a:rPr lang="tr-TR" dirty="0"/>
            </a:br>
            <a:r>
              <a:rPr lang="tr-TR" dirty="0"/>
              <a:t>önümüz Kuzey </a:t>
            </a:r>
            <a:r>
              <a:rPr lang="tr-TR" dirty="0" err="1"/>
              <a:t>veeee</a:t>
            </a:r>
            <a:br>
              <a:rPr lang="tr-TR" dirty="0"/>
            </a:br>
            <a:r>
              <a:rPr lang="tr-TR" dirty="0"/>
              <a:t>arkamız Güney yönünü gösterir. Yönlerimiz bu şekilde bulabiliriz.</a:t>
            </a:r>
            <a:br>
              <a:rPr lang="tr-TR" dirty="0"/>
            </a:br>
            <a:endParaRPr lang="tr-TR" dirty="0"/>
          </a:p>
        </p:txBody>
      </p:sp>
      <p:pic>
        <p:nvPicPr>
          <p:cNvPr id="25602" name="Picture 2" descr="http://t3.gstatic.com/images?q=tbn:ANd9GcTYSI6ajRUtPGNNvVtb5mLnIDUKywpYfTbStw5H1Ne7BB_7GEIKpD_Twkbe">
            <a:extLst>
              <a:ext uri="{FF2B5EF4-FFF2-40B4-BE49-F238E27FC236}">
                <a16:creationId xmlns:a16="http://schemas.microsoft.com/office/drawing/2014/main" id="{3DC192CA-1BD1-4979-AEF5-3E478BCB4B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850" y="3644900"/>
            <a:ext cx="1835150" cy="321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3 Slayt Numarası Yer Tutucusu">
            <a:extLst>
              <a:ext uri="{FF2B5EF4-FFF2-40B4-BE49-F238E27FC236}">
                <a16:creationId xmlns:a16="http://schemas.microsoft.com/office/drawing/2014/main" id="{CB1A3FDE-59FC-4758-B43B-65AE3FB76CC7}"/>
              </a:ext>
            </a:extLst>
          </p:cNvPr>
          <p:cNvSpPr>
            <a:spLocks noGrp="1"/>
          </p:cNvSpPr>
          <p:nvPr>
            <p:ph type="sldNum" sz="quarter" idx="12"/>
          </p:nvPr>
        </p:nvSpPr>
        <p:spPr/>
        <p:txBody>
          <a:bodyPr/>
          <a:lstStyle>
            <a:lvl1pPr>
              <a:defRPr>
                <a:solidFill>
                  <a:schemeClr val="tx1"/>
                </a:solidFill>
                <a:latin typeface="Constantia" panose="02030602050306030303" pitchFamily="18" charset="0"/>
                <a:cs typeface="Arial" panose="020B0604020202020204" pitchFamily="34" charset="0"/>
              </a:defRPr>
            </a:lvl1pPr>
            <a:lvl2pPr marL="742950" indent="-285750">
              <a:defRPr>
                <a:solidFill>
                  <a:schemeClr val="tx1"/>
                </a:solidFill>
                <a:latin typeface="Constantia" panose="02030602050306030303" pitchFamily="18" charset="0"/>
                <a:cs typeface="Arial" panose="020B0604020202020204" pitchFamily="34" charset="0"/>
              </a:defRPr>
            </a:lvl2pPr>
            <a:lvl3pPr marL="1143000" indent="-228600">
              <a:defRPr>
                <a:solidFill>
                  <a:schemeClr val="tx1"/>
                </a:solidFill>
                <a:latin typeface="Constantia" panose="02030602050306030303" pitchFamily="18" charset="0"/>
                <a:cs typeface="Arial" panose="020B0604020202020204" pitchFamily="34" charset="0"/>
              </a:defRPr>
            </a:lvl3pPr>
            <a:lvl4pPr marL="1600200" indent="-228600">
              <a:defRPr>
                <a:solidFill>
                  <a:schemeClr val="tx1"/>
                </a:solidFill>
                <a:latin typeface="Constantia" panose="02030602050306030303" pitchFamily="18" charset="0"/>
                <a:cs typeface="Arial" panose="020B0604020202020204" pitchFamily="34" charset="0"/>
              </a:defRPr>
            </a:lvl4pPr>
            <a:lvl5pPr marL="2057400" indent="-228600">
              <a:defRPr>
                <a:solidFill>
                  <a:schemeClr val="tx1"/>
                </a:solidFill>
                <a:latin typeface="Constantia" panose="02030602050306030303" pitchFamily="18" charset="0"/>
                <a:cs typeface="Arial" panose="020B0604020202020204" pitchFamily="34" charset="0"/>
              </a:defRPr>
            </a:lvl5pPr>
            <a:lvl6pPr marL="25146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6pPr>
            <a:lvl7pPr marL="29718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7pPr>
            <a:lvl8pPr marL="34290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8pPr>
            <a:lvl9pPr marL="38862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9pPr>
          </a:lstStyle>
          <a:p>
            <a:fld id="{9B0B0328-A2C5-4E41-9490-A1C03690A686}" type="slidenum">
              <a:rPr lang="tr-TR" altLang="tr-TR">
                <a:solidFill>
                  <a:srgbClr val="898989"/>
                </a:solidFill>
              </a:rPr>
              <a:pPr/>
              <a:t>12</a:t>
            </a:fld>
            <a:endParaRPr lang="tr-TR" altLang="tr-TR">
              <a:solidFill>
                <a:srgbClr val="898989"/>
              </a:solidFill>
            </a:endParaRPr>
          </a:p>
        </p:txBody>
      </p:sp>
    </p:spTree>
  </p:cSld>
  <p:clrMapOvr>
    <a:masterClrMapping/>
  </p:clrMapOvr>
  <p:transition spd="slow">
    <p:wedge/>
    <p:sndAc>
      <p:stSnd>
        <p:snd r:embed="rId2" name="breeze.wav"/>
      </p:stSnd>
    </p:sndAc>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2" descr="C:\Users\casper\Desktop\kutup.jpg">
            <a:extLst>
              <a:ext uri="{FF2B5EF4-FFF2-40B4-BE49-F238E27FC236}">
                <a16:creationId xmlns:a16="http://schemas.microsoft.com/office/drawing/2014/main" id="{BCDB1814-E675-4F6A-9E09-8A51832232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6" name="4 Metin kutusu">
            <a:extLst>
              <a:ext uri="{FF2B5EF4-FFF2-40B4-BE49-F238E27FC236}">
                <a16:creationId xmlns:a16="http://schemas.microsoft.com/office/drawing/2014/main" id="{4EE2E865-E643-4DF8-9909-CD22BF4B8E73}"/>
              </a:ext>
            </a:extLst>
          </p:cNvPr>
          <p:cNvSpPr txBox="1">
            <a:spLocks noChangeArrowheads="1"/>
          </p:cNvSpPr>
          <p:nvPr/>
        </p:nvSpPr>
        <p:spPr bwMode="auto">
          <a:xfrm>
            <a:off x="900113" y="188913"/>
            <a:ext cx="7416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nstantia" panose="02030602050306030303" pitchFamily="18" charset="0"/>
                <a:cs typeface="Arial" panose="020B0604020202020204" pitchFamily="34" charset="0"/>
              </a:defRPr>
            </a:lvl1pPr>
            <a:lvl2pPr marL="742950" indent="-285750">
              <a:defRPr>
                <a:solidFill>
                  <a:schemeClr val="tx1"/>
                </a:solidFill>
                <a:latin typeface="Constantia" panose="02030602050306030303" pitchFamily="18" charset="0"/>
                <a:cs typeface="Arial" panose="020B0604020202020204" pitchFamily="34" charset="0"/>
              </a:defRPr>
            </a:lvl2pPr>
            <a:lvl3pPr marL="1143000" indent="-228600">
              <a:defRPr>
                <a:solidFill>
                  <a:schemeClr val="tx1"/>
                </a:solidFill>
                <a:latin typeface="Constantia" panose="02030602050306030303" pitchFamily="18" charset="0"/>
                <a:cs typeface="Arial" panose="020B0604020202020204" pitchFamily="34" charset="0"/>
              </a:defRPr>
            </a:lvl3pPr>
            <a:lvl4pPr marL="1600200" indent="-228600">
              <a:defRPr>
                <a:solidFill>
                  <a:schemeClr val="tx1"/>
                </a:solidFill>
                <a:latin typeface="Constantia" panose="02030602050306030303" pitchFamily="18" charset="0"/>
                <a:cs typeface="Arial" panose="020B0604020202020204" pitchFamily="34" charset="0"/>
              </a:defRPr>
            </a:lvl4pPr>
            <a:lvl5pPr marL="2057400" indent="-228600">
              <a:defRPr>
                <a:solidFill>
                  <a:schemeClr val="tx1"/>
                </a:solidFill>
                <a:latin typeface="Constantia" panose="02030602050306030303" pitchFamily="18" charset="0"/>
                <a:cs typeface="Arial" panose="020B0604020202020204" pitchFamily="34" charset="0"/>
              </a:defRPr>
            </a:lvl5pPr>
            <a:lvl6pPr marL="25146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6pPr>
            <a:lvl7pPr marL="29718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7pPr>
            <a:lvl8pPr marL="34290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8pPr>
            <a:lvl9pPr marL="38862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9pPr>
          </a:lstStyle>
          <a:p>
            <a:r>
              <a:rPr lang="tr-TR" altLang="tr-TR" sz="3600"/>
              <a:t>ee</a:t>
            </a:r>
            <a:r>
              <a:rPr lang="tr-TR" altLang="tr-TR" sz="3600">
                <a:solidFill>
                  <a:srgbClr val="FFFF00"/>
                </a:solidFill>
              </a:rPr>
              <a:t>Eğer  gece ise, KUTUP YILDIZI’ndan  yararlanırız.</a:t>
            </a:r>
            <a:endParaRPr lang="tr-TR" altLang="tr-TR" sz="3600"/>
          </a:p>
        </p:txBody>
      </p:sp>
      <p:sp>
        <p:nvSpPr>
          <p:cNvPr id="26627" name="5 Metin kutusu">
            <a:extLst>
              <a:ext uri="{FF2B5EF4-FFF2-40B4-BE49-F238E27FC236}">
                <a16:creationId xmlns:a16="http://schemas.microsoft.com/office/drawing/2014/main" id="{BF876D37-0FE2-4760-A066-DCE10B285C61}"/>
              </a:ext>
            </a:extLst>
          </p:cNvPr>
          <p:cNvSpPr txBox="1">
            <a:spLocks noChangeArrowheads="1"/>
          </p:cNvSpPr>
          <p:nvPr/>
        </p:nvSpPr>
        <p:spPr bwMode="auto">
          <a:xfrm>
            <a:off x="2771775" y="1844675"/>
            <a:ext cx="5832475"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nstantia" panose="02030602050306030303" pitchFamily="18" charset="0"/>
                <a:cs typeface="Arial" panose="020B0604020202020204" pitchFamily="34" charset="0"/>
              </a:defRPr>
            </a:lvl1pPr>
            <a:lvl2pPr marL="742950" indent="-285750">
              <a:defRPr>
                <a:solidFill>
                  <a:schemeClr val="tx1"/>
                </a:solidFill>
                <a:latin typeface="Constantia" panose="02030602050306030303" pitchFamily="18" charset="0"/>
                <a:cs typeface="Arial" panose="020B0604020202020204" pitchFamily="34" charset="0"/>
              </a:defRPr>
            </a:lvl2pPr>
            <a:lvl3pPr marL="1143000" indent="-228600">
              <a:defRPr>
                <a:solidFill>
                  <a:schemeClr val="tx1"/>
                </a:solidFill>
                <a:latin typeface="Constantia" panose="02030602050306030303" pitchFamily="18" charset="0"/>
                <a:cs typeface="Arial" panose="020B0604020202020204" pitchFamily="34" charset="0"/>
              </a:defRPr>
            </a:lvl3pPr>
            <a:lvl4pPr marL="1600200" indent="-228600">
              <a:defRPr>
                <a:solidFill>
                  <a:schemeClr val="tx1"/>
                </a:solidFill>
                <a:latin typeface="Constantia" panose="02030602050306030303" pitchFamily="18" charset="0"/>
                <a:cs typeface="Arial" panose="020B0604020202020204" pitchFamily="34" charset="0"/>
              </a:defRPr>
            </a:lvl4pPr>
            <a:lvl5pPr marL="2057400" indent="-228600">
              <a:defRPr>
                <a:solidFill>
                  <a:schemeClr val="tx1"/>
                </a:solidFill>
                <a:latin typeface="Constantia" panose="02030602050306030303" pitchFamily="18" charset="0"/>
                <a:cs typeface="Arial" panose="020B0604020202020204" pitchFamily="34" charset="0"/>
              </a:defRPr>
            </a:lvl5pPr>
            <a:lvl6pPr marL="25146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6pPr>
            <a:lvl7pPr marL="29718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7pPr>
            <a:lvl8pPr marL="34290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8pPr>
            <a:lvl9pPr marL="38862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9pPr>
          </a:lstStyle>
          <a:p>
            <a:r>
              <a:rPr lang="tr-TR" altLang="tr-TR" sz="3200">
                <a:solidFill>
                  <a:srgbClr val="FF0000"/>
                </a:solidFill>
              </a:rPr>
              <a:t>Çünkü kutup yıldızı sabittir. Bu yüzden ona  DEMİRKAZIK’ ta denir.</a:t>
            </a:r>
          </a:p>
          <a:p>
            <a:endParaRPr lang="tr-TR" altLang="tr-TR" sz="3200">
              <a:solidFill>
                <a:srgbClr val="FF0000"/>
              </a:solidFill>
            </a:endParaRPr>
          </a:p>
        </p:txBody>
      </p:sp>
      <p:sp>
        <p:nvSpPr>
          <p:cNvPr id="7" name="6 Metin kutusu">
            <a:extLst>
              <a:ext uri="{FF2B5EF4-FFF2-40B4-BE49-F238E27FC236}">
                <a16:creationId xmlns:a16="http://schemas.microsoft.com/office/drawing/2014/main" id="{179A31A8-2B4B-45BF-B563-434FB84A391B}"/>
              </a:ext>
            </a:extLst>
          </p:cNvPr>
          <p:cNvSpPr txBox="1"/>
          <p:nvPr/>
        </p:nvSpPr>
        <p:spPr>
          <a:xfrm>
            <a:off x="4500563" y="3933825"/>
            <a:ext cx="4643437" cy="1660525"/>
          </a:xfrm>
          <a:prstGeom prst="rect">
            <a:avLst/>
          </a:prstGeom>
          <a:noFill/>
        </p:spPr>
        <p:txBody>
          <a:bodyPr>
            <a:spAutoFit/>
          </a:bodyPr>
          <a:lstStyle/>
          <a:p>
            <a:pPr fontAlgn="auto">
              <a:spcBef>
                <a:spcPts val="0"/>
              </a:spcBef>
              <a:spcAft>
                <a:spcPts val="0"/>
              </a:spcAft>
              <a:defRPr/>
            </a:pPr>
            <a:r>
              <a:rPr lang="tr-TR" sz="2800" dirty="0">
                <a:solidFill>
                  <a:schemeClr val="tx2">
                    <a:lumMod val="60000"/>
                    <a:lumOff val="40000"/>
                  </a:schemeClr>
                </a:solidFill>
                <a:latin typeface="+mn-lt"/>
                <a:cs typeface="+mn-cs"/>
              </a:rPr>
              <a:t>Kutup Yıldızı’nı gördüğümüzde önümüz </a:t>
            </a:r>
            <a:r>
              <a:rPr lang="tr-TR" sz="2800" b="1" i="1" u="sng" dirty="0">
                <a:solidFill>
                  <a:schemeClr val="accent6">
                    <a:lumMod val="75000"/>
                  </a:schemeClr>
                </a:solidFill>
                <a:latin typeface="+mn-lt"/>
                <a:cs typeface="+mn-cs"/>
              </a:rPr>
              <a:t>Kuzey</a:t>
            </a:r>
            <a:r>
              <a:rPr lang="tr-TR" sz="2800" dirty="0">
                <a:solidFill>
                  <a:schemeClr val="tx2">
                    <a:lumMod val="60000"/>
                    <a:lumOff val="40000"/>
                  </a:schemeClr>
                </a:solidFill>
                <a:latin typeface="+mn-lt"/>
                <a:cs typeface="+mn-cs"/>
              </a:rPr>
              <a:t>, arkamız </a:t>
            </a:r>
            <a:r>
              <a:rPr lang="tr-TR" sz="2800" b="1" i="1" dirty="0">
                <a:solidFill>
                  <a:schemeClr val="accent6">
                    <a:lumMod val="75000"/>
                  </a:schemeClr>
                </a:solidFill>
                <a:latin typeface="+mn-lt"/>
                <a:cs typeface="+mn-cs"/>
              </a:rPr>
              <a:t>Güney</a:t>
            </a:r>
            <a:r>
              <a:rPr lang="tr-TR" sz="2800" i="1" dirty="0">
                <a:solidFill>
                  <a:schemeClr val="accent6">
                    <a:lumMod val="75000"/>
                  </a:schemeClr>
                </a:solidFill>
                <a:latin typeface="+mn-lt"/>
                <a:cs typeface="+mn-cs"/>
              </a:rPr>
              <a:t> </a:t>
            </a:r>
            <a:r>
              <a:rPr lang="tr-TR" sz="2800" dirty="0">
                <a:solidFill>
                  <a:schemeClr val="tx2">
                    <a:lumMod val="60000"/>
                    <a:lumOff val="40000"/>
                  </a:schemeClr>
                </a:solidFill>
                <a:latin typeface="+mn-lt"/>
                <a:cs typeface="+mn-cs"/>
              </a:rPr>
              <a:t>yönünü gösterir.</a:t>
            </a:r>
            <a:br>
              <a:rPr lang="tr-TR" dirty="0">
                <a:latin typeface="+mn-lt"/>
                <a:cs typeface="+mn-cs"/>
              </a:rPr>
            </a:br>
            <a:endParaRPr lang="tr-TR" dirty="0">
              <a:latin typeface="+mn-lt"/>
              <a:cs typeface="+mn-cs"/>
            </a:endParaRPr>
          </a:p>
        </p:txBody>
      </p:sp>
      <p:sp>
        <p:nvSpPr>
          <p:cNvPr id="8" name="7 Slayt Numarası Yer Tutucusu">
            <a:extLst>
              <a:ext uri="{FF2B5EF4-FFF2-40B4-BE49-F238E27FC236}">
                <a16:creationId xmlns:a16="http://schemas.microsoft.com/office/drawing/2014/main" id="{FCAC1E7B-BF2C-4E15-ACAB-88D6CB0A4017}"/>
              </a:ext>
            </a:extLst>
          </p:cNvPr>
          <p:cNvSpPr>
            <a:spLocks noGrp="1"/>
          </p:cNvSpPr>
          <p:nvPr>
            <p:ph type="sldNum" sz="quarter" idx="12"/>
          </p:nvPr>
        </p:nvSpPr>
        <p:spPr/>
        <p:txBody>
          <a:bodyPr/>
          <a:lstStyle>
            <a:lvl1pPr>
              <a:defRPr>
                <a:solidFill>
                  <a:schemeClr val="tx1"/>
                </a:solidFill>
                <a:latin typeface="Constantia" panose="02030602050306030303" pitchFamily="18" charset="0"/>
                <a:cs typeface="Arial" panose="020B0604020202020204" pitchFamily="34" charset="0"/>
              </a:defRPr>
            </a:lvl1pPr>
            <a:lvl2pPr marL="742950" indent="-285750">
              <a:defRPr>
                <a:solidFill>
                  <a:schemeClr val="tx1"/>
                </a:solidFill>
                <a:latin typeface="Constantia" panose="02030602050306030303" pitchFamily="18" charset="0"/>
                <a:cs typeface="Arial" panose="020B0604020202020204" pitchFamily="34" charset="0"/>
              </a:defRPr>
            </a:lvl2pPr>
            <a:lvl3pPr marL="1143000" indent="-228600">
              <a:defRPr>
                <a:solidFill>
                  <a:schemeClr val="tx1"/>
                </a:solidFill>
                <a:latin typeface="Constantia" panose="02030602050306030303" pitchFamily="18" charset="0"/>
                <a:cs typeface="Arial" panose="020B0604020202020204" pitchFamily="34" charset="0"/>
              </a:defRPr>
            </a:lvl3pPr>
            <a:lvl4pPr marL="1600200" indent="-228600">
              <a:defRPr>
                <a:solidFill>
                  <a:schemeClr val="tx1"/>
                </a:solidFill>
                <a:latin typeface="Constantia" panose="02030602050306030303" pitchFamily="18" charset="0"/>
                <a:cs typeface="Arial" panose="020B0604020202020204" pitchFamily="34" charset="0"/>
              </a:defRPr>
            </a:lvl4pPr>
            <a:lvl5pPr marL="2057400" indent="-228600">
              <a:defRPr>
                <a:solidFill>
                  <a:schemeClr val="tx1"/>
                </a:solidFill>
                <a:latin typeface="Constantia" panose="02030602050306030303" pitchFamily="18" charset="0"/>
                <a:cs typeface="Arial" panose="020B0604020202020204" pitchFamily="34" charset="0"/>
              </a:defRPr>
            </a:lvl5pPr>
            <a:lvl6pPr marL="25146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6pPr>
            <a:lvl7pPr marL="29718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7pPr>
            <a:lvl8pPr marL="34290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8pPr>
            <a:lvl9pPr marL="38862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9pPr>
          </a:lstStyle>
          <a:p>
            <a:fld id="{9110D5DF-F3AA-4267-9682-10E988BFAE91}" type="slidenum">
              <a:rPr lang="tr-TR" altLang="tr-TR">
                <a:solidFill>
                  <a:srgbClr val="898989"/>
                </a:solidFill>
              </a:rPr>
              <a:pPr/>
              <a:t>13</a:t>
            </a:fld>
            <a:endParaRPr lang="tr-TR" altLang="tr-TR">
              <a:solidFill>
                <a:srgbClr val="898989"/>
              </a:solidFill>
            </a:endParaRPr>
          </a:p>
        </p:txBody>
      </p:sp>
      <p:pic>
        <p:nvPicPr>
          <p:cNvPr id="26630" name="Picture 2" descr="C:\Users\casper\Desktop\piglet003.gif">
            <a:extLst>
              <a:ext uri="{FF2B5EF4-FFF2-40B4-BE49-F238E27FC236}">
                <a16:creationId xmlns:a16="http://schemas.microsoft.com/office/drawing/2014/main" id="{79B10E90-8415-4FE3-9756-C32BF08CAA8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288" y="3573463"/>
            <a:ext cx="2901950" cy="302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dissolve/>
    <p:sndAc>
      <p:stSnd>
        <p:snd r:embed="rId2" name="breeze.wav"/>
      </p:stSnd>
    </p:sndAc>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a:extLst>
              <a:ext uri="{FF2B5EF4-FFF2-40B4-BE49-F238E27FC236}">
                <a16:creationId xmlns:a16="http://schemas.microsoft.com/office/drawing/2014/main" id="{F5B50949-5881-4968-BCAF-3EDDE20EE27B}"/>
              </a:ext>
            </a:extLst>
          </p:cNvPr>
          <p:cNvSpPr>
            <a:spLocks noGrp="1"/>
          </p:cNvSpPr>
          <p:nvPr>
            <p:ph type="title"/>
          </p:nvPr>
        </p:nvSpPr>
        <p:spPr>
          <a:xfrm>
            <a:off x="0" y="0"/>
            <a:ext cx="8686800" cy="1628775"/>
          </a:xfrm>
        </p:spPr>
        <p:txBody>
          <a:bodyPr rtlCol="0">
            <a:normAutofit fontScale="90000"/>
          </a:bodyPr>
          <a:lstStyle/>
          <a:p>
            <a:pPr fontAlgn="auto">
              <a:spcAft>
                <a:spcPts val="0"/>
              </a:spcAft>
              <a:defRPr/>
            </a:pPr>
            <a:r>
              <a:rPr lang="tr-TR" sz="3200" dirty="0" err="1"/>
              <a:t>Pekiiiiiiiii</a:t>
            </a:r>
            <a:r>
              <a:rPr lang="tr-TR" sz="3200" dirty="0"/>
              <a:t> güneş tam tepedeyken ,</a:t>
            </a:r>
            <a:br>
              <a:rPr lang="tr-TR" sz="3200" dirty="0"/>
            </a:br>
            <a:r>
              <a:rPr lang="tr-TR" sz="3200" dirty="0"/>
              <a:t>öğlen ise ne yaparız? Yani güneş nereden doğmuş, nereden batacak bilemiyorsak ne yaparız?  </a:t>
            </a:r>
          </a:p>
        </p:txBody>
      </p:sp>
      <p:sp>
        <p:nvSpPr>
          <p:cNvPr id="27650" name="3 Metin kutusu">
            <a:extLst>
              <a:ext uri="{FF2B5EF4-FFF2-40B4-BE49-F238E27FC236}">
                <a16:creationId xmlns:a16="http://schemas.microsoft.com/office/drawing/2014/main" id="{A945FDCF-85D7-4618-BE9D-A10F8707756C}"/>
              </a:ext>
            </a:extLst>
          </p:cNvPr>
          <p:cNvSpPr txBox="1">
            <a:spLocks noChangeArrowheads="1"/>
          </p:cNvSpPr>
          <p:nvPr/>
        </p:nvSpPr>
        <p:spPr bwMode="auto">
          <a:xfrm>
            <a:off x="684213" y="1773238"/>
            <a:ext cx="4392612"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nstantia" panose="02030602050306030303" pitchFamily="18" charset="0"/>
                <a:cs typeface="Arial" panose="020B0604020202020204" pitchFamily="34" charset="0"/>
              </a:defRPr>
            </a:lvl1pPr>
            <a:lvl2pPr marL="742950" indent="-285750">
              <a:defRPr>
                <a:solidFill>
                  <a:schemeClr val="tx1"/>
                </a:solidFill>
                <a:latin typeface="Constantia" panose="02030602050306030303" pitchFamily="18" charset="0"/>
                <a:cs typeface="Arial" panose="020B0604020202020204" pitchFamily="34" charset="0"/>
              </a:defRPr>
            </a:lvl2pPr>
            <a:lvl3pPr marL="1143000" indent="-228600">
              <a:defRPr>
                <a:solidFill>
                  <a:schemeClr val="tx1"/>
                </a:solidFill>
                <a:latin typeface="Constantia" panose="02030602050306030303" pitchFamily="18" charset="0"/>
                <a:cs typeface="Arial" panose="020B0604020202020204" pitchFamily="34" charset="0"/>
              </a:defRPr>
            </a:lvl3pPr>
            <a:lvl4pPr marL="1600200" indent="-228600">
              <a:defRPr>
                <a:solidFill>
                  <a:schemeClr val="tx1"/>
                </a:solidFill>
                <a:latin typeface="Constantia" panose="02030602050306030303" pitchFamily="18" charset="0"/>
                <a:cs typeface="Arial" panose="020B0604020202020204" pitchFamily="34" charset="0"/>
              </a:defRPr>
            </a:lvl4pPr>
            <a:lvl5pPr marL="2057400" indent="-228600">
              <a:defRPr>
                <a:solidFill>
                  <a:schemeClr val="tx1"/>
                </a:solidFill>
                <a:latin typeface="Constantia" panose="02030602050306030303" pitchFamily="18" charset="0"/>
                <a:cs typeface="Arial" panose="020B0604020202020204" pitchFamily="34" charset="0"/>
              </a:defRPr>
            </a:lvl5pPr>
            <a:lvl6pPr marL="25146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6pPr>
            <a:lvl7pPr marL="29718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7pPr>
            <a:lvl8pPr marL="34290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8pPr>
            <a:lvl9pPr marL="38862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9pPr>
          </a:lstStyle>
          <a:p>
            <a:r>
              <a:rPr lang="tr-TR" altLang="tr-TR" sz="2800"/>
              <a:t>Güneş öğlen tam tepedeyken,1 metre uzunluğunda bir çubuğu yere diker, daha sonra gölgesini izleriz.</a:t>
            </a:r>
          </a:p>
          <a:p>
            <a:r>
              <a:rPr lang="tr-TR" altLang="tr-TR" sz="2800"/>
              <a:t>Gölgelerden en kısa olanı KUZEY yönünü gösterir. Yüzünü </a:t>
            </a:r>
            <a:r>
              <a:rPr lang="tr-TR" altLang="tr-TR" sz="2800">
                <a:solidFill>
                  <a:srgbClr val="FF0000"/>
                </a:solidFill>
              </a:rPr>
              <a:t>KUZEY</a:t>
            </a:r>
            <a:r>
              <a:rPr lang="tr-TR" altLang="tr-TR" sz="2800"/>
              <a:t>’ e dönersen, sırtın </a:t>
            </a:r>
            <a:r>
              <a:rPr lang="tr-TR" altLang="tr-TR" sz="2800">
                <a:solidFill>
                  <a:srgbClr val="FF0000"/>
                </a:solidFill>
              </a:rPr>
              <a:t>GÜNEY</a:t>
            </a:r>
            <a:r>
              <a:rPr lang="tr-TR" altLang="tr-TR" sz="2800"/>
              <a:t>, sağ elin </a:t>
            </a:r>
            <a:r>
              <a:rPr lang="tr-TR" altLang="tr-TR" sz="2800">
                <a:solidFill>
                  <a:srgbClr val="FF0000"/>
                </a:solidFill>
              </a:rPr>
              <a:t>DOĞU</a:t>
            </a:r>
            <a:r>
              <a:rPr lang="tr-TR" altLang="tr-TR" sz="2800"/>
              <a:t>, sol elin </a:t>
            </a:r>
            <a:r>
              <a:rPr lang="tr-TR" altLang="tr-TR" sz="2800">
                <a:solidFill>
                  <a:srgbClr val="FF0000"/>
                </a:solidFill>
              </a:rPr>
              <a:t>BATI</a:t>
            </a:r>
            <a:r>
              <a:rPr lang="tr-TR" altLang="tr-TR" sz="2800"/>
              <a:t> olacaktır.</a:t>
            </a:r>
          </a:p>
        </p:txBody>
      </p:sp>
      <p:sp>
        <p:nvSpPr>
          <p:cNvPr id="27651" name="AutoShape 2" descr="data:image/jpeg;base64,/9j/4AAQSkZJRgABAQAAAQABAAD/2wBDAAkGBwgHBgkIBwgKCgkLDRYPDQwMDRsUFRAWIB0iIiAdHx8kKDQsJCYxJx8fLT0tMTU3Ojo6Iys/RD84QzQ5Ojf/2wBDAQoKCg0MDRoPDxo3JR8lNzc3Nzc3Nzc3Nzc3Nzc3Nzc3Nzc3Nzc3Nzc3Nzc3Nzc3Nzc3Nzc3Nzc3Nzc3Nzc3Nzf/wAARCACcAKYDASIAAhEBAxEB/8QAGwAAAgMBAQEAAAAAAAAAAAAAAAECAwUEBgf/xAA/EAABAwMCBAIHBQYEBwAAAAABAAIRAwQhEjEFQVFhInEGExQygaGxI0JSkcEVFkNyktEkM0RzJjZTYoKT8P/EABkBAQEBAQEBAAAAAAAAAAAAAAABAgUEA//EACYRAQEBAAEDAwQCAwAAAAAAAAABEQIDEjEhNEETFCSBBDJRYXH/2gAMAwEAAhEDEQA/APqzS0GNLR5BKoRtpCD4TPVOG5xleiPOrhvNjc9kQzmxpHSFPSEoHMAKiJp0jkUqflpCAykM+qZ/SFLAjzUtKZF1V6qhMmjTM9WBRNOht6ml/SFdpAwduaC1sTGUNR9noEf5NKP5QoG2tj/pqOP+wK0AcyiBsCnoaq9ltT/pqI/8Aj2a2bkW1Gf5ArTCWHbYIUyGqvUW5GKFLb8IUxbW0H7Cl/SFPSABif0RAghMhrxfpLxOrb8YfZ2tKjQpsDZcGAucT+i2+C6awdSuqdKo5rGva7QAYPIrynpNH7zXMzu36L1fBB/iKxA/gU1y/rc/vJ099Hv59PjP485Z6tL2W0zNswR2S9ktZH2De6vxzOEw3eV1MjwapdZ2o2oMQLW3b7tFo8iVdCenvhXIbXP7LQJn1Q/qKFaR3QpkNqbmySR1RpMeYT1QSEDOdgqUo8SpuKTy3UPiJV05SJJ8klxmzXC0va4EGI7rrp1tYgxqUK1KTLRB+q5pcHTkQt+WP6u0g5BRG8fVVU6+uAfe6dVcHbANys2Y3LpQSYj5phpESMRhN3h3wgRtMyoqIGYQ4HlvKkfCYSkznBQLOJmfNIg9DCk0809WlB869JhPpPdYky36L1fACTc3POKNILyvpISfSi6IGdTcDyXqOAktubnH8Kl+q489/P8AjqdT2kbY3iEZzjkhrjq80y5dhyyMwd/JGkmenmpah0+KQdjKCDm9AhMukYCEEzvylKYPNODJ80EdEKCeyAc7BIbqWeaBObJ6qqpQDxtlWQScJkkHqm4lmuAjQ44gjmuihUbU8JMPHzU61MVGzs7qsysX06ojwuGx2W/MY/rWs5o6oAgzHNc9pctrtgiHxkdV0iTuVjMfSXRvkoAEHGUznklEbIGQEiBueSBJmUFuDCD516Rf803eY8bc9ML1fAWg1rj/AG6f0XkvSEj96L0uBIFRu3kvW8CP21x/t01x57/9Op1PaRsEAHCcEckicmVMldhyybBEQUuQ6JZyYRpkDBGVREiMIQ7B5hCgsLod8UaoQGg5RoBchRIHRDnAAmUyzEyOiiGjbdBW2q3nKm17XxpMxuq30SQdO/QrnIewkwQfktZKx3WeXdqEgDmqrqiyswtdh3Jyqp1xIFTHcLo97LYI7KZYssrFc19CqBMOBweq07O7bcNyQHjBHXuFKtasuKZY7cbO5hY1ejWs7gCTLZLXDmFd1M7a9CS3ugGZC5OH3TLpviOl495p5912NGmQstz1RMdUB3hyh1MwRyKGtgQEHzjj/i9KryDE1Bk7bL13AoFW4k/w6f0XkeOgO9KbwH/qgfJet4CJqXOfuUx8lxp7/wDTp9W/ixsEgwEdwNkaZMp6TBAK7LmHGE5GEtMc1LAQVuglCkYJMIQIkh2EgYMqSUZkoHqJG6BuVImcJTHNAAGMqtwLgJyOitL55qLgCQg4q1B0k0j8FxivWoOMyDznmteR5KFSnTqCHtBWu74ZvH5iq0vabxpedDu+xVtemy4ZoeAQdiNx3XDX4eQwupO1D8J5LnpX9W1qere7U0DLXDPwTPmEt+VFxSrWNcODz1a/r2Wxw6/beNLSQKrfeb+qGV7S/pGm4tIP3Xbg9ljXtB/DrgVGFwZPgf8AoU8p4ekc46gAFEucJ81ycP4lSvGcm1mDxt/ULq1ycRkrLe6+c8ZP/FV6TgGqD8l67gJIqXWB7tP6LyHGPF6U30mR68b+S9hwMCbnyp/RcfjPz/06XV9rxa+qWwpkgDKi1w06Y2U8F0DIXYc1U4480y7l0TjxZ2CZgmQgiH6RhCCQEIqYEg5SjooyR3TBgZRD22QWk4CNUCRskXcwSgAwxBT0mMFVvqwYEkqPtQBgDCuVNi0N5EoLDvhVG6b+FwCh+0KGztUjfCZTui8tnmqbi1p3DftWg94yEhe25+/GOikL23JgVWfmp6mysq64VWpjXbE1B5wQqqfEXim63vqWtkQ6R4gt1lam7DHNM9Cqru1t7oRWphx/EN1U7f8ADzVai6ze27squugXeF45diFu8NvmXtMxio2Nbf7LLueFXdsXVLV5qNjI5/ksunUqW9cPYSx7Ttsrh4Z3FZPpTfTn7fY+S9lwMS64n8LPovC3FY3HHrmu4BuurLgvc8DH+eeRDPouLwn51dTq+14tcTOOZU2tgzy2VYOBlS1OiAV2HNGnJkqMb5Uw7qhyCBkARBKFMxjyQigsGoo0xsgg90o7IlG+EacEAFESIXmre4uH+lFzQrVKjbNtwQzOC8Nww9BzUtxZNb76ROxVYtnE+8Oy6IM80AZytTlWbxij2V8HxCVzO4fVkkvblaWwwlkjKd1TsjMPC3uE62juqTwerJAqMPeFsEHTgFBOnJIAjmVe6nZGOODXG4qMHxKrq8IvAQadcA/zFaVTiNCiSC4vdGA3Kzrnit1UJFrTDZwObk2mSIfs/iVJpJvmNA5lyzL51RzyH3FOs8buYP8A6V2jht7c/aXlUsZuS8zHwWfXbSFTRb6nAGNTt3HyRGE+0uWXj3+pNZj3yPVnJXqKH7y0S59lYWjaT2tlter4xA7LQ4Rwo0IuLjNQ+6w/dWtnC8v2vTnV+rPL0/cc+XCcL4jzvtXpfBjh/Dv/AGlTZd+lpadXDLAHlFUx8VvDGSF5r0g4jXo8RuGe31rRlCm11NlJrSahO7iDuOUBfWzHz3/T0dk64faUnXtNlO4LZqMYZaD2V+/kqLSsa9pQq+KalMO8TYP5clc2e60zUsoUBMoVFrsJSmQFECMoHO8JFrTu1szMxzTEI09kC1IByn4WiHKl9T8I+KYluLgQe0Kmrc0aYyZI5BUPc841Ez0SFoanvCJ3K32yeWe63wqq8SqEH1TQ0dTlchp3V04GXOnfVgBatOypMMluo9+SvDRgKWwnG3yzbfhDAZuHlxPJq7DTt7RhcGtY3mVe8tpgucYCweI3FS6fLQRTBhreZU8rcinil++7PqabXtp8o+8urg3C20gK9doL/ugjZXcO4eKcVa3v7gdFpMieavgm0nHIUvD1TInJwkQOqy0i6MGd1RXtbW5c11zb0qzmGWGowEtPZdBbgAnyTDe6BDbH5KTXAY6oORjCANsoDU07IQGgE5/JCIM90QZG6lOY7omBmUUswhw8OJTDp2CczyQVFjiM9Um0s52VpSBTUxAMAGGqQBnnEILoKNRMiUUz5FV1H+qaXv8AdCm54AnkuOu8vdnbkFZNZ5XHHc1313wcNGwXRZ2cEVarc/dBV9vQBcHvb5SulxjCtuJJvrSgEYQJJTGU5j4LLZfmkZj4J55BH0QRBM7KWkxKYkElT1SQEFcE9UgD3yrC7p1QXAIKnSAhTc4c/ohUMjJgoIndcDL2oRljPyP90G8qR7rMdj/dRcd4H5prhZdvcJLWfP8Aum26fE6W/NDHZE7ynAGAuIXT8eFvzVlO4c52Q1TTHRpHPdRcNLSVX6wl2QFJxVRS46ipU6MkF89lLGvYKyfCrrM4rAzaFEtEwUMKTjB+KjRgQjEmOaABnzTgSeygCMHOYTLAQDKrndWM2I6FUJzAdpRpg5lN/KMJEmAZO6A08xKjEYQSQNyhx3+CA0A80JFCqv/Z">
            <a:extLst>
              <a:ext uri="{FF2B5EF4-FFF2-40B4-BE49-F238E27FC236}">
                <a16:creationId xmlns:a16="http://schemas.microsoft.com/office/drawing/2014/main" id="{E4CBEA29-51DF-4C09-BC75-E841E4C68CC9}"/>
              </a:ext>
            </a:extLst>
          </p:cNvPr>
          <p:cNvSpPr>
            <a:spLocks noChangeAspect="1" noChangeArrowheads="1"/>
          </p:cNvSpPr>
          <p:nvPr/>
        </p:nvSpPr>
        <p:spPr bwMode="auto">
          <a:xfrm>
            <a:off x="0" y="-639763"/>
            <a:ext cx="1419225" cy="133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nstantia" panose="02030602050306030303" pitchFamily="18" charset="0"/>
                <a:cs typeface="Arial" panose="020B0604020202020204" pitchFamily="34" charset="0"/>
              </a:defRPr>
            </a:lvl1pPr>
            <a:lvl2pPr marL="742950" indent="-285750">
              <a:defRPr>
                <a:solidFill>
                  <a:schemeClr val="tx1"/>
                </a:solidFill>
                <a:latin typeface="Constantia" panose="02030602050306030303" pitchFamily="18" charset="0"/>
                <a:cs typeface="Arial" panose="020B0604020202020204" pitchFamily="34" charset="0"/>
              </a:defRPr>
            </a:lvl2pPr>
            <a:lvl3pPr marL="1143000" indent="-228600">
              <a:defRPr>
                <a:solidFill>
                  <a:schemeClr val="tx1"/>
                </a:solidFill>
                <a:latin typeface="Constantia" panose="02030602050306030303" pitchFamily="18" charset="0"/>
                <a:cs typeface="Arial" panose="020B0604020202020204" pitchFamily="34" charset="0"/>
              </a:defRPr>
            </a:lvl3pPr>
            <a:lvl4pPr marL="1600200" indent="-228600">
              <a:defRPr>
                <a:solidFill>
                  <a:schemeClr val="tx1"/>
                </a:solidFill>
                <a:latin typeface="Constantia" panose="02030602050306030303" pitchFamily="18" charset="0"/>
                <a:cs typeface="Arial" panose="020B0604020202020204" pitchFamily="34" charset="0"/>
              </a:defRPr>
            </a:lvl4pPr>
            <a:lvl5pPr marL="2057400" indent="-228600">
              <a:defRPr>
                <a:solidFill>
                  <a:schemeClr val="tx1"/>
                </a:solidFill>
                <a:latin typeface="Constantia" panose="02030602050306030303" pitchFamily="18" charset="0"/>
                <a:cs typeface="Arial" panose="020B0604020202020204" pitchFamily="34" charset="0"/>
              </a:defRPr>
            </a:lvl5pPr>
            <a:lvl6pPr marL="25146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6pPr>
            <a:lvl7pPr marL="29718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7pPr>
            <a:lvl8pPr marL="34290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8pPr>
            <a:lvl9pPr marL="38862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9pPr>
          </a:lstStyle>
          <a:p>
            <a:endParaRPr lang="tr-TR" altLang="tr-TR"/>
          </a:p>
        </p:txBody>
      </p:sp>
      <p:pic>
        <p:nvPicPr>
          <p:cNvPr id="27652" name="Picture 4" descr="http://derscalisalim.site90.com/resimler/yonler/gunes_cubuk.png">
            <a:extLst>
              <a:ext uri="{FF2B5EF4-FFF2-40B4-BE49-F238E27FC236}">
                <a16:creationId xmlns:a16="http://schemas.microsoft.com/office/drawing/2014/main" id="{48EEBA98-F140-42CF-B882-0E3104A2FA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91163" y="3068638"/>
            <a:ext cx="3652837" cy="343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6 Metin kutusu">
            <a:extLst>
              <a:ext uri="{FF2B5EF4-FFF2-40B4-BE49-F238E27FC236}">
                <a16:creationId xmlns:a16="http://schemas.microsoft.com/office/drawing/2014/main" id="{BE1E044E-3F8A-47C3-A360-705E0F2DA74B}"/>
              </a:ext>
            </a:extLst>
          </p:cNvPr>
          <p:cNvSpPr txBox="1"/>
          <p:nvPr/>
        </p:nvSpPr>
        <p:spPr>
          <a:xfrm>
            <a:off x="5148263" y="6092825"/>
            <a:ext cx="3995737" cy="739775"/>
          </a:xfrm>
          <a:prstGeom prst="rect">
            <a:avLst/>
          </a:prstGeom>
          <a:noFill/>
        </p:spPr>
        <p:txBody>
          <a:bodyPr>
            <a:spAutoFit/>
          </a:bodyPr>
          <a:lstStyle/>
          <a:p>
            <a:pPr algn="ctr" fontAlgn="auto">
              <a:spcBef>
                <a:spcPts val="0"/>
              </a:spcBef>
              <a:spcAft>
                <a:spcPts val="0"/>
              </a:spcAft>
              <a:defRPr/>
            </a:pPr>
            <a:r>
              <a:rPr lang="tr-TR" sz="2400" dirty="0">
                <a:solidFill>
                  <a:schemeClr val="accent1">
                    <a:lumMod val="75000"/>
                  </a:schemeClr>
                </a:solidFill>
                <a:latin typeface="+mn-lt"/>
                <a:cs typeface="+mn-cs"/>
              </a:rPr>
              <a:t>ÇUBUK YÖNTEMİ</a:t>
            </a:r>
          </a:p>
          <a:p>
            <a:pPr fontAlgn="auto">
              <a:spcBef>
                <a:spcPts val="0"/>
              </a:spcBef>
              <a:spcAft>
                <a:spcPts val="0"/>
              </a:spcAft>
              <a:defRPr/>
            </a:pPr>
            <a:endParaRPr lang="tr-TR" dirty="0">
              <a:latin typeface="+mn-lt"/>
              <a:cs typeface="+mn-cs"/>
            </a:endParaRPr>
          </a:p>
        </p:txBody>
      </p:sp>
      <p:sp>
        <p:nvSpPr>
          <p:cNvPr id="8" name="7 Slayt Numarası Yer Tutucusu">
            <a:extLst>
              <a:ext uri="{FF2B5EF4-FFF2-40B4-BE49-F238E27FC236}">
                <a16:creationId xmlns:a16="http://schemas.microsoft.com/office/drawing/2014/main" id="{D8046E2B-3A18-4722-8089-D9DE5258D03C}"/>
              </a:ext>
            </a:extLst>
          </p:cNvPr>
          <p:cNvSpPr>
            <a:spLocks noGrp="1"/>
          </p:cNvSpPr>
          <p:nvPr>
            <p:ph type="sldNum" sz="quarter" idx="12"/>
          </p:nvPr>
        </p:nvSpPr>
        <p:spPr/>
        <p:txBody>
          <a:bodyPr/>
          <a:lstStyle>
            <a:lvl1pPr>
              <a:defRPr>
                <a:solidFill>
                  <a:schemeClr val="tx1"/>
                </a:solidFill>
                <a:latin typeface="Constantia" panose="02030602050306030303" pitchFamily="18" charset="0"/>
                <a:cs typeface="Arial" panose="020B0604020202020204" pitchFamily="34" charset="0"/>
              </a:defRPr>
            </a:lvl1pPr>
            <a:lvl2pPr marL="742950" indent="-285750">
              <a:defRPr>
                <a:solidFill>
                  <a:schemeClr val="tx1"/>
                </a:solidFill>
                <a:latin typeface="Constantia" panose="02030602050306030303" pitchFamily="18" charset="0"/>
                <a:cs typeface="Arial" panose="020B0604020202020204" pitchFamily="34" charset="0"/>
              </a:defRPr>
            </a:lvl2pPr>
            <a:lvl3pPr marL="1143000" indent="-228600">
              <a:defRPr>
                <a:solidFill>
                  <a:schemeClr val="tx1"/>
                </a:solidFill>
                <a:latin typeface="Constantia" panose="02030602050306030303" pitchFamily="18" charset="0"/>
                <a:cs typeface="Arial" panose="020B0604020202020204" pitchFamily="34" charset="0"/>
              </a:defRPr>
            </a:lvl3pPr>
            <a:lvl4pPr marL="1600200" indent="-228600">
              <a:defRPr>
                <a:solidFill>
                  <a:schemeClr val="tx1"/>
                </a:solidFill>
                <a:latin typeface="Constantia" panose="02030602050306030303" pitchFamily="18" charset="0"/>
                <a:cs typeface="Arial" panose="020B0604020202020204" pitchFamily="34" charset="0"/>
              </a:defRPr>
            </a:lvl4pPr>
            <a:lvl5pPr marL="2057400" indent="-228600">
              <a:defRPr>
                <a:solidFill>
                  <a:schemeClr val="tx1"/>
                </a:solidFill>
                <a:latin typeface="Constantia" panose="02030602050306030303" pitchFamily="18" charset="0"/>
                <a:cs typeface="Arial" panose="020B0604020202020204" pitchFamily="34" charset="0"/>
              </a:defRPr>
            </a:lvl5pPr>
            <a:lvl6pPr marL="25146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6pPr>
            <a:lvl7pPr marL="29718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7pPr>
            <a:lvl8pPr marL="34290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8pPr>
            <a:lvl9pPr marL="38862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9pPr>
          </a:lstStyle>
          <a:p>
            <a:fld id="{AE903996-6E58-4E75-AD0B-39BF5BB0D46C}" type="slidenum">
              <a:rPr lang="tr-TR" altLang="tr-TR">
                <a:solidFill>
                  <a:srgbClr val="898989"/>
                </a:solidFill>
              </a:rPr>
              <a:pPr/>
              <a:t>14</a:t>
            </a:fld>
            <a:endParaRPr lang="tr-TR" altLang="tr-TR">
              <a:solidFill>
                <a:srgbClr val="898989"/>
              </a:solidFill>
            </a:endParaRPr>
          </a:p>
        </p:txBody>
      </p:sp>
    </p:spTree>
  </p:cSld>
  <p:clrMapOvr>
    <a:masterClrMapping/>
  </p:clrMapOvr>
  <p:transition spd="slow">
    <p:wipe/>
    <p:sndAc>
      <p:stSnd>
        <p:snd r:embed="rId2" name="coin.wav"/>
      </p:stSnd>
    </p:sndAc>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a:extLst>
              <a:ext uri="{FF2B5EF4-FFF2-40B4-BE49-F238E27FC236}">
                <a16:creationId xmlns:a16="http://schemas.microsoft.com/office/drawing/2014/main" id="{4A36E94C-48D1-4A55-A5D2-C4ACEEFF6E2B}"/>
              </a:ext>
            </a:extLst>
          </p:cNvPr>
          <p:cNvSpPr>
            <a:spLocks noGrp="1"/>
          </p:cNvSpPr>
          <p:nvPr>
            <p:ph type="title"/>
          </p:nvPr>
        </p:nvSpPr>
        <p:spPr/>
        <p:txBody>
          <a:bodyPr rtlCol="0">
            <a:normAutofit fontScale="90000"/>
          </a:bodyPr>
          <a:lstStyle/>
          <a:p>
            <a:pPr fontAlgn="auto">
              <a:spcAft>
                <a:spcPts val="0"/>
              </a:spcAft>
              <a:defRPr/>
            </a:pPr>
            <a:r>
              <a:rPr lang="tr-TR" b="1" dirty="0"/>
              <a:t>Kol Saati Yardımıyla Yön Bulmaya ne dersiniz?</a:t>
            </a:r>
            <a:endParaRPr lang="tr-TR" dirty="0"/>
          </a:p>
        </p:txBody>
      </p:sp>
      <p:pic>
        <p:nvPicPr>
          <p:cNvPr id="28674" name="Picture 2" descr="C:\Users\casper\Desktop\aaaaaa.bmp">
            <a:extLst>
              <a:ext uri="{FF2B5EF4-FFF2-40B4-BE49-F238E27FC236}">
                <a16:creationId xmlns:a16="http://schemas.microsoft.com/office/drawing/2014/main" id="{AF45234A-5A75-4970-A647-571B156C5D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1989138"/>
            <a:ext cx="3324225" cy="379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4 Metin kutusu">
            <a:extLst>
              <a:ext uri="{FF2B5EF4-FFF2-40B4-BE49-F238E27FC236}">
                <a16:creationId xmlns:a16="http://schemas.microsoft.com/office/drawing/2014/main" id="{C10C5EB2-0BAA-4FA4-B5FC-F7D406AC82C7}"/>
              </a:ext>
            </a:extLst>
          </p:cNvPr>
          <p:cNvSpPr txBox="1">
            <a:spLocks noChangeArrowheads="1"/>
          </p:cNvSpPr>
          <p:nvPr/>
        </p:nvSpPr>
        <p:spPr bwMode="auto">
          <a:xfrm>
            <a:off x="4284663" y="1412875"/>
            <a:ext cx="4859337" cy="600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nstantia" panose="02030602050306030303" pitchFamily="18" charset="0"/>
                <a:cs typeface="Arial" panose="020B0604020202020204" pitchFamily="34" charset="0"/>
              </a:defRPr>
            </a:lvl1pPr>
            <a:lvl2pPr marL="742950" indent="-285750">
              <a:defRPr>
                <a:solidFill>
                  <a:schemeClr val="tx1"/>
                </a:solidFill>
                <a:latin typeface="Constantia" panose="02030602050306030303" pitchFamily="18" charset="0"/>
                <a:cs typeface="Arial" panose="020B0604020202020204" pitchFamily="34" charset="0"/>
              </a:defRPr>
            </a:lvl2pPr>
            <a:lvl3pPr marL="1143000" indent="-228600">
              <a:defRPr>
                <a:solidFill>
                  <a:schemeClr val="tx1"/>
                </a:solidFill>
                <a:latin typeface="Constantia" panose="02030602050306030303" pitchFamily="18" charset="0"/>
                <a:cs typeface="Arial" panose="020B0604020202020204" pitchFamily="34" charset="0"/>
              </a:defRPr>
            </a:lvl3pPr>
            <a:lvl4pPr marL="1600200" indent="-228600">
              <a:defRPr>
                <a:solidFill>
                  <a:schemeClr val="tx1"/>
                </a:solidFill>
                <a:latin typeface="Constantia" panose="02030602050306030303" pitchFamily="18" charset="0"/>
                <a:cs typeface="Arial" panose="020B0604020202020204" pitchFamily="34" charset="0"/>
              </a:defRPr>
            </a:lvl4pPr>
            <a:lvl5pPr marL="2057400" indent="-228600">
              <a:defRPr>
                <a:solidFill>
                  <a:schemeClr val="tx1"/>
                </a:solidFill>
                <a:latin typeface="Constantia" panose="02030602050306030303" pitchFamily="18" charset="0"/>
                <a:cs typeface="Arial" panose="020B0604020202020204" pitchFamily="34" charset="0"/>
              </a:defRPr>
            </a:lvl5pPr>
            <a:lvl6pPr marL="25146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6pPr>
            <a:lvl7pPr marL="29718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7pPr>
            <a:lvl8pPr marL="34290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8pPr>
            <a:lvl9pPr marL="38862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9pPr>
          </a:lstStyle>
          <a:p>
            <a:r>
              <a:rPr lang="tr-TR" altLang="tr-TR" sz="3200"/>
              <a:t>Güneşli bir günde bileğimizdeki kol saati yardımı ile yön tayin edebiliriz. Saatin akrebi güneşe döndürülür.</a:t>
            </a:r>
          </a:p>
          <a:p>
            <a:r>
              <a:rPr lang="tr-TR" altLang="tr-TR" sz="3200"/>
              <a:t>Saatin 12 rakamı ile akrebin oluşturduğu açının açı ortayı </a:t>
            </a:r>
            <a:br>
              <a:rPr lang="tr-TR" altLang="tr-TR" sz="3200"/>
            </a:br>
            <a:r>
              <a:rPr lang="tr-TR" altLang="tr-TR" sz="3200"/>
              <a:t>güney-kuzey hattıdır. </a:t>
            </a:r>
            <a:br>
              <a:rPr lang="tr-TR" altLang="tr-TR" sz="3200"/>
            </a:br>
            <a:r>
              <a:rPr lang="tr-TR" altLang="tr-TR" sz="3200"/>
              <a:t>Güneş tarafı </a:t>
            </a:r>
            <a:r>
              <a:rPr lang="tr-TR" altLang="tr-TR" sz="3200">
                <a:solidFill>
                  <a:srgbClr val="FF0000"/>
                </a:solidFill>
              </a:rPr>
              <a:t>güney </a:t>
            </a:r>
            <a:r>
              <a:rPr lang="tr-TR" altLang="tr-TR" sz="3200"/>
              <a:t>yönüdür.</a:t>
            </a:r>
            <a:br>
              <a:rPr lang="tr-TR" altLang="tr-TR" sz="3200"/>
            </a:br>
            <a:endParaRPr lang="tr-TR" altLang="tr-TR" sz="3200"/>
          </a:p>
        </p:txBody>
      </p:sp>
      <p:sp>
        <p:nvSpPr>
          <p:cNvPr id="28676" name="5 Metin kutusu">
            <a:extLst>
              <a:ext uri="{FF2B5EF4-FFF2-40B4-BE49-F238E27FC236}">
                <a16:creationId xmlns:a16="http://schemas.microsoft.com/office/drawing/2014/main" id="{8FB416B4-76F0-4791-9411-B1B55AE8785F}"/>
              </a:ext>
            </a:extLst>
          </p:cNvPr>
          <p:cNvSpPr txBox="1">
            <a:spLocks noChangeArrowheads="1"/>
          </p:cNvSpPr>
          <p:nvPr/>
        </p:nvSpPr>
        <p:spPr bwMode="auto">
          <a:xfrm>
            <a:off x="1042988" y="2276475"/>
            <a:ext cx="14414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nstantia" panose="02030602050306030303" pitchFamily="18" charset="0"/>
                <a:cs typeface="Arial" panose="020B0604020202020204" pitchFamily="34" charset="0"/>
              </a:defRPr>
            </a:lvl1pPr>
            <a:lvl2pPr marL="742950" indent="-285750">
              <a:defRPr>
                <a:solidFill>
                  <a:schemeClr val="tx1"/>
                </a:solidFill>
                <a:latin typeface="Constantia" panose="02030602050306030303" pitchFamily="18" charset="0"/>
                <a:cs typeface="Arial" panose="020B0604020202020204" pitchFamily="34" charset="0"/>
              </a:defRPr>
            </a:lvl2pPr>
            <a:lvl3pPr marL="1143000" indent="-228600">
              <a:defRPr>
                <a:solidFill>
                  <a:schemeClr val="tx1"/>
                </a:solidFill>
                <a:latin typeface="Constantia" panose="02030602050306030303" pitchFamily="18" charset="0"/>
                <a:cs typeface="Arial" panose="020B0604020202020204" pitchFamily="34" charset="0"/>
              </a:defRPr>
            </a:lvl3pPr>
            <a:lvl4pPr marL="1600200" indent="-228600">
              <a:defRPr>
                <a:solidFill>
                  <a:schemeClr val="tx1"/>
                </a:solidFill>
                <a:latin typeface="Constantia" panose="02030602050306030303" pitchFamily="18" charset="0"/>
                <a:cs typeface="Arial" panose="020B0604020202020204" pitchFamily="34" charset="0"/>
              </a:defRPr>
            </a:lvl4pPr>
            <a:lvl5pPr marL="2057400" indent="-228600">
              <a:defRPr>
                <a:solidFill>
                  <a:schemeClr val="tx1"/>
                </a:solidFill>
                <a:latin typeface="Constantia" panose="02030602050306030303" pitchFamily="18" charset="0"/>
                <a:cs typeface="Arial" panose="020B0604020202020204" pitchFamily="34" charset="0"/>
              </a:defRPr>
            </a:lvl5pPr>
            <a:lvl6pPr marL="25146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6pPr>
            <a:lvl7pPr marL="29718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7pPr>
            <a:lvl8pPr marL="34290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8pPr>
            <a:lvl9pPr marL="38862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9pPr>
          </a:lstStyle>
          <a:p>
            <a:r>
              <a:rPr lang="tr-TR" altLang="tr-TR">
                <a:solidFill>
                  <a:srgbClr val="FFC000"/>
                </a:solidFill>
              </a:rPr>
              <a:t>GÜNEY</a:t>
            </a:r>
          </a:p>
          <a:p>
            <a:endParaRPr lang="tr-TR" altLang="tr-TR"/>
          </a:p>
        </p:txBody>
      </p:sp>
      <p:sp>
        <p:nvSpPr>
          <p:cNvPr id="7" name="6 Metin kutusu">
            <a:extLst>
              <a:ext uri="{FF2B5EF4-FFF2-40B4-BE49-F238E27FC236}">
                <a16:creationId xmlns:a16="http://schemas.microsoft.com/office/drawing/2014/main" id="{2A2363F8-3113-474B-9EBD-9CA9A2D525D5}"/>
              </a:ext>
            </a:extLst>
          </p:cNvPr>
          <p:cNvSpPr txBox="1"/>
          <p:nvPr/>
        </p:nvSpPr>
        <p:spPr>
          <a:xfrm>
            <a:off x="2195513" y="5516563"/>
            <a:ext cx="1584325" cy="647700"/>
          </a:xfrm>
          <a:prstGeom prst="rect">
            <a:avLst/>
          </a:prstGeom>
          <a:noFill/>
        </p:spPr>
        <p:txBody>
          <a:bodyPr>
            <a:spAutoFit/>
          </a:bodyPr>
          <a:lstStyle/>
          <a:p>
            <a:pPr fontAlgn="auto">
              <a:spcBef>
                <a:spcPts val="0"/>
              </a:spcBef>
              <a:spcAft>
                <a:spcPts val="0"/>
              </a:spcAft>
              <a:defRPr/>
            </a:pPr>
            <a:r>
              <a:rPr lang="tr-TR" dirty="0">
                <a:solidFill>
                  <a:schemeClr val="tx2">
                    <a:lumMod val="50000"/>
                  </a:schemeClr>
                </a:solidFill>
                <a:latin typeface="+mn-lt"/>
                <a:cs typeface="+mn-cs"/>
              </a:rPr>
              <a:t>KUZEY</a:t>
            </a:r>
          </a:p>
          <a:p>
            <a:pPr fontAlgn="auto">
              <a:spcBef>
                <a:spcPts val="0"/>
              </a:spcBef>
              <a:spcAft>
                <a:spcPts val="0"/>
              </a:spcAft>
              <a:defRPr/>
            </a:pPr>
            <a:endParaRPr lang="tr-TR" dirty="0">
              <a:latin typeface="+mn-lt"/>
              <a:cs typeface="+mn-cs"/>
            </a:endParaRPr>
          </a:p>
        </p:txBody>
      </p:sp>
      <p:sp>
        <p:nvSpPr>
          <p:cNvPr id="8" name="7 Slayt Numarası Yer Tutucusu">
            <a:extLst>
              <a:ext uri="{FF2B5EF4-FFF2-40B4-BE49-F238E27FC236}">
                <a16:creationId xmlns:a16="http://schemas.microsoft.com/office/drawing/2014/main" id="{5562FC56-6531-448A-884C-EA5F62B88D7F}"/>
              </a:ext>
            </a:extLst>
          </p:cNvPr>
          <p:cNvSpPr>
            <a:spLocks noGrp="1"/>
          </p:cNvSpPr>
          <p:nvPr>
            <p:ph type="sldNum" sz="quarter" idx="12"/>
          </p:nvPr>
        </p:nvSpPr>
        <p:spPr/>
        <p:txBody>
          <a:bodyPr/>
          <a:lstStyle>
            <a:lvl1pPr>
              <a:defRPr>
                <a:solidFill>
                  <a:schemeClr val="tx1"/>
                </a:solidFill>
                <a:latin typeface="Constantia" panose="02030602050306030303" pitchFamily="18" charset="0"/>
                <a:cs typeface="Arial" panose="020B0604020202020204" pitchFamily="34" charset="0"/>
              </a:defRPr>
            </a:lvl1pPr>
            <a:lvl2pPr marL="742950" indent="-285750">
              <a:defRPr>
                <a:solidFill>
                  <a:schemeClr val="tx1"/>
                </a:solidFill>
                <a:latin typeface="Constantia" panose="02030602050306030303" pitchFamily="18" charset="0"/>
                <a:cs typeface="Arial" panose="020B0604020202020204" pitchFamily="34" charset="0"/>
              </a:defRPr>
            </a:lvl2pPr>
            <a:lvl3pPr marL="1143000" indent="-228600">
              <a:defRPr>
                <a:solidFill>
                  <a:schemeClr val="tx1"/>
                </a:solidFill>
                <a:latin typeface="Constantia" panose="02030602050306030303" pitchFamily="18" charset="0"/>
                <a:cs typeface="Arial" panose="020B0604020202020204" pitchFamily="34" charset="0"/>
              </a:defRPr>
            </a:lvl3pPr>
            <a:lvl4pPr marL="1600200" indent="-228600">
              <a:defRPr>
                <a:solidFill>
                  <a:schemeClr val="tx1"/>
                </a:solidFill>
                <a:latin typeface="Constantia" panose="02030602050306030303" pitchFamily="18" charset="0"/>
                <a:cs typeface="Arial" panose="020B0604020202020204" pitchFamily="34" charset="0"/>
              </a:defRPr>
            </a:lvl4pPr>
            <a:lvl5pPr marL="2057400" indent="-228600">
              <a:defRPr>
                <a:solidFill>
                  <a:schemeClr val="tx1"/>
                </a:solidFill>
                <a:latin typeface="Constantia" panose="02030602050306030303" pitchFamily="18" charset="0"/>
                <a:cs typeface="Arial" panose="020B0604020202020204" pitchFamily="34" charset="0"/>
              </a:defRPr>
            </a:lvl5pPr>
            <a:lvl6pPr marL="25146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6pPr>
            <a:lvl7pPr marL="29718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7pPr>
            <a:lvl8pPr marL="34290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8pPr>
            <a:lvl9pPr marL="38862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9pPr>
          </a:lstStyle>
          <a:p>
            <a:fld id="{405458F5-1C2B-4F9F-A808-B423980253C7}" type="slidenum">
              <a:rPr lang="tr-TR" altLang="tr-TR">
                <a:solidFill>
                  <a:srgbClr val="898989"/>
                </a:solidFill>
              </a:rPr>
              <a:pPr/>
              <a:t>15</a:t>
            </a:fld>
            <a:endParaRPr lang="tr-TR" altLang="tr-TR">
              <a:solidFill>
                <a:srgbClr val="898989"/>
              </a:solidFill>
            </a:endParaRPr>
          </a:p>
        </p:txBody>
      </p:sp>
    </p:spTree>
  </p:cSld>
  <p:clrMapOvr>
    <a:masterClrMapping/>
  </p:clrMapOvr>
  <p:transition spd="slow">
    <p:wipe dir="u"/>
    <p:sndAc>
      <p:stSnd>
        <p:snd r:embed="rId2" name="hammer.wav"/>
      </p:stSnd>
    </p:sndAc>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1 Başlık">
            <a:extLst>
              <a:ext uri="{FF2B5EF4-FFF2-40B4-BE49-F238E27FC236}">
                <a16:creationId xmlns:a16="http://schemas.microsoft.com/office/drawing/2014/main" id="{FFDCA084-09D4-4C6C-AD87-E254348A9BEF}"/>
              </a:ext>
            </a:extLst>
          </p:cNvPr>
          <p:cNvSpPr>
            <a:spLocks noGrp="1"/>
          </p:cNvSpPr>
          <p:nvPr>
            <p:ph type="title"/>
          </p:nvPr>
        </p:nvSpPr>
        <p:spPr>
          <a:xfrm>
            <a:off x="0" y="2420938"/>
            <a:ext cx="8902700" cy="4437062"/>
          </a:xfrm>
        </p:spPr>
        <p:txBody>
          <a:bodyPr/>
          <a:lstStyle/>
          <a:p>
            <a:r>
              <a:rPr lang="tr-TR" altLang="tr-TR" sz="4000" b="1"/>
              <a:t>Kerteriz Alarak Yön Bulma </a:t>
            </a:r>
            <a:br>
              <a:rPr lang="tr-TR" altLang="tr-TR" sz="4000" b="1"/>
            </a:br>
            <a:r>
              <a:rPr lang="tr-TR" altLang="tr-TR" sz="4000"/>
              <a:t>Doğada gidilecek yön için belirli cisim (zirve,kayalık,ağaç,kulübe) ve işaretleri hedef alıp yürümeye </a:t>
            </a:r>
            <a:r>
              <a:rPr lang="tr-TR" altLang="tr-TR" sz="4000" b="1"/>
              <a:t>kerteriz</a:t>
            </a:r>
            <a:r>
              <a:rPr lang="tr-TR" altLang="tr-TR" sz="4000"/>
              <a:t> denir. En basit ve güvenilir yön bulma yöntemlerinden biridir.</a:t>
            </a:r>
          </a:p>
        </p:txBody>
      </p:sp>
      <p:pic>
        <p:nvPicPr>
          <p:cNvPr id="29698" name="Picture 2" descr="C:\Users\casper\Desktop\bbb.bmp">
            <a:extLst>
              <a:ext uri="{FF2B5EF4-FFF2-40B4-BE49-F238E27FC236}">
                <a16:creationId xmlns:a16="http://schemas.microsoft.com/office/drawing/2014/main" id="{4D30F82B-E4E9-4530-8887-733F41720A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088" y="0"/>
            <a:ext cx="7777162" cy="288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3 Slayt Numarası Yer Tutucusu">
            <a:extLst>
              <a:ext uri="{FF2B5EF4-FFF2-40B4-BE49-F238E27FC236}">
                <a16:creationId xmlns:a16="http://schemas.microsoft.com/office/drawing/2014/main" id="{C4052259-442C-4885-9212-DB16E988F48D}"/>
              </a:ext>
            </a:extLst>
          </p:cNvPr>
          <p:cNvSpPr>
            <a:spLocks noGrp="1"/>
          </p:cNvSpPr>
          <p:nvPr>
            <p:ph type="sldNum" sz="quarter" idx="12"/>
          </p:nvPr>
        </p:nvSpPr>
        <p:spPr/>
        <p:txBody>
          <a:bodyPr/>
          <a:lstStyle>
            <a:lvl1pPr>
              <a:defRPr>
                <a:solidFill>
                  <a:schemeClr val="tx1"/>
                </a:solidFill>
                <a:latin typeface="Constantia" panose="02030602050306030303" pitchFamily="18" charset="0"/>
                <a:cs typeface="Arial" panose="020B0604020202020204" pitchFamily="34" charset="0"/>
              </a:defRPr>
            </a:lvl1pPr>
            <a:lvl2pPr marL="742950" indent="-285750">
              <a:defRPr>
                <a:solidFill>
                  <a:schemeClr val="tx1"/>
                </a:solidFill>
                <a:latin typeface="Constantia" panose="02030602050306030303" pitchFamily="18" charset="0"/>
                <a:cs typeface="Arial" panose="020B0604020202020204" pitchFamily="34" charset="0"/>
              </a:defRPr>
            </a:lvl2pPr>
            <a:lvl3pPr marL="1143000" indent="-228600">
              <a:defRPr>
                <a:solidFill>
                  <a:schemeClr val="tx1"/>
                </a:solidFill>
                <a:latin typeface="Constantia" panose="02030602050306030303" pitchFamily="18" charset="0"/>
                <a:cs typeface="Arial" panose="020B0604020202020204" pitchFamily="34" charset="0"/>
              </a:defRPr>
            </a:lvl3pPr>
            <a:lvl4pPr marL="1600200" indent="-228600">
              <a:defRPr>
                <a:solidFill>
                  <a:schemeClr val="tx1"/>
                </a:solidFill>
                <a:latin typeface="Constantia" panose="02030602050306030303" pitchFamily="18" charset="0"/>
                <a:cs typeface="Arial" panose="020B0604020202020204" pitchFamily="34" charset="0"/>
              </a:defRPr>
            </a:lvl4pPr>
            <a:lvl5pPr marL="2057400" indent="-228600">
              <a:defRPr>
                <a:solidFill>
                  <a:schemeClr val="tx1"/>
                </a:solidFill>
                <a:latin typeface="Constantia" panose="02030602050306030303" pitchFamily="18" charset="0"/>
                <a:cs typeface="Arial" panose="020B0604020202020204" pitchFamily="34" charset="0"/>
              </a:defRPr>
            </a:lvl5pPr>
            <a:lvl6pPr marL="25146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6pPr>
            <a:lvl7pPr marL="29718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7pPr>
            <a:lvl8pPr marL="34290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8pPr>
            <a:lvl9pPr marL="38862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9pPr>
          </a:lstStyle>
          <a:p>
            <a:fld id="{C6AEB51B-1818-4603-B442-D17079D48F04}" type="slidenum">
              <a:rPr lang="tr-TR" altLang="tr-TR">
                <a:solidFill>
                  <a:srgbClr val="898989"/>
                </a:solidFill>
              </a:rPr>
              <a:pPr/>
              <a:t>16</a:t>
            </a:fld>
            <a:endParaRPr lang="tr-TR" altLang="tr-TR">
              <a:solidFill>
                <a:srgbClr val="898989"/>
              </a:solidFill>
            </a:endParaRPr>
          </a:p>
        </p:txBody>
      </p:sp>
    </p:spTree>
  </p:cSld>
  <p:clrMapOvr>
    <a:masterClrMapping/>
  </p:clrMapOvr>
  <p:transition spd="slow">
    <p:wipe dir="r"/>
    <p:sndAc>
      <p:stSnd>
        <p:snd r:embed="rId2" name="wind.wav"/>
      </p:stSnd>
    </p:sndAc>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1 Başlık">
            <a:extLst>
              <a:ext uri="{FF2B5EF4-FFF2-40B4-BE49-F238E27FC236}">
                <a16:creationId xmlns:a16="http://schemas.microsoft.com/office/drawing/2014/main" id="{FA3E4F92-0230-413D-8387-F31818D15BE0}"/>
              </a:ext>
            </a:extLst>
          </p:cNvPr>
          <p:cNvSpPr>
            <a:spLocks noGrp="1"/>
          </p:cNvSpPr>
          <p:nvPr>
            <p:ph type="title"/>
          </p:nvPr>
        </p:nvSpPr>
        <p:spPr>
          <a:xfrm>
            <a:off x="323850" y="188913"/>
            <a:ext cx="8218488" cy="2087562"/>
          </a:xfrm>
        </p:spPr>
        <p:txBody>
          <a:bodyPr/>
          <a:lstStyle/>
          <a:p>
            <a:r>
              <a:rPr lang="tr-TR" altLang="tr-TR" sz="3600" b="1"/>
              <a:t>Taşlarda ve Ağaçlardaki yosunlara bakarak ta yönümüzü buluruz!</a:t>
            </a:r>
            <a:br>
              <a:rPr lang="tr-TR" altLang="tr-TR" sz="3600" b="1"/>
            </a:br>
            <a:r>
              <a:rPr lang="tr-TR" altLang="tr-TR" sz="3600"/>
              <a:t>Yosunlar taşların ve ağaçların kuzeyinde oluşur. </a:t>
            </a:r>
          </a:p>
        </p:txBody>
      </p:sp>
      <p:pic>
        <p:nvPicPr>
          <p:cNvPr id="30722" name="Picture 2" descr="http://t1.gstatic.com/images?q=tbn:ANd9GcSxkS0iZPSBVseN8KkL2u_e2QC62YoTLLvE5UaGRpJA0bdxgFS2Ew">
            <a:extLst>
              <a:ext uri="{FF2B5EF4-FFF2-40B4-BE49-F238E27FC236}">
                <a16:creationId xmlns:a16="http://schemas.microsoft.com/office/drawing/2014/main" id="{907A33AE-227B-47F7-9CB6-2C1E3A1972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263" y="2420938"/>
            <a:ext cx="2808287" cy="411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3" name="Picture 4" descr="http://r.e-sirket.com/resimler/108000/109088.jpg">
            <a:extLst>
              <a:ext uri="{FF2B5EF4-FFF2-40B4-BE49-F238E27FC236}">
                <a16:creationId xmlns:a16="http://schemas.microsoft.com/office/drawing/2014/main" id="{788A9E8C-9CEE-45E7-B93B-44785C65219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8888" y="2492375"/>
            <a:ext cx="3009900" cy="413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4" name="4 Metin kutusu">
            <a:extLst>
              <a:ext uri="{FF2B5EF4-FFF2-40B4-BE49-F238E27FC236}">
                <a16:creationId xmlns:a16="http://schemas.microsoft.com/office/drawing/2014/main" id="{1CF494E8-5BC9-4294-818B-A4C08A9BB3C8}"/>
              </a:ext>
            </a:extLst>
          </p:cNvPr>
          <p:cNvSpPr txBox="1">
            <a:spLocks noChangeArrowheads="1"/>
          </p:cNvSpPr>
          <p:nvPr/>
        </p:nvSpPr>
        <p:spPr bwMode="auto">
          <a:xfrm>
            <a:off x="2339975" y="4724400"/>
            <a:ext cx="17272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nstantia" panose="02030602050306030303" pitchFamily="18" charset="0"/>
                <a:cs typeface="Arial" panose="020B0604020202020204" pitchFamily="34" charset="0"/>
              </a:defRPr>
            </a:lvl1pPr>
            <a:lvl2pPr marL="742950" indent="-285750">
              <a:defRPr>
                <a:solidFill>
                  <a:schemeClr val="tx1"/>
                </a:solidFill>
                <a:latin typeface="Constantia" panose="02030602050306030303" pitchFamily="18" charset="0"/>
                <a:cs typeface="Arial" panose="020B0604020202020204" pitchFamily="34" charset="0"/>
              </a:defRPr>
            </a:lvl2pPr>
            <a:lvl3pPr marL="1143000" indent="-228600">
              <a:defRPr>
                <a:solidFill>
                  <a:schemeClr val="tx1"/>
                </a:solidFill>
                <a:latin typeface="Constantia" panose="02030602050306030303" pitchFamily="18" charset="0"/>
                <a:cs typeface="Arial" panose="020B0604020202020204" pitchFamily="34" charset="0"/>
              </a:defRPr>
            </a:lvl3pPr>
            <a:lvl4pPr marL="1600200" indent="-228600">
              <a:defRPr>
                <a:solidFill>
                  <a:schemeClr val="tx1"/>
                </a:solidFill>
                <a:latin typeface="Constantia" panose="02030602050306030303" pitchFamily="18" charset="0"/>
                <a:cs typeface="Arial" panose="020B0604020202020204" pitchFamily="34" charset="0"/>
              </a:defRPr>
            </a:lvl4pPr>
            <a:lvl5pPr marL="2057400" indent="-228600">
              <a:defRPr>
                <a:solidFill>
                  <a:schemeClr val="tx1"/>
                </a:solidFill>
                <a:latin typeface="Constantia" panose="02030602050306030303" pitchFamily="18" charset="0"/>
                <a:cs typeface="Arial" panose="020B0604020202020204" pitchFamily="34" charset="0"/>
              </a:defRPr>
            </a:lvl5pPr>
            <a:lvl6pPr marL="25146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6pPr>
            <a:lvl7pPr marL="29718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7pPr>
            <a:lvl8pPr marL="34290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8pPr>
            <a:lvl9pPr marL="38862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9pPr>
          </a:lstStyle>
          <a:p>
            <a:r>
              <a:rPr lang="tr-TR" altLang="tr-TR" sz="3200">
                <a:solidFill>
                  <a:srgbClr val="FF0000"/>
                </a:solidFill>
              </a:rPr>
              <a:t>KUZEY</a:t>
            </a:r>
          </a:p>
        </p:txBody>
      </p:sp>
      <p:sp>
        <p:nvSpPr>
          <p:cNvPr id="30725" name="5 Metin kutusu">
            <a:extLst>
              <a:ext uri="{FF2B5EF4-FFF2-40B4-BE49-F238E27FC236}">
                <a16:creationId xmlns:a16="http://schemas.microsoft.com/office/drawing/2014/main" id="{A175C2D3-3717-4B48-82AC-C1DAC5614180}"/>
              </a:ext>
            </a:extLst>
          </p:cNvPr>
          <p:cNvSpPr txBox="1">
            <a:spLocks noChangeArrowheads="1"/>
          </p:cNvSpPr>
          <p:nvPr/>
        </p:nvSpPr>
        <p:spPr bwMode="auto">
          <a:xfrm>
            <a:off x="5580063" y="4292600"/>
            <a:ext cx="1512887"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nstantia" panose="02030602050306030303" pitchFamily="18" charset="0"/>
                <a:cs typeface="Arial" panose="020B0604020202020204" pitchFamily="34" charset="0"/>
              </a:defRPr>
            </a:lvl1pPr>
            <a:lvl2pPr marL="742950" indent="-285750">
              <a:defRPr>
                <a:solidFill>
                  <a:schemeClr val="tx1"/>
                </a:solidFill>
                <a:latin typeface="Constantia" panose="02030602050306030303" pitchFamily="18" charset="0"/>
                <a:cs typeface="Arial" panose="020B0604020202020204" pitchFamily="34" charset="0"/>
              </a:defRPr>
            </a:lvl2pPr>
            <a:lvl3pPr marL="1143000" indent="-228600">
              <a:defRPr>
                <a:solidFill>
                  <a:schemeClr val="tx1"/>
                </a:solidFill>
                <a:latin typeface="Constantia" panose="02030602050306030303" pitchFamily="18" charset="0"/>
                <a:cs typeface="Arial" panose="020B0604020202020204" pitchFamily="34" charset="0"/>
              </a:defRPr>
            </a:lvl3pPr>
            <a:lvl4pPr marL="1600200" indent="-228600">
              <a:defRPr>
                <a:solidFill>
                  <a:schemeClr val="tx1"/>
                </a:solidFill>
                <a:latin typeface="Constantia" panose="02030602050306030303" pitchFamily="18" charset="0"/>
                <a:cs typeface="Arial" panose="020B0604020202020204" pitchFamily="34" charset="0"/>
              </a:defRPr>
            </a:lvl4pPr>
            <a:lvl5pPr marL="2057400" indent="-228600">
              <a:defRPr>
                <a:solidFill>
                  <a:schemeClr val="tx1"/>
                </a:solidFill>
                <a:latin typeface="Constantia" panose="02030602050306030303" pitchFamily="18" charset="0"/>
                <a:cs typeface="Arial" panose="020B0604020202020204" pitchFamily="34" charset="0"/>
              </a:defRPr>
            </a:lvl5pPr>
            <a:lvl6pPr marL="25146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6pPr>
            <a:lvl7pPr marL="29718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7pPr>
            <a:lvl8pPr marL="34290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8pPr>
            <a:lvl9pPr marL="38862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9pPr>
          </a:lstStyle>
          <a:p>
            <a:r>
              <a:rPr lang="tr-TR" altLang="tr-TR" sz="3200">
                <a:solidFill>
                  <a:srgbClr val="FFC000"/>
                </a:solidFill>
              </a:rPr>
              <a:t>KUZEY</a:t>
            </a:r>
          </a:p>
          <a:p>
            <a:endParaRPr lang="tr-TR" altLang="tr-TR"/>
          </a:p>
        </p:txBody>
      </p:sp>
      <p:sp>
        <p:nvSpPr>
          <p:cNvPr id="7" name="6 Slayt Numarası Yer Tutucusu">
            <a:extLst>
              <a:ext uri="{FF2B5EF4-FFF2-40B4-BE49-F238E27FC236}">
                <a16:creationId xmlns:a16="http://schemas.microsoft.com/office/drawing/2014/main" id="{E7DADC77-E942-4639-800F-F0A3D1C15B8D}"/>
              </a:ext>
            </a:extLst>
          </p:cNvPr>
          <p:cNvSpPr>
            <a:spLocks noGrp="1"/>
          </p:cNvSpPr>
          <p:nvPr>
            <p:ph type="sldNum" sz="quarter" idx="12"/>
          </p:nvPr>
        </p:nvSpPr>
        <p:spPr/>
        <p:txBody>
          <a:bodyPr/>
          <a:lstStyle>
            <a:lvl1pPr>
              <a:defRPr>
                <a:solidFill>
                  <a:schemeClr val="tx1"/>
                </a:solidFill>
                <a:latin typeface="Constantia" panose="02030602050306030303" pitchFamily="18" charset="0"/>
                <a:cs typeface="Arial" panose="020B0604020202020204" pitchFamily="34" charset="0"/>
              </a:defRPr>
            </a:lvl1pPr>
            <a:lvl2pPr marL="742950" indent="-285750">
              <a:defRPr>
                <a:solidFill>
                  <a:schemeClr val="tx1"/>
                </a:solidFill>
                <a:latin typeface="Constantia" panose="02030602050306030303" pitchFamily="18" charset="0"/>
                <a:cs typeface="Arial" panose="020B0604020202020204" pitchFamily="34" charset="0"/>
              </a:defRPr>
            </a:lvl2pPr>
            <a:lvl3pPr marL="1143000" indent="-228600">
              <a:defRPr>
                <a:solidFill>
                  <a:schemeClr val="tx1"/>
                </a:solidFill>
                <a:latin typeface="Constantia" panose="02030602050306030303" pitchFamily="18" charset="0"/>
                <a:cs typeface="Arial" panose="020B0604020202020204" pitchFamily="34" charset="0"/>
              </a:defRPr>
            </a:lvl3pPr>
            <a:lvl4pPr marL="1600200" indent="-228600">
              <a:defRPr>
                <a:solidFill>
                  <a:schemeClr val="tx1"/>
                </a:solidFill>
                <a:latin typeface="Constantia" panose="02030602050306030303" pitchFamily="18" charset="0"/>
                <a:cs typeface="Arial" panose="020B0604020202020204" pitchFamily="34" charset="0"/>
              </a:defRPr>
            </a:lvl4pPr>
            <a:lvl5pPr marL="2057400" indent="-228600">
              <a:defRPr>
                <a:solidFill>
                  <a:schemeClr val="tx1"/>
                </a:solidFill>
                <a:latin typeface="Constantia" panose="02030602050306030303" pitchFamily="18" charset="0"/>
                <a:cs typeface="Arial" panose="020B0604020202020204" pitchFamily="34" charset="0"/>
              </a:defRPr>
            </a:lvl5pPr>
            <a:lvl6pPr marL="25146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6pPr>
            <a:lvl7pPr marL="29718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7pPr>
            <a:lvl8pPr marL="34290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8pPr>
            <a:lvl9pPr marL="38862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9pPr>
          </a:lstStyle>
          <a:p>
            <a:fld id="{4A7295BB-641F-43E8-A009-5EC0AB9461B1}" type="slidenum">
              <a:rPr lang="tr-TR" altLang="tr-TR">
                <a:solidFill>
                  <a:srgbClr val="898989"/>
                </a:solidFill>
              </a:rPr>
              <a:pPr/>
              <a:t>17</a:t>
            </a:fld>
            <a:endParaRPr lang="tr-TR" altLang="tr-TR">
              <a:solidFill>
                <a:srgbClr val="898989"/>
              </a:solidFill>
            </a:endParaRPr>
          </a:p>
        </p:txBody>
      </p:sp>
    </p:spTree>
  </p:cSld>
  <p:clrMapOvr>
    <a:masterClrMapping/>
  </p:clrMapOvr>
  <p:transition spd="slow">
    <p:wedge/>
    <p:sndAc>
      <p:stSnd>
        <p:snd r:embed="rId2" name="coin.wav"/>
      </p:stSnd>
    </p:sndAc>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1 Başlık">
            <a:extLst>
              <a:ext uri="{FF2B5EF4-FFF2-40B4-BE49-F238E27FC236}">
                <a16:creationId xmlns:a16="http://schemas.microsoft.com/office/drawing/2014/main" id="{EF69DA5E-8999-4B42-BE5F-245DFE3334C1}"/>
              </a:ext>
            </a:extLst>
          </p:cNvPr>
          <p:cNvSpPr>
            <a:spLocks noGrp="1"/>
          </p:cNvSpPr>
          <p:nvPr>
            <p:ph type="title"/>
          </p:nvPr>
        </p:nvSpPr>
        <p:spPr>
          <a:xfrm>
            <a:off x="0" y="0"/>
            <a:ext cx="9144000" cy="3357563"/>
          </a:xfrm>
        </p:spPr>
        <p:txBody>
          <a:bodyPr/>
          <a:lstStyle/>
          <a:p>
            <a:r>
              <a:rPr lang="tr-TR" altLang="tr-TR" b="1"/>
              <a:t>Karınca Yuvalarına bakarak ta yönümüzü bulabiliriz!</a:t>
            </a:r>
            <a:br>
              <a:rPr lang="tr-TR" altLang="tr-TR" b="1"/>
            </a:br>
            <a:r>
              <a:rPr lang="tr-TR" altLang="tr-TR"/>
              <a:t>Karınca yuvalarının ağzı </a:t>
            </a:r>
            <a:br>
              <a:rPr lang="tr-TR" altLang="tr-TR"/>
            </a:br>
            <a:r>
              <a:rPr lang="tr-TR" altLang="tr-TR"/>
              <a:t>Güney’i gösterir.</a:t>
            </a:r>
          </a:p>
        </p:txBody>
      </p:sp>
      <p:pic>
        <p:nvPicPr>
          <p:cNvPr id="31746" name="Picture 2" descr="http://www.delinetciler.net/forum/attachments/21615d1316092896-kar-nca-yuvas-1.jpg">
            <a:extLst>
              <a:ext uri="{FF2B5EF4-FFF2-40B4-BE49-F238E27FC236}">
                <a16:creationId xmlns:a16="http://schemas.microsoft.com/office/drawing/2014/main" id="{2162D9F2-AFB2-40CD-978F-DC8188C34E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875" y="2997200"/>
            <a:ext cx="4752975" cy="356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3 Metin kutusu">
            <a:extLst>
              <a:ext uri="{FF2B5EF4-FFF2-40B4-BE49-F238E27FC236}">
                <a16:creationId xmlns:a16="http://schemas.microsoft.com/office/drawing/2014/main" id="{59CF12C9-14E6-49CA-A5BD-927C4CE40629}"/>
              </a:ext>
            </a:extLst>
          </p:cNvPr>
          <p:cNvSpPr txBox="1">
            <a:spLocks noChangeArrowheads="1"/>
          </p:cNvSpPr>
          <p:nvPr/>
        </p:nvSpPr>
        <p:spPr bwMode="auto">
          <a:xfrm>
            <a:off x="5508625" y="5013325"/>
            <a:ext cx="1800225"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nstantia" panose="02030602050306030303" pitchFamily="18" charset="0"/>
                <a:cs typeface="Arial" panose="020B0604020202020204" pitchFamily="34" charset="0"/>
              </a:defRPr>
            </a:lvl1pPr>
            <a:lvl2pPr marL="742950" indent="-285750">
              <a:defRPr>
                <a:solidFill>
                  <a:schemeClr val="tx1"/>
                </a:solidFill>
                <a:latin typeface="Constantia" panose="02030602050306030303" pitchFamily="18" charset="0"/>
                <a:cs typeface="Arial" panose="020B0604020202020204" pitchFamily="34" charset="0"/>
              </a:defRPr>
            </a:lvl2pPr>
            <a:lvl3pPr marL="1143000" indent="-228600">
              <a:defRPr>
                <a:solidFill>
                  <a:schemeClr val="tx1"/>
                </a:solidFill>
                <a:latin typeface="Constantia" panose="02030602050306030303" pitchFamily="18" charset="0"/>
                <a:cs typeface="Arial" panose="020B0604020202020204" pitchFamily="34" charset="0"/>
              </a:defRPr>
            </a:lvl3pPr>
            <a:lvl4pPr marL="1600200" indent="-228600">
              <a:defRPr>
                <a:solidFill>
                  <a:schemeClr val="tx1"/>
                </a:solidFill>
                <a:latin typeface="Constantia" panose="02030602050306030303" pitchFamily="18" charset="0"/>
                <a:cs typeface="Arial" panose="020B0604020202020204" pitchFamily="34" charset="0"/>
              </a:defRPr>
            </a:lvl4pPr>
            <a:lvl5pPr marL="2057400" indent="-228600">
              <a:defRPr>
                <a:solidFill>
                  <a:schemeClr val="tx1"/>
                </a:solidFill>
                <a:latin typeface="Constantia" panose="02030602050306030303" pitchFamily="18" charset="0"/>
                <a:cs typeface="Arial" panose="020B0604020202020204" pitchFamily="34" charset="0"/>
              </a:defRPr>
            </a:lvl5pPr>
            <a:lvl6pPr marL="25146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6pPr>
            <a:lvl7pPr marL="29718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7pPr>
            <a:lvl8pPr marL="34290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8pPr>
            <a:lvl9pPr marL="38862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9pPr>
          </a:lstStyle>
          <a:p>
            <a:r>
              <a:rPr lang="tr-TR" altLang="tr-TR" sz="3200">
                <a:solidFill>
                  <a:srgbClr val="FF0000"/>
                </a:solidFill>
              </a:rPr>
              <a:t>GÜNEY</a:t>
            </a:r>
          </a:p>
          <a:p>
            <a:endParaRPr lang="tr-TR" altLang="tr-TR"/>
          </a:p>
        </p:txBody>
      </p:sp>
      <p:sp>
        <p:nvSpPr>
          <p:cNvPr id="5" name="4 Slayt Numarası Yer Tutucusu">
            <a:extLst>
              <a:ext uri="{FF2B5EF4-FFF2-40B4-BE49-F238E27FC236}">
                <a16:creationId xmlns:a16="http://schemas.microsoft.com/office/drawing/2014/main" id="{EF5AF3EC-8D05-47BE-B6CD-77FED346F5C8}"/>
              </a:ext>
            </a:extLst>
          </p:cNvPr>
          <p:cNvSpPr>
            <a:spLocks noGrp="1"/>
          </p:cNvSpPr>
          <p:nvPr>
            <p:ph type="sldNum" sz="quarter" idx="12"/>
          </p:nvPr>
        </p:nvSpPr>
        <p:spPr/>
        <p:txBody>
          <a:bodyPr/>
          <a:lstStyle>
            <a:lvl1pPr>
              <a:defRPr>
                <a:solidFill>
                  <a:schemeClr val="tx1"/>
                </a:solidFill>
                <a:latin typeface="Constantia" panose="02030602050306030303" pitchFamily="18" charset="0"/>
                <a:cs typeface="Arial" panose="020B0604020202020204" pitchFamily="34" charset="0"/>
              </a:defRPr>
            </a:lvl1pPr>
            <a:lvl2pPr marL="742950" indent="-285750">
              <a:defRPr>
                <a:solidFill>
                  <a:schemeClr val="tx1"/>
                </a:solidFill>
                <a:latin typeface="Constantia" panose="02030602050306030303" pitchFamily="18" charset="0"/>
                <a:cs typeface="Arial" panose="020B0604020202020204" pitchFamily="34" charset="0"/>
              </a:defRPr>
            </a:lvl2pPr>
            <a:lvl3pPr marL="1143000" indent="-228600">
              <a:defRPr>
                <a:solidFill>
                  <a:schemeClr val="tx1"/>
                </a:solidFill>
                <a:latin typeface="Constantia" panose="02030602050306030303" pitchFamily="18" charset="0"/>
                <a:cs typeface="Arial" panose="020B0604020202020204" pitchFamily="34" charset="0"/>
              </a:defRPr>
            </a:lvl3pPr>
            <a:lvl4pPr marL="1600200" indent="-228600">
              <a:defRPr>
                <a:solidFill>
                  <a:schemeClr val="tx1"/>
                </a:solidFill>
                <a:latin typeface="Constantia" panose="02030602050306030303" pitchFamily="18" charset="0"/>
                <a:cs typeface="Arial" panose="020B0604020202020204" pitchFamily="34" charset="0"/>
              </a:defRPr>
            </a:lvl4pPr>
            <a:lvl5pPr marL="2057400" indent="-228600">
              <a:defRPr>
                <a:solidFill>
                  <a:schemeClr val="tx1"/>
                </a:solidFill>
                <a:latin typeface="Constantia" panose="02030602050306030303" pitchFamily="18" charset="0"/>
                <a:cs typeface="Arial" panose="020B0604020202020204" pitchFamily="34" charset="0"/>
              </a:defRPr>
            </a:lvl5pPr>
            <a:lvl6pPr marL="25146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6pPr>
            <a:lvl7pPr marL="29718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7pPr>
            <a:lvl8pPr marL="34290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8pPr>
            <a:lvl9pPr marL="38862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9pPr>
          </a:lstStyle>
          <a:p>
            <a:fld id="{D4C8F72A-0804-4BC3-A6C1-B9B57EBFC32D}" type="slidenum">
              <a:rPr lang="tr-TR" altLang="tr-TR">
                <a:solidFill>
                  <a:srgbClr val="898989"/>
                </a:solidFill>
              </a:rPr>
              <a:pPr/>
              <a:t>18</a:t>
            </a:fld>
            <a:endParaRPr lang="tr-TR" altLang="tr-TR">
              <a:solidFill>
                <a:srgbClr val="898989"/>
              </a:solidFill>
            </a:endParaRPr>
          </a:p>
        </p:txBody>
      </p:sp>
    </p:spTree>
  </p:cSld>
  <p:clrMapOvr>
    <a:masterClrMapping/>
  </p:clrMapOvr>
  <p:transition spd="slow">
    <p:dissolve/>
    <p:sndAc>
      <p:stSnd>
        <p:snd r:embed="rId2" name="chimes.wav"/>
      </p:stSnd>
    </p:sndAc>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a:extLst>
              <a:ext uri="{FF2B5EF4-FFF2-40B4-BE49-F238E27FC236}">
                <a16:creationId xmlns:a16="http://schemas.microsoft.com/office/drawing/2014/main" id="{638E6AE8-E49D-42F1-94CC-A64A7E869836}"/>
              </a:ext>
            </a:extLst>
          </p:cNvPr>
          <p:cNvSpPr>
            <a:spLocks noGrp="1"/>
          </p:cNvSpPr>
          <p:nvPr>
            <p:ph type="title"/>
          </p:nvPr>
        </p:nvSpPr>
        <p:spPr>
          <a:xfrm>
            <a:off x="179388" y="981075"/>
            <a:ext cx="8964612" cy="1439863"/>
          </a:xfrm>
        </p:spPr>
        <p:txBody>
          <a:bodyPr rtlCol="0">
            <a:normAutofit fontScale="90000"/>
          </a:bodyPr>
          <a:lstStyle/>
          <a:p>
            <a:pPr fontAlgn="auto">
              <a:spcAft>
                <a:spcPts val="0"/>
              </a:spcAft>
              <a:defRPr/>
            </a:pPr>
            <a:r>
              <a:rPr lang="tr-TR" sz="4000" b="1" dirty="0"/>
              <a:t>Mezar Taşlarına Bakarak Yön Bulabiliriz! </a:t>
            </a:r>
            <a:br>
              <a:rPr lang="tr-TR" sz="4000" b="1" dirty="0"/>
            </a:br>
            <a:r>
              <a:rPr lang="tr-TR" sz="4000" dirty="0"/>
              <a:t>Müslüman mezarlarında baş taraf Batı’yı, ayaklar Doğu’yu, yüz ise Güney’i gösterir. </a:t>
            </a:r>
            <a:br>
              <a:rPr lang="tr-TR" sz="4000" dirty="0"/>
            </a:br>
            <a:br>
              <a:rPr lang="tr-TR" dirty="0"/>
            </a:br>
            <a:r>
              <a:rPr lang="tr-TR" dirty="0"/>
              <a:t> </a:t>
            </a:r>
          </a:p>
        </p:txBody>
      </p:sp>
      <p:pic>
        <p:nvPicPr>
          <p:cNvPr id="32770" name="Picture 2" descr="http://www.mezaryapimbakimtamirhizmetleri.com/files/6likmezar/28_6likmezar_a.jpg">
            <a:extLst>
              <a:ext uri="{FF2B5EF4-FFF2-40B4-BE49-F238E27FC236}">
                <a16:creationId xmlns:a16="http://schemas.microsoft.com/office/drawing/2014/main" id="{6E7AA8AF-4C97-45F8-A406-24023DD4B7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2275" y="2349500"/>
            <a:ext cx="5715000" cy="370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3 Metin kutusu">
            <a:extLst>
              <a:ext uri="{FF2B5EF4-FFF2-40B4-BE49-F238E27FC236}">
                <a16:creationId xmlns:a16="http://schemas.microsoft.com/office/drawing/2014/main" id="{C3EF9F8E-B944-4172-BEDC-F653213930FB}"/>
              </a:ext>
            </a:extLst>
          </p:cNvPr>
          <p:cNvSpPr txBox="1">
            <a:spLocks noChangeArrowheads="1"/>
          </p:cNvSpPr>
          <p:nvPr/>
        </p:nvSpPr>
        <p:spPr bwMode="auto">
          <a:xfrm>
            <a:off x="5724525" y="3429000"/>
            <a:ext cx="16557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nstantia" panose="02030602050306030303" pitchFamily="18" charset="0"/>
                <a:cs typeface="Arial" panose="020B0604020202020204" pitchFamily="34" charset="0"/>
              </a:defRPr>
            </a:lvl1pPr>
            <a:lvl2pPr marL="742950" indent="-285750">
              <a:defRPr>
                <a:solidFill>
                  <a:schemeClr val="tx1"/>
                </a:solidFill>
                <a:latin typeface="Constantia" panose="02030602050306030303" pitchFamily="18" charset="0"/>
                <a:cs typeface="Arial" panose="020B0604020202020204" pitchFamily="34" charset="0"/>
              </a:defRPr>
            </a:lvl2pPr>
            <a:lvl3pPr marL="1143000" indent="-228600">
              <a:defRPr>
                <a:solidFill>
                  <a:schemeClr val="tx1"/>
                </a:solidFill>
                <a:latin typeface="Constantia" panose="02030602050306030303" pitchFamily="18" charset="0"/>
                <a:cs typeface="Arial" panose="020B0604020202020204" pitchFamily="34" charset="0"/>
              </a:defRPr>
            </a:lvl3pPr>
            <a:lvl4pPr marL="1600200" indent="-228600">
              <a:defRPr>
                <a:solidFill>
                  <a:schemeClr val="tx1"/>
                </a:solidFill>
                <a:latin typeface="Constantia" panose="02030602050306030303" pitchFamily="18" charset="0"/>
                <a:cs typeface="Arial" panose="020B0604020202020204" pitchFamily="34" charset="0"/>
              </a:defRPr>
            </a:lvl4pPr>
            <a:lvl5pPr marL="2057400" indent="-228600">
              <a:defRPr>
                <a:solidFill>
                  <a:schemeClr val="tx1"/>
                </a:solidFill>
                <a:latin typeface="Constantia" panose="02030602050306030303" pitchFamily="18" charset="0"/>
                <a:cs typeface="Arial" panose="020B0604020202020204" pitchFamily="34" charset="0"/>
              </a:defRPr>
            </a:lvl5pPr>
            <a:lvl6pPr marL="25146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6pPr>
            <a:lvl7pPr marL="29718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7pPr>
            <a:lvl8pPr marL="34290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8pPr>
            <a:lvl9pPr marL="38862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9pPr>
          </a:lstStyle>
          <a:p>
            <a:r>
              <a:rPr lang="tr-TR" altLang="tr-TR" sz="3600">
                <a:solidFill>
                  <a:srgbClr val="FF0000"/>
                </a:solidFill>
              </a:rPr>
              <a:t>BATI</a:t>
            </a:r>
          </a:p>
        </p:txBody>
      </p:sp>
      <p:sp>
        <p:nvSpPr>
          <p:cNvPr id="32772" name="4 Metin kutusu">
            <a:extLst>
              <a:ext uri="{FF2B5EF4-FFF2-40B4-BE49-F238E27FC236}">
                <a16:creationId xmlns:a16="http://schemas.microsoft.com/office/drawing/2014/main" id="{B5CD4505-D9FA-4498-8A5F-5AD9D50A99F8}"/>
              </a:ext>
            </a:extLst>
          </p:cNvPr>
          <p:cNvSpPr txBox="1">
            <a:spLocks noChangeArrowheads="1"/>
          </p:cNvSpPr>
          <p:nvPr/>
        </p:nvSpPr>
        <p:spPr bwMode="auto">
          <a:xfrm>
            <a:off x="2916238" y="4508500"/>
            <a:ext cx="201612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nstantia" panose="02030602050306030303" pitchFamily="18" charset="0"/>
                <a:cs typeface="Arial" panose="020B0604020202020204" pitchFamily="34" charset="0"/>
              </a:defRPr>
            </a:lvl1pPr>
            <a:lvl2pPr marL="742950" indent="-285750">
              <a:defRPr>
                <a:solidFill>
                  <a:schemeClr val="tx1"/>
                </a:solidFill>
                <a:latin typeface="Constantia" panose="02030602050306030303" pitchFamily="18" charset="0"/>
                <a:cs typeface="Arial" panose="020B0604020202020204" pitchFamily="34" charset="0"/>
              </a:defRPr>
            </a:lvl2pPr>
            <a:lvl3pPr marL="1143000" indent="-228600">
              <a:defRPr>
                <a:solidFill>
                  <a:schemeClr val="tx1"/>
                </a:solidFill>
                <a:latin typeface="Constantia" panose="02030602050306030303" pitchFamily="18" charset="0"/>
                <a:cs typeface="Arial" panose="020B0604020202020204" pitchFamily="34" charset="0"/>
              </a:defRPr>
            </a:lvl3pPr>
            <a:lvl4pPr marL="1600200" indent="-228600">
              <a:defRPr>
                <a:solidFill>
                  <a:schemeClr val="tx1"/>
                </a:solidFill>
                <a:latin typeface="Constantia" panose="02030602050306030303" pitchFamily="18" charset="0"/>
                <a:cs typeface="Arial" panose="020B0604020202020204" pitchFamily="34" charset="0"/>
              </a:defRPr>
            </a:lvl4pPr>
            <a:lvl5pPr marL="2057400" indent="-228600">
              <a:defRPr>
                <a:solidFill>
                  <a:schemeClr val="tx1"/>
                </a:solidFill>
                <a:latin typeface="Constantia" panose="02030602050306030303" pitchFamily="18" charset="0"/>
                <a:cs typeface="Arial" panose="020B0604020202020204" pitchFamily="34" charset="0"/>
              </a:defRPr>
            </a:lvl5pPr>
            <a:lvl6pPr marL="25146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6pPr>
            <a:lvl7pPr marL="29718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7pPr>
            <a:lvl8pPr marL="34290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8pPr>
            <a:lvl9pPr marL="38862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9pPr>
          </a:lstStyle>
          <a:p>
            <a:r>
              <a:rPr lang="tr-TR" altLang="tr-TR" sz="3600">
                <a:solidFill>
                  <a:srgbClr val="FF0000"/>
                </a:solidFill>
              </a:rPr>
              <a:t>DOĞU</a:t>
            </a:r>
          </a:p>
        </p:txBody>
      </p:sp>
      <p:sp>
        <p:nvSpPr>
          <p:cNvPr id="6" name="5 Slayt Numarası Yer Tutucusu">
            <a:extLst>
              <a:ext uri="{FF2B5EF4-FFF2-40B4-BE49-F238E27FC236}">
                <a16:creationId xmlns:a16="http://schemas.microsoft.com/office/drawing/2014/main" id="{D2409886-B2CA-4D75-B1D8-0E1DB371A8EF}"/>
              </a:ext>
            </a:extLst>
          </p:cNvPr>
          <p:cNvSpPr>
            <a:spLocks noGrp="1"/>
          </p:cNvSpPr>
          <p:nvPr>
            <p:ph type="sldNum" sz="quarter" idx="12"/>
          </p:nvPr>
        </p:nvSpPr>
        <p:spPr/>
        <p:txBody>
          <a:bodyPr/>
          <a:lstStyle>
            <a:lvl1pPr>
              <a:defRPr>
                <a:solidFill>
                  <a:schemeClr val="tx1"/>
                </a:solidFill>
                <a:latin typeface="Constantia" panose="02030602050306030303" pitchFamily="18" charset="0"/>
                <a:cs typeface="Arial" panose="020B0604020202020204" pitchFamily="34" charset="0"/>
              </a:defRPr>
            </a:lvl1pPr>
            <a:lvl2pPr marL="742950" indent="-285750">
              <a:defRPr>
                <a:solidFill>
                  <a:schemeClr val="tx1"/>
                </a:solidFill>
                <a:latin typeface="Constantia" panose="02030602050306030303" pitchFamily="18" charset="0"/>
                <a:cs typeface="Arial" panose="020B0604020202020204" pitchFamily="34" charset="0"/>
              </a:defRPr>
            </a:lvl2pPr>
            <a:lvl3pPr marL="1143000" indent="-228600">
              <a:defRPr>
                <a:solidFill>
                  <a:schemeClr val="tx1"/>
                </a:solidFill>
                <a:latin typeface="Constantia" panose="02030602050306030303" pitchFamily="18" charset="0"/>
                <a:cs typeface="Arial" panose="020B0604020202020204" pitchFamily="34" charset="0"/>
              </a:defRPr>
            </a:lvl3pPr>
            <a:lvl4pPr marL="1600200" indent="-228600">
              <a:defRPr>
                <a:solidFill>
                  <a:schemeClr val="tx1"/>
                </a:solidFill>
                <a:latin typeface="Constantia" panose="02030602050306030303" pitchFamily="18" charset="0"/>
                <a:cs typeface="Arial" panose="020B0604020202020204" pitchFamily="34" charset="0"/>
              </a:defRPr>
            </a:lvl4pPr>
            <a:lvl5pPr marL="2057400" indent="-228600">
              <a:defRPr>
                <a:solidFill>
                  <a:schemeClr val="tx1"/>
                </a:solidFill>
                <a:latin typeface="Constantia" panose="02030602050306030303" pitchFamily="18" charset="0"/>
                <a:cs typeface="Arial" panose="020B0604020202020204" pitchFamily="34" charset="0"/>
              </a:defRPr>
            </a:lvl5pPr>
            <a:lvl6pPr marL="25146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6pPr>
            <a:lvl7pPr marL="29718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7pPr>
            <a:lvl8pPr marL="34290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8pPr>
            <a:lvl9pPr marL="38862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9pPr>
          </a:lstStyle>
          <a:p>
            <a:fld id="{94973265-D506-46A0-936C-5FAFB3D298A9}" type="slidenum">
              <a:rPr lang="tr-TR" altLang="tr-TR">
                <a:solidFill>
                  <a:srgbClr val="898989"/>
                </a:solidFill>
              </a:rPr>
              <a:pPr/>
              <a:t>19</a:t>
            </a:fld>
            <a:endParaRPr lang="tr-TR" altLang="tr-TR">
              <a:solidFill>
                <a:srgbClr val="898989"/>
              </a:solidFill>
            </a:endParaRPr>
          </a:p>
        </p:txBody>
      </p:sp>
    </p:spTree>
  </p:cSld>
  <p:clrMapOvr>
    <a:masterClrMapping/>
  </p:clrMapOvr>
  <p:transition spd="slow">
    <p:wipe dir="r"/>
    <p:sndAc>
      <p:stSnd>
        <p:snd r:embed="rId2" name="camera.wav"/>
      </p:stSnd>
    </p:sndAc>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a:extLst>
              <a:ext uri="{FF2B5EF4-FFF2-40B4-BE49-F238E27FC236}">
                <a16:creationId xmlns:a16="http://schemas.microsoft.com/office/drawing/2014/main" id="{4A250E9D-485C-4F5D-8290-97A814F7F24E}"/>
              </a:ext>
            </a:extLst>
          </p:cNvPr>
          <p:cNvSpPr>
            <a:spLocks noGrp="1"/>
          </p:cNvSpPr>
          <p:nvPr>
            <p:ph type="title"/>
          </p:nvPr>
        </p:nvSpPr>
        <p:spPr>
          <a:xfrm>
            <a:off x="0" y="260350"/>
            <a:ext cx="8748713" cy="6408738"/>
          </a:xfrm>
        </p:spPr>
        <p:txBody>
          <a:bodyPr rtlCol="0">
            <a:normAutofit fontScale="90000"/>
          </a:bodyPr>
          <a:lstStyle/>
          <a:p>
            <a:pPr fontAlgn="auto">
              <a:spcAft>
                <a:spcPts val="0"/>
              </a:spcAft>
              <a:defRPr/>
            </a:pPr>
            <a:r>
              <a:rPr lang="tr-TR" b="1" u="sng" dirty="0">
                <a:solidFill>
                  <a:srgbClr val="002060"/>
                </a:solidFill>
              </a:rPr>
              <a:t>YÖNLER</a:t>
            </a:r>
            <a:br>
              <a:rPr lang="tr-TR" dirty="0"/>
            </a:br>
            <a:r>
              <a:rPr lang="tr-TR" dirty="0"/>
              <a:t>     Nerede olduğumuzu anlatmak, bir yeri bulmak veya bulunduğumuz yeri tarif edebilmek için </a:t>
            </a:r>
            <a:r>
              <a:rPr lang="tr-TR" i="1" u="sng" dirty="0"/>
              <a:t>yönleri</a:t>
            </a:r>
            <a:r>
              <a:rPr lang="tr-TR" dirty="0"/>
              <a:t> kullanırız. </a:t>
            </a:r>
            <a:br>
              <a:rPr lang="tr-TR" dirty="0"/>
            </a:br>
            <a:r>
              <a:rPr lang="tr-TR" dirty="0">
                <a:solidFill>
                  <a:schemeClr val="accent5">
                    <a:lumMod val="50000"/>
                  </a:schemeClr>
                </a:solidFill>
              </a:rPr>
              <a:t>Evimizin, okulumuzun, mahallemizin hangi tarafta olduğunu, bulunduğumuz noktaya göre </a:t>
            </a:r>
            <a:br>
              <a:rPr lang="tr-TR" dirty="0">
                <a:solidFill>
                  <a:schemeClr val="accent5">
                    <a:lumMod val="50000"/>
                  </a:schemeClr>
                </a:solidFill>
              </a:rPr>
            </a:br>
            <a:r>
              <a:rPr lang="tr-TR" dirty="0">
                <a:solidFill>
                  <a:schemeClr val="accent5">
                    <a:lumMod val="50000"/>
                  </a:schemeClr>
                </a:solidFill>
              </a:rPr>
              <a:t>tarif ederiz.</a:t>
            </a:r>
            <a:br>
              <a:rPr lang="tr-TR" dirty="0"/>
            </a:br>
            <a:endParaRPr lang="tr-TR" dirty="0"/>
          </a:p>
        </p:txBody>
      </p:sp>
      <p:sp>
        <p:nvSpPr>
          <p:cNvPr id="3" name="2 Slayt Numarası Yer Tutucusu">
            <a:extLst>
              <a:ext uri="{FF2B5EF4-FFF2-40B4-BE49-F238E27FC236}">
                <a16:creationId xmlns:a16="http://schemas.microsoft.com/office/drawing/2014/main" id="{791F27AC-3318-4353-BE93-30EDB28AAB2F}"/>
              </a:ext>
            </a:extLst>
          </p:cNvPr>
          <p:cNvSpPr>
            <a:spLocks noGrp="1"/>
          </p:cNvSpPr>
          <p:nvPr>
            <p:ph type="sldNum" sz="quarter" idx="12"/>
          </p:nvPr>
        </p:nvSpPr>
        <p:spPr/>
        <p:txBody>
          <a:bodyPr/>
          <a:lstStyle>
            <a:lvl1pPr>
              <a:defRPr>
                <a:solidFill>
                  <a:schemeClr val="tx1"/>
                </a:solidFill>
                <a:latin typeface="Constantia" panose="02030602050306030303" pitchFamily="18" charset="0"/>
                <a:cs typeface="Arial" panose="020B0604020202020204" pitchFamily="34" charset="0"/>
              </a:defRPr>
            </a:lvl1pPr>
            <a:lvl2pPr marL="742950" indent="-285750">
              <a:defRPr>
                <a:solidFill>
                  <a:schemeClr val="tx1"/>
                </a:solidFill>
                <a:latin typeface="Constantia" panose="02030602050306030303" pitchFamily="18" charset="0"/>
                <a:cs typeface="Arial" panose="020B0604020202020204" pitchFamily="34" charset="0"/>
              </a:defRPr>
            </a:lvl2pPr>
            <a:lvl3pPr marL="1143000" indent="-228600">
              <a:defRPr>
                <a:solidFill>
                  <a:schemeClr val="tx1"/>
                </a:solidFill>
                <a:latin typeface="Constantia" panose="02030602050306030303" pitchFamily="18" charset="0"/>
                <a:cs typeface="Arial" panose="020B0604020202020204" pitchFamily="34" charset="0"/>
              </a:defRPr>
            </a:lvl3pPr>
            <a:lvl4pPr marL="1600200" indent="-228600">
              <a:defRPr>
                <a:solidFill>
                  <a:schemeClr val="tx1"/>
                </a:solidFill>
                <a:latin typeface="Constantia" panose="02030602050306030303" pitchFamily="18" charset="0"/>
                <a:cs typeface="Arial" panose="020B0604020202020204" pitchFamily="34" charset="0"/>
              </a:defRPr>
            </a:lvl4pPr>
            <a:lvl5pPr marL="2057400" indent="-228600">
              <a:defRPr>
                <a:solidFill>
                  <a:schemeClr val="tx1"/>
                </a:solidFill>
                <a:latin typeface="Constantia" panose="02030602050306030303" pitchFamily="18" charset="0"/>
                <a:cs typeface="Arial" panose="020B0604020202020204" pitchFamily="34" charset="0"/>
              </a:defRPr>
            </a:lvl5pPr>
            <a:lvl6pPr marL="25146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6pPr>
            <a:lvl7pPr marL="29718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7pPr>
            <a:lvl8pPr marL="34290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8pPr>
            <a:lvl9pPr marL="38862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9pPr>
          </a:lstStyle>
          <a:p>
            <a:fld id="{99285EA6-6925-430E-9BBA-40A45F663D26}" type="slidenum">
              <a:rPr lang="tr-TR" altLang="tr-TR">
                <a:solidFill>
                  <a:srgbClr val="898989"/>
                </a:solidFill>
              </a:rPr>
              <a:pPr/>
              <a:t>2</a:t>
            </a:fld>
            <a:endParaRPr lang="tr-TR" altLang="tr-TR">
              <a:solidFill>
                <a:srgbClr val="898989"/>
              </a:solidFill>
            </a:endParaRPr>
          </a:p>
        </p:txBody>
      </p:sp>
    </p:spTree>
  </p:cSld>
  <p:clrMapOvr>
    <a:masterClrMapping/>
  </p:clrMapOvr>
  <p:transition spd="slow">
    <p:wipe dir="r"/>
    <p:sndAc>
      <p:stSnd>
        <p:snd r:embed="rId2" name="type.wav"/>
      </p:stSnd>
    </p:sndAc>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a:extLst>
              <a:ext uri="{FF2B5EF4-FFF2-40B4-BE49-F238E27FC236}">
                <a16:creationId xmlns:a16="http://schemas.microsoft.com/office/drawing/2014/main" id="{84410454-5300-4A72-83C3-A19401DC2995}"/>
              </a:ext>
            </a:extLst>
          </p:cNvPr>
          <p:cNvSpPr>
            <a:spLocks noGrp="1"/>
          </p:cNvSpPr>
          <p:nvPr>
            <p:ph type="title"/>
          </p:nvPr>
        </p:nvSpPr>
        <p:spPr>
          <a:xfrm>
            <a:off x="467544" y="274638"/>
            <a:ext cx="8219256" cy="6106690"/>
          </a:xfrm>
        </p:spPr>
        <p:style>
          <a:lnRef idx="2">
            <a:schemeClr val="accent1"/>
          </a:lnRef>
          <a:fillRef idx="1">
            <a:schemeClr val="lt1"/>
          </a:fillRef>
          <a:effectRef idx="0">
            <a:schemeClr val="accent1"/>
          </a:effectRef>
          <a:fontRef idx="minor">
            <a:schemeClr val="dk1"/>
          </a:fontRef>
        </p:style>
        <p:txBody>
          <a:bodyPr rtlCol="0">
            <a:normAutofit fontScale="90000"/>
          </a:bodyPr>
          <a:lstStyle/>
          <a:p>
            <a:pPr fontAlgn="auto">
              <a:spcAft>
                <a:spcPts val="0"/>
              </a:spcAft>
              <a:defRPr/>
            </a:pPr>
            <a:r>
              <a:rPr lang="tr-TR" b="1" dirty="0"/>
              <a:t>Önemli Bir Hatırlatma</a:t>
            </a:r>
            <a:r>
              <a:rPr lang="tr-TR" dirty="0"/>
              <a:t>!</a:t>
            </a:r>
            <a:br>
              <a:rPr lang="tr-TR" dirty="0"/>
            </a:br>
            <a:r>
              <a:rPr lang="tr-TR" dirty="0"/>
              <a:t> Yön bulmak için bulunduğunuz yerde bu yöntemlerden en az biri mutlaka vardır. </a:t>
            </a:r>
            <a:br>
              <a:rPr lang="tr-TR" dirty="0"/>
            </a:br>
            <a:r>
              <a:rPr lang="tr-TR" dirty="0"/>
              <a:t>Yön bulmada yararlanılabilecek bu yöntemlerden hiç birisini bulamayacağınızı iddia edeceğiniz </a:t>
            </a:r>
            <a:r>
              <a:rPr lang="tr-TR" sz="6700" u="sng" dirty="0"/>
              <a:t>herhangi bir </a:t>
            </a:r>
            <a:r>
              <a:rPr lang="tr-TR" sz="6700" u="sng" dirty="0" err="1"/>
              <a:t>yerdeeeee</a:t>
            </a:r>
            <a:br>
              <a:rPr lang="tr-TR" sz="6700" u="sng" dirty="0"/>
            </a:br>
            <a:endParaRPr lang="tr-TR" sz="6700" u="sng" dirty="0">
              <a:ln w="18000">
                <a:solidFill>
                  <a:schemeClr val="tx1">
                    <a:lumMod val="85000"/>
                    <a:lumOff val="15000"/>
                  </a:schemeClr>
                </a:solidFill>
                <a:prstDash val="solid"/>
                <a:miter lim="800000"/>
              </a:ln>
              <a:solidFill>
                <a:srgbClr val="FF0000"/>
              </a:solidFill>
            </a:endParaRPr>
          </a:p>
        </p:txBody>
      </p:sp>
      <p:sp>
        <p:nvSpPr>
          <p:cNvPr id="3" name="2 Slayt Numarası Yer Tutucusu">
            <a:extLst>
              <a:ext uri="{FF2B5EF4-FFF2-40B4-BE49-F238E27FC236}">
                <a16:creationId xmlns:a16="http://schemas.microsoft.com/office/drawing/2014/main" id="{FE7B5218-97F5-4A36-A764-09C63C307070}"/>
              </a:ext>
            </a:extLst>
          </p:cNvPr>
          <p:cNvSpPr>
            <a:spLocks noGrp="1"/>
          </p:cNvSpPr>
          <p:nvPr>
            <p:ph type="sldNum" sz="quarter" idx="12"/>
          </p:nvPr>
        </p:nvSpPr>
        <p:spPr/>
        <p:txBody>
          <a:bodyPr/>
          <a:lstStyle>
            <a:lvl1pPr>
              <a:defRPr>
                <a:solidFill>
                  <a:schemeClr val="tx1"/>
                </a:solidFill>
                <a:latin typeface="Constantia" panose="02030602050306030303" pitchFamily="18" charset="0"/>
                <a:cs typeface="Arial" panose="020B0604020202020204" pitchFamily="34" charset="0"/>
              </a:defRPr>
            </a:lvl1pPr>
            <a:lvl2pPr marL="742950" indent="-285750">
              <a:defRPr>
                <a:solidFill>
                  <a:schemeClr val="tx1"/>
                </a:solidFill>
                <a:latin typeface="Constantia" panose="02030602050306030303" pitchFamily="18" charset="0"/>
                <a:cs typeface="Arial" panose="020B0604020202020204" pitchFamily="34" charset="0"/>
              </a:defRPr>
            </a:lvl2pPr>
            <a:lvl3pPr marL="1143000" indent="-228600">
              <a:defRPr>
                <a:solidFill>
                  <a:schemeClr val="tx1"/>
                </a:solidFill>
                <a:latin typeface="Constantia" panose="02030602050306030303" pitchFamily="18" charset="0"/>
                <a:cs typeface="Arial" panose="020B0604020202020204" pitchFamily="34" charset="0"/>
              </a:defRPr>
            </a:lvl3pPr>
            <a:lvl4pPr marL="1600200" indent="-228600">
              <a:defRPr>
                <a:solidFill>
                  <a:schemeClr val="tx1"/>
                </a:solidFill>
                <a:latin typeface="Constantia" panose="02030602050306030303" pitchFamily="18" charset="0"/>
                <a:cs typeface="Arial" panose="020B0604020202020204" pitchFamily="34" charset="0"/>
              </a:defRPr>
            </a:lvl4pPr>
            <a:lvl5pPr marL="2057400" indent="-228600">
              <a:defRPr>
                <a:solidFill>
                  <a:schemeClr val="tx1"/>
                </a:solidFill>
                <a:latin typeface="Constantia" panose="02030602050306030303" pitchFamily="18" charset="0"/>
                <a:cs typeface="Arial" panose="020B0604020202020204" pitchFamily="34" charset="0"/>
              </a:defRPr>
            </a:lvl5pPr>
            <a:lvl6pPr marL="25146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6pPr>
            <a:lvl7pPr marL="29718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7pPr>
            <a:lvl8pPr marL="34290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8pPr>
            <a:lvl9pPr marL="38862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9pPr>
          </a:lstStyle>
          <a:p>
            <a:fld id="{89322EA1-77C1-46B2-B112-77EF3468EE30}" type="slidenum">
              <a:rPr lang="tr-TR" altLang="tr-TR">
                <a:solidFill>
                  <a:srgbClr val="898989"/>
                </a:solidFill>
              </a:rPr>
              <a:pPr/>
              <a:t>20</a:t>
            </a:fld>
            <a:endParaRPr lang="tr-TR" altLang="tr-TR">
              <a:solidFill>
                <a:srgbClr val="898989"/>
              </a:solidFill>
            </a:endParaRPr>
          </a:p>
        </p:txBody>
      </p:sp>
    </p:spTree>
  </p:cSld>
  <p:clrMapOvr>
    <a:masterClrMapping/>
  </p:clrMapOvr>
  <p:transition spd="slow">
    <p:pull dir="d"/>
    <p:sndAc>
      <p:stSnd>
        <p:snd r:embed="rId2" name="lkjh"/>
      </p:stSnd>
    </p:sndAc>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Dikdörtgen">
            <a:extLst>
              <a:ext uri="{FF2B5EF4-FFF2-40B4-BE49-F238E27FC236}">
                <a16:creationId xmlns:a16="http://schemas.microsoft.com/office/drawing/2014/main" id="{41AE1965-D7D8-4418-A225-15CF19296B52}"/>
              </a:ext>
            </a:extLst>
          </p:cNvPr>
          <p:cNvSpPr/>
          <p:nvPr/>
        </p:nvSpPr>
        <p:spPr>
          <a:xfrm>
            <a:off x="827584" y="5013176"/>
            <a:ext cx="7848872" cy="923330"/>
          </a:xfrm>
          <a:prstGeom prst="rect">
            <a:avLst/>
          </a:prstGeom>
          <a:solidFill>
            <a:srgbClr val="FFFF00"/>
          </a:solidFill>
        </p:spPr>
        <p:txBody>
          <a:bodyPr>
            <a:spAutoFit/>
          </a:bodyPr>
          <a:lstStyle/>
          <a:p>
            <a:pPr algn="ctr" fontAlgn="auto">
              <a:spcBef>
                <a:spcPts val="0"/>
              </a:spcBef>
              <a:spcAft>
                <a:spcPts val="0"/>
              </a:spcAft>
              <a:defRPr/>
            </a:pPr>
            <a:r>
              <a:rPr lang="tr-TR" sz="5400" b="1" dirty="0">
                <a:ln w="18000">
                  <a:solidFill>
                    <a:schemeClr val="tx1">
                      <a:lumMod val="85000"/>
                      <a:lumOff val="15000"/>
                    </a:schemeClr>
                  </a:solidFill>
                  <a:prstDash val="solid"/>
                  <a:miter lim="800000"/>
                </a:ln>
                <a:effectLst>
                  <a:outerShdw blurRad="25500" dist="23000" dir="7020000" algn="tl">
                    <a:srgbClr val="000000">
                      <a:alpha val="50000"/>
                    </a:srgbClr>
                  </a:outerShdw>
                </a:effectLst>
                <a:latin typeface="+mn-lt"/>
                <a:cs typeface="+mn-cs"/>
              </a:rPr>
              <a:t>SİZ DE BULUNMAYIN </a:t>
            </a:r>
            <a:r>
              <a:rPr lang="tr-TR" sz="4800" b="1" dirty="0">
                <a:ln w="18000">
                  <a:solidFill>
                    <a:schemeClr val="tx1">
                      <a:lumMod val="85000"/>
                      <a:lumOff val="15000"/>
                    </a:schemeClr>
                  </a:solidFill>
                  <a:prstDash val="solid"/>
                  <a:miter lim="800000"/>
                </a:ln>
                <a:effectLst>
                  <a:outerShdw blurRad="25500" dist="23000" dir="7020000" algn="tl">
                    <a:srgbClr val="000000">
                      <a:alpha val="50000"/>
                    </a:srgbClr>
                  </a:outerShdw>
                </a:effectLst>
                <a:latin typeface="+mn-lt"/>
                <a:cs typeface="+mn-cs"/>
              </a:rPr>
              <a:t>!</a:t>
            </a:r>
            <a:endParaRPr lang="tr-TR" sz="4800" dirty="0">
              <a:latin typeface="+mn-lt"/>
              <a:cs typeface="+mn-cs"/>
            </a:endParaRPr>
          </a:p>
        </p:txBody>
      </p:sp>
      <p:pic>
        <p:nvPicPr>
          <p:cNvPr id="34818" name="Picture 1" descr="C:\Users\casper\Desktop\ccccccccc.jpg">
            <a:extLst>
              <a:ext uri="{FF2B5EF4-FFF2-40B4-BE49-F238E27FC236}">
                <a16:creationId xmlns:a16="http://schemas.microsoft.com/office/drawing/2014/main" id="{0661E7E9-AF53-40FE-BD2D-2270249396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838" y="0"/>
            <a:ext cx="8181975" cy="458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4 Slayt Numarası Yer Tutucusu">
            <a:extLst>
              <a:ext uri="{FF2B5EF4-FFF2-40B4-BE49-F238E27FC236}">
                <a16:creationId xmlns:a16="http://schemas.microsoft.com/office/drawing/2014/main" id="{F1DA1382-7BF7-47D1-A23B-17F2871FD1C3}"/>
              </a:ext>
            </a:extLst>
          </p:cNvPr>
          <p:cNvSpPr>
            <a:spLocks noGrp="1"/>
          </p:cNvSpPr>
          <p:nvPr>
            <p:ph type="sldNum" sz="quarter" idx="12"/>
          </p:nvPr>
        </p:nvSpPr>
        <p:spPr/>
        <p:txBody>
          <a:bodyPr/>
          <a:lstStyle>
            <a:lvl1pPr>
              <a:defRPr>
                <a:solidFill>
                  <a:schemeClr val="tx1"/>
                </a:solidFill>
                <a:latin typeface="Constantia" panose="02030602050306030303" pitchFamily="18" charset="0"/>
                <a:cs typeface="Arial" panose="020B0604020202020204" pitchFamily="34" charset="0"/>
              </a:defRPr>
            </a:lvl1pPr>
            <a:lvl2pPr marL="742950" indent="-285750">
              <a:defRPr>
                <a:solidFill>
                  <a:schemeClr val="tx1"/>
                </a:solidFill>
                <a:latin typeface="Constantia" panose="02030602050306030303" pitchFamily="18" charset="0"/>
                <a:cs typeface="Arial" panose="020B0604020202020204" pitchFamily="34" charset="0"/>
              </a:defRPr>
            </a:lvl2pPr>
            <a:lvl3pPr marL="1143000" indent="-228600">
              <a:defRPr>
                <a:solidFill>
                  <a:schemeClr val="tx1"/>
                </a:solidFill>
                <a:latin typeface="Constantia" panose="02030602050306030303" pitchFamily="18" charset="0"/>
                <a:cs typeface="Arial" panose="020B0604020202020204" pitchFamily="34" charset="0"/>
              </a:defRPr>
            </a:lvl3pPr>
            <a:lvl4pPr marL="1600200" indent="-228600">
              <a:defRPr>
                <a:solidFill>
                  <a:schemeClr val="tx1"/>
                </a:solidFill>
                <a:latin typeface="Constantia" panose="02030602050306030303" pitchFamily="18" charset="0"/>
                <a:cs typeface="Arial" panose="020B0604020202020204" pitchFamily="34" charset="0"/>
              </a:defRPr>
            </a:lvl4pPr>
            <a:lvl5pPr marL="2057400" indent="-228600">
              <a:defRPr>
                <a:solidFill>
                  <a:schemeClr val="tx1"/>
                </a:solidFill>
                <a:latin typeface="Constantia" panose="02030602050306030303" pitchFamily="18" charset="0"/>
                <a:cs typeface="Arial" panose="020B0604020202020204" pitchFamily="34" charset="0"/>
              </a:defRPr>
            </a:lvl5pPr>
            <a:lvl6pPr marL="25146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6pPr>
            <a:lvl7pPr marL="29718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7pPr>
            <a:lvl8pPr marL="34290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8pPr>
            <a:lvl9pPr marL="38862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9pPr>
          </a:lstStyle>
          <a:p>
            <a:fld id="{D758C4AB-77FC-4B3B-9E5B-8A8A07C330F8}" type="slidenum">
              <a:rPr lang="tr-TR" altLang="tr-TR">
                <a:solidFill>
                  <a:srgbClr val="898989"/>
                </a:solidFill>
              </a:rPr>
              <a:pPr/>
              <a:t>21</a:t>
            </a:fld>
            <a:endParaRPr lang="tr-TR" altLang="tr-TR">
              <a:solidFill>
                <a:srgbClr val="898989"/>
              </a:solidFill>
            </a:endParaRPr>
          </a:p>
        </p:txBody>
      </p:sp>
    </p:spTree>
  </p:cSld>
  <p:clrMapOvr>
    <a:masterClrMapping/>
  </p:clrMapOvr>
  <p:transition spd="slow">
    <p:sndAc>
      <p:stSnd>
        <p:snd r:embed="rId2" name="explode.wav"/>
      </p:stSnd>
    </p:sndAc>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1 Başlık">
            <a:extLst>
              <a:ext uri="{FF2B5EF4-FFF2-40B4-BE49-F238E27FC236}">
                <a16:creationId xmlns:a16="http://schemas.microsoft.com/office/drawing/2014/main" id="{A7B4217D-7532-44B7-9BAE-E0698F81AAD3}"/>
              </a:ext>
            </a:extLst>
          </p:cNvPr>
          <p:cNvSpPr>
            <a:spLocks noGrp="1"/>
          </p:cNvSpPr>
          <p:nvPr>
            <p:ph type="title"/>
          </p:nvPr>
        </p:nvSpPr>
        <p:spPr>
          <a:xfrm>
            <a:off x="250825" y="260350"/>
            <a:ext cx="8291513" cy="6597650"/>
          </a:xfrm>
        </p:spPr>
        <p:txBody>
          <a:bodyPr/>
          <a:lstStyle/>
          <a:p>
            <a:br>
              <a:rPr lang="tr-TR" altLang="tr-TR"/>
            </a:br>
            <a:endParaRPr lang="tr-TR" altLang="tr-TR"/>
          </a:p>
        </p:txBody>
      </p:sp>
      <p:sp>
        <p:nvSpPr>
          <p:cNvPr id="3" name="2 Slayt Numarası Yer Tutucusu">
            <a:extLst>
              <a:ext uri="{FF2B5EF4-FFF2-40B4-BE49-F238E27FC236}">
                <a16:creationId xmlns:a16="http://schemas.microsoft.com/office/drawing/2014/main" id="{1DE1B642-3162-4ED9-BC3B-5750A97560E6}"/>
              </a:ext>
            </a:extLst>
          </p:cNvPr>
          <p:cNvSpPr>
            <a:spLocks noGrp="1"/>
          </p:cNvSpPr>
          <p:nvPr>
            <p:ph type="sldNum" sz="quarter" idx="12"/>
          </p:nvPr>
        </p:nvSpPr>
        <p:spPr/>
        <p:txBody>
          <a:bodyPr/>
          <a:lstStyle>
            <a:lvl1pPr>
              <a:defRPr>
                <a:solidFill>
                  <a:schemeClr val="tx1"/>
                </a:solidFill>
                <a:latin typeface="Constantia" panose="02030602050306030303" pitchFamily="18" charset="0"/>
                <a:cs typeface="Arial" panose="020B0604020202020204" pitchFamily="34" charset="0"/>
              </a:defRPr>
            </a:lvl1pPr>
            <a:lvl2pPr marL="742950" indent="-285750">
              <a:defRPr>
                <a:solidFill>
                  <a:schemeClr val="tx1"/>
                </a:solidFill>
                <a:latin typeface="Constantia" panose="02030602050306030303" pitchFamily="18" charset="0"/>
                <a:cs typeface="Arial" panose="020B0604020202020204" pitchFamily="34" charset="0"/>
              </a:defRPr>
            </a:lvl2pPr>
            <a:lvl3pPr marL="1143000" indent="-228600">
              <a:defRPr>
                <a:solidFill>
                  <a:schemeClr val="tx1"/>
                </a:solidFill>
                <a:latin typeface="Constantia" panose="02030602050306030303" pitchFamily="18" charset="0"/>
                <a:cs typeface="Arial" panose="020B0604020202020204" pitchFamily="34" charset="0"/>
              </a:defRPr>
            </a:lvl3pPr>
            <a:lvl4pPr marL="1600200" indent="-228600">
              <a:defRPr>
                <a:solidFill>
                  <a:schemeClr val="tx1"/>
                </a:solidFill>
                <a:latin typeface="Constantia" panose="02030602050306030303" pitchFamily="18" charset="0"/>
                <a:cs typeface="Arial" panose="020B0604020202020204" pitchFamily="34" charset="0"/>
              </a:defRPr>
            </a:lvl4pPr>
            <a:lvl5pPr marL="2057400" indent="-228600">
              <a:defRPr>
                <a:solidFill>
                  <a:schemeClr val="tx1"/>
                </a:solidFill>
                <a:latin typeface="Constantia" panose="02030602050306030303" pitchFamily="18" charset="0"/>
                <a:cs typeface="Arial" panose="020B0604020202020204" pitchFamily="34" charset="0"/>
              </a:defRPr>
            </a:lvl5pPr>
            <a:lvl6pPr marL="25146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6pPr>
            <a:lvl7pPr marL="29718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7pPr>
            <a:lvl8pPr marL="34290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8pPr>
            <a:lvl9pPr marL="38862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9pPr>
          </a:lstStyle>
          <a:p>
            <a:fld id="{38EC35F3-A25C-4F50-9C2F-899F9B98F1D7}" type="slidenum">
              <a:rPr lang="tr-TR" altLang="tr-TR">
                <a:solidFill>
                  <a:srgbClr val="898989"/>
                </a:solidFill>
              </a:rPr>
              <a:pPr/>
              <a:t>22</a:t>
            </a:fld>
            <a:endParaRPr lang="tr-TR" altLang="tr-TR">
              <a:solidFill>
                <a:srgbClr val="898989"/>
              </a:solidFill>
            </a:endParaRPr>
          </a:p>
        </p:txBody>
      </p:sp>
      <p:sp>
        <p:nvSpPr>
          <p:cNvPr id="35843" name="3 Metin kutusu">
            <a:extLst>
              <a:ext uri="{FF2B5EF4-FFF2-40B4-BE49-F238E27FC236}">
                <a16:creationId xmlns:a16="http://schemas.microsoft.com/office/drawing/2014/main" id="{388118D2-7327-4788-901B-30312DB7072B}"/>
              </a:ext>
            </a:extLst>
          </p:cNvPr>
          <p:cNvSpPr txBox="1">
            <a:spLocks noChangeArrowheads="1"/>
          </p:cNvSpPr>
          <p:nvPr/>
        </p:nvSpPr>
        <p:spPr bwMode="auto">
          <a:xfrm>
            <a:off x="1116013" y="4797425"/>
            <a:ext cx="6840537"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nstantia" panose="02030602050306030303" pitchFamily="18" charset="0"/>
                <a:cs typeface="Arial" panose="020B0604020202020204" pitchFamily="34" charset="0"/>
              </a:defRPr>
            </a:lvl1pPr>
            <a:lvl2pPr marL="742950" indent="-285750">
              <a:defRPr>
                <a:solidFill>
                  <a:schemeClr val="tx1"/>
                </a:solidFill>
                <a:latin typeface="Constantia" panose="02030602050306030303" pitchFamily="18" charset="0"/>
                <a:cs typeface="Arial" panose="020B0604020202020204" pitchFamily="34" charset="0"/>
              </a:defRPr>
            </a:lvl2pPr>
            <a:lvl3pPr marL="1143000" indent="-228600">
              <a:defRPr>
                <a:solidFill>
                  <a:schemeClr val="tx1"/>
                </a:solidFill>
                <a:latin typeface="Constantia" panose="02030602050306030303" pitchFamily="18" charset="0"/>
                <a:cs typeface="Arial" panose="020B0604020202020204" pitchFamily="34" charset="0"/>
              </a:defRPr>
            </a:lvl3pPr>
            <a:lvl4pPr marL="1600200" indent="-228600">
              <a:defRPr>
                <a:solidFill>
                  <a:schemeClr val="tx1"/>
                </a:solidFill>
                <a:latin typeface="Constantia" panose="02030602050306030303" pitchFamily="18" charset="0"/>
                <a:cs typeface="Arial" panose="020B0604020202020204" pitchFamily="34" charset="0"/>
              </a:defRPr>
            </a:lvl4pPr>
            <a:lvl5pPr marL="2057400" indent="-228600">
              <a:defRPr>
                <a:solidFill>
                  <a:schemeClr val="tx1"/>
                </a:solidFill>
                <a:latin typeface="Constantia" panose="02030602050306030303" pitchFamily="18" charset="0"/>
                <a:cs typeface="Arial" panose="020B0604020202020204" pitchFamily="34" charset="0"/>
              </a:defRPr>
            </a:lvl5pPr>
            <a:lvl6pPr marL="25146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6pPr>
            <a:lvl7pPr marL="29718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7pPr>
            <a:lvl8pPr marL="34290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8pPr>
            <a:lvl9pPr marL="38862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9pPr>
          </a:lstStyle>
          <a:p>
            <a:r>
              <a:rPr lang="tr-TR" altLang="tr-TR" sz="2800" i="1" u="sng"/>
              <a:t>Kaynak Yerleri </a:t>
            </a:r>
            <a:r>
              <a:rPr lang="tr-TR" altLang="tr-TR" sz="2800"/>
              <a:t>: İnternette “ Yön  bulma” konularından yararlanarak.</a:t>
            </a:r>
          </a:p>
        </p:txBody>
      </p:sp>
      <p:sp>
        <p:nvSpPr>
          <p:cNvPr id="5" name="4 Kalp">
            <a:extLst>
              <a:ext uri="{FF2B5EF4-FFF2-40B4-BE49-F238E27FC236}">
                <a16:creationId xmlns:a16="http://schemas.microsoft.com/office/drawing/2014/main" id="{501695A3-C32F-4237-B1F7-3987671D97E6}"/>
              </a:ext>
            </a:extLst>
          </p:cNvPr>
          <p:cNvSpPr/>
          <p:nvPr/>
        </p:nvSpPr>
        <p:spPr>
          <a:xfrm>
            <a:off x="1116013" y="188913"/>
            <a:ext cx="6985000" cy="4679950"/>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tr-TR" sz="4000" u="sng" dirty="0"/>
              <a:t>Beni dinlediğiniz için hepinize teşekkür ederim.  </a:t>
            </a:r>
            <a:br>
              <a:rPr lang="tr-TR" sz="4800" u="sng" dirty="0">
                <a:sym typeface="Wingdings" pitchFamily="2" charset="2"/>
              </a:rPr>
            </a:br>
            <a:endParaRPr lang="tr-TR" sz="4800" dirty="0"/>
          </a:p>
        </p:txBody>
      </p:sp>
      <p:sp>
        <p:nvSpPr>
          <p:cNvPr id="35845" name="5 Metin kutusu">
            <a:extLst>
              <a:ext uri="{FF2B5EF4-FFF2-40B4-BE49-F238E27FC236}">
                <a16:creationId xmlns:a16="http://schemas.microsoft.com/office/drawing/2014/main" id="{6241DF66-58A4-498B-8EFF-12A5E81B7ADE}"/>
              </a:ext>
            </a:extLst>
          </p:cNvPr>
          <p:cNvSpPr txBox="1">
            <a:spLocks noChangeArrowheads="1"/>
          </p:cNvSpPr>
          <p:nvPr/>
        </p:nvSpPr>
        <p:spPr bwMode="auto">
          <a:xfrm>
            <a:off x="1187450" y="5876925"/>
            <a:ext cx="795655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nstantia" panose="02030602050306030303" pitchFamily="18" charset="0"/>
                <a:cs typeface="Arial" panose="020B0604020202020204" pitchFamily="34" charset="0"/>
              </a:defRPr>
            </a:lvl1pPr>
            <a:lvl2pPr marL="742950" indent="-285750">
              <a:defRPr>
                <a:solidFill>
                  <a:schemeClr val="tx1"/>
                </a:solidFill>
                <a:latin typeface="Constantia" panose="02030602050306030303" pitchFamily="18" charset="0"/>
                <a:cs typeface="Arial" panose="020B0604020202020204" pitchFamily="34" charset="0"/>
              </a:defRPr>
            </a:lvl2pPr>
            <a:lvl3pPr marL="1143000" indent="-228600">
              <a:defRPr>
                <a:solidFill>
                  <a:schemeClr val="tx1"/>
                </a:solidFill>
                <a:latin typeface="Constantia" panose="02030602050306030303" pitchFamily="18" charset="0"/>
                <a:cs typeface="Arial" panose="020B0604020202020204" pitchFamily="34" charset="0"/>
              </a:defRPr>
            </a:lvl3pPr>
            <a:lvl4pPr marL="1600200" indent="-228600">
              <a:defRPr>
                <a:solidFill>
                  <a:schemeClr val="tx1"/>
                </a:solidFill>
                <a:latin typeface="Constantia" panose="02030602050306030303" pitchFamily="18" charset="0"/>
                <a:cs typeface="Arial" panose="020B0604020202020204" pitchFamily="34" charset="0"/>
              </a:defRPr>
            </a:lvl4pPr>
            <a:lvl5pPr marL="2057400" indent="-228600">
              <a:defRPr>
                <a:solidFill>
                  <a:schemeClr val="tx1"/>
                </a:solidFill>
                <a:latin typeface="Constantia" panose="02030602050306030303" pitchFamily="18" charset="0"/>
                <a:cs typeface="Arial" panose="020B0604020202020204" pitchFamily="34" charset="0"/>
              </a:defRPr>
            </a:lvl5pPr>
            <a:lvl6pPr marL="25146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6pPr>
            <a:lvl7pPr marL="29718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7pPr>
            <a:lvl8pPr marL="34290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8pPr>
            <a:lvl9pPr marL="38862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9pPr>
          </a:lstStyle>
          <a:p>
            <a:r>
              <a:rPr lang="tr-TR" altLang="tr-TR" sz="2800" i="1" u="sng"/>
              <a:t>Kullandığım metaryeller</a:t>
            </a:r>
            <a:r>
              <a:rPr lang="tr-TR" altLang="tr-TR" sz="2800"/>
              <a:t>: Pusula, çubuk, fener,köpük</a:t>
            </a:r>
          </a:p>
        </p:txBody>
      </p:sp>
    </p:spTree>
  </p:cSld>
  <p:clrMapOvr>
    <a:masterClrMapping/>
  </p:clrMapOvr>
  <p:transition spd="slow">
    <p:wipe/>
    <p:sndAc>
      <p:stSnd>
        <p:snd r:embed="rId2" name="applause.wav"/>
      </p:stSnd>
    </p:sndAc>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a:extLst>
              <a:ext uri="{FF2B5EF4-FFF2-40B4-BE49-F238E27FC236}">
                <a16:creationId xmlns:a16="http://schemas.microsoft.com/office/drawing/2014/main" id="{AD9D6A49-5F92-480F-865D-B4EA844FCFD1}"/>
              </a:ext>
            </a:extLst>
          </p:cNvPr>
          <p:cNvSpPr>
            <a:spLocks noGrp="1"/>
          </p:cNvSpPr>
          <p:nvPr>
            <p:ph type="title"/>
          </p:nvPr>
        </p:nvSpPr>
        <p:spPr>
          <a:xfrm>
            <a:off x="755576" y="274638"/>
            <a:ext cx="7931224" cy="2938338"/>
          </a:xfrm>
        </p:spPr>
        <p:txBody>
          <a:bodyPr rtlCol="0">
            <a:normAutofit fontScale="90000"/>
          </a:bodyPr>
          <a:lstStyle/>
          <a:p>
            <a:pPr fontAlgn="auto">
              <a:spcAft>
                <a:spcPts val="0"/>
              </a:spcAft>
              <a:defRPr/>
            </a:pPr>
            <a:r>
              <a:rPr lang="tr-TR" b="1" i="1" u="sng" dirty="0">
                <a:ln w="18000">
                  <a:solidFill>
                    <a:schemeClr val="tx1">
                      <a:lumMod val="85000"/>
                      <a:lumOff val="15000"/>
                    </a:schemeClr>
                  </a:solidFill>
                  <a:prstDash val="solid"/>
                  <a:miter lim="800000"/>
                </a:ln>
                <a:solidFill>
                  <a:srgbClr val="FF0000"/>
                </a:solidFill>
                <a:effectLst>
                  <a:outerShdw blurRad="25500" dist="23000" dir="7020000" algn="tl">
                    <a:srgbClr val="000000">
                      <a:alpha val="50000"/>
                    </a:srgbClr>
                  </a:outerShdw>
                </a:effectLst>
              </a:rPr>
              <a:t>Yön, belli bir noktaya göre, bir yerin bulunduğu taraftır. </a:t>
            </a:r>
            <a:br>
              <a:rPr lang="tr-TR" b="1" i="1" u="sng" dirty="0">
                <a:ln w="18000">
                  <a:solidFill>
                    <a:schemeClr val="tx1">
                      <a:lumMod val="85000"/>
                      <a:lumOff val="15000"/>
                    </a:schemeClr>
                  </a:solidFill>
                  <a:prstDash val="solid"/>
                  <a:miter lim="800000"/>
                </a:ln>
                <a:solidFill>
                  <a:srgbClr val="FF0000"/>
                </a:solidFill>
                <a:effectLst>
                  <a:outerShdw blurRad="25500" dist="23000" dir="7020000" algn="tl">
                    <a:srgbClr val="000000">
                      <a:alpha val="50000"/>
                    </a:srgbClr>
                  </a:outerShdw>
                </a:effectLst>
              </a:rPr>
            </a:br>
            <a:r>
              <a:rPr lang="tr-TR" b="1" i="1" u="sng" dirty="0">
                <a:ln w="18000">
                  <a:solidFill>
                    <a:schemeClr val="tx1">
                      <a:lumMod val="85000"/>
                      <a:lumOff val="15000"/>
                    </a:schemeClr>
                  </a:solidFill>
                  <a:prstDash val="solid"/>
                  <a:miter lim="800000"/>
                </a:ln>
                <a:solidFill>
                  <a:srgbClr val="FF0000"/>
                </a:solidFill>
                <a:effectLst>
                  <a:outerShdw blurRad="25500" dist="23000" dir="7020000" algn="tl">
                    <a:srgbClr val="000000">
                      <a:alpha val="50000"/>
                    </a:srgbClr>
                  </a:outerShdw>
                </a:effectLst>
              </a:rPr>
              <a:t>YÖNLER ikiye </a:t>
            </a:r>
            <a:br>
              <a:rPr lang="tr-TR" b="1" i="1" u="sng" dirty="0">
                <a:ln w="18000">
                  <a:solidFill>
                    <a:schemeClr val="tx1">
                      <a:lumMod val="85000"/>
                      <a:lumOff val="15000"/>
                    </a:schemeClr>
                  </a:solidFill>
                  <a:prstDash val="solid"/>
                  <a:miter lim="800000"/>
                </a:ln>
                <a:solidFill>
                  <a:srgbClr val="FF0000"/>
                </a:solidFill>
                <a:effectLst>
                  <a:outerShdw blurRad="25500" dist="23000" dir="7020000" algn="tl">
                    <a:srgbClr val="000000">
                      <a:alpha val="50000"/>
                    </a:srgbClr>
                  </a:outerShdw>
                </a:effectLst>
              </a:rPr>
            </a:br>
            <a:r>
              <a:rPr lang="tr-TR" b="1" i="1" u="sng" dirty="0">
                <a:ln w="18000">
                  <a:solidFill>
                    <a:schemeClr val="tx1">
                      <a:lumMod val="85000"/>
                      <a:lumOff val="15000"/>
                    </a:schemeClr>
                  </a:solidFill>
                  <a:prstDash val="solid"/>
                  <a:miter lim="800000"/>
                </a:ln>
                <a:solidFill>
                  <a:srgbClr val="FF0000"/>
                </a:solidFill>
                <a:effectLst>
                  <a:outerShdw blurRad="25500" dist="23000" dir="7020000" algn="tl">
                    <a:srgbClr val="000000">
                      <a:alpha val="50000"/>
                    </a:srgbClr>
                  </a:outerShdw>
                </a:effectLst>
              </a:rPr>
              <a:t>ayrılır! </a:t>
            </a:r>
            <a:br>
              <a:rPr lang="tr-TR" b="1" dirty="0">
                <a:ln w="18000">
                  <a:solidFill>
                    <a:schemeClr val="tx1">
                      <a:lumMod val="85000"/>
                      <a:lumOff val="15000"/>
                    </a:schemeClr>
                  </a:solidFill>
                  <a:prstDash val="solid"/>
                  <a:miter lim="800000"/>
                </a:ln>
                <a:solidFill>
                  <a:srgbClr val="FF0000"/>
                </a:solidFill>
                <a:effectLst>
                  <a:outerShdw blurRad="25500" dist="23000" dir="7020000" algn="tl">
                    <a:srgbClr val="000000">
                      <a:alpha val="50000"/>
                    </a:srgbClr>
                  </a:outerShdw>
                </a:effectLst>
              </a:rPr>
            </a:br>
            <a:endParaRPr lang="tr-TR" b="1" dirty="0">
              <a:ln w="18000">
                <a:solidFill>
                  <a:schemeClr val="tx1">
                    <a:lumMod val="85000"/>
                    <a:lumOff val="15000"/>
                  </a:schemeClr>
                </a:solidFill>
                <a:prstDash val="solid"/>
                <a:miter lim="800000"/>
              </a:ln>
              <a:solidFill>
                <a:srgbClr val="FF0000"/>
              </a:solidFill>
              <a:effectLst>
                <a:outerShdw blurRad="25500" dist="23000" dir="7020000" algn="tl">
                  <a:srgbClr val="000000">
                    <a:alpha val="50000"/>
                  </a:srgbClr>
                </a:outerShdw>
              </a:effectLst>
            </a:endParaRPr>
          </a:p>
        </p:txBody>
      </p:sp>
      <p:pic>
        <p:nvPicPr>
          <p:cNvPr id="16386" name="Picture 2" descr="http://t1.gstatic.com/images?q=tbn:ANd9GcS9DBNRQfoQmuXp7seCj__ds-cdWSMFXSdRcXT2tVu_u61tsKf0">
            <a:extLst>
              <a:ext uri="{FF2B5EF4-FFF2-40B4-BE49-F238E27FC236}">
                <a16:creationId xmlns:a16="http://schemas.microsoft.com/office/drawing/2014/main" id="{8782134D-224B-4918-99A3-1E157484E2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2225" y="4365625"/>
            <a:ext cx="2303463" cy="230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5 Slayt Numarası Yer Tutucusu">
            <a:extLst>
              <a:ext uri="{FF2B5EF4-FFF2-40B4-BE49-F238E27FC236}">
                <a16:creationId xmlns:a16="http://schemas.microsoft.com/office/drawing/2014/main" id="{ACED6D35-161D-4DBA-9CE9-2EFFB5F618E0}"/>
              </a:ext>
            </a:extLst>
          </p:cNvPr>
          <p:cNvSpPr>
            <a:spLocks noGrp="1"/>
          </p:cNvSpPr>
          <p:nvPr>
            <p:ph type="sldNum" sz="quarter" idx="12"/>
          </p:nvPr>
        </p:nvSpPr>
        <p:spPr/>
        <p:txBody>
          <a:bodyPr/>
          <a:lstStyle>
            <a:lvl1pPr>
              <a:defRPr>
                <a:solidFill>
                  <a:schemeClr val="tx1"/>
                </a:solidFill>
                <a:latin typeface="Constantia" panose="02030602050306030303" pitchFamily="18" charset="0"/>
                <a:cs typeface="Arial" panose="020B0604020202020204" pitchFamily="34" charset="0"/>
              </a:defRPr>
            </a:lvl1pPr>
            <a:lvl2pPr marL="742950" indent="-285750">
              <a:defRPr>
                <a:solidFill>
                  <a:schemeClr val="tx1"/>
                </a:solidFill>
                <a:latin typeface="Constantia" panose="02030602050306030303" pitchFamily="18" charset="0"/>
                <a:cs typeface="Arial" panose="020B0604020202020204" pitchFamily="34" charset="0"/>
              </a:defRPr>
            </a:lvl2pPr>
            <a:lvl3pPr marL="1143000" indent="-228600">
              <a:defRPr>
                <a:solidFill>
                  <a:schemeClr val="tx1"/>
                </a:solidFill>
                <a:latin typeface="Constantia" panose="02030602050306030303" pitchFamily="18" charset="0"/>
                <a:cs typeface="Arial" panose="020B0604020202020204" pitchFamily="34" charset="0"/>
              </a:defRPr>
            </a:lvl3pPr>
            <a:lvl4pPr marL="1600200" indent="-228600">
              <a:defRPr>
                <a:solidFill>
                  <a:schemeClr val="tx1"/>
                </a:solidFill>
                <a:latin typeface="Constantia" panose="02030602050306030303" pitchFamily="18" charset="0"/>
                <a:cs typeface="Arial" panose="020B0604020202020204" pitchFamily="34" charset="0"/>
              </a:defRPr>
            </a:lvl4pPr>
            <a:lvl5pPr marL="2057400" indent="-228600">
              <a:defRPr>
                <a:solidFill>
                  <a:schemeClr val="tx1"/>
                </a:solidFill>
                <a:latin typeface="Constantia" panose="02030602050306030303" pitchFamily="18" charset="0"/>
                <a:cs typeface="Arial" panose="020B0604020202020204" pitchFamily="34" charset="0"/>
              </a:defRPr>
            </a:lvl5pPr>
            <a:lvl6pPr marL="25146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6pPr>
            <a:lvl7pPr marL="29718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7pPr>
            <a:lvl8pPr marL="34290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8pPr>
            <a:lvl9pPr marL="38862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9pPr>
          </a:lstStyle>
          <a:p>
            <a:fld id="{22CC0AE8-6698-41CD-BE19-94CC6DA302C0}" type="slidenum">
              <a:rPr lang="tr-TR" altLang="tr-TR">
                <a:solidFill>
                  <a:srgbClr val="898989"/>
                </a:solidFill>
              </a:rPr>
              <a:pPr/>
              <a:t>3</a:t>
            </a:fld>
            <a:endParaRPr lang="tr-TR" altLang="tr-TR">
              <a:solidFill>
                <a:srgbClr val="898989"/>
              </a:solidFill>
            </a:endParaRPr>
          </a:p>
        </p:txBody>
      </p:sp>
      <p:sp>
        <p:nvSpPr>
          <p:cNvPr id="8" name="7 Aşağı Ok">
            <a:extLst>
              <a:ext uri="{FF2B5EF4-FFF2-40B4-BE49-F238E27FC236}">
                <a16:creationId xmlns:a16="http://schemas.microsoft.com/office/drawing/2014/main" id="{9888F0EC-5CD3-4052-A75A-985FEE03E29B}"/>
              </a:ext>
            </a:extLst>
          </p:cNvPr>
          <p:cNvSpPr/>
          <p:nvPr/>
        </p:nvSpPr>
        <p:spPr>
          <a:xfrm>
            <a:off x="6516688" y="2060575"/>
            <a:ext cx="792162" cy="1152525"/>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p>
        </p:txBody>
      </p:sp>
      <p:sp>
        <p:nvSpPr>
          <p:cNvPr id="9" name="8 Aşağı Ok">
            <a:extLst>
              <a:ext uri="{FF2B5EF4-FFF2-40B4-BE49-F238E27FC236}">
                <a16:creationId xmlns:a16="http://schemas.microsoft.com/office/drawing/2014/main" id="{362D74DF-58A5-4C78-9ECA-73A38A87A999}"/>
              </a:ext>
            </a:extLst>
          </p:cNvPr>
          <p:cNvSpPr/>
          <p:nvPr/>
        </p:nvSpPr>
        <p:spPr>
          <a:xfrm>
            <a:off x="2195513" y="2205038"/>
            <a:ext cx="720725" cy="11525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p>
        </p:txBody>
      </p:sp>
      <p:sp>
        <p:nvSpPr>
          <p:cNvPr id="16390" name="10 Metin kutusu">
            <a:extLst>
              <a:ext uri="{FF2B5EF4-FFF2-40B4-BE49-F238E27FC236}">
                <a16:creationId xmlns:a16="http://schemas.microsoft.com/office/drawing/2014/main" id="{061CF0E5-2D97-4CB0-9DF9-518ED1FFB199}"/>
              </a:ext>
            </a:extLst>
          </p:cNvPr>
          <p:cNvSpPr txBox="1">
            <a:spLocks noChangeArrowheads="1"/>
          </p:cNvSpPr>
          <p:nvPr/>
        </p:nvSpPr>
        <p:spPr bwMode="auto">
          <a:xfrm>
            <a:off x="323850" y="3716338"/>
            <a:ext cx="32400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nstantia" panose="02030602050306030303" pitchFamily="18" charset="0"/>
                <a:cs typeface="Arial" panose="020B0604020202020204" pitchFamily="34" charset="0"/>
              </a:defRPr>
            </a:lvl1pPr>
            <a:lvl2pPr marL="742950" indent="-285750">
              <a:defRPr>
                <a:solidFill>
                  <a:schemeClr val="tx1"/>
                </a:solidFill>
                <a:latin typeface="Constantia" panose="02030602050306030303" pitchFamily="18" charset="0"/>
                <a:cs typeface="Arial" panose="020B0604020202020204" pitchFamily="34" charset="0"/>
              </a:defRPr>
            </a:lvl2pPr>
            <a:lvl3pPr marL="1143000" indent="-228600">
              <a:defRPr>
                <a:solidFill>
                  <a:schemeClr val="tx1"/>
                </a:solidFill>
                <a:latin typeface="Constantia" panose="02030602050306030303" pitchFamily="18" charset="0"/>
                <a:cs typeface="Arial" panose="020B0604020202020204" pitchFamily="34" charset="0"/>
              </a:defRPr>
            </a:lvl3pPr>
            <a:lvl4pPr marL="1600200" indent="-228600">
              <a:defRPr>
                <a:solidFill>
                  <a:schemeClr val="tx1"/>
                </a:solidFill>
                <a:latin typeface="Constantia" panose="02030602050306030303" pitchFamily="18" charset="0"/>
                <a:cs typeface="Arial" panose="020B0604020202020204" pitchFamily="34" charset="0"/>
              </a:defRPr>
            </a:lvl4pPr>
            <a:lvl5pPr marL="2057400" indent="-228600">
              <a:defRPr>
                <a:solidFill>
                  <a:schemeClr val="tx1"/>
                </a:solidFill>
                <a:latin typeface="Constantia" panose="02030602050306030303" pitchFamily="18" charset="0"/>
                <a:cs typeface="Arial" panose="020B0604020202020204" pitchFamily="34" charset="0"/>
              </a:defRPr>
            </a:lvl5pPr>
            <a:lvl6pPr marL="25146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6pPr>
            <a:lvl7pPr marL="29718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7pPr>
            <a:lvl8pPr marL="34290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8pPr>
            <a:lvl9pPr marL="38862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9pPr>
          </a:lstStyle>
          <a:p>
            <a:r>
              <a:rPr lang="tr-TR" altLang="tr-TR" sz="2400" b="1"/>
              <a:t>ANA YÖNLER</a:t>
            </a:r>
          </a:p>
        </p:txBody>
      </p:sp>
      <p:sp>
        <p:nvSpPr>
          <p:cNvPr id="16391" name="11 Metin kutusu">
            <a:extLst>
              <a:ext uri="{FF2B5EF4-FFF2-40B4-BE49-F238E27FC236}">
                <a16:creationId xmlns:a16="http://schemas.microsoft.com/office/drawing/2014/main" id="{D36762F8-305F-4962-8457-8888F1E21E16}"/>
              </a:ext>
            </a:extLst>
          </p:cNvPr>
          <p:cNvSpPr txBox="1">
            <a:spLocks noChangeArrowheads="1"/>
          </p:cNvSpPr>
          <p:nvPr/>
        </p:nvSpPr>
        <p:spPr bwMode="auto">
          <a:xfrm>
            <a:off x="5076825" y="4005263"/>
            <a:ext cx="3240088"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nstantia" panose="02030602050306030303" pitchFamily="18" charset="0"/>
                <a:cs typeface="Arial" panose="020B0604020202020204" pitchFamily="34" charset="0"/>
              </a:defRPr>
            </a:lvl1pPr>
            <a:lvl2pPr marL="742950" indent="-285750">
              <a:defRPr>
                <a:solidFill>
                  <a:schemeClr val="tx1"/>
                </a:solidFill>
                <a:latin typeface="Constantia" panose="02030602050306030303" pitchFamily="18" charset="0"/>
                <a:cs typeface="Arial" panose="020B0604020202020204" pitchFamily="34" charset="0"/>
              </a:defRPr>
            </a:lvl2pPr>
            <a:lvl3pPr marL="1143000" indent="-228600">
              <a:defRPr>
                <a:solidFill>
                  <a:schemeClr val="tx1"/>
                </a:solidFill>
                <a:latin typeface="Constantia" panose="02030602050306030303" pitchFamily="18" charset="0"/>
                <a:cs typeface="Arial" panose="020B0604020202020204" pitchFamily="34" charset="0"/>
              </a:defRPr>
            </a:lvl3pPr>
            <a:lvl4pPr marL="1600200" indent="-228600">
              <a:defRPr>
                <a:solidFill>
                  <a:schemeClr val="tx1"/>
                </a:solidFill>
                <a:latin typeface="Constantia" panose="02030602050306030303" pitchFamily="18" charset="0"/>
                <a:cs typeface="Arial" panose="020B0604020202020204" pitchFamily="34" charset="0"/>
              </a:defRPr>
            </a:lvl4pPr>
            <a:lvl5pPr marL="2057400" indent="-228600">
              <a:defRPr>
                <a:solidFill>
                  <a:schemeClr val="tx1"/>
                </a:solidFill>
                <a:latin typeface="Constantia" panose="02030602050306030303" pitchFamily="18" charset="0"/>
                <a:cs typeface="Arial" panose="020B0604020202020204" pitchFamily="34" charset="0"/>
              </a:defRPr>
            </a:lvl5pPr>
            <a:lvl6pPr marL="25146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6pPr>
            <a:lvl7pPr marL="29718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7pPr>
            <a:lvl8pPr marL="34290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8pPr>
            <a:lvl9pPr marL="38862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9pPr>
          </a:lstStyle>
          <a:p>
            <a:r>
              <a:rPr lang="tr-TR" altLang="tr-TR" sz="2400" b="1"/>
              <a:t>ARA YÖNLER</a:t>
            </a:r>
          </a:p>
          <a:p>
            <a:endParaRPr lang="tr-TR" altLang="tr-TR"/>
          </a:p>
        </p:txBody>
      </p:sp>
      <p:pic>
        <p:nvPicPr>
          <p:cNvPr id="16392" name="Picture 2" descr="http://t3.gstatic.com/images?q=tbn:ANd9GcRvaPFX_HO_4P8mGsQTw2oQhrrNNzqdpS5O3DN1yNp4eQed8vRQ">
            <a:extLst>
              <a:ext uri="{FF2B5EF4-FFF2-40B4-BE49-F238E27FC236}">
                <a16:creationId xmlns:a16="http://schemas.microsoft.com/office/drawing/2014/main" id="{D0E1BBAF-0596-4C45-8189-7160DE4D93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470400"/>
            <a:ext cx="2268538" cy="238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3" name="12 Metin kutusu">
            <a:extLst>
              <a:ext uri="{FF2B5EF4-FFF2-40B4-BE49-F238E27FC236}">
                <a16:creationId xmlns:a16="http://schemas.microsoft.com/office/drawing/2014/main" id="{0FE580FB-0C25-454C-8706-362D86694998}"/>
              </a:ext>
            </a:extLst>
          </p:cNvPr>
          <p:cNvSpPr txBox="1">
            <a:spLocks noChangeArrowheads="1"/>
          </p:cNvSpPr>
          <p:nvPr/>
        </p:nvSpPr>
        <p:spPr bwMode="auto">
          <a:xfrm>
            <a:off x="4572000" y="3429000"/>
            <a:ext cx="36004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nstantia" panose="02030602050306030303" pitchFamily="18" charset="0"/>
                <a:cs typeface="Arial" panose="020B0604020202020204" pitchFamily="34" charset="0"/>
              </a:defRPr>
            </a:lvl1pPr>
            <a:lvl2pPr marL="742950" indent="-285750">
              <a:defRPr>
                <a:solidFill>
                  <a:schemeClr val="tx1"/>
                </a:solidFill>
                <a:latin typeface="Constantia" panose="02030602050306030303" pitchFamily="18" charset="0"/>
                <a:cs typeface="Arial" panose="020B0604020202020204" pitchFamily="34" charset="0"/>
              </a:defRPr>
            </a:lvl2pPr>
            <a:lvl3pPr marL="1143000" indent="-228600">
              <a:defRPr>
                <a:solidFill>
                  <a:schemeClr val="tx1"/>
                </a:solidFill>
                <a:latin typeface="Constantia" panose="02030602050306030303" pitchFamily="18" charset="0"/>
                <a:cs typeface="Arial" panose="020B0604020202020204" pitchFamily="34" charset="0"/>
              </a:defRPr>
            </a:lvl3pPr>
            <a:lvl4pPr marL="1600200" indent="-228600">
              <a:defRPr>
                <a:solidFill>
                  <a:schemeClr val="tx1"/>
                </a:solidFill>
                <a:latin typeface="Constantia" panose="02030602050306030303" pitchFamily="18" charset="0"/>
                <a:cs typeface="Arial" panose="020B0604020202020204" pitchFamily="34" charset="0"/>
              </a:defRPr>
            </a:lvl4pPr>
            <a:lvl5pPr marL="2057400" indent="-228600">
              <a:defRPr>
                <a:solidFill>
                  <a:schemeClr val="tx1"/>
                </a:solidFill>
                <a:latin typeface="Constantia" panose="02030602050306030303" pitchFamily="18" charset="0"/>
                <a:cs typeface="Arial" panose="020B0604020202020204" pitchFamily="34" charset="0"/>
              </a:defRPr>
            </a:lvl5pPr>
            <a:lvl6pPr marL="25146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6pPr>
            <a:lvl7pPr marL="29718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7pPr>
            <a:lvl8pPr marL="34290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8pPr>
            <a:lvl9pPr marL="38862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9pPr>
          </a:lstStyle>
          <a:p>
            <a:r>
              <a:rPr lang="tr-TR" altLang="tr-TR" sz="2000"/>
              <a:t>(Tabi kiii Baba yönler değil)  </a:t>
            </a:r>
            <a:r>
              <a:rPr lang="tr-TR" altLang="tr-TR" sz="2000">
                <a:sym typeface="Wingdings" panose="05000000000000000000" pitchFamily="2" charset="2"/>
              </a:rPr>
              <a:t></a:t>
            </a:r>
            <a:endParaRPr lang="tr-TR" altLang="tr-TR" sz="2000"/>
          </a:p>
        </p:txBody>
      </p:sp>
    </p:spTree>
  </p:cSld>
  <p:clrMapOvr>
    <a:masterClrMapping/>
  </p:clrMapOvr>
  <p:transition spd="slow">
    <p:wipe/>
    <p:sndAc>
      <p:stSnd>
        <p:snd r:embed="rId2" name="bomb.wav"/>
      </p:stSnd>
    </p:sndAc>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a:extLst>
              <a:ext uri="{FF2B5EF4-FFF2-40B4-BE49-F238E27FC236}">
                <a16:creationId xmlns:a16="http://schemas.microsoft.com/office/drawing/2014/main" id="{06855C5A-8C48-4483-B1C7-DF8E1B94D506}"/>
              </a:ext>
            </a:extLst>
          </p:cNvPr>
          <p:cNvSpPr>
            <a:spLocks noGrp="1"/>
          </p:cNvSpPr>
          <p:nvPr>
            <p:ph type="title"/>
          </p:nvPr>
        </p:nvSpPr>
        <p:spPr>
          <a:xfrm>
            <a:off x="900113" y="404813"/>
            <a:ext cx="7775575" cy="792162"/>
          </a:xfrm>
          <a:solidFill>
            <a:schemeClr val="tx2">
              <a:lumMod val="40000"/>
              <a:lumOff val="60000"/>
            </a:schemeClr>
          </a:solidFill>
        </p:spPr>
        <p:txBody>
          <a:bodyPr rtlCol="0">
            <a:normAutofit fontScale="90000"/>
          </a:bodyPr>
          <a:lstStyle/>
          <a:p>
            <a:pPr fontAlgn="auto">
              <a:spcAft>
                <a:spcPts val="0"/>
              </a:spcAft>
              <a:defRPr/>
            </a:pPr>
            <a:r>
              <a:rPr lang="tr-TR" u="sng" dirty="0"/>
              <a:t>ANA YÖNLER </a:t>
            </a:r>
            <a:br>
              <a:rPr lang="tr-TR" dirty="0"/>
            </a:br>
            <a:r>
              <a:rPr lang="tr-TR" sz="4000" dirty="0"/>
              <a:t> </a:t>
            </a:r>
            <a:r>
              <a:rPr lang="tr-TR" sz="3600" dirty="0">
                <a:solidFill>
                  <a:schemeClr val="tx1">
                    <a:lumMod val="75000"/>
                    <a:lumOff val="25000"/>
                  </a:schemeClr>
                </a:solidFill>
              </a:rPr>
              <a:t>1)DOĞU</a:t>
            </a:r>
            <a:r>
              <a:rPr lang="tr-TR" sz="3600" dirty="0"/>
              <a:t> </a:t>
            </a:r>
            <a:r>
              <a:rPr lang="tr-TR" sz="3600" dirty="0">
                <a:solidFill>
                  <a:schemeClr val="accent3">
                    <a:lumMod val="75000"/>
                  </a:schemeClr>
                </a:solidFill>
              </a:rPr>
              <a:t>2)BATI</a:t>
            </a:r>
            <a:r>
              <a:rPr lang="tr-TR" sz="3600" dirty="0"/>
              <a:t> </a:t>
            </a:r>
            <a:r>
              <a:rPr lang="tr-TR" sz="3600" dirty="0">
                <a:solidFill>
                  <a:srgbClr val="FF0000"/>
                </a:solidFill>
              </a:rPr>
              <a:t>3)KUZEY</a:t>
            </a:r>
            <a:r>
              <a:rPr lang="tr-TR" sz="3600" dirty="0"/>
              <a:t> </a:t>
            </a:r>
            <a:r>
              <a:rPr lang="tr-TR" sz="3600" dirty="0">
                <a:solidFill>
                  <a:srgbClr val="7030A0"/>
                </a:solidFill>
              </a:rPr>
              <a:t>4) GÜNEY</a:t>
            </a:r>
            <a:br>
              <a:rPr lang="tr-TR" sz="3600" dirty="0"/>
            </a:br>
            <a:endParaRPr lang="tr-TR" sz="3600" dirty="0"/>
          </a:p>
        </p:txBody>
      </p:sp>
      <p:pic>
        <p:nvPicPr>
          <p:cNvPr id="17410" name="Picture 2" descr="Yön Nedir">
            <a:hlinkClick r:id="rId3"/>
            <a:extLst>
              <a:ext uri="{FF2B5EF4-FFF2-40B4-BE49-F238E27FC236}">
                <a16:creationId xmlns:a16="http://schemas.microsoft.com/office/drawing/2014/main" id="{97C65FC0-B29A-45AF-A7E3-00CCDB9F9BF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6463" y="1916113"/>
            <a:ext cx="4103687" cy="416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3 Metin kutusu">
            <a:extLst>
              <a:ext uri="{FF2B5EF4-FFF2-40B4-BE49-F238E27FC236}">
                <a16:creationId xmlns:a16="http://schemas.microsoft.com/office/drawing/2014/main" id="{703186BB-5470-4A74-A223-5D2025102015}"/>
              </a:ext>
            </a:extLst>
          </p:cNvPr>
          <p:cNvSpPr txBox="1">
            <a:spLocks noChangeArrowheads="1"/>
          </p:cNvSpPr>
          <p:nvPr/>
        </p:nvSpPr>
        <p:spPr bwMode="auto">
          <a:xfrm>
            <a:off x="0" y="1268413"/>
            <a:ext cx="4284663"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nstantia" panose="02030602050306030303" pitchFamily="18" charset="0"/>
                <a:cs typeface="Arial" panose="020B0604020202020204" pitchFamily="34" charset="0"/>
              </a:defRPr>
            </a:lvl1pPr>
            <a:lvl2pPr marL="742950" indent="-285750">
              <a:defRPr>
                <a:solidFill>
                  <a:schemeClr val="tx1"/>
                </a:solidFill>
                <a:latin typeface="Constantia" panose="02030602050306030303" pitchFamily="18" charset="0"/>
                <a:cs typeface="Arial" panose="020B0604020202020204" pitchFamily="34" charset="0"/>
              </a:defRPr>
            </a:lvl2pPr>
            <a:lvl3pPr marL="1143000" indent="-228600">
              <a:defRPr>
                <a:solidFill>
                  <a:schemeClr val="tx1"/>
                </a:solidFill>
                <a:latin typeface="Constantia" panose="02030602050306030303" pitchFamily="18" charset="0"/>
                <a:cs typeface="Arial" panose="020B0604020202020204" pitchFamily="34" charset="0"/>
              </a:defRPr>
            </a:lvl3pPr>
            <a:lvl4pPr marL="1600200" indent="-228600">
              <a:defRPr>
                <a:solidFill>
                  <a:schemeClr val="tx1"/>
                </a:solidFill>
                <a:latin typeface="Constantia" panose="02030602050306030303" pitchFamily="18" charset="0"/>
                <a:cs typeface="Arial" panose="020B0604020202020204" pitchFamily="34" charset="0"/>
              </a:defRPr>
            </a:lvl4pPr>
            <a:lvl5pPr marL="2057400" indent="-228600">
              <a:defRPr>
                <a:solidFill>
                  <a:schemeClr val="tx1"/>
                </a:solidFill>
                <a:latin typeface="Constantia" panose="02030602050306030303" pitchFamily="18" charset="0"/>
                <a:cs typeface="Arial" panose="020B0604020202020204" pitchFamily="34" charset="0"/>
              </a:defRPr>
            </a:lvl5pPr>
            <a:lvl6pPr marL="25146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6pPr>
            <a:lvl7pPr marL="29718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7pPr>
            <a:lvl8pPr marL="34290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8pPr>
            <a:lvl9pPr marL="38862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9pPr>
          </a:lstStyle>
          <a:p>
            <a:r>
              <a:rPr lang="tr-TR" altLang="tr-TR" sz="3200" b="1"/>
              <a:t>Doğu :</a:t>
            </a:r>
            <a:r>
              <a:rPr lang="tr-TR" altLang="tr-TR" sz="3200"/>
              <a:t> Güneşin doğduğu yere doğu denir.</a:t>
            </a:r>
            <a:br>
              <a:rPr lang="tr-TR" altLang="tr-TR" sz="3200"/>
            </a:br>
            <a:r>
              <a:rPr lang="tr-TR" altLang="tr-TR" sz="3200" b="1"/>
              <a:t>Batı :</a:t>
            </a:r>
            <a:r>
              <a:rPr lang="tr-TR" altLang="tr-TR" sz="3200"/>
              <a:t> Güneşin battığı yere batı denir.</a:t>
            </a:r>
            <a:br>
              <a:rPr lang="tr-TR" altLang="tr-TR" sz="3200"/>
            </a:br>
            <a:r>
              <a:rPr lang="tr-TR" altLang="tr-TR" sz="3200" b="1"/>
              <a:t>Kuzey ve Güney :</a:t>
            </a:r>
            <a:r>
              <a:rPr lang="tr-TR" altLang="tr-TR" sz="3200"/>
              <a:t> Güneşin doğduğu noktayı sağımıza alınca önümüz kuzey, arkamız güney olur.</a:t>
            </a:r>
          </a:p>
        </p:txBody>
      </p:sp>
      <p:sp>
        <p:nvSpPr>
          <p:cNvPr id="5" name="4 Slayt Numarası Yer Tutucusu">
            <a:extLst>
              <a:ext uri="{FF2B5EF4-FFF2-40B4-BE49-F238E27FC236}">
                <a16:creationId xmlns:a16="http://schemas.microsoft.com/office/drawing/2014/main" id="{5C9D51EF-925E-4B14-A5F7-003ACA49D9DA}"/>
              </a:ext>
            </a:extLst>
          </p:cNvPr>
          <p:cNvSpPr>
            <a:spLocks noGrp="1"/>
          </p:cNvSpPr>
          <p:nvPr>
            <p:ph type="sldNum" sz="quarter" idx="12"/>
          </p:nvPr>
        </p:nvSpPr>
        <p:spPr/>
        <p:txBody>
          <a:bodyPr/>
          <a:lstStyle>
            <a:lvl1pPr>
              <a:defRPr>
                <a:solidFill>
                  <a:schemeClr val="tx1"/>
                </a:solidFill>
                <a:latin typeface="Constantia" panose="02030602050306030303" pitchFamily="18" charset="0"/>
                <a:cs typeface="Arial" panose="020B0604020202020204" pitchFamily="34" charset="0"/>
              </a:defRPr>
            </a:lvl1pPr>
            <a:lvl2pPr marL="742950" indent="-285750">
              <a:defRPr>
                <a:solidFill>
                  <a:schemeClr val="tx1"/>
                </a:solidFill>
                <a:latin typeface="Constantia" panose="02030602050306030303" pitchFamily="18" charset="0"/>
                <a:cs typeface="Arial" panose="020B0604020202020204" pitchFamily="34" charset="0"/>
              </a:defRPr>
            </a:lvl2pPr>
            <a:lvl3pPr marL="1143000" indent="-228600">
              <a:defRPr>
                <a:solidFill>
                  <a:schemeClr val="tx1"/>
                </a:solidFill>
                <a:latin typeface="Constantia" panose="02030602050306030303" pitchFamily="18" charset="0"/>
                <a:cs typeface="Arial" panose="020B0604020202020204" pitchFamily="34" charset="0"/>
              </a:defRPr>
            </a:lvl3pPr>
            <a:lvl4pPr marL="1600200" indent="-228600">
              <a:defRPr>
                <a:solidFill>
                  <a:schemeClr val="tx1"/>
                </a:solidFill>
                <a:latin typeface="Constantia" panose="02030602050306030303" pitchFamily="18" charset="0"/>
                <a:cs typeface="Arial" panose="020B0604020202020204" pitchFamily="34" charset="0"/>
              </a:defRPr>
            </a:lvl4pPr>
            <a:lvl5pPr marL="2057400" indent="-228600">
              <a:defRPr>
                <a:solidFill>
                  <a:schemeClr val="tx1"/>
                </a:solidFill>
                <a:latin typeface="Constantia" panose="02030602050306030303" pitchFamily="18" charset="0"/>
                <a:cs typeface="Arial" panose="020B0604020202020204" pitchFamily="34" charset="0"/>
              </a:defRPr>
            </a:lvl5pPr>
            <a:lvl6pPr marL="25146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6pPr>
            <a:lvl7pPr marL="29718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7pPr>
            <a:lvl8pPr marL="34290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8pPr>
            <a:lvl9pPr marL="38862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9pPr>
          </a:lstStyle>
          <a:p>
            <a:fld id="{137AE6AA-F6AC-43F5-BB0F-CD51E57381AD}" type="slidenum">
              <a:rPr lang="tr-TR" altLang="tr-TR">
                <a:solidFill>
                  <a:srgbClr val="898989"/>
                </a:solidFill>
              </a:rPr>
              <a:pPr/>
              <a:t>4</a:t>
            </a:fld>
            <a:endParaRPr lang="tr-TR" altLang="tr-TR">
              <a:solidFill>
                <a:srgbClr val="898989"/>
              </a:solidFill>
            </a:endParaRPr>
          </a:p>
        </p:txBody>
      </p:sp>
    </p:spTree>
  </p:cSld>
  <p:clrMapOvr>
    <a:masterClrMapping/>
  </p:clrMapOvr>
  <p:transition spd="slow">
    <p:wipe dir="u"/>
    <p:sndAc>
      <p:stSnd>
        <p:snd r:embed="rId2" name="wind.wav"/>
      </p:stSnd>
    </p:sndAc>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a:extLst>
              <a:ext uri="{FF2B5EF4-FFF2-40B4-BE49-F238E27FC236}">
                <a16:creationId xmlns:a16="http://schemas.microsoft.com/office/drawing/2014/main" id="{10D370B4-E5DB-4F00-B224-1D2BC45CE77F}"/>
              </a:ext>
            </a:extLst>
          </p:cNvPr>
          <p:cNvSpPr>
            <a:spLocks noGrp="1"/>
          </p:cNvSpPr>
          <p:nvPr>
            <p:ph type="title"/>
          </p:nvPr>
        </p:nvSpPr>
        <p:spPr>
          <a:xfrm>
            <a:off x="611188" y="260350"/>
            <a:ext cx="8281987" cy="1439863"/>
          </a:xfrm>
          <a:solidFill>
            <a:srgbClr val="FFFF00"/>
          </a:solidFill>
        </p:spPr>
        <p:txBody>
          <a:bodyPr rtlCol="0">
            <a:normAutofit fontScale="90000"/>
          </a:bodyPr>
          <a:lstStyle/>
          <a:p>
            <a:pPr fontAlgn="auto">
              <a:spcAft>
                <a:spcPts val="0"/>
              </a:spcAft>
              <a:defRPr/>
            </a:pPr>
            <a:br>
              <a:rPr lang="tr-TR" dirty="0"/>
            </a:br>
            <a:r>
              <a:rPr lang="tr-TR" u="sng" dirty="0">
                <a:solidFill>
                  <a:srgbClr val="FF0000"/>
                </a:solidFill>
              </a:rPr>
              <a:t>ARA YÖNLER</a:t>
            </a:r>
            <a:r>
              <a:rPr lang="tr-TR" dirty="0">
                <a:solidFill>
                  <a:srgbClr val="FF0000"/>
                </a:solidFill>
              </a:rPr>
              <a:t> </a:t>
            </a:r>
            <a:br>
              <a:rPr lang="tr-TR" dirty="0"/>
            </a:br>
            <a:r>
              <a:rPr lang="tr-TR" sz="3600" dirty="0"/>
              <a:t>Ana yönler arasında kalan yönlere </a:t>
            </a:r>
            <a:r>
              <a:rPr lang="tr-TR" sz="3600" b="1" i="1" u="sng" dirty="0"/>
              <a:t>ara yönler</a:t>
            </a:r>
            <a:r>
              <a:rPr lang="tr-TR" sz="3600" i="1" u="sng" dirty="0"/>
              <a:t> </a:t>
            </a:r>
            <a:r>
              <a:rPr lang="tr-TR" sz="3600" dirty="0"/>
              <a:t>denir.</a:t>
            </a:r>
            <a:br>
              <a:rPr lang="tr-TR" sz="3600" dirty="0"/>
            </a:br>
            <a:endParaRPr lang="tr-TR" sz="3600" dirty="0"/>
          </a:p>
        </p:txBody>
      </p:sp>
      <p:pic>
        <p:nvPicPr>
          <p:cNvPr id="18434" name="Picture 4" descr="http://www.emirdag.web.tr/upload/resimler/haber/pusula_yon_bulma.jpg">
            <a:extLst>
              <a:ext uri="{FF2B5EF4-FFF2-40B4-BE49-F238E27FC236}">
                <a16:creationId xmlns:a16="http://schemas.microsoft.com/office/drawing/2014/main" id="{DFB963BF-A8B1-490C-8777-8A9315AF9C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463" y="1916113"/>
            <a:ext cx="4427537" cy="468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4 Metin kutusu">
            <a:extLst>
              <a:ext uri="{FF2B5EF4-FFF2-40B4-BE49-F238E27FC236}">
                <a16:creationId xmlns:a16="http://schemas.microsoft.com/office/drawing/2014/main" id="{476E84CA-600B-4F21-BA82-FE9B079976BE}"/>
              </a:ext>
            </a:extLst>
          </p:cNvPr>
          <p:cNvSpPr txBox="1"/>
          <p:nvPr/>
        </p:nvSpPr>
        <p:spPr>
          <a:xfrm>
            <a:off x="0" y="1773238"/>
            <a:ext cx="4643438" cy="5837237"/>
          </a:xfrm>
          <a:prstGeom prst="rect">
            <a:avLst/>
          </a:prstGeom>
          <a:noFill/>
        </p:spPr>
        <p:txBody>
          <a:bodyPr>
            <a:spAutoFit/>
          </a:bodyPr>
          <a:lstStyle/>
          <a:p>
            <a:pPr lvl="2" fontAlgn="auto">
              <a:spcBef>
                <a:spcPts val="0"/>
              </a:spcBef>
              <a:spcAft>
                <a:spcPts val="0"/>
              </a:spcAft>
              <a:defRPr/>
            </a:pPr>
            <a:r>
              <a:rPr lang="tr-TR" sz="2800" dirty="0">
                <a:solidFill>
                  <a:srgbClr val="002060"/>
                </a:solidFill>
                <a:latin typeface="+mn-lt"/>
                <a:cs typeface="+mn-cs"/>
              </a:rPr>
              <a:t>ARA YÖNLER :</a:t>
            </a:r>
          </a:p>
          <a:p>
            <a:pPr marL="342900" indent="-342900" fontAlgn="auto">
              <a:spcBef>
                <a:spcPts val="0"/>
              </a:spcBef>
              <a:spcAft>
                <a:spcPts val="0"/>
              </a:spcAft>
              <a:buFontTx/>
              <a:buAutoNum type="arabicParenR"/>
              <a:defRPr/>
            </a:pPr>
            <a:r>
              <a:rPr lang="tr-TR" sz="2800" dirty="0">
                <a:latin typeface="+mn-lt"/>
                <a:cs typeface="+mn-cs"/>
              </a:rPr>
              <a:t>KUZEY  ile DOĞU arasında olan yön </a:t>
            </a:r>
            <a:r>
              <a:rPr lang="tr-TR" sz="2800" dirty="0">
                <a:solidFill>
                  <a:schemeClr val="accent5">
                    <a:lumMod val="75000"/>
                  </a:schemeClr>
                </a:solidFill>
                <a:latin typeface="+mn-lt"/>
                <a:cs typeface="+mn-cs"/>
              </a:rPr>
              <a:t>KUZEYDOĞU</a:t>
            </a:r>
            <a:r>
              <a:rPr lang="tr-TR" sz="2800" dirty="0">
                <a:latin typeface="+mn-lt"/>
                <a:cs typeface="+mn-cs"/>
              </a:rPr>
              <a:t>’ dur.</a:t>
            </a:r>
          </a:p>
          <a:p>
            <a:pPr marL="342900" indent="-342900" fontAlgn="auto">
              <a:spcBef>
                <a:spcPts val="0"/>
              </a:spcBef>
              <a:spcAft>
                <a:spcPts val="0"/>
              </a:spcAft>
              <a:defRPr/>
            </a:pPr>
            <a:r>
              <a:rPr lang="tr-TR" sz="2800" dirty="0">
                <a:latin typeface="+mn-lt"/>
                <a:cs typeface="+mn-cs"/>
              </a:rPr>
              <a:t>2) KUZEY  ile BATI arasında olan yön </a:t>
            </a:r>
            <a:r>
              <a:rPr lang="tr-TR" sz="2800" dirty="0">
                <a:solidFill>
                  <a:schemeClr val="accent6">
                    <a:lumMod val="75000"/>
                  </a:schemeClr>
                </a:solidFill>
                <a:latin typeface="+mn-lt"/>
                <a:cs typeface="+mn-cs"/>
              </a:rPr>
              <a:t>KUZEYBATI</a:t>
            </a:r>
            <a:r>
              <a:rPr lang="tr-TR" sz="2800" dirty="0">
                <a:latin typeface="+mn-lt"/>
                <a:cs typeface="+mn-cs"/>
              </a:rPr>
              <a:t>’ dır.</a:t>
            </a:r>
          </a:p>
          <a:p>
            <a:pPr marL="342900" indent="-342900" fontAlgn="auto">
              <a:spcBef>
                <a:spcPts val="0"/>
              </a:spcBef>
              <a:spcAft>
                <a:spcPts val="0"/>
              </a:spcAft>
              <a:defRPr/>
            </a:pPr>
            <a:r>
              <a:rPr lang="tr-TR" sz="2800" dirty="0">
                <a:latin typeface="+mn-lt"/>
                <a:cs typeface="+mn-cs"/>
              </a:rPr>
              <a:t>3) GÜNEY ile DOĞU arasında olan yön </a:t>
            </a:r>
            <a:r>
              <a:rPr lang="tr-TR" sz="2800" dirty="0">
                <a:solidFill>
                  <a:schemeClr val="accent4">
                    <a:lumMod val="50000"/>
                  </a:schemeClr>
                </a:solidFill>
                <a:latin typeface="+mn-lt"/>
                <a:cs typeface="+mn-cs"/>
              </a:rPr>
              <a:t>GÜNEYDOĞU</a:t>
            </a:r>
            <a:r>
              <a:rPr lang="tr-TR" sz="2800" dirty="0">
                <a:latin typeface="+mn-lt"/>
                <a:cs typeface="+mn-cs"/>
              </a:rPr>
              <a:t>’ dur.</a:t>
            </a:r>
          </a:p>
          <a:p>
            <a:pPr marL="342900" indent="-342900" fontAlgn="auto">
              <a:spcBef>
                <a:spcPts val="0"/>
              </a:spcBef>
              <a:spcAft>
                <a:spcPts val="0"/>
              </a:spcAft>
              <a:defRPr/>
            </a:pPr>
            <a:r>
              <a:rPr lang="tr-TR" sz="2800" dirty="0">
                <a:latin typeface="+mn-lt"/>
                <a:cs typeface="+mn-cs"/>
              </a:rPr>
              <a:t>4) ) GÜNEY ile BATI arasında olan yön </a:t>
            </a:r>
            <a:r>
              <a:rPr lang="tr-TR" sz="2800" dirty="0">
                <a:solidFill>
                  <a:schemeClr val="accent3">
                    <a:lumMod val="50000"/>
                  </a:schemeClr>
                </a:solidFill>
                <a:latin typeface="+mn-lt"/>
                <a:cs typeface="+mn-cs"/>
              </a:rPr>
              <a:t>GÜNEYBATI</a:t>
            </a:r>
            <a:r>
              <a:rPr lang="tr-TR" sz="2800" dirty="0">
                <a:latin typeface="+mn-lt"/>
                <a:cs typeface="+mn-cs"/>
              </a:rPr>
              <a:t>’ dır.</a:t>
            </a:r>
          </a:p>
          <a:p>
            <a:pPr marL="342900" indent="-342900" fontAlgn="auto">
              <a:spcBef>
                <a:spcPts val="0"/>
              </a:spcBef>
              <a:spcAft>
                <a:spcPts val="0"/>
              </a:spcAft>
              <a:defRPr/>
            </a:pPr>
            <a:endParaRPr lang="tr-TR" sz="2800" dirty="0">
              <a:latin typeface="+mn-lt"/>
              <a:cs typeface="+mn-cs"/>
            </a:endParaRPr>
          </a:p>
        </p:txBody>
      </p:sp>
      <p:sp>
        <p:nvSpPr>
          <p:cNvPr id="6" name="5 Slayt Numarası Yer Tutucusu">
            <a:extLst>
              <a:ext uri="{FF2B5EF4-FFF2-40B4-BE49-F238E27FC236}">
                <a16:creationId xmlns:a16="http://schemas.microsoft.com/office/drawing/2014/main" id="{794A45E4-8975-4F18-AB2C-EE0D28A11DDC}"/>
              </a:ext>
            </a:extLst>
          </p:cNvPr>
          <p:cNvSpPr>
            <a:spLocks noGrp="1"/>
          </p:cNvSpPr>
          <p:nvPr>
            <p:ph type="sldNum" sz="quarter" idx="12"/>
          </p:nvPr>
        </p:nvSpPr>
        <p:spPr/>
        <p:txBody>
          <a:bodyPr/>
          <a:lstStyle>
            <a:lvl1pPr>
              <a:defRPr>
                <a:solidFill>
                  <a:schemeClr val="tx1"/>
                </a:solidFill>
                <a:latin typeface="Constantia" panose="02030602050306030303" pitchFamily="18" charset="0"/>
                <a:cs typeface="Arial" panose="020B0604020202020204" pitchFamily="34" charset="0"/>
              </a:defRPr>
            </a:lvl1pPr>
            <a:lvl2pPr marL="742950" indent="-285750">
              <a:defRPr>
                <a:solidFill>
                  <a:schemeClr val="tx1"/>
                </a:solidFill>
                <a:latin typeface="Constantia" panose="02030602050306030303" pitchFamily="18" charset="0"/>
                <a:cs typeface="Arial" panose="020B0604020202020204" pitchFamily="34" charset="0"/>
              </a:defRPr>
            </a:lvl2pPr>
            <a:lvl3pPr marL="1143000" indent="-228600">
              <a:defRPr>
                <a:solidFill>
                  <a:schemeClr val="tx1"/>
                </a:solidFill>
                <a:latin typeface="Constantia" panose="02030602050306030303" pitchFamily="18" charset="0"/>
                <a:cs typeface="Arial" panose="020B0604020202020204" pitchFamily="34" charset="0"/>
              </a:defRPr>
            </a:lvl3pPr>
            <a:lvl4pPr marL="1600200" indent="-228600">
              <a:defRPr>
                <a:solidFill>
                  <a:schemeClr val="tx1"/>
                </a:solidFill>
                <a:latin typeface="Constantia" panose="02030602050306030303" pitchFamily="18" charset="0"/>
                <a:cs typeface="Arial" panose="020B0604020202020204" pitchFamily="34" charset="0"/>
              </a:defRPr>
            </a:lvl4pPr>
            <a:lvl5pPr marL="2057400" indent="-228600">
              <a:defRPr>
                <a:solidFill>
                  <a:schemeClr val="tx1"/>
                </a:solidFill>
                <a:latin typeface="Constantia" panose="02030602050306030303" pitchFamily="18" charset="0"/>
                <a:cs typeface="Arial" panose="020B0604020202020204" pitchFamily="34" charset="0"/>
              </a:defRPr>
            </a:lvl5pPr>
            <a:lvl6pPr marL="25146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6pPr>
            <a:lvl7pPr marL="29718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7pPr>
            <a:lvl8pPr marL="34290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8pPr>
            <a:lvl9pPr marL="38862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9pPr>
          </a:lstStyle>
          <a:p>
            <a:fld id="{4359721E-0825-4D36-9501-AF4249CAD3A9}" type="slidenum">
              <a:rPr lang="tr-TR" altLang="tr-TR">
                <a:solidFill>
                  <a:srgbClr val="898989"/>
                </a:solidFill>
              </a:rPr>
              <a:pPr/>
              <a:t>5</a:t>
            </a:fld>
            <a:endParaRPr lang="tr-TR" altLang="tr-TR">
              <a:solidFill>
                <a:srgbClr val="898989"/>
              </a:solidFill>
            </a:endParaRPr>
          </a:p>
        </p:txBody>
      </p:sp>
    </p:spTree>
  </p:cSld>
  <p:clrMapOvr>
    <a:masterClrMapping/>
  </p:clrMapOvr>
  <p:transition spd="slow">
    <p:wipe dir="d"/>
    <p:sndAc>
      <p:stSnd>
        <p:snd r:embed="rId2" name="arrow.wav"/>
      </p:stSnd>
    </p:sndAc>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a:extLst>
              <a:ext uri="{FF2B5EF4-FFF2-40B4-BE49-F238E27FC236}">
                <a16:creationId xmlns:a16="http://schemas.microsoft.com/office/drawing/2014/main" id="{CC5ECC92-D72D-4895-9E03-2575B31CD848}"/>
              </a:ext>
            </a:extLst>
          </p:cNvPr>
          <p:cNvSpPr>
            <a:spLocks noGrp="1"/>
          </p:cNvSpPr>
          <p:nvPr>
            <p:ph type="title"/>
          </p:nvPr>
        </p:nvSpPr>
        <p:spPr>
          <a:xfrm>
            <a:off x="0" y="0"/>
            <a:ext cx="8686800" cy="6669088"/>
          </a:xfrm>
        </p:spPr>
        <p:txBody>
          <a:bodyPr rtlCol="0">
            <a:normAutofit fontScale="90000"/>
          </a:bodyPr>
          <a:lstStyle/>
          <a:p>
            <a:pPr fontAlgn="auto">
              <a:spcAft>
                <a:spcPts val="0"/>
              </a:spcAft>
              <a:defRPr/>
            </a:pPr>
            <a:br>
              <a:rPr lang="tr-TR" b="1" dirty="0"/>
            </a:br>
            <a:br>
              <a:rPr lang="tr-TR" b="1" dirty="0"/>
            </a:br>
            <a:r>
              <a:rPr lang="tr-TR" b="1" dirty="0"/>
              <a:t>Yönler, en güvenilir şekilde </a:t>
            </a:r>
            <a:r>
              <a:rPr lang="tr-TR" b="1" u="sng" dirty="0"/>
              <a:t>pusula</a:t>
            </a:r>
            <a:r>
              <a:rPr lang="tr-TR" b="1" dirty="0"/>
              <a:t> ile bulunur. </a:t>
            </a:r>
            <a:br>
              <a:rPr lang="tr-TR" b="1" dirty="0"/>
            </a:br>
            <a:br>
              <a:rPr lang="tr-TR" dirty="0"/>
            </a:br>
            <a:br>
              <a:rPr lang="tr-TR" dirty="0"/>
            </a:br>
            <a:br>
              <a:rPr lang="tr-TR" dirty="0"/>
            </a:br>
            <a:br>
              <a:rPr lang="tr-TR" dirty="0"/>
            </a:br>
            <a:br>
              <a:rPr lang="tr-TR" dirty="0"/>
            </a:br>
            <a:br>
              <a:rPr lang="tr-TR" dirty="0"/>
            </a:br>
            <a:endParaRPr lang="tr-TR" dirty="0"/>
          </a:p>
        </p:txBody>
      </p:sp>
      <p:sp>
        <p:nvSpPr>
          <p:cNvPr id="19458" name="3 Metin kutusu">
            <a:extLst>
              <a:ext uri="{FF2B5EF4-FFF2-40B4-BE49-F238E27FC236}">
                <a16:creationId xmlns:a16="http://schemas.microsoft.com/office/drawing/2014/main" id="{06C9F604-34F0-4230-A0B2-3BE96A5988D6}"/>
              </a:ext>
            </a:extLst>
          </p:cNvPr>
          <p:cNvSpPr txBox="1">
            <a:spLocks noChangeArrowheads="1"/>
          </p:cNvSpPr>
          <p:nvPr/>
        </p:nvSpPr>
        <p:spPr bwMode="auto">
          <a:xfrm>
            <a:off x="971550" y="2781300"/>
            <a:ext cx="76327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nstantia" panose="02030602050306030303" pitchFamily="18" charset="0"/>
                <a:cs typeface="Arial" panose="020B0604020202020204" pitchFamily="34" charset="0"/>
              </a:defRPr>
            </a:lvl1pPr>
            <a:lvl2pPr marL="742950" indent="-285750">
              <a:defRPr>
                <a:solidFill>
                  <a:schemeClr val="tx1"/>
                </a:solidFill>
                <a:latin typeface="Constantia" panose="02030602050306030303" pitchFamily="18" charset="0"/>
                <a:cs typeface="Arial" panose="020B0604020202020204" pitchFamily="34" charset="0"/>
              </a:defRPr>
            </a:lvl2pPr>
            <a:lvl3pPr marL="1143000" indent="-228600">
              <a:defRPr>
                <a:solidFill>
                  <a:schemeClr val="tx1"/>
                </a:solidFill>
                <a:latin typeface="Constantia" panose="02030602050306030303" pitchFamily="18" charset="0"/>
                <a:cs typeface="Arial" panose="020B0604020202020204" pitchFamily="34" charset="0"/>
              </a:defRPr>
            </a:lvl3pPr>
            <a:lvl4pPr marL="1600200" indent="-228600">
              <a:defRPr>
                <a:solidFill>
                  <a:schemeClr val="tx1"/>
                </a:solidFill>
                <a:latin typeface="Constantia" panose="02030602050306030303" pitchFamily="18" charset="0"/>
                <a:cs typeface="Arial" panose="020B0604020202020204" pitchFamily="34" charset="0"/>
              </a:defRPr>
            </a:lvl4pPr>
            <a:lvl5pPr marL="2057400" indent="-228600">
              <a:defRPr>
                <a:solidFill>
                  <a:schemeClr val="tx1"/>
                </a:solidFill>
                <a:latin typeface="Constantia" panose="02030602050306030303" pitchFamily="18" charset="0"/>
                <a:cs typeface="Arial" panose="020B0604020202020204" pitchFamily="34" charset="0"/>
              </a:defRPr>
            </a:lvl5pPr>
            <a:lvl6pPr marL="25146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6pPr>
            <a:lvl7pPr marL="29718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7pPr>
            <a:lvl8pPr marL="34290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8pPr>
            <a:lvl9pPr marL="38862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9pPr>
          </a:lstStyle>
          <a:p>
            <a:r>
              <a:rPr lang="tr-TR" altLang="tr-TR" sz="4000"/>
              <a:t>Şimdi pusulada yönümüzü nasıl</a:t>
            </a:r>
          </a:p>
          <a:p>
            <a:r>
              <a:rPr lang="tr-TR" altLang="tr-TR" sz="4000"/>
              <a:t>bulacağımızı öğrenelim!</a:t>
            </a:r>
          </a:p>
          <a:p>
            <a:endParaRPr lang="tr-TR" altLang="tr-TR" sz="4000"/>
          </a:p>
        </p:txBody>
      </p:sp>
      <p:sp>
        <p:nvSpPr>
          <p:cNvPr id="5" name="4 Slayt Numarası Yer Tutucusu">
            <a:extLst>
              <a:ext uri="{FF2B5EF4-FFF2-40B4-BE49-F238E27FC236}">
                <a16:creationId xmlns:a16="http://schemas.microsoft.com/office/drawing/2014/main" id="{D314F35A-D4E1-4165-BBA1-54BCBFF7FC7F}"/>
              </a:ext>
            </a:extLst>
          </p:cNvPr>
          <p:cNvSpPr>
            <a:spLocks noGrp="1"/>
          </p:cNvSpPr>
          <p:nvPr>
            <p:ph type="sldNum" sz="quarter" idx="12"/>
          </p:nvPr>
        </p:nvSpPr>
        <p:spPr/>
        <p:txBody>
          <a:bodyPr/>
          <a:lstStyle>
            <a:lvl1pPr>
              <a:defRPr>
                <a:solidFill>
                  <a:schemeClr val="tx1"/>
                </a:solidFill>
                <a:latin typeface="Constantia" panose="02030602050306030303" pitchFamily="18" charset="0"/>
                <a:cs typeface="Arial" panose="020B0604020202020204" pitchFamily="34" charset="0"/>
              </a:defRPr>
            </a:lvl1pPr>
            <a:lvl2pPr marL="742950" indent="-285750">
              <a:defRPr>
                <a:solidFill>
                  <a:schemeClr val="tx1"/>
                </a:solidFill>
                <a:latin typeface="Constantia" panose="02030602050306030303" pitchFamily="18" charset="0"/>
                <a:cs typeface="Arial" panose="020B0604020202020204" pitchFamily="34" charset="0"/>
              </a:defRPr>
            </a:lvl2pPr>
            <a:lvl3pPr marL="1143000" indent="-228600">
              <a:defRPr>
                <a:solidFill>
                  <a:schemeClr val="tx1"/>
                </a:solidFill>
                <a:latin typeface="Constantia" panose="02030602050306030303" pitchFamily="18" charset="0"/>
                <a:cs typeface="Arial" panose="020B0604020202020204" pitchFamily="34" charset="0"/>
              </a:defRPr>
            </a:lvl3pPr>
            <a:lvl4pPr marL="1600200" indent="-228600">
              <a:defRPr>
                <a:solidFill>
                  <a:schemeClr val="tx1"/>
                </a:solidFill>
                <a:latin typeface="Constantia" panose="02030602050306030303" pitchFamily="18" charset="0"/>
                <a:cs typeface="Arial" panose="020B0604020202020204" pitchFamily="34" charset="0"/>
              </a:defRPr>
            </a:lvl4pPr>
            <a:lvl5pPr marL="2057400" indent="-228600">
              <a:defRPr>
                <a:solidFill>
                  <a:schemeClr val="tx1"/>
                </a:solidFill>
                <a:latin typeface="Constantia" panose="02030602050306030303" pitchFamily="18" charset="0"/>
                <a:cs typeface="Arial" panose="020B0604020202020204" pitchFamily="34" charset="0"/>
              </a:defRPr>
            </a:lvl5pPr>
            <a:lvl6pPr marL="25146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6pPr>
            <a:lvl7pPr marL="29718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7pPr>
            <a:lvl8pPr marL="34290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8pPr>
            <a:lvl9pPr marL="38862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9pPr>
          </a:lstStyle>
          <a:p>
            <a:fld id="{CB158C16-AA1F-4C8F-82F0-7437505D0152}" type="slidenum">
              <a:rPr lang="tr-TR" altLang="tr-TR">
                <a:solidFill>
                  <a:srgbClr val="898989"/>
                </a:solidFill>
              </a:rPr>
              <a:pPr/>
              <a:t>6</a:t>
            </a:fld>
            <a:endParaRPr lang="tr-TR" altLang="tr-TR">
              <a:solidFill>
                <a:srgbClr val="898989"/>
              </a:solidFill>
            </a:endParaRPr>
          </a:p>
        </p:txBody>
      </p:sp>
    </p:spTree>
  </p:cSld>
  <p:clrMapOvr>
    <a:masterClrMapping/>
  </p:clrMapOvr>
  <p:transition spd="slow">
    <p:wipe dir="r"/>
    <p:sndAc>
      <p:stSnd>
        <p:snd r:embed="rId2" name="hammer.wav"/>
      </p:stSnd>
    </p:sndAc>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a:extLst>
              <a:ext uri="{FF2B5EF4-FFF2-40B4-BE49-F238E27FC236}">
                <a16:creationId xmlns:a16="http://schemas.microsoft.com/office/drawing/2014/main" id="{6BD56765-B102-45D6-A4A3-BDBACF21700F}"/>
              </a:ext>
            </a:extLst>
          </p:cNvPr>
          <p:cNvSpPr>
            <a:spLocks noGrp="1"/>
          </p:cNvSpPr>
          <p:nvPr>
            <p:ph type="title"/>
          </p:nvPr>
        </p:nvSpPr>
        <p:spPr>
          <a:xfrm>
            <a:off x="611188" y="274638"/>
            <a:ext cx="8075612" cy="3875087"/>
          </a:xfrm>
        </p:spPr>
        <p:txBody>
          <a:bodyPr rtlCol="0">
            <a:normAutofit fontScale="90000"/>
          </a:bodyPr>
          <a:lstStyle/>
          <a:p>
            <a:pPr fontAlgn="auto">
              <a:spcAft>
                <a:spcPts val="0"/>
              </a:spcAft>
              <a:defRPr/>
            </a:pPr>
            <a:r>
              <a:rPr lang="tr-TR" u="sng" dirty="0">
                <a:solidFill>
                  <a:schemeClr val="tx2"/>
                </a:solidFill>
              </a:rPr>
              <a:t>PUSULA YÖNTEMİ </a:t>
            </a:r>
            <a:br>
              <a:rPr lang="tr-TR" dirty="0"/>
            </a:br>
            <a:r>
              <a:rPr lang="tr-TR" dirty="0"/>
              <a:t>PUSULA ok yönünde her zaman KUZEY yönünü gösterir.</a:t>
            </a:r>
            <a:br>
              <a:rPr lang="tr-TR" dirty="0"/>
            </a:br>
            <a:r>
              <a:rPr lang="tr-TR" dirty="0"/>
              <a:t>Peki diğer yönleri hangileridir ?</a:t>
            </a:r>
            <a:br>
              <a:rPr lang="tr-TR" dirty="0"/>
            </a:br>
            <a:br>
              <a:rPr lang="tr-TR" dirty="0"/>
            </a:br>
            <a:r>
              <a:rPr lang="tr-TR" dirty="0"/>
              <a:t> </a:t>
            </a:r>
            <a:br>
              <a:rPr lang="tr-TR" dirty="0"/>
            </a:br>
            <a:endParaRPr lang="tr-TR" dirty="0"/>
          </a:p>
        </p:txBody>
      </p:sp>
      <p:pic>
        <p:nvPicPr>
          <p:cNvPr id="20482" name="Picture 12" descr="http://www.dersdestek.com/deneme/dersler/sosyal_bilgiler/sosyal_bilgiler4/unite2/resim/PUSULA.gif">
            <a:extLst>
              <a:ext uri="{FF2B5EF4-FFF2-40B4-BE49-F238E27FC236}">
                <a16:creationId xmlns:a16="http://schemas.microsoft.com/office/drawing/2014/main" id="{2CC9DA93-0BA8-41F5-AE30-B45CC1DC42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413" y="2536825"/>
            <a:ext cx="6732587" cy="432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3 Slayt Numarası Yer Tutucusu">
            <a:extLst>
              <a:ext uri="{FF2B5EF4-FFF2-40B4-BE49-F238E27FC236}">
                <a16:creationId xmlns:a16="http://schemas.microsoft.com/office/drawing/2014/main" id="{3C11030F-3201-4FC2-824E-8D40BD44031A}"/>
              </a:ext>
            </a:extLst>
          </p:cNvPr>
          <p:cNvSpPr>
            <a:spLocks noGrp="1"/>
          </p:cNvSpPr>
          <p:nvPr>
            <p:ph type="sldNum" sz="quarter" idx="12"/>
          </p:nvPr>
        </p:nvSpPr>
        <p:spPr/>
        <p:txBody>
          <a:bodyPr/>
          <a:lstStyle>
            <a:lvl1pPr>
              <a:defRPr>
                <a:solidFill>
                  <a:schemeClr val="tx1"/>
                </a:solidFill>
                <a:latin typeface="Constantia" panose="02030602050306030303" pitchFamily="18" charset="0"/>
                <a:cs typeface="Arial" panose="020B0604020202020204" pitchFamily="34" charset="0"/>
              </a:defRPr>
            </a:lvl1pPr>
            <a:lvl2pPr marL="742950" indent="-285750">
              <a:defRPr>
                <a:solidFill>
                  <a:schemeClr val="tx1"/>
                </a:solidFill>
                <a:latin typeface="Constantia" panose="02030602050306030303" pitchFamily="18" charset="0"/>
                <a:cs typeface="Arial" panose="020B0604020202020204" pitchFamily="34" charset="0"/>
              </a:defRPr>
            </a:lvl2pPr>
            <a:lvl3pPr marL="1143000" indent="-228600">
              <a:defRPr>
                <a:solidFill>
                  <a:schemeClr val="tx1"/>
                </a:solidFill>
                <a:latin typeface="Constantia" panose="02030602050306030303" pitchFamily="18" charset="0"/>
                <a:cs typeface="Arial" panose="020B0604020202020204" pitchFamily="34" charset="0"/>
              </a:defRPr>
            </a:lvl3pPr>
            <a:lvl4pPr marL="1600200" indent="-228600">
              <a:defRPr>
                <a:solidFill>
                  <a:schemeClr val="tx1"/>
                </a:solidFill>
                <a:latin typeface="Constantia" panose="02030602050306030303" pitchFamily="18" charset="0"/>
                <a:cs typeface="Arial" panose="020B0604020202020204" pitchFamily="34" charset="0"/>
              </a:defRPr>
            </a:lvl4pPr>
            <a:lvl5pPr marL="2057400" indent="-228600">
              <a:defRPr>
                <a:solidFill>
                  <a:schemeClr val="tx1"/>
                </a:solidFill>
                <a:latin typeface="Constantia" panose="02030602050306030303" pitchFamily="18" charset="0"/>
                <a:cs typeface="Arial" panose="020B0604020202020204" pitchFamily="34" charset="0"/>
              </a:defRPr>
            </a:lvl5pPr>
            <a:lvl6pPr marL="25146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6pPr>
            <a:lvl7pPr marL="29718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7pPr>
            <a:lvl8pPr marL="34290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8pPr>
            <a:lvl9pPr marL="38862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9pPr>
          </a:lstStyle>
          <a:p>
            <a:fld id="{81C049DD-CD7E-4B0C-A567-8CFA92778F8D}" type="slidenum">
              <a:rPr lang="tr-TR" altLang="tr-TR">
                <a:solidFill>
                  <a:srgbClr val="898989"/>
                </a:solidFill>
              </a:rPr>
              <a:pPr/>
              <a:t>7</a:t>
            </a:fld>
            <a:endParaRPr lang="tr-TR" altLang="tr-TR">
              <a:solidFill>
                <a:srgbClr val="898989"/>
              </a:solidFill>
            </a:endParaRPr>
          </a:p>
        </p:txBody>
      </p:sp>
    </p:spTree>
  </p:cSld>
  <p:clrMapOvr>
    <a:masterClrMapping/>
  </p:clrMapOvr>
  <p:transition spd="slow">
    <p:wipe dir="u"/>
    <p:sndAc>
      <p:stSnd>
        <p:snd r:embed="rId2" name="breeze.wav"/>
      </p:stSnd>
    </p:sndAc>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a:extLst>
              <a:ext uri="{FF2B5EF4-FFF2-40B4-BE49-F238E27FC236}">
                <a16:creationId xmlns:a16="http://schemas.microsoft.com/office/drawing/2014/main" id="{3F8C0C4C-3F3E-4978-A752-C849C59E9EC2}"/>
              </a:ext>
            </a:extLst>
          </p:cNvPr>
          <p:cNvSpPr>
            <a:spLocks noGrp="1"/>
          </p:cNvSpPr>
          <p:nvPr>
            <p:ph type="title"/>
          </p:nvPr>
        </p:nvSpPr>
        <p:spPr>
          <a:xfrm>
            <a:off x="755650" y="0"/>
            <a:ext cx="7561263" cy="2636838"/>
          </a:xfrm>
        </p:spPr>
        <p:txBody>
          <a:bodyPr rtlCol="0">
            <a:normAutofit fontScale="90000"/>
          </a:bodyPr>
          <a:lstStyle/>
          <a:p>
            <a:pPr fontAlgn="auto">
              <a:spcAft>
                <a:spcPts val="0"/>
              </a:spcAft>
              <a:defRPr/>
            </a:pPr>
            <a:r>
              <a:rPr lang="tr-TR" dirty="0"/>
              <a:t>PUSULA’ </a:t>
            </a:r>
            <a:r>
              <a:rPr lang="tr-TR" dirty="0" err="1"/>
              <a:t>yı</a:t>
            </a:r>
            <a:r>
              <a:rPr lang="tr-TR" dirty="0"/>
              <a:t> tanıyalım:</a:t>
            </a:r>
            <a:br>
              <a:rPr lang="tr-TR" dirty="0"/>
            </a:br>
            <a:br>
              <a:rPr lang="tr-TR" dirty="0"/>
            </a:br>
            <a:br>
              <a:rPr lang="tr-TR" dirty="0"/>
            </a:br>
            <a:endParaRPr lang="tr-TR" dirty="0"/>
          </a:p>
        </p:txBody>
      </p:sp>
      <p:sp>
        <p:nvSpPr>
          <p:cNvPr id="3" name="2 İçerik Yer Tutucusu">
            <a:extLst>
              <a:ext uri="{FF2B5EF4-FFF2-40B4-BE49-F238E27FC236}">
                <a16:creationId xmlns:a16="http://schemas.microsoft.com/office/drawing/2014/main" id="{04F5D255-7E25-4358-9D89-00305069F1B0}"/>
              </a:ext>
            </a:extLst>
          </p:cNvPr>
          <p:cNvSpPr>
            <a:spLocks noGrp="1"/>
          </p:cNvSpPr>
          <p:nvPr>
            <p:ph sz="half" idx="1"/>
          </p:nvPr>
        </p:nvSpPr>
        <p:spPr>
          <a:xfrm>
            <a:off x="0" y="692150"/>
            <a:ext cx="5219700" cy="6165850"/>
          </a:xfrm>
        </p:spPr>
        <p:txBody>
          <a:bodyPr rtlCol="0">
            <a:normAutofit fontScale="92500" lnSpcReduction="20000"/>
          </a:bodyPr>
          <a:lstStyle/>
          <a:p>
            <a:pPr fontAlgn="auto">
              <a:spcAft>
                <a:spcPts val="0"/>
              </a:spcAft>
              <a:buFont typeface="Arial" panose="020B0604020202020204" pitchFamily="34" charset="0"/>
              <a:buNone/>
              <a:defRPr/>
            </a:pPr>
            <a:r>
              <a:rPr lang="tr-TR" b="1" dirty="0"/>
              <a:t> * Pusula, şekil olarak saate benzer.</a:t>
            </a:r>
          </a:p>
          <a:p>
            <a:pPr fontAlgn="auto">
              <a:spcAft>
                <a:spcPts val="0"/>
              </a:spcAft>
              <a:buFont typeface="Arial" charset="0"/>
              <a:buChar char="•"/>
              <a:defRPr/>
            </a:pPr>
            <a:r>
              <a:rPr lang="tr-TR" b="1" dirty="0"/>
              <a:t>Ortasında sağa, sola hareket eden bir ibre vardır. Bu ibrenin bir ucu renklidir. </a:t>
            </a:r>
          </a:p>
          <a:p>
            <a:pPr fontAlgn="auto">
              <a:spcAft>
                <a:spcPts val="0"/>
              </a:spcAft>
              <a:buFont typeface="Arial" charset="0"/>
              <a:buChar char="•"/>
              <a:defRPr/>
            </a:pPr>
            <a:r>
              <a:rPr lang="tr-TR" b="1" dirty="0"/>
              <a:t>Pusulanın renkli olan bu ucu, her zaman kuzeyi gösterir.</a:t>
            </a:r>
          </a:p>
          <a:p>
            <a:pPr fontAlgn="auto">
              <a:spcAft>
                <a:spcPts val="0"/>
              </a:spcAft>
              <a:buFont typeface="Arial" charset="0"/>
              <a:buChar char="•"/>
              <a:defRPr/>
            </a:pPr>
            <a:r>
              <a:rPr lang="tr-TR" b="1" dirty="0"/>
              <a:t>Kuzey yönü belirlenince  diğer yönler kolayca bulunur.</a:t>
            </a:r>
          </a:p>
          <a:p>
            <a:pPr fontAlgn="auto">
              <a:spcAft>
                <a:spcPts val="0"/>
              </a:spcAft>
              <a:buFont typeface="Arial" charset="0"/>
              <a:buChar char="•"/>
              <a:defRPr/>
            </a:pPr>
            <a:r>
              <a:rPr lang="tr-TR" b="1" dirty="0"/>
              <a:t>Yüzümüzü kuzeye dönersek, arkamız güney, sağımız doğu, solumuz ise batı olur. </a:t>
            </a:r>
          </a:p>
          <a:p>
            <a:pPr fontAlgn="auto">
              <a:spcAft>
                <a:spcPts val="0"/>
              </a:spcAft>
              <a:buFont typeface="Arial" charset="0"/>
              <a:buChar char="•"/>
              <a:defRPr/>
            </a:pPr>
            <a:r>
              <a:rPr lang="tr-TR" b="1" dirty="0"/>
              <a:t>Ancak pusuladan doğru olarak yararlanmak için yatay olarak tutulmasına dikkat edilmelidir.</a:t>
            </a:r>
            <a:endParaRPr lang="tr-TR" dirty="0"/>
          </a:p>
        </p:txBody>
      </p:sp>
      <p:pic>
        <p:nvPicPr>
          <p:cNvPr id="21507" name="Picture 2" descr="http://t0.gstatic.com/images?q=tbn:ANd9GcSAR_BWAYnbfUSkUzYYmFVmUgQvSpKrmjg0Wqc0wUehqPj1M80O">
            <a:extLst>
              <a:ext uri="{FF2B5EF4-FFF2-40B4-BE49-F238E27FC236}">
                <a16:creationId xmlns:a16="http://schemas.microsoft.com/office/drawing/2014/main" id="{8A7668B1-FD90-4205-9F9A-F118A53B9B18}"/>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003800" y="1844675"/>
            <a:ext cx="3879850" cy="3879850"/>
          </a:xfrm>
        </p:spPr>
      </p:pic>
      <p:sp>
        <p:nvSpPr>
          <p:cNvPr id="21508" name="5 Dikdörtgen">
            <a:extLst>
              <a:ext uri="{FF2B5EF4-FFF2-40B4-BE49-F238E27FC236}">
                <a16:creationId xmlns:a16="http://schemas.microsoft.com/office/drawing/2014/main" id="{35A5FE73-F965-40B7-B69D-A15D71CDC54D}"/>
              </a:ext>
            </a:extLst>
          </p:cNvPr>
          <p:cNvSpPr>
            <a:spLocks noChangeArrowheads="1"/>
          </p:cNvSpPr>
          <p:nvPr/>
        </p:nvSpPr>
        <p:spPr bwMode="auto">
          <a:xfrm flipH="1">
            <a:off x="6084888" y="6092825"/>
            <a:ext cx="24479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nstantia" panose="02030602050306030303" pitchFamily="18" charset="0"/>
                <a:cs typeface="Arial" panose="020B0604020202020204" pitchFamily="34" charset="0"/>
              </a:defRPr>
            </a:lvl1pPr>
            <a:lvl2pPr marL="742950" indent="-285750">
              <a:defRPr>
                <a:solidFill>
                  <a:schemeClr val="tx1"/>
                </a:solidFill>
                <a:latin typeface="Constantia" panose="02030602050306030303" pitchFamily="18" charset="0"/>
                <a:cs typeface="Arial" panose="020B0604020202020204" pitchFamily="34" charset="0"/>
              </a:defRPr>
            </a:lvl2pPr>
            <a:lvl3pPr marL="1143000" indent="-228600">
              <a:defRPr>
                <a:solidFill>
                  <a:schemeClr val="tx1"/>
                </a:solidFill>
                <a:latin typeface="Constantia" panose="02030602050306030303" pitchFamily="18" charset="0"/>
                <a:cs typeface="Arial" panose="020B0604020202020204" pitchFamily="34" charset="0"/>
              </a:defRPr>
            </a:lvl3pPr>
            <a:lvl4pPr marL="1600200" indent="-228600">
              <a:defRPr>
                <a:solidFill>
                  <a:schemeClr val="tx1"/>
                </a:solidFill>
                <a:latin typeface="Constantia" panose="02030602050306030303" pitchFamily="18" charset="0"/>
                <a:cs typeface="Arial" panose="020B0604020202020204" pitchFamily="34" charset="0"/>
              </a:defRPr>
            </a:lvl4pPr>
            <a:lvl5pPr marL="2057400" indent="-228600">
              <a:defRPr>
                <a:solidFill>
                  <a:schemeClr val="tx1"/>
                </a:solidFill>
                <a:latin typeface="Constantia" panose="02030602050306030303" pitchFamily="18" charset="0"/>
                <a:cs typeface="Arial" panose="020B0604020202020204" pitchFamily="34" charset="0"/>
              </a:defRPr>
            </a:lvl5pPr>
            <a:lvl6pPr marL="25146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6pPr>
            <a:lvl7pPr marL="29718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7pPr>
            <a:lvl8pPr marL="34290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8pPr>
            <a:lvl9pPr marL="38862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9pPr>
          </a:lstStyle>
          <a:p>
            <a:r>
              <a:rPr lang="tr-TR" altLang="tr-TR"/>
              <a:t>Yukarıda bir pusula görüyorsunuz</a:t>
            </a:r>
          </a:p>
        </p:txBody>
      </p:sp>
      <p:sp>
        <p:nvSpPr>
          <p:cNvPr id="7" name="6 Slayt Numarası Yer Tutucusu">
            <a:extLst>
              <a:ext uri="{FF2B5EF4-FFF2-40B4-BE49-F238E27FC236}">
                <a16:creationId xmlns:a16="http://schemas.microsoft.com/office/drawing/2014/main" id="{74AA3CBC-E115-471D-846B-58EE60EE1A03}"/>
              </a:ext>
            </a:extLst>
          </p:cNvPr>
          <p:cNvSpPr>
            <a:spLocks noGrp="1"/>
          </p:cNvSpPr>
          <p:nvPr>
            <p:ph type="sldNum" sz="quarter" idx="12"/>
          </p:nvPr>
        </p:nvSpPr>
        <p:spPr>
          <a:xfrm>
            <a:off x="5867400" y="4365625"/>
            <a:ext cx="1800225" cy="1511300"/>
          </a:xfrm>
        </p:spPr>
        <p:txBody>
          <a:bodyPr/>
          <a:lstStyle>
            <a:lvl1pPr>
              <a:defRPr>
                <a:solidFill>
                  <a:schemeClr val="tx1"/>
                </a:solidFill>
                <a:latin typeface="Constantia" panose="02030602050306030303" pitchFamily="18" charset="0"/>
                <a:cs typeface="Arial" panose="020B0604020202020204" pitchFamily="34" charset="0"/>
              </a:defRPr>
            </a:lvl1pPr>
            <a:lvl2pPr marL="742950" indent="-285750">
              <a:defRPr>
                <a:solidFill>
                  <a:schemeClr val="tx1"/>
                </a:solidFill>
                <a:latin typeface="Constantia" panose="02030602050306030303" pitchFamily="18" charset="0"/>
                <a:cs typeface="Arial" panose="020B0604020202020204" pitchFamily="34" charset="0"/>
              </a:defRPr>
            </a:lvl2pPr>
            <a:lvl3pPr marL="1143000" indent="-228600">
              <a:defRPr>
                <a:solidFill>
                  <a:schemeClr val="tx1"/>
                </a:solidFill>
                <a:latin typeface="Constantia" panose="02030602050306030303" pitchFamily="18" charset="0"/>
                <a:cs typeface="Arial" panose="020B0604020202020204" pitchFamily="34" charset="0"/>
              </a:defRPr>
            </a:lvl3pPr>
            <a:lvl4pPr marL="1600200" indent="-228600">
              <a:defRPr>
                <a:solidFill>
                  <a:schemeClr val="tx1"/>
                </a:solidFill>
                <a:latin typeface="Constantia" panose="02030602050306030303" pitchFamily="18" charset="0"/>
                <a:cs typeface="Arial" panose="020B0604020202020204" pitchFamily="34" charset="0"/>
              </a:defRPr>
            </a:lvl4pPr>
            <a:lvl5pPr marL="2057400" indent="-228600">
              <a:defRPr>
                <a:solidFill>
                  <a:schemeClr val="tx1"/>
                </a:solidFill>
                <a:latin typeface="Constantia" panose="02030602050306030303" pitchFamily="18" charset="0"/>
                <a:cs typeface="Arial" panose="020B0604020202020204" pitchFamily="34" charset="0"/>
              </a:defRPr>
            </a:lvl5pPr>
            <a:lvl6pPr marL="25146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6pPr>
            <a:lvl7pPr marL="29718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7pPr>
            <a:lvl8pPr marL="34290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8pPr>
            <a:lvl9pPr marL="38862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9pPr>
          </a:lstStyle>
          <a:p>
            <a:fld id="{C86C5537-4B98-4FA3-B4AB-A60E6645F5FE}" type="slidenum">
              <a:rPr lang="tr-TR" altLang="tr-TR">
                <a:solidFill>
                  <a:srgbClr val="898989"/>
                </a:solidFill>
              </a:rPr>
              <a:pPr/>
              <a:t>8</a:t>
            </a:fld>
            <a:endParaRPr lang="tr-TR" altLang="tr-TR">
              <a:solidFill>
                <a:srgbClr val="898989"/>
              </a:solidFill>
            </a:endParaRPr>
          </a:p>
        </p:txBody>
      </p:sp>
    </p:spTree>
  </p:cSld>
  <p:clrMapOvr>
    <a:masterClrMapping/>
  </p:clrMapOvr>
  <p:transition spd="slow">
    <p:dissolve/>
    <p:sndAc>
      <p:stSnd>
        <p:snd r:embed="rId2" name="camera.wav"/>
      </p:stSnd>
    </p:sndAc>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2" descr="1 Ayrıntılı Dünya Haritası Resimleri">
            <a:extLst>
              <a:ext uri="{FF2B5EF4-FFF2-40B4-BE49-F238E27FC236}">
                <a16:creationId xmlns:a16="http://schemas.microsoft.com/office/drawing/2014/main" id="{B3D2400A-7C1F-49E2-BE8D-D9266AED2F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763" y="377825"/>
            <a:ext cx="9012237" cy="648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0" name="Picture 2" descr="http://scs03.resimyukle.com/files/view/ryu.pho.img/487/40/johnny-bravo_3.jpg">
            <a:extLst>
              <a:ext uri="{FF2B5EF4-FFF2-40B4-BE49-F238E27FC236}">
                <a16:creationId xmlns:a16="http://schemas.microsoft.com/office/drawing/2014/main" id="{571B6C20-8DEC-4DC8-92A9-4B5341C7047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99000" y="2997200"/>
            <a:ext cx="4445000" cy="386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7 Dikdörtgen">
            <a:extLst>
              <a:ext uri="{FF2B5EF4-FFF2-40B4-BE49-F238E27FC236}">
                <a16:creationId xmlns:a16="http://schemas.microsoft.com/office/drawing/2014/main" id="{8019C81E-D835-40C9-8D46-8078401681A4}"/>
              </a:ext>
            </a:extLst>
          </p:cNvPr>
          <p:cNvSpPr>
            <a:spLocks noChangeArrowheads="1"/>
          </p:cNvSpPr>
          <p:nvPr/>
        </p:nvSpPr>
        <p:spPr bwMode="auto">
          <a:xfrm>
            <a:off x="395288" y="476250"/>
            <a:ext cx="8497887"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nstantia" panose="02030602050306030303" pitchFamily="18" charset="0"/>
                <a:cs typeface="Arial" panose="020B0604020202020204" pitchFamily="34" charset="0"/>
              </a:defRPr>
            </a:lvl1pPr>
            <a:lvl2pPr marL="742950" indent="-285750">
              <a:defRPr>
                <a:solidFill>
                  <a:schemeClr val="tx1"/>
                </a:solidFill>
                <a:latin typeface="Constantia" panose="02030602050306030303" pitchFamily="18" charset="0"/>
                <a:cs typeface="Arial" panose="020B0604020202020204" pitchFamily="34" charset="0"/>
              </a:defRPr>
            </a:lvl2pPr>
            <a:lvl3pPr marL="1143000" indent="-228600">
              <a:defRPr>
                <a:solidFill>
                  <a:schemeClr val="tx1"/>
                </a:solidFill>
                <a:latin typeface="Constantia" panose="02030602050306030303" pitchFamily="18" charset="0"/>
                <a:cs typeface="Arial" panose="020B0604020202020204" pitchFamily="34" charset="0"/>
              </a:defRPr>
            </a:lvl3pPr>
            <a:lvl4pPr marL="1600200" indent="-228600">
              <a:defRPr>
                <a:solidFill>
                  <a:schemeClr val="tx1"/>
                </a:solidFill>
                <a:latin typeface="Constantia" panose="02030602050306030303" pitchFamily="18" charset="0"/>
                <a:cs typeface="Arial" panose="020B0604020202020204" pitchFamily="34" charset="0"/>
              </a:defRPr>
            </a:lvl4pPr>
            <a:lvl5pPr marL="2057400" indent="-228600">
              <a:defRPr>
                <a:solidFill>
                  <a:schemeClr val="tx1"/>
                </a:solidFill>
                <a:latin typeface="Constantia" panose="02030602050306030303" pitchFamily="18" charset="0"/>
                <a:cs typeface="Arial" panose="020B0604020202020204" pitchFamily="34" charset="0"/>
              </a:defRPr>
            </a:lvl5pPr>
            <a:lvl6pPr marL="25146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6pPr>
            <a:lvl7pPr marL="29718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7pPr>
            <a:lvl8pPr marL="34290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8pPr>
            <a:lvl9pPr marL="38862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9pPr>
          </a:lstStyle>
          <a:p>
            <a:r>
              <a:rPr lang="tr-TR" altLang="tr-TR" sz="4400"/>
              <a:t>Gideceğim yönü kaybettim, yanımda pusulada yok!</a:t>
            </a:r>
            <a:br>
              <a:rPr lang="tr-TR" altLang="tr-TR" sz="4400"/>
            </a:br>
            <a:r>
              <a:rPr lang="tr-TR" altLang="tr-TR" sz="4400"/>
              <a:t>Eyvah kayboldum!</a:t>
            </a:r>
          </a:p>
        </p:txBody>
      </p:sp>
      <p:sp>
        <p:nvSpPr>
          <p:cNvPr id="5" name="4 Slayt Numarası Yer Tutucusu">
            <a:extLst>
              <a:ext uri="{FF2B5EF4-FFF2-40B4-BE49-F238E27FC236}">
                <a16:creationId xmlns:a16="http://schemas.microsoft.com/office/drawing/2014/main" id="{9E016B5A-9759-41E1-9AD4-120AD15FCFA2}"/>
              </a:ext>
            </a:extLst>
          </p:cNvPr>
          <p:cNvSpPr>
            <a:spLocks noGrp="1"/>
          </p:cNvSpPr>
          <p:nvPr>
            <p:ph type="sldNum" sz="quarter" idx="12"/>
          </p:nvPr>
        </p:nvSpPr>
        <p:spPr/>
        <p:txBody>
          <a:bodyPr/>
          <a:lstStyle>
            <a:lvl1pPr>
              <a:defRPr>
                <a:solidFill>
                  <a:schemeClr val="tx1"/>
                </a:solidFill>
                <a:latin typeface="Constantia" panose="02030602050306030303" pitchFamily="18" charset="0"/>
                <a:cs typeface="Arial" panose="020B0604020202020204" pitchFamily="34" charset="0"/>
              </a:defRPr>
            </a:lvl1pPr>
            <a:lvl2pPr marL="742950" indent="-285750">
              <a:defRPr>
                <a:solidFill>
                  <a:schemeClr val="tx1"/>
                </a:solidFill>
                <a:latin typeface="Constantia" panose="02030602050306030303" pitchFamily="18" charset="0"/>
                <a:cs typeface="Arial" panose="020B0604020202020204" pitchFamily="34" charset="0"/>
              </a:defRPr>
            </a:lvl2pPr>
            <a:lvl3pPr marL="1143000" indent="-228600">
              <a:defRPr>
                <a:solidFill>
                  <a:schemeClr val="tx1"/>
                </a:solidFill>
                <a:latin typeface="Constantia" panose="02030602050306030303" pitchFamily="18" charset="0"/>
                <a:cs typeface="Arial" panose="020B0604020202020204" pitchFamily="34" charset="0"/>
              </a:defRPr>
            </a:lvl3pPr>
            <a:lvl4pPr marL="1600200" indent="-228600">
              <a:defRPr>
                <a:solidFill>
                  <a:schemeClr val="tx1"/>
                </a:solidFill>
                <a:latin typeface="Constantia" panose="02030602050306030303" pitchFamily="18" charset="0"/>
                <a:cs typeface="Arial" panose="020B0604020202020204" pitchFamily="34" charset="0"/>
              </a:defRPr>
            </a:lvl4pPr>
            <a:lvl5pPr marL="2057400" indent="-228600">
              <a:defRPr>
                <a:solidFill>
                  <a:schemeClr val="tx1"/>
                </a:solidFill>
                <a:latin typeface="Constantia" panose="02030602050306030303" pitchFamily="18" charset="0"/>
                <a:cs typeface="Arial" panose="020B0604020202020204" pitchFamily="34" charset="0"/>
              </a:defRPr>
            </a:lvl5pPr>
            <a:lvl6pPr marL="25146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6pPr>
            <a:lvl7pPr marL="29718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7pPr>
            <a:lvl8pPr marL="34290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8pPr>
            <a:lvl9pPr marL="38862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9pPr>
          </a:lstStyle>
          <a:p>
            <a:fld id="{AC7EE312-DC63-403E-A685-0B9500AA1023}" type="slidenum">
              <a:rPr lang="tr-TR" altLang="tr-TR">
                <a:solidFill>
                  <a:srgbClr val="898989"/>
                </a:solidFill>
              </a:rPr>
              <a:pPr/>
              <a:t>9</a:t>
            </a:fld>
            <a:endParaRPr lang="tr-TR" altLang="tr-TR">
              <a:solidFill>
                <a:srgbClr val="898989"/>
              </a:solidFill>
            </a:endParaRPr>
          </a:p>
        </p:txBody>
      </p:sp>
    </p:spTree>
  </p:cSld>
  <p:clrMapOvr>
    <a:masterClrMapping/>
  </p:clrMapOvr>
  <p:transition spd="slow">
    <p:wipe dir="r"/>
    <p:sndAc>
      <p:stSnd>
        <p:snd r:embed="rId2" name="coin.wav"/>
      </p:stSnd>
    </p:sndAc>
  </p:transition>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ğıt">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Gezinti">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659</TotalTime>
  <Words>417</Words>
  <Application>Microsoft Office PowerPoint</Application>
  <PresentationFormat>Ekran Gösterisi (4:3)</PresentationFormat>
  <Paragraphs>84</Paragraphs>
  <Slides>22</Slides>
  <Notes>0</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22</vt:i4>
      </vt:variant>
    </vt:vector>
  </HeadingPairs>
  <TitlesOfParts>
    <vt:vector size="29" baseType="lpstr">
      <vt:lpstr>Constantia</vt:lpstr>
      <vt:lpstr>Arial</vt:lpstr>
      <vt:lpstr>Calibri</vt:lpstr>
      <vt:lpstr>Cambria</vt:lpstr>
      <vt:lpstr>Arial Black</vt:lpstr>
      <vt:lpstr>Wingdings</vt:lpstr>
      <vt:lpstr>Ofis Teması</vt:lpstr>
      <vt:lpstr>DERSİMİZ : HAYAT BİLGİSİ KONUMUZ : YÖNÜMÜ NASIL                          BULUYORUM? </vt:lpstr>
      <vt:lpstr>YÖNLER      Nerede olduğumuzu anlatmak, bir yeri bulmak veya bulunduğumuz yeri tarif edebilmek için yönleri kullanırız.  Evimizin, okulumuzun, mahallemizin hangi tarafta olduğunu, bulunduğumuz noktaya göre  tarif ederiz. </vt:lpstr>
      <vt:lpstr>Yön, belli bir noktaya göre, bir yerin bulunduğu taraftır.  YÖNLER ikiye  ayrılır!  </vt:lpstr>
      <vt:lpstr>ANA YÖNLER   1)DOĞU 2)BATI 3)KUZEY 4) GÜNEY </vt:lpstr>
      <vt:lpstr> ARA YÖNLER  Ana yönler arasında kalan yönlere ara yönler denir. </vt:lpstr>
      <vt:lpstr>  Yönler, en güvenilir şekilde pusula ile bulunur.        </vt:lpstr>
      <vt:lpstr>PUSULA YÖNTEMİ  PUSULA ok yönünde her zaman KUZEY yönünü gösterir. Peki diğer yönleri hangileridir ?    </vt:lpstr>
      <vt:lpstr>PUSULA’ yı tanıyalım:   </vt:lpstr>
      <vt:lpstr>PowerPoint Sunusu</vt:lpstr>
      <vt:lpstr>Endişelenmene gerek yok .  Pusula olmadan da yönünü bulabilirsin  </vt:lpstr>
      <vt:lpstr>Diyelim ki gideceğin  yer haritaya göre BATI’ da olsun! Peki BATI neresi? </vt:lpstr>
      <vt:lpstr>Güneş’in doğduğu taraf Doğu’dur.  Güneş’ in doğduğu yer DOĞU ise diğer yönleri bulabilirsin değil mi?   Sağ kolumuzu Doğu’ya doğru uzatırsak,  solumuz Batı, önümüz Kuzey veeee arkamız Güney yönünü gösterir. Yönlerimiz bu şekilde bulabiliriz. </vt:lpstr>
      <vt:lpstr>PowerPoint Sunusu</vt:lpstr>
      <vt:lpstr>Pekiiiiiiiii güneş tam tepedeyken , öğlen ise ne yaparız? Yani güneş nereden doğmuş, nereden batacak bilemiyorsak ne yaparız?  </vt:lpstr>
      <vt:lpstr>Kol Saati Yardımıyla Yön Bulmaya ne dersiniz?</vt:lpstr>
      <vt:lpstr>Kerteriz Alarak Yön Bulma  Doğada gidilecek yön için belirli cisim (zirve,kayalık,ağaç,kulübe) ve işaretleri hedef alıp yürümeye kerteriz denir. En basit ve güvenilir yön bulma yöntemlerinden biridir.</vt:lpstr>
      <vt:lpstr>Taşlarda ve Ağaçlardaki yosunlara bakarak ta yönümüzü buluruz! Yosunlar taşların ve ağaçların kuzeyinde oluşur. </vt:lpstr>
      <vt:lpstr>Karınca Yuvalarına bakarak ta yönümüzü bulabiliriz! Karınca yuvalarının ağzı  Güney’i gösterir.</vt:lpstr>
      <vt:lpstr>Mezar Taşlarına Bakarak Yön Bulabiliriz!  Müslüman mezarlarında baş taraf Batı’yı, ayaklar Doğu’yu, yüz ise Güney’i gösterir.    </vt:lpstr>
      <vt:lpstr>Önemli Bir Hatırlatma!  Yön bulmak için bulunduğunuz yerde bu yöntemlerden en az biri mutlaka vardır.  Yön bulmada yararlanılabilecek bu yöntemlerden hiç birisini bulamayacağınızı iddia edeceğiniz herhangi bir yerdeeeee </vt:lpstr>
      <vt:lpstr>PowerPoint Sunusu</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YÖNÜMÜ BULUYORUM</dc:title>
  <dc:creator>Alihan Cem Özgünay</dc:creator>
  <cp:lastModifiedBy>mehmet genç</cp:lastModifiedBy>
  <cp:revision>174</cp:revision>
  <dcterms:created xsi:type="dcterms:W3CDTF">2012-11-15T13:25:04Z</dcterms:created>
  <dcterms:modified xsi:type="dcterms:W3CDTF">2018-10-26T09:01:38Z</dcterms:modified>
</cp:coreProperties>
</file>