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Comic Sans MS" panose="030F0702030302020204" pitchFamily="66" charset="0"/>
      <p:regular r:id="rId23"/>
      <p:bold r:id="rId24"/>
      <p:italic r:id="rId25"/>
      <p:boldItalic r:id="rId26"/>
    </p:embeddedFont>
    <p:embeddedFont>
      <p:font typeface="Rokkitt" panose="020B0604020202020204" charset="0"/>
      <p:regular r:id="rId27"/>
      <p:bold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94737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6" name="Shape 3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6" name="Shape 4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1" name="Shape 4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Başlık, Dikey Meti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Dikey Başlık ve Meti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Bölüm Üstbilgisi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Karşılaştırma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Yalnızca Başlı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Başlıklı İçeri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aşlıklı Resim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0" y="28192"/>
            <a:ext cx="91440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DERS:</a:t>
            </a:r>
            <a:r>
              <a:rPr lang="tr-TR" sz="54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MATEMATİK</a:t>
            </a:r>
          </a:p>
        </p:txBody>
      </p:sp>
      <p:sp>
        <p:nvSpPr>
          <p:cNvPr id="87" name="Shape 87"/>
          <p:cNvSpPr/>
          <p:nvPr/>
        </p:nvSpPr>
        <p:spPr>
          <a:xfrm>
            <a:off x="0" y="836712"/>
            <a:ext cx="9144000" cy="25853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KONU:</a:t>
            </a:r>
            <a:r>
              <a:rPr lang="tr-TR" sz="5400" b="1" i="0" u="none" strike="noStrike" cap="none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KESİRLERİ SAYI </a:t>
            </a:r>
            <a:r>
              <a:rPr lang="tr-TR" sz="54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DOĞRUSUNDA</a:t>
            </a:r>
            <a:r>
              <a:rPr lang="tr-TR" sz="5400" b="1" i="0" u="none" strike="noStrike" cap="none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tr-TR" sz="5400" b="1" i="0" u="none" strike="noStrike" cap="none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GÖSTERME SUNUSU</a:t>
            </a:r>
          </a:p>
        </p:txBody>
      </p:sp>
      <p:sp>
        <p:nvSpPr>
          <p:cNvPr id="88" name="Shape 88"/>
          <p:cNvSpPr/>
          <p:nvPr/>
        </p:nvSpPr>
        <p:spPr>
          <a:xfrm>
            <a:off x="-30967" y="3068959"/>
            <a:ext cx="91440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HAZIRLAYAN: </a:t>
            </a:r>
            <a:r>
              <a:rPr lang="tr-TR" sz="5400" b="1" i="0" u="none" strike="noStrike" cap="none">
                <a:solidFill>
                  <a:srgbClr val="00B050"/>
                </a:solidFill>
                <a:latin typeface="Rokkitt"/>
                <a:ea typeface="Rokkitt"/>
                <a:cs typeface="Rokkitt"/>
                <a:sym typeface="Rokkitt"/>
              </a:rPr>
              <a:t>CUMA ARAYICI</a:t>
            </a:r>
          </a:p>
        </p:txBody>
      </p:sp>
      <p:sp>
        <p:nvSpPr>
          <p:cNvPr id="89" name="Shape 89"/>
          <p:cNvSpPr/>
          <p:nvPr/>
        </p:nvSpPr>
        <p:spPr>
          <a:xfrm>
            <a:off x="33535" y="4549676"/>
            <a:ext cx="9144000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ÖZEL İDARE İLKOKULU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4.SINIF ÖĞRETMENİ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00B050"/>
                </a:solidFill>
                <a:latin typeface="Rokkitt"/>
                <a:ea typeface="Rokkitt"/>
                <a:cs typeface="Rokkitt"/>
                <a:sym typeface="Rokkitt"/>
              </a:rPr>
              <a:t>MALATYA</a:t>
            </a: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-</a:t>
            </a:r>
            <a:r>
              <a:rPr lang="tr-TR" sz="4800" b="1" i="0" u="none" strike="noStrike" cap="none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MERKEZ</a:t>
            </a:r>
          </a:p>
        </p:txBody>
      </p:sp>
      <p:sp>
        <p:nvSpPr>
          <p:cNvPr id="90" name="Shape 90"/>
          <p:cNvSpPr/>
          <p:nvPr/>
        </p:nvSpPr>
        <p:spPr>
          <a:xfrm>
            <a:off x="3714948" y="3959721"/>
            <a:ext cx="1781175" cy="333374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25000"/>
              <a:buNone/>
            </a:pPr>
            <a:r>
              <a:rPr lang="tr-TR" sz="1100" b="0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www.egitimhane.com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25000"/>
              <a:buNone/>
            </a:pPr>
            <a:r>
              <a:rPr lang="tr-TR"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Shape 317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Shape 318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BİLEŞİK KESİRLERİ GÖSTERME:</a:t>
            </a:r>
          </a:p>
        </p:txBody>
      </p:sp>
      <p:sp>
        <p:nvSpPr>
          <p:cNvPr id="319" name="Shape 319"/>
          <p:cNvSpPr/>
          <p:nvPr/>
        </p:nvSpPr>
        <p:spPr>
          <a:xfrm>
            <a:off x="-14199" y="1268759"/>
            <a:ext cx="9099019" cy="2185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7/5</a:t>
            </a:r>
            <a:r>
              <a:rPr lang="tr-TR" sz="48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 kesrini sayı doğrusunda gösterelim.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 i="0" u="none" strike="noStrike" cap="none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320" name="Shape 3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Shape 3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Shape 3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0479" y="5661248"/>
            <a:ext cx="995653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Shape 3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4" name="Shape 324"/>
          <p:cNvCxnSpPr/>
          <p:nvPr/>
        </p:nvCxnSpPr>
        <p:spPr>
          <a:xfrm>
            <a:off x="75519" y="4941167"/>
            <a:ext cx="8816961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325" name="Shape 325"/>
          <p:cNvCxnSpPr/>
          <p:nvPr/>
        </p:nvCxnSpPr>
        <p:spPr>
          <a:xfrm>
            <a:off x="323528" y="4725144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6" name="Shape 326"/>
          <p:cNvCxnSpPr/>
          <p:nvPr/>
        </p:nvCxnSpPr>
        <p:spPr>
          <a:xfrm>
            <a:off x="4355976" y="4649687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7" name="Shape 327"/>
          <p:cNvSpPr/>
          <p:nvPr/>
        </p:nvSpPr>
        <p:spPr>
          <a:xfrm>
            <a:off x="75519" y="4015185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328" name="Shape 328"/>
          <p:cNvSpPr/>
          <p:nvPr/>
        </p:nvSpPr>
        <p:spPr>
          <a:xfrm>
            <a:off x="4054371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cxnSp>
        <p:nvCxnSpPr>
          <p:cNvPr id="329" name="Shape 329"/>
          <p:cNvCxnSpPr/>
          <p:nvPr/>
        </p:nvCxnSpPr>
        <p:spPr>
          <a:xfrm>
            <a:off x="8532439" y="4697423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0" name="Shape 330"/>
          <p:cNvSpPr/>
          <p:nvPr/>
        </p:nvSpPr>
        <p:spPr>
          <a:xfrm>
            <a:off x="8264152" y="3945250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331" name="Shape 331"/>
          <p:cNvSpPr/>
          <p:nvPr/>
        </p:nvSpPr>
        <p:spPr>
          <a:xfrm>
            <a:off x="894757" y="436994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2" name="Shape 332"/>
          <p:cNvSpPr/>
          <p:nvPr/>
        </p:nvSpPr>
        <p:spPr>
          <a:xfrm>
            <a:off x="1835696" y="4379176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3" name="Shape 333"/>
          <p:cNvSpPr/>
          <p:nvPr/>
        </p:nvSpPr>
        <p:spPr>
          <a:xfrm>
            <a:off x="2644566" y="4379176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4" name="Shape 334"/>
          <p:cNvSpPr/>
          <p:nvPr/>
        </p:nvSpPr>
        <p:spPr>
          <a:xfrm>
            <a:off x="3466496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5" name="Shape 335"/>
          <p:cNvSpPr/>
          <p:nvPr/>
        </p:nvSpPr>
        <p:spPr>
          <a:xfrm>
            <a:off x="4198387" y="434559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6" name="Shape 336"/>
          <p:cNvSpPr/>
          <p:nvPr/>
        </p:nvSpPr>
        <p:spPr>
          <a:xfrm>
            <a:off x="5190601" y="43465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7" name="Shape 337"/>
          <p:cNvSpPr/>
          <p:nvPr/>
        </p:nvSpPr>
        <p:spPr>
          <a:xfrm>
            <a:off x="6156175" y="430964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8" name="Shape 338"/>
          <p:cNvSpPr/>
          <p:nvPr/>
        </p:nvSpPr>
        <p:spPr>
          <a:xfrm>
            <a:off x="6934690" y="433356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9" name="Shape 339"/>
          <p:cNvSpPr/>
          <p:nvPr/>
        </p:nvSpPr>
        <p:spPr>
          <a:xfrm>
            <a:off x="7696690" y="436458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40" name="Shape 340"/>
          <p:cNvSpPr/>
          <p:nvPr/>
        </p:nvSpPr>
        <p:spPr>
          <a:xfrm>
            <a:off x="8364134" y="438720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41" name="Shape 341"/>
          <p:cNvSpPr/>
          <p:nvPr/>
        </p:nvSpPr>
        <p:spPr>
          <a:xfrm>
            <a:off x="6069557" y="4369128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2" name="Shape 3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8144" y="5373216"/>
            <a:ext cx="116205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Shape 34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Shape 349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BİLEŞİK KESİRLERİ GÖSTERME:</a:t>
            </a:r>
          </a:p>
        </p:txBody>
      </p:sp>
      <p:sp>
        <p:nvSpPr>
          <p:cNvPr id="350" name="Shape 350"/>
          <p:cNvSpPr/>
          <p:nvPr/>
        </p:nvSpPr>
        <p:spPr>
          <a:xfrm>
            <a:off x="-14199" y="1268759"/>
            <a:ext cx="9099019" cy="2185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9/5</a:t>
            </a:r>
            <a:r>
              <a:rPr lang="tr-TR" sz="48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 kesrini sayı doğrusunda gösterelim.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 i="0" u="none" strike="noStrike" cap="none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351" name="Shape 3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Shape 3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Shape 3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0479" y="5661248"/>
            <a:ext cx="995653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Shape 3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5" name="Shape 355"/>
          <p:cNvCxnSpPr/>
          <p:nvPr/>
        </p:nvCxnSpPr>
        <p:spPr>
          <a:xfrm>
            <a:off x="75519" y="4941167"/>
            <a:ext cx="8816961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356" name="Shape 356"/>
          <p:cNvCxnSpPr/>
          <p:nvPr/>
        </p:nvCxnSpPr>
        <p:spPr>
          <a:xfrm>
            <a:off x="323528" y="4725144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7" name="Shape 357"/>
          <p:cNvCxnSpPr/>
          <p:nvPr/>
        </p:nvCxnSpPr>
        <p:spPr>
          <a:xfrm>
            <a:off x="4355976" y="4649687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8" name="Shape 358"/>
          <p:cNvSpPr/>
          <p:nvPr/>
        </p:nvSpPr>
        <p:spPr>
          <a:xfrm>
            <a:off x="75519" y="4015185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359" name="Shape 359"/>
          <p:cNvSpPr/>
          <p:nvPr/>
        </p:nvSpPr>
        <p:spPr>
          <a:xfrm>
            <a:off x="4054371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cxnSp>
        <p:nvCxnSpPr>
          <p:cNvPr id="360" name="Shape 360"/>
          <p:cNvCxnSpPr/>
          <p:nvPr/>
        </p:nvCxnSpPr>
        <p:spPr>
          <a:xfrm>
            <a:off x="8532439" y="4697423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1" name="Shape 361"/>
          <p:cNvSpPr/>
          <p:nvPr/>
        </p:nvSpPr>
        <p:spPr>
          <a:xfrm>
            <a:off x="8264152" y="3945250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362" name="Shape 362"/>
          <p:cNvSpPr/>
          <p:nvPr/>
        </p:nvSpPr>
        <p:spPr>
          <a:xfrm>
            <a:off x="894757" y="436994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3" name="Shape 363"/>
          <p:cNvSpPr/>
          <p:nvPr/>
        </p:nvSpPr>
        <p:spPr>
          <a:xfrm>
            <a:off x="1835696" y="4379176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4" name="Shape 364"/>
          <p:cNvSpPr/>
          <p:nvPr/>
        </p:nvSpPr>
        <p:spPr>
          <a:xfrm>
            <a:off x="2644566" y="4379176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5" name="Shape 365"/>
          <p:cNvSpPr/>
          <p:nvPr/>
        </p:nvSpPr>
        <p:spPr>
          <a:xfrm>
            <a:off x="3466496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6" name="Shape 366"/>
          <p:cNvSpPr/>
          <p:nvPr/>
        </p:nvSpPr>
        <p:spPr>
          <a:xfrm>
            <a:off x="4198387" y="434559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7" name="Shape 367"/>
          <p:cNvSpPr/>
          <p:nvPr/>
        </p:nvSpPr>
        <p:spPr>
          <a:xfrm>
            <a:off x="5190601" y="43465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8" name="Shape 368"/>
          <p:cNvSpPr/>
          <p:nvPr/>
        </p:nvSpPr>
        <p:spPr>
          <a:xfrm>
            <a:off x="6156175" y="430964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9" name="Shape 369"/>
          <p:cNvSpPr/>
          <p:nvPr/>
        </p:nvSpPr>
        <p:spPr>
          <a:xfrm>
            <a:off x="6934690" y="433356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70" name="Shape 370"/>
          <p:cNvSpPr/>
          <p:nvPr/>
        </p:nvSpPr>
        <p:spPr>
          <a:xfrm>
            <a:off x="7696690" y="436458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71" name="Shape 371"/>
          <p:cNvSpPr/>
          <p:nvPr/>
        </p:nvSpPr>
        <p:spPr>
          <a:xfrm>
            <a:off x="8364134" y="438720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72" name="Shape 372"/>
          <p:cNvSpPr/>
          <p:nvPr/>
        </p:nvSpPr>
        <p:spPr>
          <a:xfrm>
            <a:off x="7610074" y="4458816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3" name="Shape 3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0314" y="5503405"/>
            <a:ext cx="1190625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Shape 379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Shape 380"/>
          <p:cNvSpPr/>
          <p:nvPr/>
        </p:nvSpPr>
        <p:spPr>
          <a:xfrm>
            <a:off x="0" y="28192"/>
            <a:ext cx="91440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TAM SAYILI KESİRLERİ GÖSTERME:</a:t>
            </a:r>
          </a:p>
        </p:txBody>
      </p:sp>
      <p:sp>
        <p:nvSpPr>
          <p:cNvPr id="381" name="Shape 381"/>
          <p:cNvSpPr/>
          <p:nvPr/>
        </p:nvSpPr>
        <p:spPr>
          <a:xfrm>
            <a:off x="2267743" y="1648342"/>
            <a:ext cx="6742145" cy="28623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3600" b="1" i="0" u="none" strike="noStrike" cap="none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Tam sayı kısımları bütün olarak alınır, kesir kısımları ise sonra gelen tam sayıdan oluşturulur.</a:t>
            </a:r>
          </a:p>
        </p:txBody>
      </p:sp>
      <p:sp>
        <p:nvSpPr>
          <p:cNvPr id="382" name="Shape 382"/>
          <p:cNvSpPr/>
          <p:nvPr/>
        </p:nvSpPr>
        <p:spPr>
          <a:xfrm>
            <a:off x="838629" y="1778325"/>
            <a:ext cx="108012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9</a:t>
            </a:r>
          </a:p>
        </p:txBody>
      </p:sp>
      <p:pic>
        <p:nvPicPr>
          <p:cNvPr id="383" name="Shape 3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1081605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Shape 3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5517232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Shape 3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4288" y="5589239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Shape 3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4288" y="904579"/>
            <a:ext cx="1485899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Shape 387"/>
          <p:cNvSpPr/>
          <p:nvPr/>
        </p:nvSpPr>
        <p:spPr>
          <a:xfrm>
            <a:off x="1191882" y="2780927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5</a:t>
            </a:r>
          </a:p>
        </p:txBody>
      </p:sp>
      <p:cxnSp>
        <p:nvCxnSpPr>
          <p:cNvPr id="388" name="Shape 388"/>
          <p:cNvCxnSpPr/>
          <p:nvPr/>
        </p:nvCxnSpPr>
        <p:spPr>
          <a:xfrm>
            <a:off x="838629" y="2708919"/>
            <a:ext cx="1296143" cy="13912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9" name="Shape 389"/>
          <p:cNvSpPr/>
          <p:nvPr/>
        </p:nvSpPr>
        <p:spPr>
          <a:xfrm>
            <a:off x="434735" y="2293421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5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Shape 396"/>
          <p:cNvSpPr/>
          <p:nvPr/>
        </p:nvSpPr>
        <p:spPr>
          <a:xfrm>
            <a:off x="0" y="28192"/>
            <a:ext cx="91440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TAM SAYILI KESİRLERİ GÖSTERME:</a:t>
            </a:r>
          </a:p>
        </p:txBody>
      </p:sp>
      <p:sp>
        <p:nvSpPr>
          <p:cNvPr id="397" name="Shape 397"/>
          <p:cNvSpPr/>
          <p:nvPr/>
        </p:nvSpPr>
        <p:spPr>
          <a:xfrm>
            <a:off x="1918749" y="1648342"/>
            <a:ext cx="7091141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3600" b="1" i="0" u="none" strike="noStrike" cap="none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Kesrini sayı doğrusunda gösterelim.</a:t>
            </a:r>
          </a:p>
        </p:txBody>
      </p:sp>
      <p:sp>
        <p:nvSpPr>
          <p:cNvPr id="398" name="Shape 398"/>
          <p:cNvSpPr/>
          <p:nvPr/>
        </p:nvSpPr>
        <p:spPr>
          <a:xfrm>
            <a:off x="813747" y="1484783"/>
            <a:ext cx="108012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3</a:t>
            </a:r>
          </a:p>
        </p:txBody>
      </p:sp>
      <p:pic>
        <p:nvPicPr>
          <p:cNvPr id="399" name="Shape 3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798237"/>
            <a:ext cx="1485899" cy="566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Shape 4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5517232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Shape 4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4288" y="5589239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Shape 4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8365" y="798237"/>
            <a:ext cx="1485899" cy="566736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Shape 403"/>
          <p:cNvSpPr/>
          <p:nvPr/>
        </p:nvSpPr>
        <p:spPr>
          <a:xfrm>
            <a:off x="1049487" y="235961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5</a:t>
            </a:r>
          </a:p>
        </p:txBody>
      </p:sp>
      <p:cxnSp>
        <p:nvCxnSpPr>
          <p:cNvPr id="404" name="Shape 404"/>
          <p:cNvCxnSpPr/>
          <p:nvPr/>
        </p:nvCxnSpPr>
        <p:spPr>
          <a:xfrm>
            <a:off x="705735" y="2292386"/>
            <a:ext cx="1296143" cy="13912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5" name="Shape 405"/>
          <p:cNvSpPr/>
          <p:nvPr/>
        </p:nvSpPr>
        <p:spPr>
          <a:xfrm>
            <a:off x="264965" y="1763975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cxnSp>
        <p:nvCxnSpPr>
          <p:cNvPr id="406" name="Shape 406"/>
          <p:cNvCxnSpPr/>
          <p:nvPr/>
        </p:nvCxnSpPr>
        <p:spPr>
          <a:xfrm>
            <a:off x="65397" y="4509119"/>
            <a:ext cx="8755074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407" name="Shape 407"/>
          <p:cNvSpPr/>
          <p:nvPr/>
        </p:nvSpPr>
        <p:spPr>
          <a:xfrm rot="5400000">
            <a:off x="52533" y="4239090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Shape 408"/>
          <p:cNvSpPr/>
          <p:nvPr/>
        </p:nvSpPr>
        <p:spPr>
          <a:xfrm rot="5400000">
            <a:off x="2969822" y="4222187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Shape 409"/>
          <p:cNvSpPr/>
          <p:nvPr/>
        </p:nvSpPr>
        <p:spPr>
          <a:xfrm rot="5400000">
            <a:off x="5688124" y="4216169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Shape 410"/>
          <p:cNvSpPr/>
          <p:nvPr/>
        </p:nvSpPr>
        <p:spPr>
          <a:xfrm rot="5400000">
            <a:off x="8321976" y="4200415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Shape 411"/>
          <p:cNvSpPr/>
          <p:nvPr/>
        </p:nvSpPr>
        <p:spPr>
          <a:xfrm>
            <a:off x="33432" y="3645023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412" name="Shape 412"/>
          <p:cNvSpPr/>
          <p:nvPr/>
        </p:nvSpPr>
        <p:spPr>
          <a:xfrm>
            <a:off x="2933817" y="3528533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sp>
        <p:nvSpPr>
          <p:cNvPr id="413" name="Shape 413"/>
          <p:cNvSpPr/>
          <p:nvPr/>
        </p:nvSpPr>
        <p:spPr>
          <a:xfrm>
            <a:off x="5663335" y="3567207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414" name="Shape 414"/>
          <p:cNvSpPr/>
          <p:nvPr/>
        </p:nvSpPr>
        <p:spPr>
          <a:xfrm>
            <a:off x="8281103" y="3521108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3</a:t>
            </a:r>
          </a:p>
        </p:txBody>
      </p:sp>
      <p:sp>
        <p:nvSpPr>
          <p:cNvPr id="415" name="Shape 415"/>
          <p:cNvSpPr/>
          <p:nvPr/>
        </p:nvSpPr>
        <p:spPr>
          <a:xfrm rot="5400000">
            <a:off x="1418124" y="3600441"/>
            <a:ext cx="720080" cy="2652786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Shape 416"/>
          <p:cNvSpPr/>
          <p:nvPr/>
        </p:nvSpPr>
        <p:spPr>
          <a:xfrm>
            <a:off x="892804" y="5286873"/>
            <a:ext cx="1597748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C00000"/>
                </a:solidFill>
                <a:latin typeface="Rokkitt"/>
                <a:ea typeface="Rokkitt"/>
                <a:cs typeface="Rokkitt"/>
                <a:sym typeface="Rokkitt"/>
              </a:rPr>
              <a:t>tam</a:t>
            </a:r>
          </a:p>
        </p:txBody>
      </p:sp>
      <p:sp>
        <p:nvSpPr>
          <p:cNvPr id="417" name="Shape 417"/>
          <p:cNvSpPr/>
          <p:nvPr/>
        </p:nvSpPr>
        <p:spPr>
          <a:xfrm>
            <a:off x="3385019" y="3882476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18" name="Shape 418"/>
          <p:cNvSpPr/>
          <p:nvPr/>
        </p:nvSpPr>
        <p:spPr>
          <a:xfrm>
            <a:off x="4019876" y="3897539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19" name="Shape 419"/>
          <p:cNvSpPr/>
          <p:nvPr/>
        </p:nvSpPr>
        <p:spPr>
          <a:xfrm>
            <a:off x="4647017" y="3895246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20" name="Shape 420"/>
          <p:cNvSpPr/>
          <p:nvPr/>
        </p:nvSpPr>
        <p:spPr>
          <a:xfrm>
            <a:off x="5229062" y="3914175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21" name="Shape 421"/>
          <p:cNvSpPr/>
          <p:nvPr/>
        </p:nvSpPr>
        <p:spPr>
          <a:xfrm>
            <a:off x="5710621" y="3889228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22" name="Shape 422"/>
          <p:cNvSpPr/>
          <p:nvPr/>
        </p:nvSpPr>
        <p:spPr>
          <a:xfrm>
            <a:off x="4585121" y="3921151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23" name="Shape 4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90069" y="4835551"/>
            <a:ext cx="1143000" cy="156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Shape 429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Shape 430"/>
          <p:cNvSpPr/>
          <p:nvPr/>
        </p:nvSpPr>
        <p:spPr>
          <a:xfrm>
            <a:off x="0" y="28192"/>
            <a:ext cx="91440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TAM SAYILI KESİRLERİ GÖSTERME:</a:t>
            </a:r>
          </a:p>
        </p:txBody>
      </p:sp>
      <p:sp>
        <p:nvSpPr>
          <p:cNvPr id="431" name="Shape 431"/>
          <p:cNvSpPr/>
          <p:nvPr/>
        </p:nvSpPr>
        <p:spPr>
          <a:xfrm>
            <a:off x="1918749" y="1648342"/>
            <a:ext cx="7091141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3600" b="1" i="0" u="none" strike="noStrike" cap="none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Kesrini sayı doğrusunda gösterelim.</a:t>
            </a:r>
          </a:p>
        </p:txBody>
      </p:sp>
      <p:sp>
        <p:nvSpPr>
          <p:cNvPr id="432" name="Shape 432"/>
          <p:cNvSpPr/>
          <p:nvPr/>
        </p:nvSpPr>
        <p:spPr>
          <a:xfrm>
            <a:off x="813747" y="1484783"/>
            <a:ext cx="108012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pic>
        <p:nvPicPr>
          <p:cNvPr id="433" name="Shape 4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798237"/>
            <a:ext cx="1485899" cy="566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Shape 4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5517232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Shape 4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4288" y="5589239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Shape 4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8365" y="798237"/>
            <a:ext cx="1485899" cy="566736"/>
          </a:xfrm>
          <a:prstGeom prst="rect">
            <a:avLst/>
          </a:prstGeom>
          <a:noFill/>
          <a:ln>
            <a:noFill/>
          </a:ln>
        </p:spPr>
      </p:pic>
      <p:sp>
        <p:nvSpPr>
          <p:cNvPr id="437" name="Shape 437"/>
          <p:cNvSpPr/>
          <p:nvPr/>
        </p:nvSpPr>
        <p:spPr>
          <a:xfrm>
            <a:off x="1268095" y="235961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4</a:t>
            </a:r>
          </a:p>
        </p:txBody>
      </p:sp>
      <p:cxnSp>
        <p:nvCxnSpPr>
          <p:cNvPr id="438" name="Shape 438"/>
          <p:cNvCxnSpPr/>
          <p:nvPr/>
        </p:nvCxnSpPr>
        <p:spPr>
          <a:xfrm>
            <a:off x="705735" y="2292386"/>
            <a:ext cx="1296143" cy="13912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9" name="Shape 439"/>
          <p:cNvSpPr/>
          <p:nvPr/>
        </p:nvSpPr>
        <p:spPr>
          <a:xfrm>
            <a:off x="264965" y="1763975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cxnSp>
        <p:nvCxnSpPr>
          <p:cNvPr id="440" name="Shape 440"/>
          <p:cNvCxnSpPr/>
          <p:nvPr/>
        </p:nvCxnSpPr>
        <p:spPr>
          <a:xfrm>
            <a:off x="65397" y="4509119"/>
            <a:ext cx="8755074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441" name="Shape 441"/>
          <p:cNvSpPr/>
          <p:nvPr/>
        </p:nvSpPr>
        <p:spPr>
          <a:xfrm rot="5400000">
            <a:off x="52533" y="4239090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Shape 442"/>
          <p:cNvSpPr/>
          <p:nvPr/>
        </p:nvSpPr>
        <p:spPr>
          <a:xfrm rot="5400000">
            <a:off x="2969822" y="4222187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Shape 443"/>
          <p:cNvSpPr/>
          <p:nvPr/>
        </p:nvSpPr>
        <p:spPr>
          <a:xfrm rot="5400000">
            <a:off x="5688124" y="4216169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4" name="Shape 444"/>
          <p:cNvSpPr/>
          <p:nvPr/>
        </p:nvSpPr>
        <p:spPr>
          <a:xfrm rot="5400000">
            <a:off x="8321976" y="4200415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Shape 445"/>
          <p:cNvSpPr/>
          <p:nvPr/>
        </p:nvSpPr>
        <p:spPr>
          <a:xfrm>
            <a:off x="33432" y="3645023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446" name="Shape 446"/>
          <p:cNvSpPr/>
          <p:nvPr/>
        </p:nvSpPr>
        <p:spPr>
          <a:xfrm>
            <a:off x="2933817" y="3528533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sp>
        <p:nvSpPr>
          <p:cNvPr id="447" name="Shape 447"/>
          <p:cNvSpPr/>
          <p:nvPr/>
        </p:nvSpPr>
        <p:spPr>
          <a:xfrm>
            <a:off x="5663335" y="3567207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448" name="Shape 448"/>
          <p:cNvSpPr/>
          <p:nvPr/>
        </p:nvSpPr>
        <p:spPr>
          <a:xfrm>
            <a:off x="8281103" y="3521108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3</a:t>
            </a:r>
          </a:p>
        </p:txBody>
      </p:sp>
      <p:sp>
        <p:nvSpPr>
          <p:cNvPr id="449" name="Shape 449"/>
          <p:cNvSpPr/>
          <p:nvPr/>
        </p:nvSpPr>
        <p:spPr>
          <a:xfrm rot="5400000">
            <a:off x="1418124" y="3600441"/>
            <a:ext cx="720080" cy="2652786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Shape 450"/>
          <p:cNvSpPr/>
          <p:nvPr/>
        </p:nvSpPr>
        <p:spPr>
          <a:xfrm>
            <a:off x="638579" y="5286873"/>
            <a:ext cx="1851975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C00000"/>
                </a:solidFill>
                <a:latin typeface="Rokkitt"/>
                <a:ea typeface="Rokkitt"/>
                <a:cs typeface="Rokkitt"/>
                <a:sym typeface="Rokkitt"/>
              </a:rPr>
              <a:t>1tam</a:t>
            </a:r>
          </a:p>
        </p:txBody>
      </p:sp>
      <p:sp>
        <p:nvSpPr>
          <p:cNvPr id="451" name="Shape 451"/>
          <p:cNvSpPr/>
          <p:nvPr/>
        </p:nvSpPr>
        <p:spPr>
          <a:xfrm>
            <a:off x="6375778" y="3937410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52" name="Shape 452"/>
          <p:cNvSpPr/>
          <p:nvPr/>
        </p:nvSpPr>
        <p:spPr>
          <a:xfrm>
            <a:off x="7010096" y="3912148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53" name="Shape 453"/>
          <p:cNvSpPr/>
          <p:nvPr/>
        </p:nvSpPr>
        <p:spPr>
          <a:xfrm>
            <a:off x="7729786" y="3939705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54" name="Shape 454"/>
          <p:cNvSpPr/>
          <p:nvPr/>
        </p:nvSpPr>
        <p:spPr>
          <a:xfrm>
            <a:off x="8375675" y="3942733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55" name="Shape 455"/>
          <p:cNvSpPr/>
          <p:nvPr/>
        </p:nvSpPr>
        <p:spPr>
          <a:xfrm rot="5400000">
            <a:off x="4202281" y="3735093"/>
            <a:ext cx="720080" cy="2652786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Shape 456"/>
          <p:cNvSpPr/>
          <p:nvPr/>
        </p:nvSpPr>
        <p:spPr>
          <a:xfrm>
            <a:off x="3473878" y="5448091"/>
            <a:ext cx="1896996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C00000"/>
                </a:solidFill>
                <a:latin typeface="Rokkitt"/>
                <a:ea typeface="Rokkitt"/>
                <a:cs typeface="Rokkitt"/>
                <a:sym typeface="Rokkitt"/>
              </a:rPr>
              <a:t>1tam</a:t>
            </a:r>
          </a:p>
        </p:txBody>
      </p:sp>
      <p:sp>
        <p:nvSpPr>
          <p:cNvPr id="457" name="Shape 457"/>
          <p:cNvSpPr/>
          <p:nvPr/>
        </p:nvSpPr>
        <p:spPr>
          <a:xfrm>
            <a:off x="6948200" y="4005457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8" name="Shape 4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9524" y="4927251"/>
            <a:ext cx="923925" cy="13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4" name="Shape 464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Shape 465"/>
          <p:cNvSpPr/>
          <p:nvPr/>
        </p:nvSpPr>
        <p:spPr>
          <a:xfrm>
            <a:off x="0" y="28192"/>
            <a:ext cx="91440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TAM SAYILI KESİRLERİ GÖSTERME:</a:t>
            </a:r>
          </a:p>
        </p:txBody>
      </p:sp>
      <p:sp>
        <p:nvSpPr>
          <p:cNvPr id="466" name="Shape 466"/>
          <p:cNvSpPr/>
          <p:nvPr/>
        </p:nvSpPr>
        <p:spPr>
          <a:xfrm>
            <a:off x="1918749" y="1648342"/>
            <a:ext cx="7091141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3600" b="1" i="0" u="none" strike="noStrike" cap="none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Kesrini sayı doğrusunda gösterelim.</a:t>
            </a:r>
          </a:p>
        </p:txBody>
      </p:sp>
      <p:sp>
        <p:nvSpPr>
          <p:cNvPr id="467" name="Shape 467"/>
          <p:cNvSpPr/>
          <p:nvPr/>
        </p:nvSpPr>
        <p:spPr>
          <a:xfrm>
            <a:off x="813747" y="1484783"/>
            <a:ext cx="108012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pic>
        <p:nvPicPr>
          <p:cNvPr id="468" name="Shape 4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798237"/>
            <a:ext cx="1485899" cy="566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Shape 4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5517232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Shape 4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4288" y="5589239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Shape 4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8365" y="798237"/>
            <a:ext cx="1485899" cy="566736"/>
          </a:xfrm>
          <a:prstGeom prst="rect">
            <a:avLst/>
          </a:prstGeom>
          <a:noFill/>
          <a:ln>
            <a:noFill/>
          </a:ln>
        </p:spPr>
      </p:pic>
      <p:sp>
        <p:nvSpPr>
          <p:cNvPr id="472" name="Shape 472"/>
          <p:cNvSpPr/>
          <p:nvPr/>
        </p:nvSpPr>
        <p:spPr>
          <a:xfrm>
            <a:off x="1167000" y="2346141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3</a:t>
            </a:r>
          </a:p>
        </p:txBody>
      </p:sp>
      <p:cxnSp>
        <p:nvCxnSpPr>
          <p:cNvPr id="473" name="Shape 473"/>
          <p:cNvCxnSpPr/>
          <p:nvPr/>
        </p:nvCxnSpPr>
        <p:spPr>
          <a:xfrm>
            <a:off x="705735" y="2292386"/>
            <a:ext cx="1296143" cy="13912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4" name="Shape 474"/>
          <p:cNvSpPr/>
          <p:nvPr/>
        </p:nvSpPr>
        <p:spPr>
          <a:xfrm>
            <a:off x="264965" y="1763975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cxnSp>
        <p:nvCxnSpPr>
          <p:cNvPr id="475" name="Shape 475"/>
          <p:cNvCxnSpPr/>
          <p:nvPr/>
        </p:nvCxnSpPr>
        <p:spPr>
          <a:xfrm>
            <a:off x="65397" y="4509119"/>
            <a:ext cx="8755074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476" name="Shape 476"/>
          <p:cNvSpPr/>
          <p:nvPr/>
        </p:nvSpPr>
        <p:spPr>
          <a:xfrm rot="5400000">
            <a:off x="52533" y="4239090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Shape 477"/>
          <p:cNvSpPr/>
          <p:nvPr/>
        </p:nvSpPr>
        <p:spPr>
          <a:xfrm rot="5400000">
            <a:off x="2969822" y="4222187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Shape 478"/>
          <p:cNvSpPr/>
          <p:nvPr/>
        </p:nvSpPr>
        <p:spPr>
          <a:xfrm rot="5400000">
            <a:off x="5688124" y="4216169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Shape 479"/>
          <p:cNvSpPr/>
          <p:nvPr/>
        </p:nvSpPr>
        <p:spPr>
          <a:xfrm rot="5400000">
            <a:off x="8321976" y="4200415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Shape 480"/>
          <p:cNvSpPr/>
          <p:nvPr/>
        </p:nvSpPr>
        <p:spPr>
          <a:xfrm>
            <a:off x="33432" y="3645023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481" name="Shape 481"/>
          <p:cNvSpPr/>
          <p:nvPr/>
        </p:nvSpPr>
        <p:spPr>
          <a:xfrm>
            <a:off x="2933817" y="3528533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sp>
        <p:nvSpPr>
          <p:cNvPr id="482" name="Shape 482"/>
          <p:cNvSpPr/>
          <p:nvPr/>
        </p:nvSpPr>
        <p:spPr>
          <a:xfrm>
            <a:off x="5663335" y="3567207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483" name="Shape 483"/>
          <p:cNvSpPr/>
          <p:nvPr/>
        </p:nvSpPr>
        <p:spPr>
          <a:xfrm>
            <a:off x="8281103" y="3521108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3</a:t>
            </a:r>
          </a:p>
        </p:txBody>
      </p:sp>
      <p:sp>
        <p:nvSpPr>
          <p:cNvPr id="484" name="Shape 484"/>
          <p:cNvSpPr/>
          <p:nvPr/>
        </p:nvSpPr>
        <p:spPr>
          <a:xfrm rot="5400000">
            <a:off x="1418124" y="3600441"/>
            <a:ext cx="720080" cy="2652786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Shape 485"/>
          <p:cNvSpPr/>
          <p:nvPr/>
        </p:nvSpPr>
        <p:spPr>
          <a:xfrm>
            <a:off x="638579" y="5286873"/>
            <a:ext cx="1851975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C00000"/>
                </a:solidFill>
                <a:latin typeface="Rokkitt"/>
                <a:ea typeface="Rokkitt"/>
                <a:cs typeface="Rokkitt"/>
                <a:sym typeface="Rokkitt"/>
              </a:rPr>
              <a:t>1tam</a:t>
            </a:r>
          </a:p>
        </p:txBody>
      </p:sp>
      <p:sp>
        <p:nvSpPr>
          <p:cNvPr id="486" name="Shape 486"/>
          <p:cNvSpPr/>
          <p:nvPr/>
        </p:nvSpPr>
        <p:spPr>
          <a:xfrm>
            <a:off x="6375778" y="3937410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87" name="Shape 487"/>
          <p:cNvSpPr/>
          <p:nvPr/>
        </p:nvSpPr>
        <p:spPr>
          <a:xfrm>
            <a:off x="7433153" y="3943882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88" name="Shape 488"/>
          <p:cNvSpPr/>
          <p:nvPr/>
        </p:nvSpPr>
        <p:spPr>
          <a:xfrm>
            <a:off x="8344474" y="3939705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89" name="Shape 489"/>
          <p:cNvSpPr/>
          <p:nvPr/>
        </p:nvSpPr>
        <p:spPr>
          <a:xfrm rot="5400000">
            <a:off x="4202281" y="3735093"/>
            <a:ext cx="720080" cy="2652786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Shape 490"/>
          <p:cNvSpPr/>
          <p:nvPr/>
        </p:nvSpPr>
        <p:spPr>
          <a:xfrm>
            <a:off x="3473878" y="5448091"/>
            <a:ext cx="1896996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C00000"/>
                </a:solidFill>
                <a:latin typeface="Rokkitt"/>
                <a:ea typeface="Rokkitt"/>
                <a:cs typeface="Rokkitt"/>
                <a:sym typeface="Rokkitt"/>
              </a:rPr>
              <a:t>1tam</a:t>
            </a:r>
          </a:p>
        </p:txBody>
      </p:sp>
      <p:sp>
        <p:nvSpPr>
          <p:cNvPr id="491" name="Shape 491"/>
          <p:cNvSpPr/>
          <p:nvPr/>
        </p:nvSpPr>
        <p:spPr>
          <a:xfrm>
            <a:off x="6328987" y="4013246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92" name="Shape 4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0964" y="4927646"/>
            <a:ext cx="828675" cy="149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8" name="Shape 49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Shape 499"/>
          <p:cNvSpPr/>
          <p:nvPr/>
        </p:nvSpPr>
        <p:spPr>
          <a:xfrm>
            <a:off x="0" y="28192"/>
            <a:ext cx="91440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DERS:</a:t>
            </a:r>
            <a:r>
              <a:rPr lang="tr-TR" sz="54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MATEMATİK</a:t>
            </a:r>
          </a:p>
        </p:txBody>
      </p:sp>
      <p:sp>
        <p:nvSpPr>
          <p:cNvPr id="500" name="Shape 500"/>
          <p:cNvSpPr/>
          <p:nvPr/>
        </p:nvSpPr>
        <p:spPr>
          <a:xfrm>
            <a:off x="0" y="836712"/>
            <a:ext cx="9144000" cy="25853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KONU:</a:t>
            </a:r>
            <a:r>
              <a:rPr lang="tr-TR" sz="5400" b="1" i="0" u="none" strike="noStrike" cap="none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KESİRLERİ SAYI </a:t>
            </a:r>
            <a:r>
              <a:rPr lang="tr-TR" sz="54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DOĞRUSUNDA</a:t>
            </a:r>
            <a:r>
              <a:rPr lang="tr-TR" sz="5400" b="1" i="0" u="none" strike="noStrike" cap="none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tr-TR" sz="5400" b="1" i="0" u="none" strike="noStrike" cap="none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GÖSTERME SUNUSU</a:t>
            </a:r>
          </a:p>
        </p:txBody>
      </p:sp>
      <p:sp>
        <p:nvSpPr>
          <p:cNvPr id="501" name="Shape 501"/>
          <p:cNvSpPr/>
          <p:nvPr/>
        </p:nvSpPr>
        <p:spPr>
          <a:xfrm>
            <a:off x="-30967" y="3068959"/>
            <a:ext cx="91440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HAZIRLAYAN: </a:t>
            </a:r>
            <a:r>
              <a:rPr lang="tr-TR" sz="5400" b="1" i="0" u="none" strike="noStrike" cap="none">
                <a:solidFill>
                  <a:srgbClr val="00B050"/>
                </a:solidFill>
                <a:latin typeface="Rokkitt"/>
                <a:ea typeface="Rokkitt"/>
                <a:cs typeface="Rokkitt"/>
                <a:sym typeface="Rokkitt"/>
              </a:rPr>
              <a:t>CUMA ARAYICI</a:t>
            </a:r>
          </a:p>
        </p:txBody>
      </p:sp>
      <p:sp>
        <p:nvSpPr>
          <p:cNvPr id="502" name="Shape 502"/>
          <p:cNvSpPr/>
          <p:nvPr/>
        </p:nvSpPr>
        <p:spPr>
          <a:xfrm>
            <a:off x="33535" y="4549676"/>
            <a:ext cx="9144000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ÖZEL İDARE İLKOKULU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4.SINIF ÖĞRETMENİ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00B050"/>
                </a:solidFill>
                <a:latin typeface="Rokkitt"/>
                <a:ea typeface="Rokkitt"/>
                <a:cs typeface="Rokkitt"/>
                <a:sym typeface="Rokkitt"/>
              </a:rPr>
              <a:t>MALATYA</a:t>
            </a: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-</a:t>
            </a:r>
            <a:r>
              <a:rPr lang="tr-TR" sz="4800" b="1" i="0" u="none" strike="noStrike" cap="none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MERKEZ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BASİT KESİRLERİ GÖSTERME:</a:t>
            </a:r>
          </a:p>
        </p:txBody>
      </p:sp>
      <p:sp>
        <p:nvSpPr>
          <p:cNvPr id="98" name="Shape 98"/>
          <p:cNvSpPr/>
          <p:nvPr/>
        </p:nvSpPr>
        <p:spPr>
          <a:xfrm>
            <a:off x="2502" y="1342276"/>
            <a:ext cx="8882406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Önce bir sayı doğrusu çizilir.</a:t>
            </a:r>
          </a:p>
        </p:txBody>
      </p:sp>
      <p:sp>
        <p:nvSpPr>
          <p:cNvPr id="99" name="Shape 99"/>
          <p:cNvSpPr/>
          <p:nvPr/>
        </p:nvSpPr>
        <p:spPr>
          <a:xfrm>
            <a:off x="88317" y="2204864"/>
            <a:ext cx="9013202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Sayı doğrusunda </a:t>
            </a: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  <a:r>
              <a:rPr lang="tr-TR" sz="4000" b="1" i="0" u="none" strike="noStrike" cap="none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 ile </a:t>
            </a: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  <a:r>
              <a:rPr lang="tr-TR" sz="4000" b="1" i="0" u="none" strike="noStrike" cap="none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 işaretlenir.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8303" y="5517232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4" name="Shape 104"/>
          <p:cNvCxnSpPr/>
          <p:nvPr/>
        </p:nvCxnSpPr>
        <p:spPr>
          <a:xfrm rot="10800000" flipH="1">
            <a:off x="778095" y="4725143"/>
            <a:ext cx="7353928" cy="72008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05" name="Shape 105"/>
          <p:cNvCxnSpPr/>
          <p:nvPr/>
        </p:nvCxnSpPr>
        <p:spPr>
          <a:xfrm>
            <a:off x="1087891" y="4581905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6" name="Shape 106"/>
          <p:cNvCxnSpPr/>
          <p:nvPr/>
        </p:nvCxnSpPr>
        <p:spPr>
          <a:xfrm>
            <a:off x="7882271" y="4581128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7" name="Shape 107"/>
          <p:cNvSpPr/>
          <p:nvPr/>
        </p:nvSpPr>
        <p:spPr>
          <a:xfrm>
            <a:off x="829075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108" name="Shape 108"/>
          <p:cNvSpPr/>
          <p:nvPr/>
        </p:nvSpPr>
        <p:spPr>
          <a:xfrm>
            <a:off x="7602134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BASİT KESİRLERİ GÖSTERME:</a:t>
            </a:r>
          </a:p>
        </p:txBody>
      </p:sp>
      <p:sp>
        <p:nvSpPr>
          <p:cNvPr id="116" name="Shape 116"/>
          <p:cNvSpPr/>
          <p:nvPr/>
        </p:nvSpPr>
        <p:spPr>
          <a:xfrm>
            <a:off x="-14199" y="1268759"/>
            <a:ext cx="9099019" cy="30469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Verilen kesrin paydası kaç ise; </a:t>
            </a: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  <a:r>
              <a:rPr lang="tr-TR" sz="4800" b="1" i="0" u="none" strike="noStrike" cap="none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 ile </a:t>
            </a: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  <a:r>
              <a:rPr lang="tr-TR" sz="4800" b="1" i="0" u="none" strike="noStrike" cap="none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 arasını payda sayısına böleriz.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800" b="1" i="0" u="none" strike="noStrike" cap="none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8303" y="5517232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1" name="Shape 121"/>
          <p:cNvCxnSpPr/>
          <p:nvPr/>
        </p:nvCxnSpPr>
        <p:spPr>
          <a:xfrm rot="10800000" flipH="1">
            <a:off x="778095" y="4725143"/>
            <a:ext cx="7353928" cy="72008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22" name="Shape 122"/>
          <p:cNvCxnSpPr/>
          <p:nvPr/>
        </p:nvCxnSpPr>
        <p:spPr>
          <a:xfrm>
            <a:off x="1087891" y="4581905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" name="Shape 123"/>
          <p:cNvCxnSpPr/>
          <p:nvPr/>
        </p:nvCxnSpPr>
        <p:spPr>
          <a:xfrm>
            <a:off x="7882271" y="4581128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4" name="Shape 124"/>
          <p:cNvSpPr/>
          <p:nvPr/>
        </p:nvSpPr>
        <p:spPr>
          <a:xfrm>
            <a:off x="829075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125" name="Shape 125"/>
          <p:cNvSpPr/>
          <p:nvPr/>
        </p:nvSpPr>
        <p:spPr>
          <a:xfrm>
            <a:off x="7602134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sp>
        <p:nvSpPr>
          <p:cNvPr id="126" name="Shape 126"/>
          <p:cNvSpPr/>
          <p:nvPr/>
        </p:nvSpPr>
        <p:spPr>
          <a:xfrm>
            <a:off x="1656757" y="4227185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27" name="Shape 127"/>
          <p:cNvSpPr/>
          <p:nvPr/>
        </p:nvSpPr>
        <p:spPr>
          <a:xfrm>
            <a:off x="2699791" y="4226087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28" name="Shape 128"/>
          <p:cNvSpPr/>
          <p:nvPr/>
        </p:nvSpPr>
        <p:spPr>
          <a:xfrm>
            <a:off x="3662737" y="417972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29" name="Shape 129"/>
          <p:cNvSpPr/>
          <p:nvPr/>
        </p:nvSpPr>
        <p:spPr>
          <a:xfrm>
            <a:off x="4572000" y="4166407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30" name="Shape 130"/>
          <p:cNvSpPr/>
          <p:nvPr/>
        </p:nvSpPr>
        <p:spPr>
          <a:xfrm>
            <a:off x="5508103" y="416562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31" name="Shape 131"/>
          <p:cNvSpPr/>
          <p:nvPr/>
        </p:nvSpPr>
        <p:spPr>
          <a:xfrm>
            <a:off x="6444207" y="4152391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0" y="28192"/>
            <a:ext cx="91440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ÖRNEK:1</a:t>
            </a:r>
          </a:p>
        </p:txBody>
      </p:sp>
      <p:sp>
        <p:nvSpPr>
          <p:cNvPr id="139" name="Shape 139"/>
          <p:cNvSpPr/>
          <p:nvPr/>
        </p:nvSpPr>
        <p:spPr>
          <a:xfrm>
            <a:off x="0" y="832270"/>
            <a:ext cx="9099019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4/6</a:t>
            </a:r>
            <a:r>
              <a:rPr lang="tr-TR" sz="4800" b="1" i="0" u="none" strike="noStrike" cap="none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 Kesrini sayı doğrusunda gösteriniz.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800" b="1" i="0" u="none" strike="noStrike" cap="none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8303" y="5517232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4" name="Shape 144"/>
          <p:cNvCxnSpPr/>
          <p:nvPr/>
        </p:nvCxnSpPr>
        <p:spPr>
          <a:xfrm rot="10800000" flipH="1">
            <a:off x="778095" y="4725143"/>
            <a:ext cx="7353928" cy="72008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45" name="Shape 145"/>
          <p:cNvCxnSpPr/>
          <p:nvPr/>
        </p:nvCxnSpPr>
        <p:spPr>
          <a:xfrm>
            <a:off x="1087891" y="4581905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" name="Shape 146"/>
          <p:cNvCxnSpPr/>
          <p:nvPr/>
        </p:nvCxnSpPr>
        <p:spPr>
          <a:xfrm>
            <a:off x="6631014" y="4497569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7" name="Shape 147"/>
          <p:cNvSpPr/>
          <p:nvPr/>
        </p:nvSpPr>
        <p:spPr>
          <a:xfrm>
            <a:off x="829075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148" name="Shape 148"/>
          <p:cNvSpPr/>
          <p:nvPr/>
        </p:nvSpPr>
        <p:spPr>
          <a:xfrm>
            <a:off x="6372198" y="3798448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sp>
        <p:nvSpPr>
          <p:cNvPr id="149" name="Shape 149"/>
          <p:cNvSpPr/>
          <p:nvPr/>
        </p:nvSpPr>
        <p:spPr>
          <a:xfrm>
            <a:off x="1656757" y="4227185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50" name="Shape 150"/>
          <p:cNvSpPr/>
          <p:nvPr/>
        </p:nvSpPr>
        <p:spPr>
          <a:xfrm>
            <a:off x="2699791" y="4226087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51" name="Shape 151"/>
          <p:cNvSpPr/>
          <p:nvPr/>
        </p:nvSpPr>
        <p:spPr>
          <a:xfrm>
            <a:off x="3662737" y="417972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52" name="Shape 152"/>
          <p:cNvSpPr/>
          <p:nvPr/>
        </p:nvSpPr>
        <p:spPr>
          <a:xfrm>
            <a:off x="4572000" y="4166407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53" name="Shape 153"/>
          <p:cNvSpPr/>
          <p:nvPr/>
        </p:nvSpPr>
        <p:spPr>
          <a:xfrm>
            <a:off x="5508103" y="416562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54" name="Shape 154"/>
          <p:cNvSpPr/>
          <p:nvPr/>
        </p:nvSpPr>
        <p:spPr>
          <a:xfrm>
            <a:off x="6444207" y="4152391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55" name="Shape 155"/>
          <p:cNvSpPr/>
          <p:nvPr/>
        </p:nvSpPr>
        <p:spPr>
          <a:xfrm>
            <a:off x="4549508" y="4267944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Shape 1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96817" y="5245064"/>
            <a:ext cx="1323975" cy="1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0" y="28192"/>
            <a:ext cx="91440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ÖRNEK:2</a:t>
            </a:r>
          </a:p>
        </p:txBody>
      </p:sp>
      <p:sp>
        <p:nvSpPr>
          <p:cNvPr id="164" name="Shape 164"/>
          <p:cNvSpPr/>
          <p:nvPr/>
        </p:nvSpPr>
        <p:spPr>
          <a:xfrm>
            <a:off x="0" y="832270"/>
            <a:ext cx="9099019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2/6</a:t>
            </a:r>
            <a:r>
              <a:rPr lang="tr-TR" sz="4800" b="1" i="0" u="none" strike="noStrike" cap="none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 Kesrini sayı doğrusunda gösteriniz.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800" b="1" i="0" u="none" strike="noStrike" cap="none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8303" y="5517232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9" name="Shape 169"/>
          <p:cNvCxnSpPr/>
          <p:nvPr/>
        </p:nvCxnSpPr>
        <p:spPr>
          <a:xfrm rot="10800000" flipH="1">
            <a:off x="778095" y="4725143"/>
            <a:ext cx="7353928" cy="72008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70" name="Shape 170"/>
          <p:cNvCxnSpPr/>
          <p:nvPr/>
        </p:nvCxnSpPr>
        <p:spPr>
          <a:xfrm>
            <a:off x="1087891" y="4581905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1" name="Shape 171"/>
          <p:cNvCxnSpPr/>
          <p:nvPr/>
        </p:nvCxnSpPr>
        <p:spPr>
          <a:xfrm>
            <a:off x="6635932" y="4509119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2" name="Shape 172"/>
          <p:cNvSpPr/>
          <p:nvPr/>
        </p:nvSpPr>
        <p:spPr>
          <a:xfrm>
            <a:off x="829075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173" name="Shape 173"/>
          <p:cNvSpPr/>
          <p:nvPr/>
        </p:nvSpPr>
        <p:spPr>
          <a:xfrm>
            <a:off x="6372198" y="3798448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sp>
        <p:nvSpPr>
          <p:cNvPr id="174" name="Shape 174"/>
          <p:cNvSpPr/>
          <p:nvPr/>
        </p:nvSpPr>
        <p:spPr>
          <a:xfrm>
            <a:off x="1656757" y="4227185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75" name="Shape 175"/>
          <p:cNvSpPr/>
          <p:nvPr/>
        </p:nvSpPr>
        <p:spPr>
          <a:xfrm>
            <a:off x="2699791" y="4226087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76" name="Shape 176"/>
          <p:cNvSpPr/>
          <p:nvPr/>
        </p:nvSpPr>
        <p:spPr>
          <a:xfrm>
            <a:off x="3662737" y="417972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77" name="Shape 177"/>
          <p:cNvSpPr/>
          <p:nvPr/>
        </p:nvSpPr>
        <p:spPr>
          <a:xfrm>
            <a:off x="4572000" y="4166407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78" name="Shape 178"/>
          <p:cNvSpPr/>
          <p:nvPr/>
        </p:nvSpPr>
        <p:spPr>
          <a:xfrm>
            <a:off x="5508103" y="416562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79" name="Shape 179"/>
          <p:cNvSpPr/>
          <p:nvPr/>
        </p:nvSpPr>
        <p:spPr>
          <a:xfrm>
            <a:off x="6444207" y="4152391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80" name="Shape 180"/>
          <p:cNvSpPr/>
          <p:nvPr/>
        </p:nvSpPr>
        <p:spPr>
          <a:xfrm>
            <a:off x="2613175" y="4267876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1" name="Shape 1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473" y="5318107"/>
            <a:ext cx="123825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BİLEŞİK KESİRLERİ GÖSTERME:</a:t>
            </a:r>
          </a:p>
        </p:txBody>
      </p:sp>
      <p:sp>
        <p:nvSpPr>
          <p:cNvPr id="189" name="Shape 189"/>
          <p:cNvSpPr/>
          <p:nvPr/>
        </p:nvSpPr>
        <p:spPr>
          <a:xfrm>
            <a:off x="-14199" y="1268759"/>
            <a:ext cx="9099019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Bire eşit ya da birden büyük olacaklarından sıfır ile bir arasında olamazlar. </a:t>
            </a:r>
          </a:p>
        </p:txBody>
      </p:sp>
      <p:pic>
        <p:nvPicPr>
          <p:cNvPr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8303" y="5517232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4" name="Shape 194"/>
          <p:cNvCxnSpPr/>
          <p:nvPr/>
        </p:nvCxnSpPr>
        <p:spPr>
          <a:xfrm>
            <a:off x="75519" y="4941167"/>
            <a:ext cx="8816961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95" name="Shape 195"/>
          <p:cNvCxnSpPr/>
          <p:nvPr/>
        </p:nvCxnSpPr>
        <p:spPr>
          <a:xfrm>
            <a:off x="323528" y="4725144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6" name="Shape 196"/>
          <p:cNvCxnSpPr/>
          <p:nvPr/>
        </p:nvCxnSpPr>
        <p:spPr>
          <a:xfrm>
            <a:off x="4355976" y="4649687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7" name="Shape 197"/>
          <p:cNvSpPr/>
          <p:nvPr/>
        </p:nvSpPr>
        <p:spPr>
          <a:xfrm>
            <a:off x="75519" y="4015185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198" name="Shape 198"/>
          <p:cNvSpPr/>
          <p:nvPr/>
        </p:nvSpPr>
        <p:spPr>
          <a:xfrm>
            <a:off x="4054371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cxnSp>
        <p:nvCxnSpPr>
          <p:cNvPr id="199" name="Shape 199"/>
          <p:cNvCxnSpPr/>
          <p:nvPr/>
        </p:nvCxnSpPr>
        <p:spPr>
          <a:xfrm>
            <a:off x="8532439" y="4697423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0" name="Shape 200"/>
          <p:cNvSpPr/>
          <p:nvPr/>
        </p:nvSpPr>
        <p:spPr>
          <a:xfrm>
            <a:off x="8264152" y="3945250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201" name="Shape 201"/>
          <p:cNvSpPr/>
          <p:nvPr/>
        </p:nvSpPr>
        <p:spPr>
          <a:xfrm>
            <a:off x="818472" y="436912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2" name="Shape 202"/>
          <p:cNvSpPr/>
          <p:nvPr/>
        </p:nvSpPr>
        <p:spPr>
          <a:xfrm>
            <a:off x="1580470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3" name="Shape 203"/>
          <p:cNvSpPr/>
          <p:nvPr/>
        </p:nvSpPr>
        <p:spPr>
          <a:xfrm>
            <a:off x="2267742" y="434625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4" name="Shape 204"/>
          <p:cNvSpPr/>
          <p:nvPr/>
        </p:nvSpPr>
        <p:spPr>
          <a:xfrm>
            <a:off x="2831373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5" name="Shape 205"/>
          <p:cNvSpPr/>
          <p:nvPr/>
        </p:nvSpPr>
        <p:spPr>
          <a:xfrm>
            <a:off x="3466496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6" name="Shape 206"/>
          <p:cNvSpPr/>
          <p:nvPr/>
        </p:nvSpPr>
        <p:spPr>
          <a:xfrm>
            <a:off x="4198387" y="434559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7" name="Shape 207"/>
          <p:cNvSpPr/>
          <p:nvPr/>
        </p:nvSpPr>
        <p:spPr>
          <a:xfrm>
            <a:off x="4860032" y="437709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8" name="Shape 208"/>
          <p:cNvSpPr/>
          <p:nvPr/>
        </p:nvSpPr>
        <p:spPr>
          <a:xfrm>
            <a:off x="5508103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9" name="Shape 209"/>
          <p:cNvSpPr/>
          <p:nvPr/>
        </p:nvSpPr>
        <p:spPr>
          <a:xfrm>
            <a:off x="6156176" y="438579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10" name="Shape 210"/>
          <p:cNvSpPr/>
          <p:nvPr/>
        </p:nvSpPr>
        <p:spPr>
          <a:xfrm>
            <a:off x="6934690" y="433356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11" name="Shape 211"/>
          <p:cNvSpPr/>
          <p:nvPr/>
        </p:nvSpPr>
        <p:spPr>
          <a:xfrm>
            <a:off x="7696690" y="436458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12" name="Shape 212"/>
          <p:cNvSpPr/>
          <p:nvPr/>
        </p:nvSpPr>
        <p:spPr>
          <a:xfrm>
            <a:off x="8364134" y="438720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BİLEŞİK KESİRLERİ GÖSTERME:</a:t>
            </a:r>
          </a:p>
        </p:txBody>
      </p:sp>
      <p:sp>
        <p:nvSpPr>
          <p:cNvPr id="220" name="Shape 220"/>
          <p:cNvSpPr/>
          <p:nvPr/>
        </p:nvSpPr>
        <p:spPr>
          <a:xfrm>
            <a:off x="-14199" y="1268759"/>
            <a:ext cx="9099019" cy="2185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10/6</a:t>
            </a:r>
            <a:r>
              <a:rPr lang="tr-TR" sz="48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 kesrini sayı doğrusunda gösterelim.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 i="0" u="none" strike="noStrike" cap="none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221" name="Shape 2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Shape 2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0479" y="5661248"/>
            <a:ext cx="995653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5" name="Shape 225"/>
          <p:cNvCxnSpPr/>
          <p:nvPr/>
        </p:nvCxnSpPr>
        <p:spPr>
          <a:xfrm>
            <a:off x="75519" y="4941167"/>
            <a:ext cx="8816961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226" name="Shape 226"/>
          <p:cNvCxnSpPr/>
          <p:nvPr/>
        </p:nvCxnSpPr>
        <p:spPr>
          <a:xfrm>
            <a:off x="323528" y="4725144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7" name="Shape 227"/>
          <p:cNvCxnSpPr/>
          <p:nvPr/>
        </p:nvCxnSpPr>
        <p:spPr>
          <a:xfrm>
            <a:off x="4355976" y="4649687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8" name="Shape 228"/>
          <p:cNvSpPr/>
          <p:nvPr/>
        </p:nvSpPr>
        <p:spPr>
          <a:xfrm>
            <a:off x="75519" y="4015185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229" name="Shape 229"/>
          <p:cNvSpPr/>
          <p:nvPr/>
        </p:nvSpPr>
        <p:spPr>
          <a:xfrm>
            <a:off x="4054371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cxnSp>
        <p:nvCxnSpPr>
          <p:cNvPr id="230" name="Shape 230"/>
          <p:cNvCxnSpPr/>
          <p:nvPr/>
        </p:nvCxnSpPr>
        <p:spPr>
          <a:xfrm>
            <a:off x="8532439" y="4697423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1" name="Shape 231"/>
          <p:cNvSpPr/>
          <p:nvPr/>
        </p:nvSpPr>
        <p:spPr>
          <a:xfrm>
            <a:off x="8264152" y="3945250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232" name="Shape 232"/>
          <p:cNvSpPr/>
          <p:nvPr/>
        </p:nvSpPr>
        <p:spPr>
          <a:xfrm>
            <a:off x="818472" y="436912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3" name="Shape 233"/>
          <p:cNvSpPr/>
          <p:nvPr/>
        </p:nvSpPr>
        <p:spPr>
          <a:xfrm>
            <a:off x="1580470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4" name="Shape 234"/>
          <p:cNvSpPr/>
          <p:nvPr/>
        </p:nvSpPr>
        <p:spPr>
          <a:xfrm>
            <a:off x="2267742" y="434625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5" name="Shape 235"/>
          <p:cNvSpPr/>
          <p:nvPr/>
        </p:nvSpPr>
        <p:spPr>
          <a:xfrm>
            <a:off x="2831373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6" name="Shape 236"/>
          <p:cNvSpPr/>
          <p:nvPr/>
        </p:nvSpPr>
        <p:spPr>
          <a:xfrm>
            <a:off x="3466496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7" name="Shape 237"/>
          <p:cNvSpPr/>
          <p:nvPr/>
        </p:nvSpPr>
        <p:spPr>
          <a:xfrm>
            <a:off x="4198387" y="434559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8" name="Shape 238"/>
          <p:cNvSpPr/>
          <p:nvPr/>
        </p:nvSpPr>
        <p:spPr>
          <a:xfrm>
            <a:off x="4860032" y="437709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9" name="Shape 239"/>
          <p:cNvSpPr/>
          <p:nvPr/>
        </p:nvSpPr>
        <p:spPr>
          <a:xfrm>
            <a:off x="5508103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40" name="Shape 240"/>
          <p:cNvSpPr/>
          <p:nvPr/>
        </p:nvSpPr>
        <p:spPr>
          <a:xfrm>
            <a:off x="6156176" y="438579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41" name="Shape 241"/>
          <p:cNvSpPr/>
          <p:nvPr/>
        </p:nvSpPr>
        <p:spPr>
          <a:xfrm>
            <a:off x="6934690" y="433356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42" name="Shape 242"/>
          <p:cNvSpPr/>
          <p:nvPr/>
        </p:nvSpPr>
        <p:spPr>
          <a:xfrm>
            <a:off x="7696690" y="436458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43" name="Shape 243"/>
          <p:cNvSpPr/>
          <p:nvPr/>
        </p:nvSpPr>
        <p:spPr>
          <a:xfrm>
            <a:off x="8364134" y="438720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44" name="Shape 244"/>
          <p:cNvSpPr/>
          <p:nvPr/>
        </p:nvSpPr>
        <p:spPr>
          <a:xfrm>
            <a:off x="6848074" y="4356557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5" name="Shape 2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79640" y="5373216"/>
            <a:ext cx="1457325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Shape 251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Shape 252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BİLEŞİK KESİRLERİ GÖSTERME:</a:t>
            </a:r>
          </a:p>
        </p:txBody>
      </p:sp>
      <p:sp>
        <p:nvSpPr>
          <p:cNvPr id="253" name="Shape 253"/>
          <p:cNvSpPr/>
          <p:nvPr/>
        </p:nvSpPr>
        <p:spPr>
          <a:xfrm>
            <a:off x="-14199" y="1268759"/>
            <a:ext cx="9099019" cy="2185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8/6</a:t>
            </a:r>
            <a:r>
              <a:rPr lang="tr-TR" sz="48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 kesrini sayı doğrusunda gösterelim.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 i="0" u="none" strike="noStrike" cap="none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254" name="Shape 2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Shape 2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0479" y="5661248"/>
            <a:ext cx="995653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Shape 2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8" name="Shape 258"/>
          <p:cNvCxnSpPr/>
          <p:nvPr/>
        </p:nvCxnSpPr>
        <p:spPr>
          <a:xfrm>
            <a:off x="75519" y="4941167"/>
            <a:ext cx="8816961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259" name="Shape 259"/>
          <p:cNvCxnSpPr/>
          <p:nvPr/>
        </p:nvCxnSpPr>
        <p:spPr>
          <a:xfrm>
            <a:off x="323528" y="4725144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0" name="Shape 260"/>
          <p:cNvCxnSpPr/>
          <p:nvPr/>
        </p:nvCxnSpPr>
        <p:spPr>
          <a:xfrm>
            <a:off x="4355976" y="4649687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1" name="Shape 261"/>
          <p:cNvSpPr/>
          <p:nvPr/>
        </p:nvSpPr>
        <p:spPr>
          <a:xfrm>
            <a:off x="75519" y="4015185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262" name="Shape 262"/>
          <p:cNvSpPr/>
          <p:nvPr/>
        </p:nvSpPr>
        <p:spPr>
          <a:xfrm>
            <a:off x="4054371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cxnSp>
        <p:nvCxnSpPr>
          <p:cNvPr id="263" name="Shape 263"/>
          <p:cNvCxnSpPr/>
          <p:nvPr/>
        </p:nvCxnSpPr>
        <p:spPr>
          <a:xfrm>
            <a:off x="8532439" y="4697423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4" name="Shape 264"/>
          <p:cNvSpPr/>
          <p:nvPr/>
        </p:nvSpPr>
        <p:spPr>
          <a:xfrm>
            <a:off x="8264152" y="3945250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265" name="Shape 265"/>
          <p:cNvSpPr/>
          <p:nvPr/>
        </p:nvSpPr>
        <p:spPr>
          <a:xfrm>
            <a:off x="818472" y="436912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66" name="Shape 266"/>
          <p:cNvSpPr/>
          <p:nvPr/>
        </p:nvSpPr>
        <p:spPr>
          <a:xfrm>
            <a:off x="1580470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67" name="Shape 267"/>
          <p:cNvSpPr/>
          <p:nvPr/>
        </p:nvSpPr>
        <p:spPr>
          <a:xfrm>
            <a:off x="2267742" y="434625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68" name="Shape 268"/>
          <p:cNvSpPr/>
          <p:nvPr/>
        </p:nvSpPr>
        <p:spPr>
          <a:xfrm>
            <a:off x="2831373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69" name="Shape 269"/>
          <p:cNvSpPr/>
          <p:nvPr/>
        </p:nvSpPr>
        <p:spPr>
          <a:xfrm>
            <a:off x="3466496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70" name="Shape 270"/>
          <p:cNvSpPr/>
          <p:nvPr/>
        </p:nvSpPr>
        <p:spPr>
          <a:xfrm>
            <a:off x="4198387" y="434559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71" name="Shape 271"/>
          <p:cNvSpPr/>
          <p:nvPr/>
        </p:nvSpPr>
        <p:spPr>
          <a:xfrm>
            <a:off x="4860032" y="437709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72" name="Shape 272"/>
          <p:cNvSpPr/>
          <p:nvPr/>
        </p:nvSpPr>
        <p:spPr>
          <a:xfrm>
            <a:off x="5508103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73" name="Shape 273"/>
          <p:cNvSpPr/>
          <p:nvPr/>
        </p:nvSpPr>
        <p:spPr>
          <a:xfrm>
            <a:off x="6156176" y="438579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74" name="Shape 274"/>
          <p:cNvSpPr/>
          <p:nvPr/>
        </p:nvSpPr>
        <p:spPr>
          <a:xfrm>
            <a:off x="6934690" y="433356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75" name="Shape 275"/>
          <p:cNvSpPr/>
          <p:nvPr/>
        </p:nvSpPr>
        <p:spPr>
          <a:xfrm>
            <a:off x="7696690" y="436458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76" name="Shape 276"/>
          <p:cNvSpPr/>
          <p:nvPr/>
        </p:nvSpPr>
        <p:spPr>
          <a:xfrm>
            <a:off x="8364134" y="438720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77" name="Shape 277"/>
          <p:cNvSpPr/>
          <p:nvPr/>
        </p:nvSpPr>
        <p:spPr>
          <a:xfrm>
            <a:off x="5421487" y="4369128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8" name="Shape 2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9067" y="5352125"/>
            <a:ext cx="1143000" cy="13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Shape 284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Shape 285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BİLEŞİK KESİRLERİ GÖSTERME:</a:t>
            </a:r>
          </a:p>
        </p:txBody>
      </p:sp>
      <p:sp>
        <p:nvSpPr>
          <p:cNvPr id="286" name="Shape 286"/>
          <p:cNvSpPr/>
          <p:nvPr/>
        </p:nvSpPr>
        <p:spPr>
          <a:xfrm>
            <a:off x="-14199" y="1268759"/>
            <a:ext cx="9099019" cy="2185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11/6</a:t>
            </a:r>
            <a:r>
              <a:rPr lang="tr-TR" sz="4800" b="1" i="0" u="none" strike="noStrike" cap="none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 kesrini sayı doğrusunda gösterelim.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 i="0" u="none" strike="noStrike" cap="none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287" name="Shape 2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Shape 2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Shape 2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0479" y="5661248"/>
            <a:ext cx="995653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Shape 2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1" name="Shape 291"/>
          <p:cNvCxnSpPr/>
          <p:nvPr/>
        </p:nvCxnSpPr>
        <p:spPr>
          <a:xfrm>
            <a:off x="75519" y="4941167"/>
            <a:ext cx="8816961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292" name="Shape 292"/>
          <p:cNvCxnSpPr/>
          <p:nvPr/>
        </p:nvCxnSpPr>
        <p:spPr>
          <a:xfrm>
            <a:off x="323528" y="4725144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3" name="Shape 293"/>
          <p:cNvCxnSpPr/>
          <p:nvPr/>
        </p:nvCxnSpPr>
        <p:spPr>
          <a:xfrm>
            <a:off x="4355976" y="4649687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4" name="Shape 294"/>
          <p:cNvSpPr/>
          <p:nvPr/>
        </p:nvSpPr>
        <p:spPr>
          <a:xfrm>
            <a:off x="75519" y="4015185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295" name="Shape 295"/>
          <p:cNvSpPr/>
          <p:nvPr/>
        </p:nvSpPr>
        <p:spPr>
          <a:xfrm>
            <a:off x="4054371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cxnSp>
        <p:nvCxnSpPr>
          <p:cNvPr id="296" name="Shape 296"/>
          <p:cNvCxnSpPr/>
          <p:nvPr/>
        </p:nvCxnSpPr>
        <p:spPr>
          <a:xfrm>
            <a:off x="8532439" y="4697423"/>
            <a:ext cx="0" cy="288032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7" name="Shape 297"/>
          <p:cNvSpPr/>
          <p:nvPr/>
        </p:nvSpPr>
        <p:spPr>
          <a:xfrm>
            <a:off x="8264152" y="3945250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298" name="Shape 298"/>
          <p:cNvSpPr/>
          <p:nvPr/>
        </p:nvSpPr>
        <p:spPr>
          <a:xfrm>
            <a:off x="818472" y="436912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99" name="Shape 299"/>
          <p:cNvSpPr/>
          <p:nvPr/>
        </p:nvSpPr>
        <p:spPr>
          <a:xfrm>
            <a:off x="1580470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0" name="Shape 300"/>
          <p:cNvSpPr/>
          <p:nvPr/>
        </p:nvSpPr>
        <p:spPr>
          <a:xfrm>
            <a:off x="2267742" y="434625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1" name="Shape 301"/>
          <p:cNvSpPr/>
          <p:nvPr/>
        </p:nvSpPr>
        <p:spPr>
          <a:xfrm>
            <a:off x="2831373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2" name="Shape 302"/>
          <p:cNvSpPr/>
          <p:nvPr/>
        </p:nvSpPr>
        <p:spPr>
          <a:xfrm>
            <a:off x="3466496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3" name="Shape 303"/>
          <p:cNvSpPr/>
          <p:nvPr/>
        </p:nvSpPr>
        <p:spPr>
          <a:xfrm>
            <a:off x="4198387" y="434559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4" name="Shape 304"/>
          <p:cNvSpPr/>
          <p:nvPr/>
        </p:nvSpPr>
        <p:spPr>
          <a:xfrm>
            <a:off x="4860032" y="437709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5" name="Shape 305"/>
          <p:cNvSpPr/>
          <p:nvPr/>
        </p:nvSpPr>
        <p:spPr>
          <a:xfrm>
            <a:off x="5508103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6" name="Shape 306"/>
          <p:cNvSpPr/>
          <p:nvPr/>
        </p:nvSpPr>
        <p:spPr>
          <a:xfrm>
            <a:off x="6156176" y="438579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7" name="Shape 307"/>
          <p:cNvSpPr/>
          <p:nvPr/>
        </p:nvSpPr>
        <p:spPr>
          <a:xfrm>
            <a:off x="6934690" y="433356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8" name="Shape 308"/>
          <p:cNvSpPr/>
          <p:nvPr/>
        </p:nvSpPr>
        <p:spPr>
          <a:xfrm>
            <a:off x="7696690" y="436458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9" name="Shape 309"/>
          <p:cNvSpPr/>
          <p:nvPr/>
        </p:nvSpPr>
        <p:spPr>
          <a:xfrm>
            <a:off x="8364134" y="438720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10" name="Shape 310"/>
          <p:cNvSpPr/>
          <p:nvPr/>
        </p:nvSpPr>
        <p:spPr>
          <a:xfrm>
            <a:off x="7602134" y="4412182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 cmpd="sng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1" name="Shape 3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0864" y="5316066"/>
            <a:ext cx="1171575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Ekran Gösterisi (4:3)</PresentationFormat>
  <Paragraphs>196</Paragraphs>
  <Slides>16</Slides>
  <Notes>16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Comic Sans MS</vt:lpstr>
      <vt:lpstr>Rokkitt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 genç</dc:creator>
  <cp:lastModifiedBy>The Uur</cp:lastModifiedBy>
  <cp:revision>1</cp:revision>
  <dcterms:modified xsi:type="dcterms:W3CDTF">2016-02-29T09:21:38Z</dcterms:modified>
</cp:coreProperties>
</file>