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6256000" cy="10160000"/>
  <p:notesSz cx="6858000" cy="9144000"/>
  <p:custDataLst>
    <p:tags r:id="rId15"/>
  </p:custDataLst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780" y="-24"/>
      </p:cViewPr>
      <p:guideLst>
        <p:guide orient="horz" pos="3200"/>
        <p:guide pos="5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FE3F3B-030A-4D6E-BD37-4B4B1E3FFC93}" type="datetimeFigureOut">
              <a:rPr lang="tr-TR"/>
              <a:pPr>
                <a:defRPr/>
              </a:pPr>
              <a:t>4.10.2016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FCC7165-281F-45EC-A6A7-C58ABA0089B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865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536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E1F20D-2265-4B32-8E36-875F3AD8B3BC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 alt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2458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2AA908-DADD-47B5-875D-8358D0C72D32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tr-TR" alt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2560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108DC9-2325-48FD-87BF-AD46D208150D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tr-TR" alt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266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4149B6-8630-4E8C-8FC3-672BF61DBAAA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tr-TR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638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185BA0-E82F-4937-9B90-FDCC882F4677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tr-TR" alt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741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6CF1C4-45CD-440E-A2CD-0F7D491E59FC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tr-TR" alt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843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C0191F-1815-4A7B-8A85-81CD1FB4CE25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tr-TR" alt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94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CD0614-9876-41FA-A65F-BEFC162CAD22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tr-TR" alt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2048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764C50-83E0-49FC-B794-A8E9E3DA9405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tr-TR" alt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2150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B961D4-389B-4FD3-90FA-F5E485EF7CD4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tr-TR" alt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2253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F36B71-A521-454B-9BAC-920E5B173EE4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tr-TR" alt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87DCA9-D101-4D6C-B6A0-9720B28878B4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tr-TR" alt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219200" y="3156187"/>
            <a:ext cx="13817600" cy="217781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438400" y="5757334"/>
            <a:ext cx="11379200" cy="25964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4FE89-1EF3-4297-A8CF-17F3B36970D0}" type="datetimeFigureOut">
              <a:rPr lang="tr-TR"/>
              <a:pPr>
                <a:defRPr/>
              </a:pPr>
              <a:t>4.10.2016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33AC1-203C-4887-8756-297F47CD3BF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823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9A26D-0E04-4FC5-B886-F1CCF4B0BBFC}" type="datetimeFigureOut">
              <a:rPr lang="tr-TR"/>
              <a:pPr>
                <a:defRPr/>
              </a:pPr>
              <a:t>4.10.2016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B7C20-83BC-48C2-9058-F0902C72596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264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20952178" y="406873"/>
            <a:ext cx="6502400" cy="8668926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444979" y="406873"/>
            <a:ext cx="19236267" cy="8668926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68BBB-6BC3-40C1-92CB-90981A1AB4B9}" type="datetimeFigureOut">
              <a:rPr lang="tr-TR"/>
              <a:pPr>
                <a:defRPr/>
              </a:pPr>
              <a:t>4.10.2016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25251-7A01-4F91-AE2D-BFA50073FEA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184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BDF8-4B45-4783-B770-8169503BF9D6}" type="datetimeFigureOut">
              <a:rPr lang="tr-TR"/>
              <a:pPr>
                <a:defRPr/>
              </a:pPr>
              <a:t>4.10.2016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B5816-5F09-4521-B223-4DAD437CAD2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121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84112" y="6528743"/>
            <a:ext cx="13817600" cy="201788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284112" y="4306242"/>
            <a:ext cx="13817600" cy="22224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50C1E-18C8-469E-8CB8-2EB29DB9F508}" type="datetimeFigureOut">
              <a:rPr lang="tr-TR"/>
              <a:pPr>
                <a:defRPr/>
              </a:pPr>
              <a:t>4.10.2016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2B9FB-69DE-421B-8B47-34C4A906D8A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505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12801" y="2370669"/>
            <a:ext cx="7179733" cy="67051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8263468" y="2370669"/>
            <a:ext cx="7179733" cy="67051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CD2C8-3F61-4EEB-89CD-1A5A00F75F0C}" type="datetimeFigureOut">
              <a:rPr lang="tr-TR"/>
              <a:pPr>
                <a:defRPr/>
              </a:pPr>
              <a:t>4.10.2016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49C79-2C3E-4498-8DF5-67B84C3E80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128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812800" y="2274241"/>
            <a:ext cx="7182556" cy="9477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812800" y="3222037"/>
            <a:ext cx="7182556" cy="5853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8257823" y="2274241"/>
            <a:ext cx="7185378" cy="9477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8257823" y="3222037"/>
            <a:ext cx="7185378" cy="5853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24BD6-56E9-47B6-9902-B9CB0AC7D707}" type="datetimeFigureOut">
              <a:rPr lang="tr-TR"/>
              <a:pPr>
                <a:defRPr/>
              </a:pPr>
              <a:t>4.10.2016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7F4D7-BBDB-4520-BF81-079A3B7CEC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58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911-ED56-4BE5-89D1-710731B5280B}" type="datetimeFigureOut">
              <a:rPr lang="tr-TR"/>
              <a:pPr>
                <a:defRPr/>
              </a:pPr>
              <a:t>4.10.2016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10616-AC86-40C1-93D4-E9C3CA41437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940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ADA8F-EFC8-46DC-9014-5573EA8A56F3}" type="datetimeFigureOut">
              <a:rPr lang="tr-TR"/>
              <a:pPr>
                <a:defRPr/>
              </a:pPr>
              <a:t>4.10.2016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419A5-42C9-4B4F-9810-4B48F1D788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624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12801" y="404518"/>
            <a:ext cx="5348112" cy="17215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355644" y="404521"/>
            <a:ext cx="9087556" cy="8671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12801" y="2126076"/>
            <a:ext cx="5348112" cy="69497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F36FC-8D57-4B5C-9913-F7628FEB87ED}" type="datetimeFigureOut">
              <a:rPr lang="tr-TR"/>
              <a:pPr>
                <a:defRPr/>
              </a:pPr>
              <a:t>4.10.2016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663B0-1658-4733-B501-EB8B30BD59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299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186290" y="7112000"/>
            <a:ext cx="9753600" cy="8396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186290" y="907815"/>
            <a:ext cx="9753600" cy="6096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3186290" y="7951612"/>
            <a:ext cx="9753600" cy="11923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1FD8C-B5E5-4094-BE1B-6F7513AD916A}" type="datetimeFigureOut">
              <a:rPr lang="tr-TR"/>
              <a:pPr>
                <a:defRPr/>
              </a:pPr>
              <a:t>4.10.2016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92BA2-D668-420C-A817-A1631665DB0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323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Başlık Yer Tutucusu"/>
          <p:cNvSpPr>
            <a:spLocks noGrp="1"/>
          </p:cNvSpPr>
          <p:nvPr>
            <p:ph type="title"/>
          </p:nvPr>
        </p:nvSpPr>
        <p:spPr bwMode="auto">
          <a:xfrm>
            <a:off x="812800" y="406400"/>
            <a:ext cx="146304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2051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812800" y="2370138"/>
            <a:ext cx="14630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812800" y="9417050"/>
            <a:ext cx="3792538" cy="54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A9D9C0-FDB2-4138-A9BD-23D41B564B35}" type="datetimeFigureOut">
              <a:rPr lang="tr-TR"/>
              <a:pPr>
                <a:defRPr/>
              </a:pPr>
              <a:t>4.10.2016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5554663" y="9417050"/>
            <a:ext cx="5146675" cy="54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650663" y="9417050"/>
            <a:ext cx="3792537" cy="54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850E24-CF49-45B3-BD6C-869875051F4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1 Resim" descr="tempimage11.tif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2700"/>
            <a:ext cx="16256000" cy="10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16 Resim" descr="tempimage116.tif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346200"/>
            <a:ext cx="16408400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1 Resim" descr="tempimage101.tif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2700"/>
            <a:ext cx="16256000" cy="10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2 Resim" descr="tempimage1016.tif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4406900"/>
            <a:ext cx="51435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3 Resim" descr="tempimage1017.tif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43400"/>
            <a:ext cx="51181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4 Resim" descr="tempimage1018.tif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100" y="4406900"/>
            <a:ext cx="45085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5 Resim" descr="tempimage1019.tiff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1752600"/>
            <a:ext cx="119761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Serbest Form">
            <a:hlinkClick r:id="" action="ppaction://hlinkshowjump?jump=previousslide"/>
          </p:cNvPr>
          <p:cNvSpPr/>
          <p:nvPr/>
        </p:nvSpPr>
        <p:spPr>
          <a:xfrm>
            <a:off x="25400" y="9093200"/>
            <a:ext cx="1371600" cy="876300"/>
          </a:xfrm>
          <a:custGeom>
            <a:avLst/>
            <a:gdLst/>
            <a:ahLst/>
            <a:cxnLst/>
            <a:rect l="0" t="0" r="0" b="0"/>
            <a:pathLst>
              <a:path w="1371601" h="876301">
                <a:moveTo>
                  <a:pt x="0" y="0"/>
                </a:moveTo>
                <a:lnTo>
                  <a:pt x="1371600" y="0"/>
                </a:lnTo>
                <a:lnTo>
                  <a:pt x="13716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7 Serbest Form">
            <a:hlinkClick r:id="" action="ppaction://hlinkshowjump?jump=nextslide"/>
          </p:cNvPr>
          <p:cNvSpPr/>
          <p:nvPr/>
        </p:nvSpPr>
        <p:spPr>
          <a:xfrm>
            <a:off x="14871700" y="9105900"/>
            <a:ext cx="1371600" cy="876300"/>
          </a:xfrm>
          <a:custGeom>
            <a:avLst/>
            <a:gdLst/>
            <a:ahLst/>
            <a:cxnLst/>
            <a:rect l="0" t="0" r="0" b="0"/>
            <a:pathLst>
              <a:path w="1371601" h="876301">
                <a:moveTo>
                  <a:pt x="0" y="0"/>
                </a:moveTo>
                <a:lnTo>
                  <a:pt x="1371600" y="0"/>
                </a:lnTo>
                <a:lnTo>
                  <a:pt x="13716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8 Serbest Form"/>
          <p:cNvSpPr/>
          <p:nvPr/>
        </p:nvSpPr>
        <p:spPr>
          <a:xfrm>
            <a:off x="14084300" y="9004300"/>
            <a:ext cx="762000" cy="1079500"/>
          </a:xfrm>
          <a:custGeom>
            <a:avLst/>
            <a:gdLst/>
            <a:ahLst/>
            <a:cxnLst/>
            <a:rect l="0" t="0" r="0" b="0"/>
            <a:pathLst>
              <a:path w="762001" h="1079501">
                <a:moveTo>
                  <a:pt x="0" y="0"/>
                </a:moveTo>
                <a:lnTo>
                  <a:pt x="762000" y="0"/>
                </a:lnTo>
                <a:lnTo>
                  <a:pt x="762000" y="1079500"/>
                </a:lnTo>
                <a:lnTo>
                  <a:pt x="0" y="10795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0" name="9 Serbest Form"/>
          <p:cNvSpPr/>
          <p:nvPr/>
        </p:nvSpPr>
        <p:spPr>
          <a:xfrm>
            <a:off x="12992100" y="9042400"/>
            <a:ext cx="990600" cy="1117600"/>
          </a:xfrm>
          <a:custGeom>
            <a:avLst/>
            <a:gdLst/>
            <a:ahLst/>
            <a:cxnLst/>
            <a:rect l="0" t="0" r="0" b="0"/>
            <a:pathLst>
              <a:path w="990601" h="1117601">
                <a:moveTo>
                  <a:pt x="0" y="0"/>
                </a:moveTo>
                <a:lnTo>
                  <a:pt x="990600" y="0"/>
                </a:lnTo>
                <a:lnTo>
                  <a:pt x="990600" y="11176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1" name="10 Serbest Form"/>
          <p:cNvSpPr/>
          <p:nvPr/>
        </p:nvSpPr>
        <p:spPr>
          <a:xfrm>
            <a:off x="12077700" y="8864600"/>
            <a:ext cx="914400" cy="1257300"/>
          </a:xfrm>
          <a:custGeom>
            <a:avLst/>
            <a:gdLst/>
            <a:ahLst/>
            <a:cxnLst/>
            <a:rect l="0" t="0" r="0" b="0"/>
            <a:pathLst>
              <a:path w="914401" h="1257301">
                <a:moveTo>
                  <a:pt x="215900" y="0"/>
                </a:moveTo>
                <a:lnTo>
                  <a:pt x="914400" y="139700"/>
                </a:lnTo>
                <a:lnTo>
                  <a:pt x="685800" y="12573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2" name="11 Serbest Form"/>
          <p:cNvSpPr/>
          <p:nvPr/>
        </p:nvSpPr>
        <p:spPr>
          <a:xfrm>
            <a:off x="11176000" y="8940800"/>
            <a:ext cx="977900" cy="1117600"/>
          </a:xfrm>
          <a:custGeom>
            <a:avLst/>
            <a:gdLst/>
            <a:ahLst/>
            <a:cxnLst/>
            <a:rect l="0" t="0" r="0" b="0"/>
            <a:pathLst>
              <a:path w="977901" h="1117601">
                <a:moveTo>
                  <a:pt x="0" y="0"/>
                </a:moveTo>
                <a:lnTo>
                  <a:pt x="977900" y="0"/>
                </a:lnTo>
                <a:lnTo>
                  <a:pt x="977900" y="11176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3" name="12 Serbest Form"/>
          <p:cNvSpPr/>
          <p:nvPr/>
        </p:nvSpPr>
        <p:spPr>
          <a:xfrm>
            <a:off x="10071100" y="8978900"/>
            <a:ext cx="850900" cy="1117600"/>
          </a:xfrm>
          <a:custGeom>
            <a:avLst/>
            <a:gdLst/>
            <a:ahLst/>
            <a:cxnLst/>
            <a:rect l="0" t="0" r="0" b="0"/>
            <a:pathLst>
              <a:path w="850901" h="1117601">
                <a:moveTo>
                  <a:pt x="0" y="0"/>
                </a:moveTo>
                <a:lnTo>
                  <a:pt x="850900" y="0"/>
                </a:lnTo>
                <a:lnTo>
                  <a:pt x="850900" y="11176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4" name="13 Serbest Form"/>
          <p:cNvSpPr/>
          <p:nvPr/>
        </p:nvSpPr>
        <p:spPr>
          <a:xfrm>
            <a:off x="9004300" y="9093200"/>
            <a:ext cx="952500" cy="990600"/>
          </a:xfrm>
          <a:custGeom>
            <a:avLst/>
            <a:gdLst/>
            <a:ahLst/>
            <a:cxnLst/>
            <a:rect l="0" t="0" r="0" b="0"/>
            <a:pathLst>
              <a:path w="952501" h="990601">
                <a:moveTo>
                  <a:pt x="0" y="0"/>
                </a:moveTo>
                <a:lnTo>
                  <a:pt x="952500" y="0"/>
                </a:lnTo>
                <a:lnTo>
                  <a:pt x="952500" y="990600"/>
                </a:lnTo>
                <a:lnTo>
                  <a:pt x="0" y="990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5" name="14 Serbest Form"/>
          <p:cNvSpPr/>
          <p:nvPr/>
        </p:nvSpPr>
        <p:spPr>
          <a:xfrm>
            <a:off x="7683500" y="9055100"/>
            <a:ext cx="1092200" cy="939800"/>
          </a:xfrm>
          <a:custGeom>
            <a:avLst/>
            <a:gdLst/>
            <a:ahLst/>
            <a:cxnLst/>
            <a:rect l="0" t="0" r="0" b="0"/>
            <a:pathLst>
              <a:path w="1092201" h="939801">
                <a:moveTo>
                  <a:pt x="0" y="0"/>
                </a:moveTo>
                <a:lnTo>
                  <a:pt x="1092200" y="0"/>
                </a:lnTo>
                <a:lnTo>
                  <a:pt x="1092200" y="939800"/>
                </a:lnTo>
                <a:lnTo>
                  <a:pt x="0" y="9398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6" name="15 Serbest Form"/>
          <p:cNvSpPr/>
          <p:nvPr/>
        </p:nvSpPr>
        <p:spPr>
          <a:xfrm>
            <a:off x="6578600" y="9042400"/>
            <a:ext cx="1016000" cy="1016000"/>
          </a:xfrm>
          <a:custGeom>
            <a:avLst/>
            <a:gdLst/>
            <a:ahLst/>
            <a:cxnLst/>
            <a:rect l="0" t="0" r="0" b="0"/>
            <a:pathLst>
              <a:path w="1016001" h="1016001">
                <a:moveTo>
                  <a:pt x="0" y="0"/>
                </a:moveTo>
                <a:lnTo>
                  <a:pt x="1016000" y="0"/>
                </a:lnTo>
                <a:lnTo>
                  <a:pt x="1016000" y="1016000"/>
                </a:lnTo>
                <a:lnTo>
                  <a:pt x="0" y="10160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7" name="16 Serbest Form"/>
          <p:cNvSpPr/>
          <p:nvPr/>
        </p:nvSpPr>
        <p:spPr>
          <a:xfrm>
            <a:off x="5473700" y="9093200"/>
            <a:ext cx="965200" cy="876300"/>
          </a:xfrm>
          <a:custGeom>
            <a:avLst/>
            <a:gdLst/>
            <a:ahLst/>
            <a:cxnLst/>
            <a:rect l="0" t="0" r="0" b="0"/>
            <a:pathLst>
              <a:path w="965201" h="876301">
                <a:moveTo>
                  <a:pt x="0" y="0"/>
                </a:moveTo>
                <a:lnTo>
                  <a:pt x="965200" y="0"/>
                </a:lnTo>
                <a:lnTo>
                  <a:pt x="9652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8" name="17 Serbest Form"/>
          <p:cNvSpPr/>
          <p:nvPr/>
        </p:nvSpPr>
        <p:spPr>
          <a:xfrm>
            <a:off x="4216400" y="9207500"/>
            <a:ext cx="952500" cy="876300"/>
          </a:xfrm>
          <a:custGeom>
            <a:avLst/>
            <a:gdLst/>
            <a:ahLst/>
            <a:cxnLst/>
            <a:rect l="0" t="0" r="0" b="0"/>
            <a:pathLst>
              <a:path w="952501" h="876301">
                <a:moveTo>
                  <a:pt x="0" y="0"/>
                </a:moveTo>
                <a:lnTo>
                  <a:pt x="952500" y="0"/>
                </a:lnTo>
                <a:lnTo>
                  <a:pt x="9525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9" name="18 Serbest Form"/>
          <p:cNvSpPr/>
          <p:nvPr/>
        </p:nvSpPr>
        <p:spPr>
          <a:xfrm>
            <a:off x="2908300" y="9080500"/>
            <a:ext cx="1104900" cy="990600"/>
          </a:xfrm>
          <a:custGeom>
            <a:avLst/>
            <a:gdLst/>
            <a:ahLst/>
            <a:cxnLst/>
            <a:rect l="0" t="0" r="0" b="0"/>
            <a:pathLst>
              <a:path w="1104901" h="990601">
                <a:moveTo>
                  <a:pt x="0" y="0"/>
                </a:moveTo>
                <a:lnTo>
                  <a:pt x="1104900" y="0"/>
                </a:lnTo>
                <a:lnTo>
                  <a:pt x="1104900" y="990600"/>
                </a:lnTo>
                <a:lnTo>
                  <a:pt x="0" y="990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0" name="19 Serbest Form">
            <a:hlinkClick r:id="" action="ppaction://hlinkshowjump?jump=firstslide"/>
          </p:cNvPr>
          <p:cNvSpPr/>
          <p:nvPr/>
        </p:nvSpPr>
        <p:spPr>
          <a:xfrm>
            <a:off x="1612900" y="9067800"/>
            <a:ext cx="990600" cy="990600"/>
          </a:xfrm>
          <a:custGeom>
            <a:avLst/>
            <a:gdLst/>
            <a:ahLst/>
            <a:cxnLst/>
            <a:rect l="0" t="0" r="0" b="0"/>
            <a:pathLst>
              <a:path w="990601" h="990601">
                <a:moveTo>
                  <a:pt x="0" y="0"/>
                </a:moveTo>
                <a:lnTo>
                  <a:pt x="990600" y="0"/>
                </a:lnTo>
                <a:lnTo>
                  <a:pt x="990600" y="990600"/>
                </a:lnTo>
                <a:lnTo>
                  <a:pt x="0" y="990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1 Resim" descr="tempimage111.tif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2700"/>
            <a:ext cx="16256000" cy="10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2 Resim" descr="tempimage1116.tif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2286000"/>
            <a:ext cx="132334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3 Resim" descr="tempimage1117.tif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1447800"/>
            <a:ext cx="51943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Serbest Form">
            <a:hlinkClick r:id="" action="ppaction://hlinkshowjump?jump=previousslide"/>
          </p:cNvPr>
          <p:cNvSpPr/>
          <p:nvPr/>
        </p:nvSpPr>
        <p:spPr>
          <a:xfrm>
            <a:off x="25400" y="9093200"/>
            <a:ext cx="1371600" cy="876300"/>
          </a:xfrm>
          <a:custGeom>
            <a:avLst/>
            <a:gdLst/>
            <a:ahLst/>
            <a:cxnLst/>
            <a:rect l="0" t="0" r="0" b="0"/>
            <a:pathLst>
              <a:path w="1371601" h="876301">
                <a:moveTo>
                  <a:pt x="0" y="0"/>
                </a:moveTo>
                <a:lnTo>
                  <a:pt x="1371600" y="0"/>
                </a:lnTo>
                <a:lnTo>
                  <a:pt x="13716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6" name="5 Serbest Form">
            <a:hlinkClick r:id="" action="ppaction://hlinkshowjump?jump=nextslide"/>
          </p:cNvPr>
          <p:cNvSpPr/>
          <p:nvPr/>
        </p:nvSpPr>
        <p:spPr>
          <a:xfrm>
            <a:off x="14871700" y="9105900"/>
            <a:ext cx="1371600" cy="876300"/>
          </a:xfrm>
          <a:custGeom>
            <a:avLst/>
            <a:gdLst/>
            <a:ahLst/>
            <a:cxnLst/>
            <a:rect l="0" t="0" r="0" b="0"/>
            <a:pathLst>
              <a:path w="1371601" h="876301">
                <a:moveTo>
                  <a:pt x="0" y="0"/>
                </a:moveTo>
                <a:lnTo>
                  <a:pt x="1371600" y="0"/>
                </a:lnTo>
                <a:lnTo>
                  <a:pt x="13716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6 Serbest Form"/>
          <p:cNvSpPr/>
          <p:nvPr/>
        </p:nvSpPr>
        <p:spPr>
          <a:xfrm>
            <a:off x="14084300" y="9004300"/>
            <a:ext cx="762000" cy="1079500"/>
          </a:xfrm>
          <a:custGeom>
            <a:avLst/>
            <a:gdLst/>
            <a:ahLst/>
            <a:cxnLst/>
            <a:rect l="0" t="0" r="0" b="0"/>
            <a:pathLst>
              <a:path w="762001" h="1079501">
                <a:moveTo>
                  <a:pt x="0" y="0"/>
                </a:moveTo>
                <a:lnTo>
                  <a:pt x="762000" y="0"/>
                </a:lnTo>
                <a:lnTo>
                  <a:pt x="762000" y="1079500"/>
                </a:lnTo>
                <a:lnTo>
                  <a:pt x="0" y="10795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7 Serbest Form"/>
          <p:cNvSpPr/>
          <p:nvPr/>
        </p:nvSpPr>
        <p:spPr>
          <a:xfrm>
            <a:off x="12992100" y="9042400"/>
            <a:ext cx="990600" cy="1117600"/>
          </a:xfrm>
          <a:custGeom>
            <a:avLst/>
            <a:gdLst/>
            <a:ahLst/>
            <a:cxnLst/>
            <a:rect l="0" t="0" r="0" b="0"/>
            <a:pathLst>
              <a:path w="990601" h="1117601">
                <a:moveTo>
                  <a:pt x="0" y="0"/>
                </a:moveTo>
                <a:lnTo>
                  <a:pt x="990600" y="0"/>
                </a:lnTo>
                <a:lnTo>
                  <a:pt x="990600" y="11176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8 Serbest Form"/>
          <p:cNvSpPr/>
          <p:nvPr/>
        </p:nvSpPr>
        <p:spPr>
          <a:xfrm>
            <a:off x="12077700" y="8864600"/>
            <a:ext cx="914400" cy="1257300"/>
          </a:xfrm>
          <a:custGeom>
            <a:avLst/>
            <a:gdLst/>
            <a:ahLst/>
            <a:cxnLst/>
            <a:rect l="0" t="0" r="0" b="0"/>
            <a:pathLst>
              <a:path w="914401" h="1257301">
                <a:moveTo>
                  <a:pt x="215900" y="0"/>
                </a:moveTo>
                <a:lnTo>
                  <a:pt x="914400" y="139700"/>
                </a:lnTo>
                <a:lnTo>
                  <a:pt x="685800" y="12573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0" name="9 Serbest Form"/>
          <p:cNvSpPr/>
          <p:nvPr/>
        </p:nvSpPr>
        <p:spPr>
          <a:xfrm>
            <a:off x="11176000" y="8940800"/>
            <a:ext cx="977900" cy="1117600"/>
          </a:xfrm>
          <a:custGeom>
            <a:avLst/>
            <a:gdLst/>
            <a:ahLst/>
            <a:cxnLst/>
            <a:rect l="0" t="0" r="0" b="0"/>
            <a:pathLst>
              <a:path w="977901" h="1117601">
                <a:moveTo>
                  <a:pt x="0" y="0"/>
                </a:moveTo>
                <a:lnTo>
                  <a:pt x="977900" y="0"/>
                </a:lnTo>
                <a:lnTo>
                  <a:pt x="977900" y="11176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1" name="10 Serbest Form"/>
          <p:cNvSpPr/>
          <p:nvPr/>
        </p:nvSpPr>
        <p:spPr>
          <a:xfrm>
            <a:off x="10071100" y="8978900"/>
            <a:ext cx="850900" cy="1117600"/>
          </a:xfrm>
          <a:custGeom>
            <a:avLst/>
            <a:gdLst/>
            <a:ahLst/>
            <a:cxnLst/>
            <a:rect l="0" t="0" r="0" b="0"/>
            <a:pathLst>
              <a:path w="850901" h="1117601">
                <a:moveTo>
                  <a:pt x="0" y="0"/>
                </a:moveTo>
                <a:lnTo>
                  <a:pt x="850900" y="0"/>
                </a:lnTo>
                <a:lnTo>
                  <a:pt x="850900" y="11176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2" name="11 Serbest Form"/>
          <p:cNvSpPr/>
          <p:nvPr/>
        </p:nvSpPr>
        <p:spPr>
          <a:xfrm>
            <a:off x="9004300" y="9093200"/>
            <a:ext cx="952500" cy="990600"/>
          </a:xfrm>
          <a:custGeom>
            <a:avLst/>
            <a:gdLst/>
            <a:ahLst/>
            <a:cxnLst/>
            <a:rect l="0" t="0" r="0" b="0"/>
            <a:pathLst>
              <a:path w="952501" h="990601">
                <a:moveTo>
                  <a:pt x="0" y="0"/>
                </a:moveTo>
                <a:lnTo>
                  <a:pt x="952500" y="0"/>
                </a:lnTo>
                <a:lnTo>
                  <a:pt x="952500" y="990600"/>
                </a:lnTo>
                <a:lnTo>
                  <a:pt x="0" y="990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3" name="12 Serbest Form"/>
          <p:cNvSpPr/>
          <p:nvPr/>
        </p:nvSpPr>
        <p:spPr>
          <a:xfrm>
            <a:off x="7683500" y="9055100"/>
            <a:ext cx="1092200" cy="939800"/>
          </a:xfrm>
          <a:custGeom>
            <a:avLst/>
            <a:gdLst/>
            <a:ahLst/>
            <a:cxnLst/>
            <a:rect l="0" t="0" r="0" b="0"/>
            <a:pathLst>
              <a:path w="1092201" h="939801">
                <a:moveTo>
                  <a:pt x="0" y="0"/>
                </a:moveTo>
                <a:lnTo>
                  <a:pt x="1092200" y="0"/>
                </a:lnTo>
                <a:lnTo>
                  <a:pt x="1092200" y="939800"/>
                </a:lnTo>
                <a:lnTo>
                  <a:pt x="0" y="9398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4" name="13 Serbest Form"/>
          <p:cNvSpPr/>
          <p:nvPr/>
        </p:nvSpPr>
        <p:spPr>
          <a:xfrm>
            <a:off x="6578600" y="9042400"/>
            <a:ext cx="1016000" cy="1016000"/>
          </a:xfrm>
          <a:custGeom>
            <a:avLst/>
            <a:gdLst/>
            <a:ahLst/>
            <a:cxnLst/>
            <a:rect l="0" t="0" r="0" b="0"/>
            <a:pathLst>
              <a:path w="1016001" h="1016001">
                <a:moveTo>
                  <a:pt x="0" y="0"/>
                </a:moveTo>
                <a:lnTo>
                  <a:pt x="1016000" y="0"/>
                </a:lnTo>
                <a:lnTo>
                  <a:pt x="1016000" y="1016000"/>
                </a:lnTo>
                <a:lnTo>
                  <a:pt x="0" y="10160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5" name="14 Serbest Form"/>
          <p:cNvSpPr/>
          <p:nvPr/>
        </p:nvSpPr>
        <p:spPr>
          <a:xfrm>
            <a:off x="5473700" y="9093200"/>
            <a:ext cx="965200" cy="876300"/>
          </a:xfrm>
          <a:custGeom>
            <a:avLst/>
            <a:gdLst/>
            <a:ahLst/>
            <a:cxnLst/>
            <a:rect l="0" t="0" r="0" b="0"/>
            <a:pathLst>
              <a:path w="965201" h="876301">
                <a:moveTo>
                  <a:pt x="0" y="0"/>
                </a:moveTo>
                <a:lnTo>
                  <a:pt x="965200" y="0"/>
                </a:lnTo>
                <a:lnTo>
                  <a:pt x="9652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6" name="15 Serbest Form"/>
          <p:cNvSpPr/>
          <p:nvPr/>
        </p:nvSpPr>
        <p:spPr>
          <a:xfrm>
            <a:off x="4216400" y="9207500"/>
            <a:ext cx="952500" cy="876300"/>
          </a:xfrm>
          <a:custGeom>
            <a:avLst/>
            <a:gdLst/>
            <a:ahLst/>
            <a:cxnLst/>
            <a:rect l="0" t="0" r="0" b="0"/>
            <a:pathLst>
              <a:path w="952501" h="876301">
                <a:moveTo>
                  <a:pt x="0" y="0"/>
                </a:moveTo>
                <a:lnTo>
                  <a:pt x="952500" y="0"/>
                </a:lnTo>
                <a:lnTo>
                  <a:pt x="9525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7" name="16 Serbest Form"/>
          <p:cNvSpPr/>
          <p:nvPr/>
        </p:nvSpPr>
        <p:spPr>
          <a:xfrm>
            <a:off x="2908300" y="9080500"/>
            <a:ext cx="1104900" cy="990600"/>
          </a:xfrm>
          <a:custGeom>
            <a:avLst/>
            <a:gdLst/>
            <a:ahLst/>
            <a:cxnLst/>
            <a:rect l="0" t="0" r="0" b="0"/>
            <a:pathLst>
              <a:path w="1104901" h="990601">
                <a:moveTo>
                  <a:pt x="0" y="0"/>
                </a:moveTo>
                <a:lnTo>
                  <a:pt x="1104900" y="0"/>
                </a:lnTo>
                <a:lnTo>
                  <a:pt x="1104900" y="990600"/>
                </a:lnTo>
                <a:lnTo>
                  <a:pt x="0" y="990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8" name="17 Serbest Form">
            <a:hlinkClick r:id="" action="ppaction://hlinkshowjump?jump=firstslide"/>
          </p:cNvPr>
          <p:cNvSpPr/>
          <p:nvPr/>
        </p:nvSpPr>
        <p:spPr>
          <a:xfrm>
            <a:off x="1612900" y="9067800"/>
            <a:ext cx="990600" cy="990600"/>
          </a:xfrm>
          <a:custGeom>
            <a:avLst/>
            <a:gdLst/>
            <a:ahLst/>
            <a:cxnLst/>
            <a:rect l="0" t="0" r="0" b="0"/>
            <a:pathLst>
              <a:path w="990601" h="990601">
                <a:moveTo>
                  <a:pt x="0" y="0"/>
                </a:moveTo>
                <a:lnTo>
                  <a:pt x="990600" y="0"/>
                </a:lnTo>
                <a:lnTo>
                  <a:pt x="990600" y="990600"/>
                </a:lnTo>
                <a:lnTo>
                  <a:pt x="0" y="990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1 Resim" descr="tempimage121.tif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2700"/>
            <a:ext cx="16256000" cy="10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erbest Form">
            <a:hlinkClick r:id="" action="ppaction://hlinkshowjump?jump=previousslide"/>
          </p:cNvPr>
          <p:cNvSpPr/>
          <p:nvPr/>
        </p:nvSpPr>
        <p:spPr>
          <a:xfrm>
            <a:off x="25400" y="9093200"/>
            <a:ext cx="1371600" cy="876300"/>
          </a:xfrm>
          <a:custGeom>
            <a:avLst/>
            <a:gdLst/>
            <a:ahLst/>
            <a:cxnLst/>
            <a:rect l="0" t="0" r="0" b="0"/>
            <a:pathLst>
              <a:path w="1371601" h="876301">
                <a:moveTo>
                  <a:pt x="0" y="0"/>
                </a:moveTo>
                <a:lnTo>
                  <a:pt x="1371600" y="0"/>
                </a:lnTo>
                <a:lnTo>
                  <a:pt x="13716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4" name="3 Serbest Form">
            <a:hlinkClick r:id="" action="ppaction://hlinkshowjump?jump=nextslide"/>
          </p:cNvPr>
          <p:cNvSpPr/>
          <p:nvPr/>
        </p:nvSpPr>
        <p:spPr>
          <a:xfrm>
            <a:off x="14871700" y="9105900"/>
            <a:ext cx="1371600" cy="876300"/>
          </a:xfrm>
          <a:custGeom>
            <a:avLst/>
            <a:gdLst/>
            <a:ahLst/>
            <a:cxnLst/>
            <a:rect l="0" t="0" r="0" b="0"/>
            <a:pathLst>
              <a:path w="1371601" h="876301">
                <a:moveTo>
                  <a:pt x="0" y="0"/>
                </a:moveTo>
                <a:lnTo>
                  <a:pt x="1371600" y="0"/>
                </a:lnTo>
                <a:lnTo>
                  <a:pt x="13716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5" name="4 Serbest Form"/>
          <p:cNvSpPr/>
          <p:nvPr/>
        </p:nvSpPr>
        <p:spPr>
          <a:xfrm>
            <a:off x="14084300" y="9004300"/>
            <a:ext cx="762000" cy="1079500"/>
          </a:xfrm>
          <a:custGeom>
            <a:avLst/>
            <a:gdLst/>
            <a:ahLst/>
            <a:cxnLst/>
            <a:rect l="0" t="0" r="0" b="0"/>
            <a:pathLst>
              <a:path w="762001" h="1079501">
                <a:moveTo>
                  <a:pt x="0" y="0"/>
                </a:moveTo>
                <a:lnTo>
                  <a:pt x="762000" y="0"/>
                </a:lnTo>
                <a:lnTo>
                  <a:pt x="762000" y="1079500"/>
                </a:lnTo>
                <a:lnTo>
                  <a:pt x="0" y="10795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6" name="5 Serbest Form"/>
          <p:cNvSpPr/>
          <p:nvPr/>
        </p:nvSpPr>
        <p:spPr>
          <a:xfrm>
            <a:off x="12992100" y="9042400"/>
            <a:ext cx="990600" cy="1117600"/>
          </a:xfrm>
          <a:custGeom>
            <a:avLst/>
            <a:gdLst/>
            <a:ahLst/>
            <a:cxnLst/>
            <a:rect l="0" t="0" r="0" b="0"/>
            <a:pathLst>
              <a:path w="990601" h="1117601">
                <a:moveTo>
                  <a:pt x="0" y="0"/>
                </a:moveTo>
                <a:lnTo>
                  <a:pt x="990600" y="0"/>
                </a:lnTo>
                <a:lnTo>
                  <a:pt x="990600" y="11176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6 Serbest Form"/>
          <p:cNvSpPr/>
          <p:nvPr/>
        </p:nvSpPr>
        <p:spPr>
          <a:xfrm>
            <a:off x="12077700" y="8864600"/>
            <a:ext cx="914400" cy="1257300"/>
          </a:xfrm>
          <a:custGeom>
            <a:avLst/>
            <a:gdLst/>
            <a:ahLst/>
            <a:cxnLst/>
            <a:rect l="0" t="0" r="0" b="0"/>
            <a:pathLst>
              <a:path w="914401" h="1257301">
                <a:moveTo>
                  <a:pt x="215900" y="0"/>
                </a:moveTo>
                <a:lnTo>
                  <a:pt x="914400" y="139700"/>
                </a:lnTo>
                <a:lnTo>
                  <a:pt x="685800" y="12573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7 Serbest Form"/>
          <p:cNvSpPr/>
          <p:nvPr/>
        </p:nvSpPr>
        <p:spPr>
          <a:xfrm>
            <a:off x="11176000" y="8940800"/>
            <a:ext cx="977900" cy="1117600"/>
          </a:xfrm>
          <a:custGeom>
            <a:avLst/>
            <a:gdLst/>
            <a:ahLst/>
            <a:cxnLst/>
            <a:rect l="0" t="0" r="0" b="0"/>
            <a:pathLst>
              <a:path w="977901" h="1117601">
                <a:moveTo>
                  <a:pt x="0" y="0"/>
                </a:moveTo>
                <a:lnTo>
                  <a:pt x="977900" y="0"/>
                </a:lnTo>
                <a:lnTo>
                  <a:pt x="977900" y="11176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8 Serbest Form"/>
          <p:cNvSpPr/>
          <p:nvPr/>
        </p:nvSpPr>
        <p:spPr>
          <a:xfrm>
            <a:off x="10071100" y="8978900"/>
            <a:ext cx="850900" cy="1117600"/>
          </a:xfrm>
          <a:custGeom>
            <a:avLst/>
            <a:gdLst/>
            <a:ahLst/>
            <a:cxnLst/>
            <a:rect l="0" t="0" r="0" b="0"/>
            <a:pathLst>
              <a:path w="850901" h="1117601">
                <a:moveTo>
                  <a:pt x="0" y="0"/>
                </a:moveTo>
                <a:lnTo>
                  <a:pt x="850900" y="0"/>
                </a:lnTo>
                <a:lnTo>
                  <a:pt x="850900" y="11176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0" name="9 Serbest Form"/>
          <p:cNvSpPr/>
          <p:nvPr/>
        </p:nvSpPr>
        <p:spPr>
          <a:xfrm>
            <a:off x="9004300" y="9093200"/>
            <a:ext cx="952500" cy="990600"/>
          </a:xfrm>
          <a:custGeom>
            <a:avLst/>
            <a:gdLst/>
            <a:ahLst/>
            <a:cxnLst/>
            <a:rect l="0" t="0" r="0" b="0"/>
            <a:pathLst>
              <a:path w="952501" h="990601">
                <a:moveTo>
                  <a:pt x="0" y="0"/>
                </a:moveTo>
                <a:lnTo>
                  <a:pt x="952500" y="0"/>
                </a:lnTo>
                <a:lnTo>
                  <a:pt x="952500" y="990600"/>
                </a:lnTo>
                <a:lnTo>
                  <a:pt x="0" y="990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1" name="10 Serbest Form"/>
          <p:cNvSpPr/>
          <p:nvPr/>
        </p:nvSpPr>
        <p:spPr>
          <a:xfrm>
            <a:off x="7683500" y="9055100"/>
            <a:ext cx="1092200" cy="939800"/>
          </a:xfrm>
          <a:custGeom>
            <a:avLst/>
            <a:gdLst/>
            <a:ahLst/>
            <a:cxnLst/>
            <a:rect l="0" t="0" r="0" b="0"/>
            <a:pathLst>
              <a:path w="1092201" h="939801">
                <a:moveTo>
                  <a:pt x="0" y="0"/>
                </a:moveTo>
                <a:lnTo>
                  <a:pt x="1092200" y="0"/>
                </a:lnTo>
                <a:lnTo>
                  <a:pt x="1092200" y="939800"/>
                </a:lnTo>
                <a:lnTo>
                  <a:pt x="0" y="9398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2" name="11 Serbest Form"/>
          <p:cNvSpPr/>
          <p:nvPr/>
        </p:nvSpPr>
        <p:spPr>
          <a:xfrm>
            <a:off x="6578600" y="9042400"/>
            <a:ext cx="1016000" cy="1016000"/>
          </a:xfrm>
          <a:custGeom>
            <a:avLst/>
            <a:gdLst/>
            <a:ahLst/>
            <a:cxnLst/>
            <a:rect l="0" t="0" r="0" b="0"/>
            <a:pathLst>
              <a:path w="1016001" h="1016001">
                <a:moveTo>
                  <a:pt x="0" y="0"/>
                </a:moveTo>
                <a:lnTo>
                  <a:pt x="1016000" y="0"/>
                </a:lnTo>
                <a:lnTo>
                  <a:pt x="1016000" y="1016000"/>
                </a:lnTo>
                <a:lnTo>
                  <a:pt x="0" y="10160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3" name="12 Serbest Form"/>
          <p:cNvSpPr/>
          <p:nvPr/>
        </p:nvSpPr>
        <p:spPr>
          <a:xfrm>
            <a:off x="5473700" y="9093200"/>
            <a:ext cx="965200" cy="876300"/>
          </a:xfrm>
          <a:custGeom>
            <a:avLst/>
            <a:gdLst/>
            <a:ahLst/>
            <a:cxnLst/>
            <a:rect l="0" t="0" r="0" b="0"/>
            <a:pathLst>
              <a:path w="965201" h="876301">
                <a:moveTo>
                  <a:pt x="0" y="0"/>
                </a:moveTo>
                <a:lnTo>
                  <a:pt x="965200" y="0"/>
                </a:lnTo>
                <a:lnTo>
                  <a:pt x="9652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4" name="13 Serbest Form"/>
          <p:cNvSpPr/>
          <p:nvPr/>
        </p:nvSpPr>
        <p:spPr>
          <a:xfrm>
            <a:off x="4216400" y="9207500"/>
            <a:ext cx="952500" cy="876300"/>
          </a:xfrm>
          <a:custGeom>
            <a:avLst/>
            <a:gdLst/>
            <a:ahLst/>
            <a:cxnLst/>
            <a:rect l="0" t="0" r="0" b="0"/>
            <a:pathLst>
              <a:path w="952501" h="876301">
                <a:moveTo>
                  <a:pt x="0" y="0"/>
                </a:moveTo>
                <a:lnTo>
                  <a:pt x="952500" y="0"/>
                </a:lnTo>
                <a:lnTo>
                  <a:pt x="9525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5" name="14 Serbest Form"/>
          <p:cNvSpPr/>
          <p:nvPr/>
        </p:nvSpPr>
        <p:spPr>
          <a:xfrm>
            <a:off x="2908300" y="9080500"/>
            <a:ext cx="1104900" cy="990600"/>
          </a:xfrm>
          <a:custGeom>
            <a:avLst/>
            <a:gdLst/>
            <a:ahLst/>
            <a:cxnLst/>
            <a:rect l="0" t="0" r="0" b="0"/>
            <a:pathLst>
              <a:path w="1104901" h="990601">
                <a:moveTo>
                  <a:pt x="0" y="0"/>
                </a:moveTo>
                <a:lnTo>
                  <a:pt x="1104900" y="0"/>
                </a:lnTo>
                <a:lnTo>
                  <a:pt x="1104900" y="990600"/>
                </a:lnTo>
                <a:lnTo>
                  <a:pt x="0" y="990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6" name="15 Serbest Form">
            <a:hlinkClick r:id="" action="ppaction://hlinkshowjump?jump=firstslide"/>
          </p:cNvPr>
          <p:cNvSpPr/>
          <p:nvPr/>
        </p:nvSpPr>
        <p:spPr>
          <a:xfrm>
            <a:off x="1612900" y="9067800"/>
            <a:ext cx="990600" cy="990600"/>
          </a:xfrm>
          <a:custGeom>
            <a:avLst/>
            <a:gdLst/>
            <a:ahLst/>
            <a:cxnLst/>
            <a:rect l="0" t="0" r="0" b="0"/>
            <a:pathLst>
              <a:path w="990601" h="990601">
                <a:moveTo>
                  <a:pt x="0" y="0"/>
                </a:moveTo>
                <a:lnTo>
                  <a:pt x="990600" y="0"/>
                </a:lnTo>
                <a:lnTo>
                  <a:pt x="990600" y="990600"/>
                </a:lnTo>
                <a:lnTo>
                  <a:pt x="0" y="990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grpSp>
        <p:nvGrpSpPr>
          <p:cNvPr id="1043" name="18 Grup"/>
          <p:cNvGrpSpPr>
            <a:grpSpLocks/>
          </p:cNvGrpSpPr>
          <p:nvPr/>
        </p:nvGrpSpPr>
        <p:grpSpPr bwMode="auto">
          <a:xfrm>
            <a:off x="3403600" y="1612900"/>
            <a:ext cx="10223500" cy="6921500"/>
            <a:chOff x="3403599" y="1612900"/>
            <a:chExt cx="10223500" cy="6921500"/>
          </a:xfrm>
        </p:grpSpPr>
        <p:pic>
          <p:nvPicPr>
            <p:cNvPr id="1044" name="16 Resim" descr="tempimage1216.tiff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3599" y="1612900"/>
              <a:ext cx="10223500" cy="692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026" name="Object 2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8058150" y="4716463"/>
            <a:ext cx="914400" cy="714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name="Paket" showAsIcon="1" r:id="rId6" imgW="914400" imgH="714240" progId="Package">
                    <p:embed/>
                  </p:oleObj>
                </mc:Choice>
                <mc:Fallback>
                  <p:oleObj name="Paket" showAsIcon="1" r:id="rId6" imgW="914400" imgH="714240" progId="Package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58150" y="4716463"/>
                          <a:ext cx="914400" cy="714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1 Resim" descr="2.bmp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10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2 Resim" descr="tempimage216.tif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2700"/>
            <a:ext cx="16256000" cy="10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3 Resim" descr="tempimage217.tif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1117600"/>
            <a:ext cx="736600" cy="786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4 Resim" descr="tempimage230.tif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00" y="1485900"/>
            <a:ext cx="7683500" cy="740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Metin kutusu"/>
          <p:cNvSpPr txBox="1"/>
          <p:nvPr/>
        </p:nvSpPr>
        <p:spPr>
          <a:xfrm>
            <a:off x="9753600" y="1574800"/>
            <a:ext cx="5664200" cy="5334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467">
                <a:solidFill>
                  <a:srgbClr val="000000"/>
                </a:solidFill>
                <a:latin typeface="00327"/>
              </a:rPr>
              <a:t>KARENİN ÖZELLİKLERİ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9245600" y="2705100"/>
            <a:ext cx="508000" cy="4064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667" b="1">
                <a:solidFill>
                  <a:srgbClr val="F00000"/>
                </a:solidFill>
                <a:latin typeface="Algerian"/>
              </a:rPr>
              <a:t>1-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9258300" y="3644900"/>
            <a:ext cx="508000" cy="4064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667" b="1">
                <a:solidFill>
                  <a:srgbClr val="F00000"/>
                </a:solidFill>
                <a:latin typeface="Algerian"/>
              </a:rPr>
              <a:t>2-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9271000" y="4660900"/>
            <a:ext cx="508000" cy="4064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667" b="1">
                <a:solidFill>
                  <a:srgbClr val="F00000"/>
                </a:solidFill>
                <a:latin typeface="Algerian"/>
              </a:rPr>
              <a:t>3-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9258300" y="5638800"/>
            <a:ext cx="508000" cy="4064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667" b="1">
                <a:solidFill>
                  <a:srgbClr val="F00000"/>
                </a:solidFill>
                <a:latin typeface="Algerian"/>
              </a:rPr>
              <a:t>4-</a:t>
            </a:r>
          </a:p>
        </p:txBody>
      </p:sp>
      <p:sp>
        <p:nvSpPr>
          <p:cNvPr id="11" name="10 Metin kutusu"/>
          <p:cNvSpPr txBox="1"/>
          <p:nvPr/>
        </p:nvSpPr>
        <p:spPr>
          <a:xfrm>
            <a:off x="9271000" y="6781800"/>
            <a:ext cx="508000" cy="4064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667" b="1">
                <a:solidFill>
                  <a:srgbClr val="F00000"/>
                </a:solidFill>
                <a:latin typeface="Algerian"/>
              </a:rPr>
              <a:t>5-</a:t>
            </a:r>
          </a:p>
        </p:txBody>
      </p:sp>
      <p:sp>
        <p:nvSpPr>
          <p:cNvPr id="12" name="11 Metin kutusu"/>
          <p:cNvSpPr txBox="1"/>
          <p:nvPr/>
        </p:nvSpPr>
        <p:spPr>
          <a:xfrm>
            <a:off x="9258300" y="7772400"/>
            <a:ext cx="508000" cy="4064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667" b="1">
                <a:solidFill>
                  <a:srgbClr val="F00000"/>
                </a:solidFill>
                <a:latin typeface="Algerian"/>
              </a:rPr>
              <a:t>6-</a:t>
            </a:r>
          </a:p>
        </p:txBody>
      </p:sp>
      <p:sp>
        <p:nvSpPr>
          <p:cNvPr id="13" name="12 Serbest Form">
            <a:hlinkClick r:id="" action="ppaction://hlinkshowjump?jump=previousslide"/>
          </p:cNvPr>
          <p:cNvSpPr/>
          <p:nvPr/>
        </p:nvSpPr>
        <p:spPr>
          <a:xfrm>
            <a:off x="25400" y="9093200"/>
            <a:ext cx="1371600" cy="876300"/>
          </a:xfrm>
          <a:custGeom>
            <a:avLst/>
            <a:gdLst/>
            <a:ahLst/>
            <a:cxnLst/>
            <a:rect l="0" t="0" r="0" b="0"/>
            <a:pathLst>
              <a:path w="1371601" h="876301">
                <a:moveTo>
                  <a:pt x="0" y="0"/>
                </a:moveTo>
                <a:lnTo>
                  <a:pt x="1371600" y="0"/>
                </a:lnTo>
                <a:lnTo>
                  <a:pt x="13716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4" name="13 Serbest Form">
            <a:hlinkClick r:id="" action="ppaction://hlinkshowjump?jump=nextslide"/>
          </p:cNvPr>
          <p:cNvSpPr/>
          <p:nvPr/>
        </p:nvSpPr>
        <p:spPr>
          <a:xfrm>
            <a:off x="14871700" y="9105900"/>
            <a:ext cx="1371600" cy="876300"/>
          </a:xfrm>
          <a:custGeom>
            <a:avLst/>
            <a:gdLst/>
            <a:ahLst/>
            <a:cxnLst/>
            <a:rect l="0" t="0" r="0" b="0"/>
            <a:pathLst>
              <a:path w="1371601" h="876301">
                <a:moveTo>
                  <a:pt x="0" y="0"/>
                </a:moveTo>
                <a:lnTo>
                  <a:pt x="1371600" y="0"/>
                </a:lnTo>
                <a:lnTo>
                  <a:pt x="13716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5" name="14 Serbest Form"/>
          <p:cNvSpPr/>
          <p:nvPr/>
        </p:nvSpPr>
        <p:spPr>
          <a:xfrm>
            <a:off x="14084300" y="9004300"/>
            <a:ext cx="762000" cy="1079500"/>
          </a:xfrm>
          <a:custGeom>
            <a:avLst/>
            <a:gdLst/>
            <a:ahLst/>
            <a:cxnLst/>
            <a:rect l="0" t="0" r="0" b="0"/>
            <a:pathLst>
              <a:path w="762001" h="1079501">
                <a:moveTo>
                  <a:pt x="0" y="0"/>
                </a:moveTo>
                <a:lnTo>
                  <a:pt x="762000" y="0"/>
                </a:lnTo>
                <a:lnTo>
                  <a:pt x="762000" y="1079500"/>
                </a:lnTo>
                <a:lnTo>
                  <a:pt x="0" y="10795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6" name="15 Serbest Form"/>
          <p:cNvSpPr/>
          <p:nvPr/>
        </p:nvSpPr>
        <p:spPr>
          <a:xfrm>
            <a:off x="12992100" y="9042400"/>
            <a:ext cx="990600" cy="1117600"/>
          </a:xfrm>
          <a:custGeom>
            <a:avLst/>
            <a:gdLst/>
            <a:ahLst/>
            <a:cxnLst/>
            <a:rect l="0" t="0" r="0" b="0"/>
            <a:pathLst>
              <a:path w="990601" h="1117601">
                <a:moveTo>
                  <a:pt x="0" y="0"/>
                </a:moveTo>
                <a:lnTo>
                  <a:pt x="990600" y="0"/>
                </a:lnTo>
                <a:lnTo>
                  <a:pt x="990600" y="11176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7" name="16 Serbest Form"/>
          <p:cNvSpPr/>
          <p:nvPr/>
        </p:nvSpPr>
        <p:spPr>
          <a:xfrm>
            <a:off x="12077700" y="8864600"/>
            <a:ext cx="914400" cy="1257300"/>
          </a:xfrm>
          <a:custGeom>
            <a:avLst/>
            <a:gdLst/>
            <a:ahLst/>
            <a:cxnLst/>
            <a:rect l="0" t="0" r="0" b="0"/>
            <a:pathLst>
              <a:path w="914401" h="1257301">
                <a:moveTo>
                  <a:pt x="215900" y="0"/>
                </a:moveTo>
                <a:lnTo>
                  <a:pt x="914400" y="139700"/>
                </a:lnTo>
                <a:lnTo>
                  <a:pt x="685800" y="12573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8" name="17 Serbest Form"/>
          <p:cNvSpPr/>
          <p:nvPr/>
        </p:nvSpPr>
        <p:spPr>
          <a:xfrm>
            <a:off x="11176000" y="8940800"/>
            <a:ext cx="977900" cy="1117600"/>
          </a:xfrm>
          <a:custGeom>
            <a:avLst/>
            <a:gdLst/>
            <a:ahLst/>
            <a:cxnLst/>
            <a:rect l="0" t="0" r="0" b="0"/>
            <a:pathLst>
              <a:path w="977901" h="1117601">
                <a:moveTo>
                  <a:pt x="0" y="0"/>
                </a:moveTo>
                <a:lnTo>
                  <a:pt x="977900" y="0"/>
                </a:lnTo>
                <a:lnTo>
                  <a:pt x="977900" y="11176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9" name="18 Serbest Form"/>
          <p:cNvSpPr/>
          <p:nvPr/>
        </p:nvSpPr>
        <p:spPr>
          <a:xfrm>
            <a:off x="10071100" y="8978900"/>
            <a:ext cx="850900" cy="1117600"/>
          </a:xfrm>
          <a:custGeom>
            <a:avLst/>
            <a:gdLst/>
            <a:ahLst/>
            <a:cxnLst/>
            <a:rect l="0" t="0" r="0" b="0"/>
            <a:pathLst>
              <a:path w="850901" h="1117601">
                <a:moveTo>
                  <a:pt x="0" y="0"/>
                </a:moveTo>
                <a:lnTo>
                  <a:pt x="850900" y="0"/>
                </a:lnTo>
                <a:lnTo>
                  <a:pt x="850900" y="11176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0" name="19 Serbest Form"/>
          <p:cNvSpPr/>
          <p:nvPr/>
        </p:nvSpPr>
        <p:spPr>
          <a:xfrm>
            <a:off x="9004300" y="9093200"/>
            <a:ext cx="952500" cy="990600"/>
          </a:xfrm>
          <a:custGeom>
            <a:avLst/>
            <a:gdLst/>
            <a:ahLst/>
            <a:cxnLst/>
            <a:rect l="0" t="0" r="0" b="0"/>
            <a:pathLst>
              <a:path w="952501" h="990601">
                <a:moveTo>
                  <a:pt x="0" y="0"/>
                </a:moveTo>
                <a:lnTo>
                  <a:pt x="952500" y="0"/>
                </a:lnTo>
                <a:lnTo>
                  <a:pt x="952500" y="990600"/>
                </a:lnTo>
                <a:lnTo>
                  <a:pt x="0" y="990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1" name="20 Serbest Form"/>
          <p:cNvSpPr/>
          <p:nvPr/>
        </p:nvSpPr>
        <p:spPr>
          <a:xfrm>
            <a:off x="7683500" y="9055100"/>
            <a:ext cx="1092200" cy="939800"/>
          </a:xfrm>
          <a:custGeom>
            <a:avLst/>
            <a:gdLst/>
            <a:ahLst/>
            <a:cxnLst/>
            <a:rect l="0" t="0" r="0" b="0"/>
            <a:pathLst>
              <a:path w="1092201" h="939801">
                <a:moveTo>
                  <a:pt x="0" y="0"/>
                </a:moveTo>
                <a:lnTo>
                  <a:pt x="1092200" y="0"/>
                </a:lnTo>
                <a:lnTo>
                  <a:pt x="1092200" y="939800"/>
                </a:lnTo>
                <a:lnTo>
                  <a:pt x="0" y="9398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2" name="21 Serbest Form"/>
          <p:cNvSpPr/>
          <p:nvPr/>
        </p:nvSpPr>
        <p:spPr>
          <a:xfrm>
            <a:off x="6578600" y="9042400"/>
            <a:ext cx="1016000" cy="1016000"/>
          </a:xfrm>
          <a:custGeom>
            <a:avLst/>
            <a:gdLst/>
            <a:ahLst/>
            <a:cxnLst/>
            <a:rect l="0" t="0" r="0" b="0"/>
            <a:pathLst>
              <a:path w="1016001" h="1016001">
                <a:moveTo>
                  <a:pt x="0" y="0"/>
                </a:moveTo>
                <a:lnTo>
                  <a:pt x="1016000" y="0"/>
                </a:lnTo>
                <a:lnTo>
                  <a:pt x="1016000" y="1016000"/>
                </a:lnTo>
                <a:lnTo>
                  <a:pt x="0" y="10160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3" name="22 Serbest Form"/>
          <p:cNvSpPr/>
          <p:nvPr/>
        </p:nvSpPr>
        <p:spPr>
          <a:xfrm>
            <a:off x="5473700" y="9093200"/>
            <a:ext cx="965200" cy="876300"/>
          </a:xfrm>
          <a:custGeom>
            <a:avLst/>
            <a:gdLst/>
            <a:ahLst/>
            <a:cxnLst/>
            <a:rect l="0" t="0" r="0" b="0"/>
            <a:pathLst>
              <a:path w="965201" h="876301">
                <a:moveTo>
                  <a:pt x="0" y="0"/>
                </a:moveTo>
                <a:lnTo>
                  <a:pt x="965200" y="0"/>
                </a:lnTo>
                <a:lnTo>
                  <a:pt x="9652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4" name="23 Serbest Form"/>
          <p:cNvSpPr/>
          <p:nvPr/>
        </p:nvSpPr>
        <p:spPr>
          <a:xfrm>
            <a:off x="4216400" y="9207500"/>
            <a:ext cx="952500" cy="876300"/>
          </a:xfrm>
          <a:custGeom>
            <a:avLst/>
            <a:gdLst/>
            <a:ahLst/>
            <a:cxnLst/>
            <a:rect l="0" t="0" r="0" b="0"/>
            <a:pathLst>
              <a:path w="952501" h="876301">
                <a:moveTo>
                  <a:pt x="0" y="0"/>
                </a:moveTo>
                <a:lnTo>
                  <a:pt x="952500" y="0"/>
                </a:lnTo>
                <a:lnTo>
                  <a:pt x="9525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5" name="24 Serbest Form"/>
          <p:cNvSpPr/>
          <p:nvPr/>
        </p:nvSpPr>
        <p:spPr>
          <a:xfrm>
            <a:off x="2908300" y="9080500"/>
            <a:ext cx="1104900" cy="990600"/>
          </a:xfrm>
          <a:custGeom>
            <a:avLst/>
            <a:gdLst/>
            <a:ahLst/>
            <a:cxnLst/>
            <a:rect l="0" t="0" r="0" b="0"/>
            <a:pathLst>
              <a:path w="1104901" h="990601">
                <a:moveTo>
                  <a:pt x="0" y="0"/>
                </a:moveTo>
                <a:lnTo>
                  <a:pt x="1104900" y="0"/>
                </a:lnTo>
                <a:lnTo>
                  <a:pt x="1104900" y="990600"/>
                </a:lnTo>
                <a:lnTo>
                  <a:pt x="0" y="990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6" name="25 Serbest Form">
            <a:hlinkClick r:id="" action="ppaction://hlinkshowjump?jump=firstslide"/>
          </p:cNvPr>
          <p:cNvSpPr/>
          <p:nvPr/>
        </p:nvSpPr>
        <p:spPr>
          <a:xfrm>
            <a:off x="1612900" y="9067800"/>
            <a:ext cx="990600" cy="990600"/>
          </a:xfrm>
          <a:custGeom>
            <a:avLst/>
            <a:gdLst/>
            <a:ahLst/>
            <a:cxnLst/>
            <a:rect l="0" t="0" r="0" b="0"/>
            <a:pathLst>
              <a:path w="990601" h="990601">
                <a:moveTo>
                  <a:pt x="0" y="0"/>
                </a:moveTo>
                <a:lnTo>
                  <a:pt x="990600" y="0"/>
                </a:lnTo>
                <a:lnTo>
                  <a:pt x="990600" y="990600"/>
                </a:lnTo>
                <a:lnTo>
                  <a:pt x="0" y="990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pic>
        <p:nvPicPr>
          <p:cNvPr id="4123" name="27 Resim" descr="tempimage223.tiff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38100"/>
            <a:ext cx="64389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28 Metin kutusu"/>
          <p:cNvSpPr txBox="1"/>
          <p:nvPr/>
        </p:nvSpPr>
        <p:spPr>
          <a:xfrm>
            <a:off x="2044700" y="4508500"/>
            <a:ext cx="4229100" cy="4318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667">
                <a:solidFill>
                  <a:srgbClr val="0000FF"/>
                </a:solidFill>
                <a:latin typeface="00327"/>
              </a:rPr>
              <a:t>Dört tane kenarı vardır.</a:t>
            </a:r>
          </a:p>
        </p:txBody>
      </p:sp>
      <p:sp>
        <p:nvSpPr>
          <p:cNvPr id="30" name="29 Metin kutusu"/>
          <p:cNvSpPr txBox="1"/>
          <p:nvPr/>
        </p:nvSpPr>
        <p:spPr>
          <a:xfrm>
            <a:off x="1930400" y="3365500"/>
            <a:ext cx="3390900" cy="4318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667">
                <a:solidFill>
                  <a:srgbClr val="0000FF"/>
                </a:solidFill>
                <a:latin typeface="00327"/>
              </a:rPr>
              <a:t>Dört köşesi vardır.</a:t>
            </a:r>
          </a:p>
        </p:txBody>
      </p:sp>
      <p:sp>
        <p:nvSpPr>
          <p:cNvPr id="31" name="30 Metin kutusu"/>
          <p:cNvSpPr txBox="1"/>
          <p:nvPr/>
        </p:nvSpPr>
        <p:spPr>
          <a:xfrm>
            <a:off x="1485900" y="3848100"/>
            <a:ext cx="4254500" cy="4318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667">
                <a:solidFill>
                  <a:srgbClr val="0000FF"/>
                </a:solidFill>
                <a:latin typeface="00327"/>
              </a:rPr>
              <a:t>İki tane köşegeni vardır.</a:t>
            </a:r>
          </a:p>
        </p:txBody>
      </p:sp>
      <p:sp>
        <p:nvSpPr>
          <p:cNvPr id="32" name="31 Metin kutusu"/>
          <p:cNvSpPr txBox="1"/>
          <p:nvPr/>
        </p:nvSpPr>
        <p:spPr>
          <a:xfrm>
            <a:off x="1765300" y="6375400"/>
            <a:ext cx="4660900" cy="4318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667">
                <a:solidFill>
                  <a:srgbClr val="0000FF"/>
                </a:solidFill>
                <a:latin typeface="00327"/>
              </a:rPr>
              <a:t>Bütün açıları 90 derecedir</a:t>
            </a:r>
          </a:p>
        </p:txBody>
      </p:sp>
      <p:sp>
        <p:nvSpPr>
          <p:cNvPr id="33" name="32 Metin kutusu"/>
          <p:cNvSpPr txBox="1"/>
          <p:nvPr/>
        </p:nvSpPr>
        <p:spPr>
          <a:xfrm>
            <a:off x="1117600" y="5803900"/>
            <a:ext cx="5435600" cy="4318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667">
                <a:solidFill>
                  <a:srgbClr val="0000FF"/>
                </a:solidFill>
                <a:latin typeface="00327"/>
              </a:rPr>
              <a:t>İç açılar toplamı 360 derecedir</a:t>
            </a:r>
          </a:p>
        </p:txBody>
      </p:sp>
      <p:sp>
        <p:nvSpPr>
          <p:cNvPr id="34" name="33 Metin kutusu"/>
          <p:cNvSpPr txBox="1"/>
          <p:nvPr/>
        </p:nvSpPr>
        <p:spPr>
          <a:xfrm>
            <a:off x="1358900" y="6197600"/>
            <a:ext cx="4965700" cy="4318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667">
                <a:solidFill>
                  <a:srgbClr val="0000FF"/>
                </a:solidFill>
                <a:latin typeface="00327"/>
              </a:rPr>
              <a:t>Bütün kenar uzunları eşittir.</a:t>
            </a:r>
          </a:p>
        </p:txBody>
      </p:sp>
      <p:sp>
        <p:nvSpPr>
          <p:cNvPr id="35" name="34 Metin kutusu"/>
          <p:cNvSpPr txBox="1"/>
          <p:nvPr/>
        </p:nvSpPr>
        <p:spPr>
          <a:xfrm>
            <a:off x="355600" y="1638300"/>
            <a:ext cx="7493000" cy="1244600"/>
          </a:xfrm>
          <a:prstGeom prst="rect">
            <a:avLst/>
          </a:prstGeom>
          <a:noFill/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667" b="1">
                <a:solidFill>
                  <a:srgbClr val="0000FF"/>
                </a:solidFill>
                <a:latin typeface="Wingdings"/>
              </a:rPr>
              <a:t>Ü</a:t>
            </a:r>
            <a:r>
              <a:rPr lang="tr-TR" sz="2667" b="1">
                <a:solidFill>
                  <a:srgbClr val="F00000"/>
                </a:solidFill>
                <a:latin typeface="00327"/>
              </a:rPr>
              <a:t> Şeklin arkasına gizlenmiş özellikler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667" b="1">
                <a:solidFill>
                  <a:srgbClr val="F00000"/>
                </a:solidFill>
                <a:latin typeface="00327"/>
              </a:rPr>
              <a:t>var bunları sürükleyerek  yan tarafta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667" b="1">
                <a:solidFill>
                  <a:srgbClr val="F00000"/>
                </a:solidFill>
                <a:latin typeface="00327"/>
              </a:rPr>
              <a:t>sıralayınız.</a:t>
            </a:r>
          </a:p>
        </p:txBody>
      </p:sp>
      <p:sp>
        <p:nvSpPr>
          <p:cNvPr id="36" name="35 Serbest Form"/>
          <p:cNvSpPr/>
          <p:nvPr/>
        </p:nvSpPr>
        <p:spPr>
          <a:xfrm>
            <a:off x="1181100" y="3302000"/>
            <a:ext cx="5384800" cy="5384800"/>
          </a:xfrm>
          <a:custGeom>
            <a:avLst/>
            <a:gdLst/>
            <a:ahLst/>
            <a:cxnLst/>
            <a:rect l="0" t="0" r="0" b="0"/>
            <a:pathLst>
              <a:path w="5384801" h="5384801">
                <a:moveTo>
                  <a:pt x="0" y="0"/>
                </a:moveTo>
                <a:lnTo>
                  <a:pt x="5384800" y="0"/>
                </a:lnTo>
                <a:lnTo>
                  <a:pt x="5384800" y="5384800"/>
                </a:lnTo>
                <a:lnTo>
                  <a:pt x="0" y="5384800"/>
                </a:lnTo>
                <a:close/>
              </a:path>
            </a:pathLst>
          </a:cu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37" name="36 Metin kutusu"/>
          <p:cNvSpPr txBox="1"/>
          <p:nvPr/>
        </p:nvSpPr>
        <p:spPr>
          <a:xfrm>
            <a:off x="825500" y="2933700"/>
            <a:ext cx="431800" cy="4445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667">
                <a:solidFill>
                  <a:srgbClr val="0000FF"/>
                </a:solidFill>
                <a:latin typeface="00327"/>
              </a:rPr>
              <a:t>A</a:t>
            </a:r>
          </a:p>
        </p:txBody>
      </p:sp>
      <p:sp>
        <p:nvSpPr>
          <p:cNvPr id="38" name="37 Metin kutusu"/>
          <p:cNvSpPr txBox="1"/>
          <p:nvPr/>
        </p:nvSpPr>
        <p:spPr>
          <a:xfrm>
            <a:off x="6578600" y="8547100"/>
            <a:ext cx="419100" cy="444500"/>
          </a:xfrm>
          <a:prstGeom prst="rect">
            <a:avLst/>
          </a:prstGeom>
          <a:pattFill>
            <a:fgClr>
              <a:srgbClr val="FFFFFF"/>
            </a:fgClr>
            <a:bgClr>
              <a:srgbClr val="FFFFFF"/>
            </a:bgClr>
          </a:pattFill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667">
                <a:solidFill>
                  <a:srgbClr val="0000FF"/>
                </a:solidFill>
                <a:latin typeface="00327"/>
              </a:rPr>
              <a:t>C</a:t>
            </a:r>
          </a:p>
        </p:txBody>
      </p:sp>
      <p:sp>
        <p:nvSpPr>
          <p:cNvPr id="39" name="38 Metin kutusu"/>
          <p:cNvSpPr txBox="1"/>
          <p:nvPr/>
        </p:nvSpPr>
        <p:spPr>
          <a:xfrm>
            <a:off x="6515100" y="2946400"/>
            <a:ext cx="444500" cy="4445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667">
                <a:solidFill>
                  <a:srgbClr val="0000FF"/>
                </a:solidFill>
                <a:latin typeface="00327"/>
              </a:rPr>
              <a:t>B</a:t>
            </a:r>
          </a:p>
        </p:txBody>
      </p:sp>
      <p:sp>
        <p:nvSpPr>
          <p:cNvPr id="40" name="39 Metin kutusu"/>
          <p:cNvSpPr txBox="1"/>
          <p:nvPr/>
        </p:nvSpPr>
        <p:spPr>
          <a:xfrm>
            <a:off x="850900" y="8636000"/>
            <a:ext cx="457200" cy="4445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667">
                <a:solidFill>
                  <a:srgbClr val="0000FF"/>
                </a:solidFill>
                <a:latin typeface="00327"/>
              </a:rPr>
              <a:t>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1 Resim" descr="3.bmp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10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2 Resim" descr="tempimage316.tif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2700"/>
            <a:ext cx="16256000" cy="10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3 Resim" descr="tempimage317.tif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1117600"/>
            <a:ext cx="736600" cy="786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4 Resim" descr="tempimage318.tif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-152400"/>
            <a:ext cx="9766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5 Resim" descr="tempimage319.tiff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0" y="3124200"/>
            <a:ext cx="56642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Metin kutusu"/>
          <p:cNvSpPr txBox="1"/>
          <p:nvPr/>
        </p:nvSpPr>
        <p:spPr>
          <a:xfrm>
            <a:off x="8775700" y="1816100"/>
            <a:ext cx="7708900" cy="11176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733" b="1">
                <a:solidFill>
                  <a:srgbClr val="F00000"/>
                </a:solidFill>
                <a:latin typeface="Arial"/>
              </a:rPr>
              <a:t>2-</a:t>
            </a:r>
            <a:r>
              <a:rPr lang="tr-TR" sz="3733" b="1">
                <a:solidFill>
                  <a:srgbClr val="0000FF"/>
                </a:solidFill>
                <a:latin typeface="Arial"/>
              </a:rPr>
              <a:t> Karenin bütün kenar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733" b="1">
                <a:solidFill>
                  <a:srgbClr val="0000FF"/>
                </a:solidFill>
                <a:latin typeface="Arial"/>
              </a:rPr>
              <a:t>uzunlukları birbirine eşittir.</a:t>
            </a:r>
          </a:p>
        </p:txBody>
      </p:sp>
      <p:pic>
        <p:nvPicPr>
          <p:cNvPr id="5128" name="7 Resim" descr="tempimage321.tiff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2908300"/>
            <a:ext cx="56642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Metin kutusu"/>
          <p:cNvSpPr txBox="1"/>
          <p:nvPr/>
        </p:nvSpPr>
        <p:spPr>
          <a:xfrm>
            <a:off x="558800" y="2082800"/>
            <a:ext cx="6616700" cy="5842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733" b="1">
                <a:solidFill>
                  <a:srgbClr val="F00000"/>
                </a:solidFill>
                <a:latin typeface="Arial"/>
              </a:rPr>
              <a:t>1- </a:t>
            </a:r>
            <a:r>
              <a:rPr lang="sv-SE" sz="3733" b="1">
                <a:solidFill>
                  <a:srgbClr val="0000FF"/>
                </a:solidFill>
                <a:latin typeface="Arial"/>
              </a:rPr>
              <a:t>Karenin dört kenarı vardır.</a:t>
            </a:r>
            <a:endParaRPr lang="tr-TR" sz="3733" b="1">
              <a:solidFill>
                <a:srgbClr val="0000FF"/>
              </a:solidFill>
              <a:latin typeface="Arial"/>
            </a:endParaRPr>
          </a:p>
        </p:txBody>
      </p:sp>
      <p:sp>
        <p:nvSpPr>
          <p:cNvPr id="10" name="9 Serbest Form">
            <a:hlinkClick r:id="" action="ppaction://hlinkshowjump?jump=previousslide"/>
          </p:cNvPr>
          <p:cNvSpPr/>
          <p:nvPr/>
        </p:nvSpPr>
        <p:spPr>
          <a:xfrm>
            <a:off x="25400" y="9093200"/>
            <a:ext cx="1371600" cy="876300"/>
          </a:xfrm>
          <a:custGeom>
            <a:avLst/>
            <a:gdLst/>
            <a:ahLst/>
            <a:cxnLst/>
            <a:rect l="0" t="0" r="0" b="0"/>
            <a:pathLst>
              <a:path w="1371601" h="876301">
                <a:moveTo>
                  <a:pt x="0" y="0"/>
                </a:moveTo>
                <a:lnTo>
                  <a:pt x="1371600" y="0"/>
                </a:lnTo>
                <a:lnTo>
                  <a:pt x="13716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1" name="10 Serbest Form">
            <a:hlinkClick r:id="" action="ppaction://hlinkshowjump?jump=nextslide"/>
          </p:cNvPr>
          <p:cNvSpPr/>
          <p:nvPr/>
        </p:nvSpPr>
        <p:spPr>
          <a:xfrm>
            <a:off x="14871700" y="9105900"/>
            <a:ext cx="1371600" cy="876300"/>
          </a:xfrm>
          <a:custGeom>
            <a:avLst/>
            <a:gdLst/>
            <a:ahLst/>
            <a:cxnLst/>
            <a:rect l="0" t="0" r="0" b="0"/>
            <a:pathLst>
              <a:path w="1371601" h="876301">
                <a:moveTo>
                  <a:pt x="0" y="0"/>
                </a:moveTo>
                <a:lnTo>
                  <a:pt x="1371600" y="0"/>
                </a:lnTo>
                <a:lnTo>
                  <a:pt x="13716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2" name="11 Serbest Form"/>
          <p:cNvSpPr/>
          <p:nvPr/>
        </p:nvSpPr>
        <p:spPr>
          <a:xfrm>
            <a:off x="14084300" y="9004300"/>
            <a:ext cx="762000" cy="1079500"/>
          </a:xfrm>
          <a:custGeom>
            <a:avLst/>
            <a:gdLst/>
            <a:ahLst/>
            <a:cxnLst/>
            <a:rect l="0" t="0" r="0" b="0"/>
            <a:pathLst>
              <a:path w="762001" h="1079501">
                <a:moveTo>
                  <a:pt x="0" y="0"/>
                </a:moveTo>
                <a:lnTo>
                  <a:pt x="762000" y="0"/>
                </a:lnTo>
                <a:lnTo>
                  <a:pt x="762000" y="1079500"/>
                </a:lnTo>
                <a:lnTo>
                  <a:pt x="0" y="10795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3" name="12 Serbest Form"/>
          <p:cNvSpPr/>
          <p:nvPr/>
        </p:nvSpPr>
        <p:spPr>
          <a:xfrm>
            <a:off x="12992100" y="9042400"/>
            <a:ext cx="990600" cy="1117600"/>
          </a:xfrm>
          <a:custGeom>
            <a:avLst/>
            <a:gdLst/>
            <a:ahLst/>
            <a:cxnLst/>
            <a:rect l="0" t="0" r="0" b="0"/>
            <a:pathLst>
              <a:path w="990601" h="1117601">
                <a:moveTo>
                  <a:pt x="0" y="0"/>
                </a:moveTo>
                <a:lnTo>
                  <a:pt x="990600" y="0"/>
                </a:lnTo>
                <a:lnTo>
                  <a:pt x="990600" y="11176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4" name="13 Serbest Form"/>
          <p:cNvSpPr/>
          <p:nvPr/>
        </p:nvSpPr>
        <p:spPr>
          <a:xfrm>
            <a:off x="12077700" y="8864600"/>
            <a:ext cx="914400" cy="1257300"/>
          </a:xfrm>
          <a:custGeom>
            <a:avLst/>
            <a:gdLst/>
            <a:ahLst/>
            <a:cxnLst/>
            <a:rect l="0" t="0" r="0" b="0"/>
            <a:pathLst>
              <a:path w="914401" h="1257301">
                <a:moveTo>
                  <a:pt x="215900" y="0"/>
                </a:moveTo>
                <a:lnTo>
                  <a:pt x="914400" y="139700"/>
                </a:lnTo>
                <a:lnTo>
                  <a:pt x="685800" y="12573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5" name="14 Serbest Form"/>
          <p:cNvSpPr/>
          <p:nvPr/>
        </p:nvSpPr>
        <p:spPr>
          <a:xfrm>
            <a:off x="11176000" y="8940800"/>
            <a:ext cx="977900" cy="1117600"/>
          </a:xfrm>
          <a:custGeom>
            <a:avLst/>
            <a:gdLst/>
            <a:ahLst/>
            <a:cxnLst/>
            <a:rect l="0" t="0" r="0" b="0"/>
            <a:pathLst>
              <a:path w="977901" h="1117601">
                <a:moveTo>
                  <a:pt x="0" y="0"/>
                </a:moveTo>
                <a:lnTo>
                  <a:pt x="977900" y="0"/>
                </a:lnTo>
                <a:lnTo>
                  <a:pt x="977900" y="11176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6" name="15 Serbest Form"/>
          <p:cNvSpPr/>
          <p:nvPr/>
        </p:nvSpPr>
        <p:spPr>
          <a:xfrm>
            <a:off x="10071100" y="8978900"/>
            <a:ext cx="850900" cy="1117600"/>
          </a:xfrm>
          <a:custGeom>
            <a:avLst/>
            <a:gdLst/>
            <a:ahLst/>
            <a:cxnLst/>
            <a:rect l="0" t="0" r="0" b="0"/>
            <a:pathLst>
              <a:path w="850901" h="1117601">
                <a:moveTo>
                  <a:pt x="0" y="0"/>
                </a:moveTo>
                <a:lnTo>
                  <a:pt x="850900" y="0"/>
                </a:lnTo>
                <a:lnTo>
                  <a:pt x="850900" y="11176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7" name="16 Serbest Form"/>
          <p:cNvSpPr/>
          <p:nvPr/>
        </p:nvSpPr>
        <p:spPr>
          <a:xfrm>
            <a:off x="9004300" y="9093200"/>
            <a:ext cx="952500" cy="990600"/>
          </a:xfrm>
          <a:custGeom>
            <a:avLst/>
            <a:gdLst/>
            <a:ahLst/>
            <a:cxnLst/>
            <a:rect l="0" t="0" r="0" b="0"/>
            <a:pathLst>
              <a:path w="952501" h="990601">
                <a:moveTo>
                  <a:pt x="0" y="0"/>
                </a:moveTo>
                <a:lnTo>
                  <a:pt x="952500" y="0"/>
                </a:lnTo>
                <a:lnTo>
                  <a:pt x="952500" y="990600"/>
                </a:lnTo>
                <a:lnTo>
                  <a:pt x="0" y="990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8" name="17 Serbest Form"/>
          <p:cNvSpPr/>
          <p:nvPr/>
        </p:nvSpPr>
        <p:spPr>
          <a:xfrm>
            <a:off x="7683500" y="9055100"/>
            <a:ext cx="1092200" cy="939800"/>
          </a:xfrm>
          <a:custGeom>
            <a:avLst/>
            <a:gdLst/>
            <a:ahLst/>
            <a:cxnLst/>
            <a:rect l="0" t="0" r="0" b="0"/>
            <a:pathLst>
              <a:path w="1092201" h="939801">
                <a:moveTo>
                  <a:pt x="0" y="0"/>
                </a:moveTo>
                <a:lnTo>
                  <a:pt x="1092200" y="0"/>
                </a:lnTo>
                <a:lnTo>
                  <a:pt x="1092200" y="939800"/>
                </a:lnTo>
                <a:lnTo>
                  <a:pt x="0" y="9398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9" name="18 Serbest Form"/>
          <p:cNvSpPr/>
          <p:nvPr/>
        </p:nvSpPr>
        <p:spPr>
          <a:xfrm>
            <a:off x="6578600" y="9042400"/>
            <a:ext cx="1016000" cy="1016000"/>
          </a:xfrm>
          <a:custGeom>
            <a:avLst/>
            <a:gdLst/>
            <a:ahLst/>
            <a:cxnLst/>
            <a:rect l="0" t="0" r="0" b="0"/>
            <a:pathLst>
              <a:path w="1016001" h="1016001">
                <a:moveTo>
                  <a:pt x="0" y="0"/>
                </a:moveTo>
                <a:lnTo>
                  <a:pt x="1016000" y="0"/>
                </a:lnTo>
                <a:lnTo>
                  <a:pt x="1016000" y="1016000"/>
                </a:lnTo>
                <a:lnTo>
                  <a:pt x="0" y="10160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0" name="19 Serbest Form"/>
          <p:cNvSpPr/>
          <p:nvPr/>
        </p:nvSpPr>
        <p:spPr>
          <a:xfrm>
            <a:off x="5473700" y="9093200"/>
            <a:ext cx="965200" cy="876300"/>
          </a:xfrm>
          <a:custGeom>
            <a:avLst/>
            <a:gdLst/>
            <a:ahLst/>
            <a:cxnLst/>
            <a:rect l="0" t="0" r="0" b="0"/>
            <a:pathLst>
              <a:path w="965201" h="876301">
                <a:moveTo>
                  <a:pt x="0" y="0"/>
                </a:moveTo>
                <a:lnTo>
                  <a:pt x="965200" y="0"/>
                </a:lnTo>
                <a:lnTo>
                  <a:pt x="9652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1" name="20 Serbest Form"/>
          <p:cNvSpPr/>
          <p:nvPr/>
        </p:nvSpPr>
        <p:spPr>
          <a:xfrm>
            <a:off x="4216400" y="9207500"/>
            <a:ext cx="952500" cy="876300"/>
          </a:xfrm>
          <a:custGeom>
            <a:avLst/>
            <a:gdLst/>
            <a:ahLst/>
            <a:cxnLst/>
            <a:rect l="0" t="0" r="0" b="0"/>
            <a:pathLst>
              <a:path w="952501" h="876301">
                <a:moveTo>
                  <a:pt x="0" y="0"/>
                </a:moveTo>
                <a:lnTo>
                  <a:pt x="952500" y="0"/>
                </a:lnTo>
                <a:lnTo>
                  <a:pt x="9525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2" name="21 Serbest Form"/>
          <p:cNvSpPr/>
          <p:nvPr/>
        </p:nvSpPr>
        <p:spPr>
          <a:xfrm>
            <a:off x="2908300" y="9080500"/>
            <a:ext cx="1104900" cy="990600"/>
          </a:xfrm>
          <a:custGeom>
            <a:avLst/>
            <a:gdLst/>
            <a:ahLst/>
            <a:cxnLst/>
            <a:rect l="0" t="0" r="0" b="0"/>
            <a:pathLst>
              <a:path w="1104901" h="990601">
                <a:moveTo>
                  <a:pt x="0" y="0"/>
                </a:moveTo>
                <a:lnTo>
                  <a:pt x="1104900" y="0"/>
                </a:lnTo>
                <a:lnTo>
                  <a:pt x="1104900" y="990600"/>
                </a:lnTo>
                <a:lnTo>
                  <a:pt x="0" y="990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3" name="22 Serbest Form">
            <a:hlinkClick r:id="" action="ppaction://hlinkshowjump?jump=firstslide"/>
          </p:cNvPr>
          <p:cNvSpPr/>
          <p:nvPr/>
        </p:nvSpPr>
        <p:spPr>
          <a:xfrm>
            <a:off x="1612900" y="9067800"/>
            <a:ext cx="990600" cy="990600"/>
          </a:xfrm>
          <a:custGeom>
            <a:avLst/>
            <a:gdLst/>
            <a:ahLst/>
            <a:cxnLst/>
            <a:rect l="0" t="0" r="0" b="0"/>
            <a:pathLst>
              <a:path w="990601" h="990601">
                <a:moveTo>
                  <a:pt x="0" y="0"/>
                </a:moveTo>
                <a:lnTo>
                  <a:pt x="990600" y="0"/>
                </a:lnTo>
                <a:lnTo>
                  <a:pt x="990600" y="990600"/>
                </a:lnTo>
                <a:lnTo>
                  <a:pt x="0" y="990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1 Resim" descr="4.bmp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10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2 Resim" descr="tempimage416.tif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2700"/>
            <a:ext cx="16256000" cy="10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3 Resim" descr="tempimage417.tif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1117600"/>
            <a:ext cx="736600" cy="786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4 Resim" descr="tempimage418.tif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-152400"/>
            <a:ext cx="9766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5 Resim" descr="tempimage419.tiff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2540000"/>
            <a:ext cx="4826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Metin kutusu"/>
          <p:cNvSpPr txBox="1"/>
          <p:nvPr/>
        </p:nvSpPr>
        <p:spPr>
          <a:xfrm>
            <a:off x="8750300" y="1968500"/>
            <a:ext cx="7124700" cy="5588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733" b="1">
                <a:solidFill>
                  <a:srgbClr val="F00000"/>
                </a:solidFill>
                <a:latin typeface="Arial"/>
              </a:rPr>
              <a:t>4-</a:t>
            </a:r>
            <a:r>
              <a:rPr lang="tr-TR" sz="3733" b="1">
                <a:solidFill>
                  <a:srgbClr val="0000FF"/>
                </a:solidFill>
                <a:latin typeface="Arial"/>
              </a:rPr>
              <a:t> Karenin iki köşegeni vardır.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8737600" y="7531100"/>
            <a:ext cx="7150100" cy="838200"/>
          </a:xfrm>
          <a:prstGeom prst="rect">
            <a:avLst/>
          </a:prstGeom>
          <a:noFill/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667" b="1">
                <a:solidFill>
                  <a:srgbClr val="F00000"/>
                </a:solidFill>
                <a:latin typeface="Arial"/>
              </a:rPr>
              <a:t>Not: </a:t>
            </a:r>
            <a:r>
              <a:rPr lang="tr-TR" sz="2667" b="1">
                <a:solidFill>
                  <a:srgbClr val="000000"/>
                </a:solidFill>
                <a:latin typeface="Arial"/>
              </a:rPr>
              <a:t>Köşegen; komşu olmayan iki köşeyi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667" b="1">
                <a:solidFill>
                  <a:srgbClr val="000000"/>
                </a:solidFill>
                <a:latin typeface="Arial"/>
              </a:rPr>
              <a:t>birleştiren doğruya denir.</a:t>
            </a:r>
          </a:p>
        </p:txBody>
      </p:sp>
      <p:pic>
        <p:nvPicPr>
          <p:cNvPr id="6153" name="8 Resim" descr="tempimage422.tiff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743200"/>
            <a:ext cx="56642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Metin kutusu"/>
          <p:cNvSpPr txBox="1"/>
          <p:nvPr/>
        </p:nvSpPr>
        <p:spPr>
          <a:xfrm>
            <a:off x="571500" y="1816100"/>
            <a:ext cx="7581900" cy="11176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733" b="1">
                <a:solidFill>
                  <a:srgbClr val="F00000"/>
                </a:solidFill>
                <a:latin typeface="Arial"/>
              </a:rPr>
              <a:t>3-</a:t>
            </a:r>
            <a:r>
              <a:rPr lang="pt-BR" sz="3733" b="1">
                <a:solidFill>
                  <a:srgbClr val="000000"/>
                </a:solidFill>
                <a:latin typeface="Arial"/>
              </a:rPr>
              <a:t> </a:t>
            </a:r>
            <a:r>
              <a:rPr lang="pt-BR" sz="3733" b="1">
                <a:solidFill>
                  <a:srgbClr val="0000FF"/>
                </a:solidFill>
                <a:latin typeface="Arial"/>
              </a:rPr>
              <a:t>Karenin bütün açıları 90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733" b="1">
                <a:solidFill>
                  <a:srgbClr val="0000FF"/>
                </a:solidFill>
                <a:latin typeface="Arial"/>
              </a:rPr>
              <a:t>derecedir.</a:t>
            </a:r>
            <a:endParaRPr lang="tr-TR" sz="3733" b="1">
              <a:solidFill>
                <a:srgbClr val="0000FF"/>
              </a:solidFill>
              <a:latin typeface="Arial"/>
            </a:endParaRPr>
          </a:p>
        </p:txBody>
      </p:sp>
      <p:sp>
        <p:nvSpPr>
          <p:cNvPr id="11" name="10 Serbest Form">
            <a:hlinkClick r:id="" action="ppaction://hlinkshowjump?jump=previousslide"/>
          </p:cNvPr>
          <p:cNvSpPr/>
          <p:nvPr/>
        </p:nvSpPr>
        <p:spPr>
          <a:xfrm>
            <a:off x="25400" y="9093200"/>
            <a:ext cx="1371600" cy="876300"/>
          </a:xfrm>
          <a:custGeom>
            <a:avLst/>
            <a:gdLst/>
            <a:ahLst/>
            <a:cxnLst/>
            <a:rect l="0" t="0" r="0" b="0"/>
            <a:pathLst>
              <a:path w="1371601" h="876301">
                <a:moveTo>
                  <a:pt x="0" y="0"/>
                </a:moveTo>
                <a:lnTo>
                  <a:pt x="1371600" y="0"/>
                </a:lnTo>
                <a:lnTo>
                  <a:pt x="13716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2" name="11 Serbest Form">
            <a:hlinkClick r:id="" action="ppaction://hlinkshowjump?jump=nextslide"/>
          </p:cNvPr>
          <p:cNvSpPr/>
          <p:nvPr/>
        </p:nvSpPr>
        <p:spPr>
          <a:xfrm>
            <a:off x="14871700" y="9105900"/>
            <a:ext cx="1371600" cy="876300"/>
          </a:xfrm>
          <a:custGeom>
            <a:avLst/>
            <a:gdLst/>
            <a:ahLst/>
            <a:cxnLst/>
            <a:rect l="0" t="0" r="0" b="0"/>
            <a:pathLst>
              <a:path w="1371601" h="876301">
                <a:moveTo>
                  <a:pt x="0" y="0"/>
                </a:moveTo>
                <a:lnTo>
                  <a:pt x="1371600" y="0"/>
                </a:lnTo>
                <a:lnTo>
                  <a:pt x="13716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3" name="12 Serbest Form"/>
          <p:cNvSpPr/>
          <p:nvPr/>
        </p:nvSpPr>
        <p:spPr>
          <a:xfrm>
            <a:off x="14084300" y="9004300"/>
            <a:ext cx="762000" cy="1079500"/>
          </a:xfrm>
          <a:custGeom>
            <a:avLst/>
            <a:gdLst/>
            <a:ahLst/>
            <a:cxnLst/>
            <a:rect l="0" t="0" r="0" b="0"/>
            <a:pathLst>
              <a:path w="762001" h="1079501">
                <a:moveTo>
                  <a:pt x="0" y="0"/>
                </a:moveTo>
                <a:lnTo>
                  <a:pt x="762000" y="0"/>
                </a:lnTo>
                <a:lnTo>
                  <a:pt x="762000" y="1079500"/>
                </a:lnTo>
                <a:lnTo>
                  <a:pt x="0" y="10795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4" name="13 Serbest Form"/>
          <p:cNvSpPr/>
          <p:nvPr/>
        </p:nvSpPr>
        <p:spPr>
          <a:xfrm>
            <a:off x="12992100" y="9042400"/>
            <a:ext cx="990600" cy="1117600"/>
          </a:xfrm>
          <a:custGeom>
            <a:avLst/>
            <a:gdLst/>
            <a:ahLst/>
            <a:cxnLst/>
            <a:rect l="0" t="0" r="0" b="0"/>
            <a:pathLst>
              <a:path w="990601" h="1117601">
                <a:moveTo>
                  <a:pt x="0" y="0"/>
                </a:moveTo>
                <a:lnTo>
                  <a:pt x="990600" y="0"/>
                </a:lnTo>
                <a:lnTo>
                  <a:pt x="990600" y="11176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5" name="14 Serbest Form"/>
          <p:cNvSpPr/>
          <p:nvPr/>
        </p:nvSpPr>
        <p:spPr>
          <a:xfrm>
            <a:off x="12077700" y="8864600"/>
            <a:ext cx="914400" cy="1257300"/>
          </a:xfrm>
          <a:custGeom>
            <a:avLst/>
            <a:gdLst/>
            <a:ahLst/>
            <a:cxnLst/>
            <a:rect l="0" t="0" r="0" b="0"/>
            <a:pathLst>
              <a:path w="914401" h="1257301">
                <a:moveTo>
                  <a:pt x="215900" y="0"/>
                </a:moveTo>
                <a:lnTo>
                  <a:pt x="914400" y="139700"/>
                </a:lnTo>
                <a:lnTo>
                  <a:pt x="685800" y="12573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6" name="15 Serbest Form"/>
          <p:cNvSpPr/>
          <p:nvPr/>
        </p:nvSpPr>
        <p:spPr>
          <a:xfrm>
            <a:off x="11176000" y="8940800"/>
            <a:ext cx="977900" cy="1117600"/>
          </a:xfrm>
          <a:custGeom>
            <a:avLst/>
            <a:gdLst/>
            <a:ahLst/>
            <a:cxnLst/>
            <a:rect l="0" t="0" r="0" b="0"/>
            <a:pathLst>
              <a:path w="977901" h="1117601">
                <a:moveTo>
                  <a:pt x="0" y="0"/>
                </a:moveTo>
                <a:lnTo>
                  <a:pt x="977900" y="0"/>
                </a:lnTo>
                <a:lnTo>
                  <a:pt x="977900" y="11176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7" name="16 Serbest Form"/>
          <p:cNvSpPr/>
          <p:nvPr/>
        </p:nvSpPr>
        <p:spPr>
          <a:xfrm>
            <a:off x="10071100" y="8978900"/>
            <a:ext cx="850900" cy="1117600"/>
          </a:xfrm>
          <a:custGeom>
            <a:avLst/>
            <a:gdLst/>
            <a:ahLst/>
            <a:cxnLst/>
            <a:rect l="0" t="0" r="0" b="0"/>
            <a:pathLst>
              <a:path w="850901" h="1117601">
                <a:moveTo>
                  <a:pt x="0" y="0"/>
                </a:moveTo>
                <a:lnTo>
                  <a:pt x="850900" y="0"/>
                </a:lnTo>
                <a:lnTo>
                  <a:pt x="850900" y="11176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8" name="17 Serbest Form"/>
          <p:cNvSpPr/>
          <p:nvPr/>
        </p:nvSpPr>
        <p:spPr>
          <a:xfrm>
            <a:off x="9004300" y="9093200"/>
            <a:ext cx="952500" cy="990600"/>
          </a:xfrm>
          <a:custGeom>
            <a:avLst/>
            <a:gdLst/>
            <a:ahLst/>
            <a:cxnLst/>
            <a:rect l="0" t="0" r="0" b="0"/>
            <a:pathLst>
              <a:path w="952501" h="990601">
                <a:moveTo>
                  <a:pt x="0" y="0"/>
                </a:moveTo>
                <a:lnTo>
                  <a:pt x="952500" y="0"/>
                </a:lnTo>
                <a:lnTo>
                  <a:pt x="952500" y="990600"/>
                </a:lnTo>
                <a:lnTo>
                  <a:pt x="0" y="990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9" name="18 Serbest Form"/>
          <p:cNvSpPr/>
          <p:nvPr/>
        </p:nvSpPr>
        <p:spPr>
          <a:xfrm>
            <a:off x="7683500" y="9055100"/>
            <a:ext cx="1092200" cy="939800"/>
          </a:xfrm>
          <a:custGeom>
            <a:avLst/>
            <a:gdLst/>
            <a:ahLst/>
            <a:cxnLst/>
            <a:rect l="0" t="0" r="0" b="0"/>
            <a:pathLst>
              <a:path w="1092201" h="939801">
                <a:moveTo>
                  <a:pt x="0" y="0"/>
                </a:moveTo>
                <a:lnTo>
                  <a:pt x="1092200" y="0"/>
                </a:lnTo>
                <a:lnTo>
                  <a:pt x="1092200" y="939800"/>
                </a:lnTo>
                <a:lnTo>
                  <a:pt x="0" y="9398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0" name="19 Serbest Form"/>
          <p:cNvSpPr/>
          <p:nvPr/>
        </p:nvSpPr>
        <p:spPr>
          <a:xfrm>
            <a:off x="6578600" y="9042400"/>
            <a:ext cx="1016000" cy="1016000"/>
          </a:xfrm>
          <a:custGeom>
            <a:avLst/>
            <a:gdLst/>
            <a:ahLst/>
            <a:cxnLst/>
            <a:rect l="0" t="0" r="0" b="0"/>
            <a:pathLst>
              <a:path w="1016001" h="1016001">
                <a:moveTo>
                  <a:pt x="0" y="0"/>
                </a:moveTo>
                <a:lnTo>
                  <a:pt x="1016000" y="0"/>
                </a:lnTo>
                <a:lnTo>
                  <a:pt x="1016000" y="1016000"/>
                </a:lnTo>
                <a:lnTo>
                  <a:pt x="0" y="10160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1" name="20 Serbest Form"/>
          <p:cNvSpPr/>
          <p:nvPr/>
        </p:nvSpPr>
        <p:spPr>
          <a:xfrm>
            <a:off x="5473700" y="9093200"/>
            <a:ext cx="965200" cy="876300"/>
          </a:xfrm>
          <a:custGeom>
            <a:avLst/>
            <a:gdLst/>
            <a:ahLst/>
            <a:cxnLst/>
            <a:rect l="0" t="0" r="0" b="0"/>
            <a:pathLst>
              <a:path w="965201" h="876301">
                <a:moveTo>
                  <a:pt x="0" y="0"/>
                </a:moveTo>
                <a:lnTo>
                  <a:pt x="965200" y="0"/>
                </a:lnTo>
                <a:lnTo>
                  <a:pt x="9652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2" name="21 Serbest Form"/>
          <p:cNvSpPr/>
          <p:nvPr/>
        </p:nvSpPr>
        <p:spPr>
          <a:xfrm>
            <a:off x="4216400" y="9207500"/>
            <a:ext cx="952500" cy="876300"/>
          </a:xfrm>
          <a:custGeom>
            <a:avLst/>
            <a:gdLst/>
            <a:ahLst/>
            <a:cxnLst/>
            <a:rect l="0" t="0" r="0" b="0"/>
            <a:pathLst>
              <a:path w="952501" h="876301">
                <a:moveTo>
                  <a:pt x="0" y="0"/>
                </a:moveTo>
                <a:lnTo>
                  <a:pt x="952500" y="0"/>
                </a:lnTo>
                <a:lnTo>
                  <a:pt x="9525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3" name="22 Serbest Form"/>
          <p:cNvSpPr/>
          <p:nvPr/>
        </p:nvSpPr>
        <p:spPr>
          <a:xfrm>
            <a:off x="2908300" y="9080500"/>
            <a:ext cx="1104900" cy="990600"/>
          </a:xfrm>
          <a:custGeom>
            <a:avLst/>
            <a:gdLst/>
            <a:ahLst/>
            <a:cxnLst/>
            <a:rect l="0" t="0" r="0" b="0"/>
            <a:pathLst>
              <a:path w="1104901" h="990601">
                <a:moveTo>
                  <a:pt x="0" y="0"/>
                </a:moveTo>
                <a:lnTo>
                  <a:pt x="1104900" y="0"/>
                </a:lnTo>
                <a:lnTo>
                  <a:pt x="1104900" y="990600"/>
                </a:lnTo>
                <a:lnTo>
                  <a:pt x="0" y="990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4" name="23 Serbest Form">
            <a:hlinkClick r:id="" action="ppaction://hlinkshowjump?jump=firstslide"/>
          </p:cNvPr>
          <p:cNvSpPr/>
          <p:nvPr/>
        </p:nvSpPr>
        <p:spPr>
          <a:xfrm>
            <a:off x="1612900" y="9067800"/>
            <a:ext cx="990600" cy="990600"/>
          </a:xfrm>
          <a:custGeom>
            <a:avLst/>
            <a:gdLst/>
            <a:ahLst/>
            <a:cxnLst/>
            <a:rect l="0" t="0" r="0" b="0"/>
            <a:pathLst>
              <a:path w="990601" h="990601">
                <a:moveTo>
                  <a:pt x="0" y="0"/>
                </a:moveTo>
                <a:lnTo>
                  <a:pt x="990600" y="0"/>
                </a:lnTo>
                <a:lnTo>
                  <a:pt x="990600" y="990600"/>
                </a:lnTo>
                <a:lnTo>
                  <a:pt x="0" y="990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1 Resim" descr="5.bmp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10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2 Resim" descr="tempimage516.tif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2700"/>
            <a:ext cx="16256000" cy="10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3 Resim" descr="tempimage517.tif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1117600"/>
            <a:ext cx="736600" cy="786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4 Resim" descr="tempimage518.tif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-152400"/>
            <a:ext cx="9766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5 Resim" descr="tempimage519.tiff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2844800"/>
            <a:ext cx="6413500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Metin kutusu"/>
          <p:cNvSpPr txBox="1"/>
          <p:nvPr/>
        </p:nvSpPr>
        <p:spPr>
          <a:xfrm>
            <a:off x="660400" y="2019300"/>
            <a:ext cx="6553200" cy="5588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733" b="1">
                <a:solidFill>
                  <a:srgbClr val="F00000"/>
                </a:solidFill>
                <a:latin typeface="Arial"/>
              </a:rPr>
              <a:t>5-</a:t>
            </a:r>
            <a:r>
              <a:rPr lang="tr-TR" sz="3733" b="1">
                <a:solidFill>
                  <a:srgbClr val="000000"/>
                </a:solidFill>
                <a:latin typeface="Arial"/>
              </a:rPr>
              <a:t> </a:t>
            </a:r>
            <a:r>
              <a:rPr lang="tr-TR" sz="3733" b="1">
                <a:solidFill>
                  <a:srgbClr val="0000FF"/>
                </a:solidFill>
                <a:latin typeface="Arial"/>
              </a:rPr>
              <a:t>Karenin 4 köşesi vardır.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8877300" y="1854200"/>
            <a:ext cx="7175500" cy="11176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733" b="1">
                <a:solidFill>
                  <a:srgbClr val="F00000"/>
                </a:solidFill>
                <a:latin typeface="Arial"/>
              </a:rPr>
              <a:t>6-</a:t>
            </a:r>
            <a:r>
              <a:rPr lang="tr-TR" sz="3733" b="1">
                <a:solidFill>
                  <a:srgbClr val="000000"/>
                </a:solidFill>
                <a:latin typeface="Arial"/>
              </a:rPr>
              <a:t> </a:t>
            </a:r>
            <a:r>
              <a:rPr lang="tr-TR" sz="3733" b="1">
                <a:solidFill>
                  <a:srgbClr val="0000FF"/>
                </a:solidFill>
                <a:latin typeface="Arial"/>
              </a:rPr>
              <a:t>Karenin iç açılar toplamı 360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733" b="1">
                <a:solidFill>
                  <a:srgbClr val="0000FF"/>
                </a:solidFill>
                <a:latin typeface="Arial"/>
              </a:rPr>
              <a:t>derecedir.</a:t>
            </a:r>
          </a:p>
        </p:txBody>
      </p:sp>
      <p:pic>
        <p:nvPicPr>
          <p:cNvPr id="7177" name="8 Resim" descr="tempimage522.tiff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0" y="2844800"/>
            <a:ext cx="56769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Serbest Form">
            <a:hlinkClick r:id="" action="ppaction://hlinkshowjump?jump=previousslide"/>
          </p:cNvPr>
          <p:cNvSpPr/>
          <p:nvPr/>
        </p:nvSpPr>
        <p:spPr>
          <a:xfrm>
            <a:off x="25400" y="9093200"/>
            <a:ext cx="1371600" cy="876300"/>
          </a:xfrm>
          <a:custGeom>
            <a:avLst/>
            <a:gdLst/>
            <a:ahLst/>
            <a:cxnLst/>
            <a:rect l="0" t="0" r="0" b="0"/>
            <a:pathLst>
              <a:path w="1371601" h="876301">
                <a:moveTo>
                  <a:pt x="0" y="0"/>
                </a:moveTo>
                <a:lnTo>
                  <a:pt x="1371600" y="0"/>
                </a:lnTo>
                <a:lnTo>
                  <a:pt x="13716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1" name="10 Serbest Form">
            <a:hlinkClick r:id="" action="ppaction://hlinkshowjump?jump=nextslide"/>
          </p:cNvPr>
          <p:cNvSpPr/>
          <p:nvPr/>
        </p:nvSpPr>
        <p:spPr>
          <a:xfrm>
            <a:off x="14871700" y="9105900"/>
            <a:ext cx="1371600" cy="876300"/>
          </a:xfrm>
          <a:custGeom>
            <a:avLst/>
            <a:gdLst/>
            <a:ahLst/>
            <a:cxnLst/>
            <a:rect l="0" t="0" r="0" b="0"/>
            <a:pathLst>
              <a:path w="1371601" h="876301">
                <a:moveTo>
                  <a:pt x="0" y="0"/>
                </a:moveTo>
                <a:lnTo>
                  <a:pt x="1371600" y="0"/>
                </a:lnTo>
                <a:lnTo>
                  <a:pt x="13716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2" name="11 Serbest Form"/>
          <p:cNvSpPr/>
          <p:nvPr/>
        </p:nvSpPr>
        <p:spPr>
          <a:xfrm>
            <a:off x="14084300" y="9004300"/>
            <a:ext cx="762000" cy="1079500"/>
          </a:xfrm>
          <a:custGeom>
            <a:avLst/>
            <a:gdLst/>
            <a:ahLst/>
            <a:cxnLst/>
            <a:rect l="0" t="0" r="0" b="0"/>
            <a:pathLst>
              <a:path w="762001" h="1079501">
                <a:moveTo>
                  <a:pt x="0" y="0"/>
                </a:moveTo>
                <a:lnTo>
                  <a:pt x="762000" y="0"/>
                </a:lnTo>
                <a:lnTo>
                  <a:pt x="762000" y="1079500"/>
                </a:lnTo>
                <a:lnTo>
                  <a:pt x="0" y="10795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3" name="12 Serbest Form"/>
          <p:cNvSpPr/>
          <p:nvPr/>
        </p:nvSpPr>
        <p:spPr>
          <a:xfrm>
            <a:off x="12992100" y="9042400"/>
            <a:ext cx="990600" cy="1117600"/>
          </a:xfrm>
          <a:custGeom>
            <a:avLst/>
            <a:gdLst/>
            <a:ahLst/>
            <a:cxnLst/>
            <a:rect l="0" t="0" r="0" b="0"/>
            <a:pathLst>
              <a:path w="990601" h="1117601">
                <a:moveTo>
                  <a:pt x="0" y="0"/>
                </a:moveTo>
                <a:lnTo>
                  <a:pt x="990600" y="0"/>
                </a:lnTo>
                <a:lnTo>
                  <a:pt x="990600" y="11176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4" name="13 Serbest Form"/>
          <p:cNvSpPr/>
          <p:nvPr/>
        </p:nvSpPr>
        <p:spPr>
          <a:xfrm>
            <a:off x="12077700" y="8864600"/>
            <a:ext cx="914400" cy="1257300"/>
          </a:xfrm>
          <a:custGeom>
            <a:avLst/>
            <a:gdLst/>
            <a:ahLst/>
            <a:cxnLst/>
            <a:rect l="0" t="0" r="0" b="0"/>
            <a:pathLst>
              <a:path w="914401" h="1257301">
                <a:moveTo>
                  <a:pt x="215900" y="0"/>
                </a:moveTo>
                <a:lnTo>
                  <a:pt x="914400" y="139700"/>
                </a:lnTo>
                <a:lnTo>
                  <a:pt x="685800" y="12573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5" name="14 Serbest Form"/>
          <p:cNvSpPr/>
          <p:nvPr/>
        </p:nvSpPr>
        <p:spPr>
          <a:xfrm>
            <a:off x="11176000" y="8940800"/>
            <a:ext cx="977900" cy="1117600"/>
          </a:xfrm>
          <a:custGeom>
            <a:avLst/>
            <a:gdLst/>
            <a:ahLst/>
            <a:cxnLst/>
            <a:rect l="0" t="0" r="0" b="0"/>
            <a:pathLst>
              <a:path w="977901" h="1117601">
                <a:moveTo>
                  <a:pt x="0" y="0"/>
                </a:moveTo>
                <a:lnTo>
                  <a:pt x="977900" y="0"/>
                </a:lnTo>
                <a:lnTo>
                  <a:pt x="977900" y="11176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6" name="15 Serbest Form"/>
          <p:cNvSpPr/>
          <p:nvPr/>
        </p:nvSpPr>
        <p:spPr>
          <a:xfrm>
            <a:off x="10071100" y="8978900"/>
            <a:ext cx="850900" cy="1117600"/>
          </a:xfrm>
          <a:custGeom>
            <a:avLst/>
            <a:gdLst/>
            <a:ahLst/>
            <a:cxnLst/>
            <a:rect l="0" t="0" r="0" b="0"/>
            <a:pathLst>
              <a:path w="850901" h="1117601">
                <a:moveTo>
                  <a:pt x="0" y="0"/>
                </a:moveTo>
                <a:lnTo>
                  <a:pt x="850900" y="0"/>
                </a:lnTo>
                <a:lnTo>
                  <a:pt x="850900" y="11176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7" name="16 Serbest Form"/>
          <p:cNvSpPr/>
          <p:nvPr/>
        </p:nvSpPr>
        <p:spPr>
          <a:xfrm>
            <a:off x="9004300" y="9093200"/>
            <a:ext cx="952500" cy="990600"/>
          </a:xfrm>
          <a:custGeom>
            <a:avLst/>
            <a:gdLst/>
            <a:ahLst/>
            <a:cxnLst/>
            <a:rect l="0" t="0" r="0" b="0"/>
            <a:pathLst>
              <a:path w="952501" h="990601">
                <a:moveTo>
                  <a:pt x="0" y="0"/>
                </a:moveTo>
                <a:lnTo>
                  <a:pt x="952500" y="0"/>
                </a:lnTo>
                <a:lnTo>
                  <a:pt x="952500" y="990600"/>
                </a:lnTo>
                <a:lnTo>
                  <a:pt x="0" y="990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8" name="17 Serbest Form"/>
          <p:cNvSpPr/>
          <p:nvPr/>
        </p:nvSpPr>
        <p:spPr>
          <a:xfrm>
            <a:off x="7683500" y="9055100"/>
            <a:ext cx="1092200" cy="939800"/>
          </a:xfrm>
          <a:custGeom>
            <a:avLst/>
            <a:gdLst/>
            <a:ahLst/>
            <a:cxnLst/>
            <a:rect l="0" t="0" r="0" b="0"/>
            <a:pathLst>
              <a:path w="1092201" h="939801">
                <a:moveTo>
                  <a:pt x="0" y="0"/>
                </a:moveTo>
                <a:lnTo>
                  <a:pt x="1092200" y="0"/>
                </a:lnTo>
                <a:lnTo>
                  <a:pt x="1092200" y="939800"/>
                </a:lnTo>
                <a:lnTo>
                  <a:pt x="0" y="9398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9" name="18 Serbest Form"/>
          <p:cNvSpPr/>
          <p:nvPr/>
        </p:nvSpPr>
        <p:spPr>
          <a:xfrm>
            <a:off x="6578600" y="9042400"/>
            <a:ext cx="1016000" cy="1016000"/>
          </a:xfrm>
          <a:custGeom>
            <a:avLst/>
            <a:gdLst/>
            <a:ahLst/>
            <a:cxnLst/>
            <a:rect l="0" t="0" r="0" b="0"/>
            <a:pathLst>
              <a:path w="1016001" h="1016001">
                <a:moveTo>
                  <a:pt x="0" y="0"/>
                </a:moveTo>
                <a:lnTo>
                  <a:pt x="1016000" y="0"/>
                </a:lnTo>
                <a:lnTo>
                  <a:pt x="1016000" y="1016000"/>
                </a:lnTo>
                <a:lnTo>
                  <a:pt x="0" y="10160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0" name="19 Serbest Form"/>
          <p:cNvSpPr/>
          <p:nvPr/>
        </p:nvSpPr>
        <p:spPr>
          <a:xfrm>
            <a:off x="5473700" y="9093200"/>
            <a:ext cx="965200" cy="876300"/>
          </a:xfrm>
          <a:custGeom>
            <a:avLst/>
            <a:gdLst/>
            <a:ahLst/>
            <a:cxnLst/>
            <a:rect l="0" t="0" r="0" b="0"/>
            <a:pathLst>
              <a:path w="965201" h="876301">
                <a:moveTo>
                  <a:pt x="0" y="0"/>
                </a:moveTo>
                <a:lnTo>
                  <a:pt x="965200" y="0"/>
                </a:lnTo>
                <a:lnTo>
                  <a:pt x="9652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1" name="20 Serbest Form"/>
          <p:cNvSpPr/>
          <p:nvPr/>
        </p:nvSpPr>
        <p:spPr>
          <a:xfrm>
            <a:off x="4216400" y="9207500"/>
            <a:ext cx="952500" cy="876300"/>
          </a:xfrm>
          <a:custGeom>
            <a:avLst/>
            <a:gdLst/>
            <a:ahLst/>
            <a:cxnLst/>
            <a:rect l="0" t="0" r="0" b="0"/>
            <a:pathLst>
              <a:path w="952501" h="876301">
                <a:moveTo>
                  <a:pt x="0" y="0"/>
                </a:moveTo>
                <a:lnTo>
                  <a:pt x="952500" y="0"/>
                </a:lnTo>
                <a:lnTo>
                  <a:pt x="9525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2" name="21 Serbest Form"/>
          <p:cNvSpPr/>
          <p:nvPr/>
        </p:nvSpPr>
        <p:spPr>
          <a:xfrm>
            <a:off x="2908300" y="9080500"/>
            <a:ext cx="1104900" cy="990600"/>
          </a:xfrm>
          <a:custGeom>
            <a:avLst/>
            <a:gdLst/>
            <a:ahLst/>
            <a:cxnLst/>
            <a:rect l="0" t="0" r="0" b="0"/>
            <a:pathLst>
              <a:path w="1104901" h="990601">
                <a:moveTo>
                  <a:pt x="0" y="0"/>
                </a:moveTo>
                <a:lnTo>
                  <a:pt x="1104900" y="0"/>
                </a:lnTo>
                <a:lnTo>
                  <a:pt x="1104900" y="990600"/>
                </a:lnTo>
                <a:lnTo>
                  <a:pt x="0" y="990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3" name="22 Serbest Form">
            <a:hlinkClick r:id="" action="ppaction://hlinkshowjump?jump=firstslide"/>
          </p:cNvPr>
          <p:cNvSpPr/>
          <p:nvPr/>
        </p:nvSpPr>
        <p:spPr>
          <a:xfrm>
            <a:off x="1612900" y="9067800"/>
            <a:ext cx="990600" cy="990600"/>
          </a:xfrm>
          <a:custGeom>
            <a:avLst/>
            <a:gdLst/>
            <a:ahLst/>
            <a:cxnLst/>
            <a:rect l="0" t="0" r="0" b="0"/>
            <a:pathLst>
              <a:path w="990601" h="990601">
                <a:moveTo>
                  <a:pt x="0" y="0"/>
                </a:moveTo>
                <a:lnTo>
                  <a:pt x="990600" y="0"/>
                </a:lnTo>
                <a:lnTo>
                  <a:pt x="990600" y="990600"/>
                </a:lnTo>
                <a:lnTo>
                  <a:pt x="0" y="990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1 Resim" descr="6.bmp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10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2 Resim" descr="tempimage616.tif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2700"/>
            <a:ext cx="16256000" cy="10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3 Resim" descr="tempimage617.tif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1117600"/>
            <a:ext cx="736600" cy="786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4 Resim" descr="tempimage618.tif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3746500"/>
            <a:ext cx="44831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5 Metin kutusu"/>
          <p:cNvSpPr txBox="1">
            <a:spLocks noChangeArrowheads="1"/>
          </p:cNvSpPr>
          <p:nvPr/>
        </p:nvSpPr>
        <p:spPr bwMode="auto">
          <a:xfrm>
            <a:off x="215900" y="1854200"/>
            <a:ext cx="7721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altLang="tr-TR" sz="3200" b="1">
                <a:solidFill>
                  <a:srgbClr val="F00000"/>
                </a:solidFill>
                <a:latin typeface="Wingdings" pitchFamily="2" charset="2"/>
              </a:rPr>
              <a:t>Ü</a:t>
            </a:r>
            <a:r>
              <a:rPr lang="tr-TR" altLang="tr-TR" sz="3200" b="1">
                <a:solidFill>
                  <a:srgbClr val="000000"/>
                </a:solidFill>
                <a:latin typeface="00327" pitchFamily="2" charset="0"/>
              </a:rPr>
              <a:t> Aşağıdaki kareyi isimlendirerek </a:t>
            </a:r>
          </a:p>
          <a:p>
            <a:r>
              <a:rPr lang="tr-TR" altLang="tr-TR" sz="3200" b="1">
                <a:solidFill>
                  <a:srgbClr val="000000"/>
                </a:solidFill>
                <a:latin typeface="00327" pitchFamily="2" charset="0"/>
              </a:rPr>
              <a:t>özelliklerini üzerinde gösteriniz.</a:t>
            </a:r>
          </a:p>
        </p:txBody>
      </p:sp>
      <p:pic>
        <p:nvPicPr>
          <p:cNvPr id="8199" name="6 Resim" descr="tempimage620.tiff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800" y="3352800"/>
            <a:ext cx="5511800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7 Metin kutusu"/>
          <p:cNvSpPr txBox="1">
            <a:spLocks noChangeArrowheads="1"/>
          </p:cNvSpPr>
          <p:nvPr/>
        </p:nvSpPr>
        <p:spPr bwMode="auto">
          <a:xfrm>
            <a:off x="8699500" y="1689100"/>
            <a:ext cx="73787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altLang="tr-TR" sz="3200" b="1">
                <a:solidFill>
                  <a:srgbClr val="F00000"/>
                </a:solidFill>
                <a:latin typeface="Wingdings" pitchFamily="2" charset="2"/>
              </a:rPr>
              <a:t>Ü</a:t>
            </a:r>
            <a:r>
              <a:rPr lang="tr-TR" altLang="tr-TR" sz="3200" b="1">
                <a:solidFill>
                  <a:srgbClr val="F00000"/>
                </a:solidFill>
                <a:latin typeface="00327" pitchFamily="2" charset="0"/>
              </a:rPr>
              <a:t> </a:t>
            </a:r>
            <a:r>
              <a:rPr lang="tr-TR" altLang="tr-TR" sz="3200" b="1">
                <a:solidFill>
                  <a:srgbClr val="000000"/>
                </a:solidFill>
                <a:latin typeface="00327" pitchFamily="2" charset="0"/>
              </a:rPr>
              <a:t>Aşağıdaki karenin kenarlar </a:t>
            </a:r>
          </a:p>
          <a:p>
            <a:r>
              <a:rPr lang="tr-TR" altLang="tr-TR" sz="3200" b="1">
                <a:solidFill>
                  <a:srgbClr val="000000"/>
                </a:solidFill>
                <a:latin typeface="00327" pitchFamily="2" charset="0"/>
              </a:rPr>
              <a:t>uzunluklarını cetvel kullanarak </a:t>
            </a:r>
          </a:p>
          <a:p>
            <a:r>
              <a:rPr lang="tr-TR" altLang="tr-TR" sz="3200" b="1">
                <a:solidFill>
                  <a:srgbClr val="000000"/>
                </a:solidFill>
                <a:latin typeface="00327" pitchFamily="2" charset="0"/>
              </a:rPr>
              <a:t>bulunuz.</a:t>
            </a:r>
          </a:p>
        </p:txBody>
      </p:sp>
      <p:pic>
        <p:nvPicPr>
          <p:cNvPr id="8201" name="8 Resim" descr="tempimage623.tiff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-127000"/>
            <a:ext cx="9766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Serbest Form">
            <a:hlinkClick r:id="" action="ppaction://hlinkshowjump?jump=previousslide"/>
          </p:cNvPr>
          <p:cNvSpPr/>
          <p:nvPr/>
        </p:nvSpPr>
        <p:spPr>
          <a:xfrm>
            <a:off x="25400" y="9093200"/>
            <a:ext cx="1371600" cy="876300"/>
          </a:xfrm>
          <a:custGeom>
            <a:avLst/>
            <a:gdLst/>
            <a:ahLst/>
            <a:cxnLst/>
            <a:rect l="0" t="0" r="0" b="0"/>
            <a:pathLst>
              <a:path w="1371601" h="876301">
                <a:moveTo>
                  <a:pt x="0" y="0"/>
                </a:moveTo>
                <a:lnTo>
                  <a:pt x="1371600" y="0"/>
                </a:lnTo>
                <a:lnTo>
                  <a:pt x="13716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1" name="10 Serbest Form">
            <a:hlinkClick r:id="" action="ppaction://hlinkshowjump?jump=nextslide"/>
          </p:cNvPr>
          <p:cNvSpPr/>
          <p:nvPr/>
        </p:nvSpPr>
        <p:spPr>
          <a:xfrm>
            <a:off x="14871700" y="9105900"/>
            <a:ext cx="1371600" cy="876300"/>
          </a:xfrm>
          <a:custGeom>
            <a:avLst/>
            <a:gdLst/>
            <a:ahLst/>
            <a:cxnLst/>
            <a:rect l="0" t="0" r="0" b="0"/>
            <a:pathLst>
              <a:path w="1371601" h="876301">
                <a:moveTo>
                  <a:pt x="0" y="0"/>
                </a:moveTo>
                <a:lnTo>
                  <a:pt x="1371600" y="0"/>
                </a:lnTo>
                <a:lnTo>
                  <a:pt x="13716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2" name="11 Serbest Form"/>
          <p:cNvSpPr/>
          <p:nvPr/>
        </p:nvSpPr>
        <p:spPr>
          <a:xfrm>
            <a:off x="14084300" y="9004300"/>
            <a:ext cx="762000" cy="1079500"/>
          </a:xfrm>
          <a:custGeom>
            <a:avLst/>
            <a:gdLst/>
            <a:ahLst/>
            <a:cxnLst/>
            <a:rect l="0" t="0" r="0" b="0"/>
            <a:pathLst>
              <a:path w="762001" h="1079501">
                <a:moveTo>
                  <a:pt x="0" y="0"/>
                </a:moveTo>
                <a:lnTo>
                  <a:pt x="762000" y="0"/>
                </a:lnTo>
                <a:lnTo>
                  <a:pt x="762000" y="1079500"/>
                </a:lnTo>
                <a:lnTo>
                  <a:pt x="0" y="10795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3" name="12 Serbest Form"/>
          <p:cNvSpPr/>
          <p:nvPr/>
        </p:nvSpPr>
        <p:spPr>
          <a:xfrm>
            <a:off x="12992100" y="9042400"/>
            <a:ext cx="990600" cy="1117600"/>
          </a:xfrm>
          <a:custGeom>
            <a:avLst/>
            <a:gdLst/>
            <a:ahLst/>
            <a:cxnLst/>
            <a:rect l="0" t="0" r="0" b="0"/>
            <a:pathLst>
              <a:path w="990601" h="1117601">
                <a:moveTo>
                  <a:pt x="0" y="0"/>
                </a:moveTo>
                <a:lnTo>
                  <a:pt x="990600" y="0"/>
                </a:lnTo>
                <a:lnTo>
                  <a:pt x="990600" y="11176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4" name="13 Serbest Form"/>
          <p:cNvSpPr/>
          <p:nvPr/>
        </p:nvSpPr>
        <p:spPr>
          <a:xfrm>
            <a:off x="12077700" y="8864600"/>
            <a:ext cx="914400" cy="1257300"/>
          </a:xfrm>
          <a:custGeom>
            <a:avLst/>
            <a:gdLst/>
            <a:ahLst/>
            <a:cxnLst/>
            <a:rect l="0" t="0" r="0" b="0"/>
            <a:pathLst>
              <a:path w="914401" h="1257301">
                <a:moveTo>
                  <a:pt x="215900" y="0"/>
                </a:moveTo>
                <a:lnTo>
                  <a:pt x="914400" y="139700"/>
                </a:lnTo>
                <a:lnTo>
                  <a:pt x="685800" y="12573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5" name="14 Serbest Form"/>
          <p:cNvSpPr/>
          <p:nvPr/>
        </p:nvSpPr>
        <p:spPr>
          <a:xfrm>
            <a:off x="11176000" y="8940800"/>
            <a:ext cx="977900" cy="1117600"/>
          </a:xfrm>
          <a:custGeom>
            <a:avLst/>
            <a:gdLst/>
            <a:ahLst/>
            <a:cxnLst/>
            <a:rect l="0" t="0" r="0" b="0"/>
            <a:pathLst>
              <a:path w="977901" h="1117601">
                <a:moveTo>
                  <a:pt x="0" y="0"/>
                </a:moveTo>
                <a:lnTo>
                  <a:pt x="977900" y="0"/>
                </a:lnTo>
                <a:lnTo>
                  <a:pt x="977900" y="11176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6" name="15 Serbest Form"/>
          <p:cNvSpPr/>
          <p:nvPr/>
        </p:nvSpPr>
        <p:spPr>
          <a:xfrm>
            <a:off x="10071100" y="8978900"/>
            <a:ext cx="850900" cy="1117600"/>
          </a:xfrm>
          <a:custGeom>
            <a:avLst/>
            <a:gdLst/>
            <a:ahLst/>
            <a:cxnLst/>
            <a:rect l="0" t="0" r="0" b="0"/>
            <a:pathLst>
              <a:path w="850901" h="1117601">
                <a:moveTo>
                  <a:pt x="0" y="0"/>
                </a:moveTo>
                <a:lnTo>
                  <a:pt x="850900" y="0"/>
                </a:lnTo>
                <a:lnTo>
                  <a:pt x="850900" y="11176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7" name="16 Serbest Form"/>
          <p:cNvSpPr/>
          <p:nvPr/>
        </p:nvSpPr>
        <p:spPr>
          <a:xfrm>
            <a:off x="9004300" y="9093200"/>
            <a:ext cx="952500" cy="990600"/>
          </a:xfrm>
          <a:custGeom>
            <a:avLst/>
            <a:gdLst/>
            <a:ahLst/>
            <a:cxnLst/>
            <a:rect l="0" t="0" r="0" b="0"/>
            <a:pathLst>
              <a:path w="952501" h="990601">
                <a:moveTo>
                  <a:pt x="0" y="0"/>
                </a:moveTo>
                <a:lnTo>
                  <a:pt x="952500" y="0"/>
                </a:lnTo>
                <a:lnTo>
                  <a:pt x="952500" y="990600"/>
                </a:lnTo>
                <a:lnTo>
                  <a:pt x="0" y="990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8" name="17 Serbest Form"/>
          <p:cNvSpPr/>
          <p:nvPr/>
        </p:nvSpPr>
        <p:spPr>
          <a:xfrm>
            <a:off x="7683500" y="9055100"/>
            <a:ext cx="1092200" cy="939800"/>
          </a:xfrm>
          <a:custGeom>
            <a:avLst/>
            <a:gdLst/>
            <a:ahLst/>
            <a:cxnLst/>
            <a:rect l="0" t="0" r="0" b="0"/>
            <a:pathLst>
              <a:path w="1092201" h="939801">
                <a:moveTo>
                  <a:pt x="0" y="0"/>
                </a:moveTo>
                <a:lnTo>
                  <a:pt x="1092200" y="0"/>
                </a:lnTo>
                <a:lnTo>
                  <a:pt x="1092200" y="939800"/>
                </a:lnTo>
                <a:lnTo>
                  <a:pt x="0" y="9398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9" name="18 Serbest Form"/>
          <p:cNvSpPr/>
          <p:nvPr/>
        </p:nvSpPr>
        <p:spPr>
          <a:xfrm>
            <a:off x="6578600" y="9042400"/>
            <a:ext cx="1016000" cy="1016000"/>
          </a:xfrm>
          <a:custGeom>
            <a:avLst/>
            <a:gdLst/>
            <a:ahLst/>
            <a:cxnLst/>
            <a:rect l="0" t="0" r="0" b="0"/>
            <a:pathLst>
              <a:path w="1016001" h="1016001">
                <a:moveTo>
                  <a:pt x="0" y="0"/>
                </a:moveTo>
                <a:lnTo>
                  <a:pt x="1016000" y="0"/>
                </a:lnTo>
                <a:lnTo>
                  <a:pt x="1016000" y="1016000"/>
                </a:lnTo>
                <a:lnTo>
                  <a:pt x="0" y="10160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0" name="19 Serbest Form"/>
          <p:cNvSpPr/>
          <p:nvPr/>
        </p:nvSpPr>
        <p:spPr>
          <a:xfrm>
            <a:off x="5473700" y="9093200"/>
            <a:ext cx="965200" cy="876300"/>
          </a:xfrm>
          <a:custGeom>
            <a:avLst/>
            <a:gdLst/>
            <a:ahLst/>
            <a:cxnLst/>
            <a:rect l="0" t="0" r="0" b="0"/>
            <a:pathLst>
              <a:path w="965201" h="876301">
                <a:moveTo>
                  <a:pt x="0" y="0"/>
                </a:moveTo>
                <a:lnTo>
                  <a:pt x="965200" y="0"/>
                </a:lnTo>
                <a:lnTo>
                  <a:pt x="9652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1" name="20 Serbest Form"/>
          <p:cNvSpPr/>
          <p:nvPr/>
        </p:nvSpPr>
        <p:spPr>
          <a:xfrm>
            <a:off x="4216400" y="9207500"/>
            <a:ext cx="952500" cy="876300"/>
          </a:xfrm>
          <a:custGeom>
            <a:avLst/>
            <a:gdLst/>
            <a:ahLst/>
            <a:cxnLst/>
            <a:rect l="0" t="0" r="0" b="0"/>
            <a:pathLst>
              <a:path w="952501" h="876301">
                <a:moveTo>
                  <a:pt x="0" y="0"/>
                </a:moveTo>
                <a:lnTo>
                  <a:pt x="952500" y="0"/>
                </a:lnTo>
                <a:lnTo>
                  <a:pt x="9525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2" name="21 Serbest Form"/>
          <p:cNvSpPr/>
          <p:nvPr/>
        </p:nvSpPr>
        <p:spPr>
          <a:xfrm>
            <a:off x="2908300" y="9080500"/>
            <a:ext cx="1104900" cy="990600"/>
          </a:xfrm>
          <a:custGeom>
            <a:avLst/>
            <a:gdLst/>
            <a:ahLst/>
            <a:cxnLst/>
            <a:rect l="0" t="0" r="0" b="0"/>
            <a:pathLst>
              <a:path w="1104901" h="990601">
                <a:moveTo>
                  <a:pt x="0" y="0"/>
                </a:moveTo>
                <a:lnTo>
                  <a:pt x="1104900" y="0"/>
                </a:lnTo>
                <a:lnTo>
                  <a:pt x="1104900" y="990600"/>
                </a:lnTo>
                <a:lnTo>
                  <a:pt x="0" y="990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3" name="22 Serbest Form">
            <a:hlinkClick r:id="" action="ppaction://hlinkshowjump?jump=firstslide"/>
          </p:cNvPr>
          <p:cNvSpPr/>
          <p:nvPr/>
        </p:nvSpPr>
        <p:spPr>
          <a:xfrm>
            <a:off x="1612900" y="9067800"/>
            <a:ext cx="990600" cy="990600"/>
          </a:xfrm>
          <a:custGeom>
            <a:avLst/>
            <a:gdLst/>
            <a:ahLst/>
            <a:cxnLst/>
            <a:rect l="0" t="0" r="0" b="0"/>
            <a:pathLst>
              <a:path w="990601" h="990601">
                <a:moveTo>
                  <a:pt x="0" y="0"/>
                </a:moveTo>
                <a:lnTo>
                  <a:pt x="990600" y="0"/>
                </a:lnTo>
                <a:lnTo>
                  <a:pt x="990600" y="990600"/>
                </a:lnTo>
                <a:lnTo>
                  <a:pt x="0" y="990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pic>
        <p:nvPicPr>
          <p:cNvPr id="8216" name="24 Resim" descr="tempimage622.tiff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0" y="2387600"/>
            <a:ext cx="158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1 Resim" descr="7.bmp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10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2 Resim" descr="tempimage716.tif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2700"/>
            <a:ext cx="16256000" cy="10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3 Resim" descr="tempimage717.tif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1117600"/>
            <a:ext cx="736600" cy="786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4 Resim" descr="tempimage718.tif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88900"/>
            <a:ext cx="995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5 Resim" descr="tempimage719.tiff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4191000"/>
            <a:ext cx="72009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Metin kutusu"/>
          <p:cNvSpPr txBox="1"/>
          <p:nvPr/>
        </p:nvSpPr>
        <p:spPr>
          <a:xfrm>
            <a:off x="203200" y="2019300"/>
            <a:ext cx="7785100" cy="6731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>
                <a:solidFill>
                  <a:srgbClr val="F00000"/>
                </a:solidFill>
                <a:latin typeface="Wingdings"/>
              </a:rPr>
              <a:t>Ü</a:t>
            </a:r>
            <a:r>
              <a:rPr lang="tr-TR" sz="3467" b="1">
                <a:solidFill>
                  <a:srgbClr val="000000"/>
                </a:solidFill>
                <a:latin typeface="00327"/>
              </a:rPr>
              <a:t> Dikdörtgenin 4 köşesi vardır.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8458200" y="2095500"/>
            <a:ext cx="7785100" cy="6731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>
                <a:solidFill>
                  <a:srgbClr val="F00000"/>
                </a:solidFill>
                <a:latin typeface="Wingdings"/>
              </a:rPr>
              <a:t>Ü</a:t>
            </a:r>
            <a:r>
              <a:rPr lang="tr-TR" sz="3467" b="1">
                <a:solidFill>
                  <a:srgbClr val="000000"/>
                </a:solidFill>
                <a:latin typeface="00327"/>
              </a:rPr>
              <a:t> Dikdörtgenin 4 kenarı vardır.</a:t>
            </a:r>
          </a:p>
        </p:txBody>
      </p:sp>
      <p:pic>
        <p:nvPicPr>
          <p:cNvPr id="9225" name="8 Resim" descr="tempimage722.tiff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0" y="4152900"/>
            <a:ext cx="72009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Serbest Form">
            <a:hlinkClick r:id="" action="ppaction://hlinkshowjump?jump=previousslide"/>
          </p:cNvPr>
          <p:cNvSpPr/>
          <p:nvPr/>
        </p:nvSpPr>
        <p:spPr>
          <a:xfrm>
            <a:off x="25400" y="9093200"/>
            <a:ext cx="1371600" cy="876300"/>
          </a:xfrm>
          <a:custGeom>
            <a:avLst/>
            <a:gdLst/>
            <a:ahLst/>
            <a:cxnLst/>
            <a:rect l="0" t="0" r="0" b="0"/>
            <a:pathLst>
              <a:path w="1371601" h="876301">
                <a:moveTo>
                  <a:pt x="0" y="0"/>
                </a:moveTo>
                <a:lnTo>
                  <a:pt x="1371600" y="0"/>
                </a:lnTo>
                <a:lnTo>
                  <a:pt x="13716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1" name="10 Serbest Form">
            <a:hlinkClick r:id="" action="ppaction://hlinkshowjump?jump=nextslide"/>
          </p:cNvPr>
          <p:cNvSpPr/>
          <p:nvPr/>
        </p:nvSpPr>
        <p:spPr>
          <a:xfrm>
            <a:off x="14871700" y="9105900"/>
            <a:ext cx="1371600" cy="876300"/>
          </a:xfrm>
          <a:custGeom>
            <a:avLst/>
            <a:gdLst/>
            <a:ahLst/>
            <a:cxnLst/>
            <a:rect l="0" t="0" r="0" b="0"/>
            <a:pathLst>
              <a:path w="1371601" h="876301">
                <a:moveTo>
                  <a:pt x="0" y="0"/>
                </a:moveTo>
                <a:lnTo>
                  <a:pt x="1371600" y="0"/>
                </a:lnTo>
                <a:lnTo>
                  <a:pt x="13716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2" name="11 Serbest Form"/>
          <p:cNvSpPr/>
          <p:nvPr/>
        </p:nvSpPr>
        <p:spPr>
          <a:xfrm>
            <a:off x="14084300" y="9004300"/>
            <a:ext cx="762000" cy="1079500"/>
          </a:xfrm>
          <a:custGeom>
            <a:avLst/>
            <a:gdLst/>
            <a:ahLst/>
            <a:cxnLst/>
            <a:rect l="0" t="0" r="0" b="0"/>
            <a:pathLst>
              <a:path w="762001" h="1079501">
                <a:moveTo>
                  <a:pt x="0" y="0"/>
                </a:moveTo>
                <a:lnTo>
                  <a:pt x="762000" y="0"/>
                </a:lnTo>
                <a:lnTo>
                  <a:pt x="762000" y="1079500"/>
                </a:lnTo>
                <a:lnTo>
                  <a:pt x="0" y="10795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3" name="12 Serbest Form"/>
          <p:cNvSpPr/>
          <p:nvPr/>
        </p:nvSpPr>
        <p:spPr>
          <a:xfrm>
            <a:off x="12992100" y="9042400"/>
            <a:ext cx="990600" cy="1117600"/>
          </a:xfrm>
          <a:custGeom>
            <a:avLst/>
            <a:gdLst/>
            <a:ahLst/>
            <a:cxnLst/>
            <a:rect l="0" t="0" r="0" b="0"/>
            <a:pathLst>
              <a:path w="990601" h="1117601">
                <a:moveTo>
                  <a:pt x="0" y="0"/>
                </a:moveTo>
                <a:lnTo>
                  <a:pt x="990600" y="0"/>
                </a:lnTo>
                <a:lnTo>
                  <a:pt x="990600" y="11176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4" name="13 Serbest Form"/>
          <p:cNvSpPr/>
          <p:nvPr/>
        </p:nvSpPr>
        <p:spPr>
          <a:xfrm>
            <a:off x="12077700" y="8864600"/>
            <a:ext cx="914400" cy="1257300"/>
          </a:xfrm>
          <a:custGeom>
            <a:avLst/>
            <a:gdLst/>
            <a:ahLst/>
            <a:cxnLst/>
            <a:rect l="0" t="0" r="0" b="0"/>
            <a:pathLst>
              <a:path w="914401" h="1257301">
                <a:moveTo>
                  <a:pt x="215900" y="0"/>
                </a:moveTo>
                <a:lnTo>
                  <a:pt x="914400" y="139700"/>
                </a:lnTo>
                <a:lnTo>
                  <a:pt x="685800" y="12573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5" name="14 Serbest Form"/>
          <p:cNvSpPr/>
          <p:nvPr/>
        </p:nvSpPr>
        <p:spPr>
          <a:xfrm>
            <a:off x="11176000" y="8940800"/>
            <a:ext cx="977900" cy="1117600"/>
          </a:xfrm>
          <a:custGeom>
            <a:avLst/>
            <a:gdLst/>
            <a:ahLst/>
            <a:cxnLst/>
            <a:rect l="0" t="0" r="0" b="0"/>
            <a:pathLst>
              <a:path w="977901" h="1117601">
                <a:moveTo>
                  <a:pt x="0" y="0"/>
                </a:moveTo>
                <a:lnTo>
                  <a:pt x="977900" y="0"/>
                </a:lnTo>
                <a:lnTo>
                  <a:pt x="977900" y="11176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6" name="15 Serbest Form"/>
          <p:cNvSpPr/>
          <p:nvPr/>
        </p:nvSpPr>
        <p:spPr>
          <a:xfrm>
            <a:off x="10071100" y="8978900"/>
            <a:ext cx="850900" cy="1117600"/>
          </a:xfrm>
          <a:custGeom>
            <a:avLst/>
            <a:gdLst/>
            <a:ahLst/>
            <a:cxnLst/>
            <a:rect l="0" t="0" r="0" b="0"/>
            <a:pathLst>
              <a:path w="850901" h="1117601">
                <a:moveTo>
                  <a:pt x="0" y="0"/>
                </a:moveTo>
                <a:lnTo>
                  <a:pt x="850900" y="0"/>
                </a:lnTo>
                <a:lnTo>
                  <a:pt x="850900" y="11176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7" name="16 Serbest Form"/>
          <p:cNvSpPr/>
          <p:nvPr/>
        </p:nvSpPr>
        <p:spPr>
          <a:xfrm>
            <a:off x="9004300" y="9093200"/>
            <a:ext cx="952500" cy="990600"/>
          </a:xfrm>
          <a:custGeom>
            <a:avLst/>
            <a:gdLst/>
            <a:ahLst/>
            <a:cxnLst/>
            <a:rect l="0" t="0" r="0" b="0"/>
            <a:pathLst>
              <a:path w="952501" h="990601">
                <a:moveTo>
                  <a:pt x="0" y="0"/>
                </a:moveTo>
                <a:lnTo>
                  <a:pt x="952500" y="0"/>
                </a:lnTo>
                <a:lnTo>
                  <a:pt x="952500" y="990600"/>
                </a:lnTo>
                <a:lnTo>
                  <a:pt x="0" y="990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8" name="17 Serbest Form"/>
          <p:cNvSpPr/>
          <p:nvPr/>
        </p:nvSpPr>
        <p:spPr>
          <a:xfrm>
            <a:off x="7683500" y="9055100"/>
            <a:ext cx="1092200" cy="939800"/>
          </a:xfrm>
          <a:custGeom>
            <a:avLst/>
            <a:gdLst/>
            <a:ahLst/>
            <a:cxnLst/>
            <a:rect l="0" t="0" r="0" b="0"/>
            <a:pathLst>
              <a:path w="1092201" h="939801">
                <a:moveTo>
                  <a:pt x="0" y="0"/>
                </a:moveTo>
                <a:lnTo>
                  <a:pt x="1092200" y="0"/>
                </a:lnTo>
                <a:lnTo>
                  <a:pt x="1092200" y="939800"/>
                </a:lnTo>
                <a:lnTo>
                  <a:pt x="0" y="9398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9" name="18 Serbest Form"/>
          <p:cNvSpPr/>
          <p:nvPr/>
        </p:nvSpPr>
        <p:spPr>
          <a:xfrm>
            <a:off x="6578600" y="9042400"/>
            <a:ext cx="1016000" cy="1016000"/>
          </a:xfrm>
          <a:custGeom>
            <a:avLst/>
            <a:gdLst/>
            <a:ahLst/>
            <a:cxnLst/>
            <a:rect l="0" t="0" r="0" b="0"/>
            <a:pathLst>
              <a:path w="1016001" h="1016001">
                <a:moveTo>
                  <a:pt x="0" y="0"/>
                </a:moveTo>
                <a:lnTo>
                  <a:pt x="1016000" y="0"/>
                </a:lnTo>
                <a:lnTo>
                  <a:pt x="1016000" y="1016000"/>
                </a:lnTo>
                <a:lnTo>
                  <a:pt x="0" y="10160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0" name="19 Serbest Form"/>
          <p:cNvSpPr/>
          <p:nvPr/>
        </p:nvSpPr>
        <p:spPr>
          <a:xfrm>
            <a:off x="5473700" y="9093200"/>
            <a:ext cx="965200" cy="876300"/>
          </a:xfrm>
          <a:custGeom>
            <a:avLst/>
            <a:gdLst/>
            <a:ahLst/>
            <a:cxnLst/>
            <a:rect l="0" t="0" r="0" b="0"/>
            <a:pathLst>
              <a:path w="965201" h="876301">
                <a:moveTo>
                  <a:pt x="0" y="0"/>
                </a:moveTo>
                <a:lnTo>
                  <a:pt x="965200" y="0"/>
                </a:lnTo>
                <a:lnTo>
                  <a:pt x="9652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1" name="20 Serbest Form"/>
          <p:cNvSpPr/>
          <p:nvPr/>
        </p:nvSpPr>
        <p:spPr>
          <a:xfrm>
            <a:off x="4216400" y="9207500"/>
            <a:ext cx="952500" cy="876300"/>
          </a:xfrm>
          <a:custGeom>
            <a:avLst/>
            <a:gdLst/>
            <a:ahLst/>
            <a:cxnLst/>
            <a:rect l="0" t="0" r="0" b="0"/>
            <a:pathLst>
              <a:path w="952501" h="876301">
                <a:moveTo>
                  <a:pt x="0" y="0"/>
                </a:moveTo>
                <a:lnTo>
                  <a:pt x="952500" y="0"/>
                </a:lnTo>
                <a:lnTo>
                  <a:pt x="9525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2" name="21 Serbest Form"/>
          <p:cNvSpPr/>
          <p:nvPr/>
        </p:nvSpPr>
        <p:spPr>
          <a:xfrm>
            <a:off x="2908300" y="9080500"/>
            <a:ext cx="1104900" cy="990600"/>
          </a:xfrm>
          <a:custGeom>
            <a:avLst/>
            <a:gdLst/>
            <a:ahLst/>
            <a:cxnLst/>
            <a:rect l="0" t="0" r="0" b="0"/>
            <a:pathLst>
              <a:path w="1104901" h="990601">
                <a:moveTo>
                  <a:pt x="0" y="0"/>
                </a:moveTo>
                <a:lnTo>
                  <a:pt x="1104900" y="0"/>
                </a:lnTo>
                <a:lnTo>
                  <a:pt x="1104900" y="990600"/>
                </a:lnTo>
                <a:lnTo>
                  <a:pt x="0" y="990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3" name="22 Serbest Form">
            <a:hlinkClick r:id="" action="ppaction://hlinkshowjump?jump=firstslide"/>
          </p:cNvPr>
          <p:cNvSpPr/>
          <p:nvPr/>
        </p:nvSpPr>
        <p:spPr>
          <a:xfrm>
            <a:off x="1612900" y="9067800"/>
            <a:ext cx="990600" cy="990600"/>
          </a:xfrm>
          <a:custGeom>
            <a:avLst/>
            <a:gdLst/>
            <a:ahLst/>
            <a:cxnLst/>
            <a:rect l="0" t="0" r="0" b="0"/>
            <a:pathLst>
              <a:path w="990601" h="990601">
                <a:moveTo>
                  <a:pt x="0" y="0"/>
                </a:moveTo>
                <a:lnTo>
                  <a:pt x="990600" y="0"/>
                </a:lnTo>
                <a:lnTo>
                  <a:pt x="990600" y="990600"/>
                </a:lnTo>
                <a:lnTo>
                  <a:pt x="0" y="990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1 Resim" descr="8.bmp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10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2 Resim" descr="tempimage816.tif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2700"/>
            <a:ext cx="16256000" cy="10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3 Resim" descr="tempimage817.tif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1117600"/>
            <a:ext cx="736600" cy="786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4 Resim" descr="tempimage818.tif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88900"/>
            <a:ext cx="995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Metin kutusu"/>
          <p:cNvSpPr txBox="1"/>
          <p:nvPr/>
        </p:nvSpPr>
        <p:spPr>
          <a:xfrm>
            <a:off x="165100" y="1905000"/>
            <a:ext cx="7785100" cy="12065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>
                <a:solidFill>
                  <a:srgbClr val="F00000"/>
                </a:solidFill>
                <a:latin typeface="Wingdings"/>
              </a:rPr>
              <a:t>Ü</a:t>
            </a:r>
            <a:r>
              <a:rPr lang="tr-TR" sz="3467" b="1">
                <a:solidFill>
                  <a:srgbClr val="000000"/>
                </a:solidFill>
                <a:latin typeface="00327"/>
              </a:rPr>
              <a:t> Karşılıklı kenar uzunlukları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467" b="1">
                <a:solidFill>
                  <a:srgbClr val="000000"/>
                </a:solidFill>
                <a:latin typeface="00327"/>
              </a:rPr>
              <a:t>birbirine eşittir.</a:t>
            </a:r>
          </a:p>
        </p:txBody>
      </p:sp>
      <p:pic>
        <p:nvPicPr>
          <p:cNvPr id="10247" name="6 Resim" descr="tempimage820.tiff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4013200"/>
            <a:ext cx="71882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Metin kutusu"/>
          <p:cNvSpPr txBox="1"/>
          <p:nvPr/>
        </p:nvSpPr>
        <p:spPr>
          <a:xfrm>
            <a:off x="8966200" y="2032000"/>
            <a:ext cx="7785100" cy="12065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>
                <a:solidFill>
                  <a:srgbClr val="F00000"/>
                </a:solidFill>
                <a:latin typeface="Wingdings"/>
              </a:rPr>
              <a:t>Ü</a:t>
            </a:r>
            <a:r>
              <a:rPr lang="tr-TR" sz="3467" b="1">
                <a:solidFill>
                  <a:srgbClr val="000000"/>
                </a:solidFill>
                <a:latin typeface="00327"/>
              </a:rPr>
              <a:t> Dikdörtgenin iki köşegeni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467" b="1">
                <a:solidFill>
                  <a:srgbClr val="000000"/>
                </a:solidFill>
                <a:latin typeface="00327"/>
              </a:rPr>
              <a:t>vardır</a:t>
            </a:r>
          </a:p>
        </p:txBody>
      </p:sp>
      <p:pic>
        <p:nvPicPr>
          <p:cNvPr id="10249" name="8 Resim" descr="tempimage822.tiff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4025900"/>
            <a:ext cx="71882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Serbest Form">
            <a:hlinkClick r:id="" action="ppaction://hlinkshowjump?jump=previousslide"/>
          </p:cNvPr>
          <p:cNvSpPr/>
          <p:nvPr/>
        </p:nvSpPr>
        <p:spPr>
          <a:xfrm>
            <a:off x="25400" y="9093200"/>
            <a:ext cx="1371600" cy="876300"/>
          </a:xfrm>
          <a:custGeom>
            <a:avLst/>
            <a:gdLst/>
            <a:ahLst/>
            <a:cxnLst/>
            <a:rect l="0" t="0" r="0" b="0"/>
            <a:pathLst>
              <a:path w="1371601" h="876301">
                <a:moveTo>
                  <a:pt x="0" y="0"/>
                </a:moveTo>
                <a:lnTo>
                  <a:pt x="1371600" y="0"/>
                </a:lnTo>
                <a:lnTo>
                  <a:pt x="13716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1" name="10 Serbest Form">
            <a:hlinkClick r:id="" action="ppaction://hlinkshowjump?jump=nextslide"/>
          </p:cNvPr>
          <p:cNvSpPr/>
          <p:nvPr/>
        </p:nvSpPr>
        <p:spPr>
          <a:xfrm>
            <a:off x="14871700" y="9105900"/>
            <a:ext cx="1371600" cy="876300"/>
          </a:xfrm>
          <a:custGeom>
            <a:avLst/>
            <a:gdLst/>
            <a:ahLst/>
            <a:cxnLst/>
            <a:rect l="0" t="0" r="0" b="0"/>
            <a:pathLst>
              <a:path w="1371601" h="876301">
                <a:moveTo>
                  <a:pt x="0" y="0"/>
                </a:moveTo>
                <a:lnTo>
                  <a:pt x="1371600" y="0"/>
                </a:lnTo>
                <a:lnTo>
                  <a:pt x="13716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2" name="11 Serbest Form"/>
          <p:cNvSpPr/>
          <p:nvPr/>
        </p:nvSpPr>
        <p:spPr>
          <a:xfrm>
            <a:off x="14084300" y="9004300"/>
            <a:ext cx="762000" cy="1079500"/>
          </a:xfrm>
          <a:custGeom>
            <a:avLst/>
            <a:gdLst/>
            <a:ahLst/>
            <a:cxnLst/>
            <a:rect l="0" t="0" r="0" b="0"/>
            <a:pathLst>
              <a:path w="762001" h="1079501">
                <a:moveTo>
                  <a:pt x="0" y="0"/>
                </a:moveTo>
                <a:lnTo>
                  <a:pt x="762000" y="0"/>
                </a:lnTo>
                <a:lnTo>
                  <a:pt x="762000" y="1079500"/>
                </a:lnTo>
                <a:lnTo>
                  <a:pt x="0" y="10795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3" name="12 Serbest Form"/>
          <p:cNvSpPr/>
          <p:nvPr/>
        </p:nvSpPr>
        <p:spPr>
          <a:xfrm>
            <a:off x="12992100" y="9042400"/>
            <a:ext cx="990600" cy="1117600"/>
          </a:xfrm>
          <a:custGeom>
            <a:avLst/>
            <a:gdLst/>
            <a:ahLst/>
            <a:cxnLst/>
            <a:rect l="0" t="0" r="0" b="0"/>
            <a:pathLst>
              <a:path w="990601" h="1117601">
                <a:moveTo>
                  <a:pt x="0" y="0"/>
                </a:moveTo>
                <a:lnTo>
                  <a:pt x="990600" y="0"/>
                </a:lnTo>
                <a:lnTo>
                  <a:pt x="990600" y="11176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4" name="13 Serbest Form"/>
          <p:cNvSpPr/>
          <p:nvPr/>
        </p:nvSpPr>
        <p:spPr>
          <a:xfrm>
            <a:off x="12077700" y="8864600"/>
            <a:ext cx="914400" cy="1257300"/>
          </a:xfrm>
          <a:custGeom>
            <a:avLst/>
            <a:gdLst/>
            <a:ahLst/>
            <a:cxnLst/>
            <a:rect l="0" t="0" r="0" b="0"/>
            <a:pathLst>
              <a:path w="914401" h="1257301">
                <a:moveTo>
                  <a:pt x="215900" y="0"/>
                </a:moveTo>
                <a:lnTo>
                  <a:pt x="914400" y="139700"/>
                </a:lnTo>
                <a:lnTo>
                  <a:pt x="685800" y="12573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5" name="14 Serbest Form"/>
          <p:cNvSpPr/>
          <p:nvPr/>
        </p:nvSpPr>
        <p:spPr>
          <a:xfrm>
            <a:off x="11176000" y="8940800"/>
            <a:ext cx="977900" cy="1117600"/>
          </a:xfrm>
          <a:custGeom>
            <a:avLst/>
            <a:gdLst/>
            <a:ahLst/>
            <a:cxnLst/>
            <a:rect l="0" t="0" r="0" b="0"/>
            <a:pathLst>
              <a:path w="977901" h="1117601">
                <a:moveTo>
                  <a:pt x="0" y="0"/>
                </a:moveTo>
                <a:lnTo>
                  <a:pt x="977900" y="0"/>
                </a:lnTo>
                <a:lnTo>
                  <a:pt x="977900" y="11176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6" name="15 Serbest Form"/>
          <p:cNvSpPr/>
          <p:nvPr/>
        </p:nvSpPr>
        <p:spPr>
          <a:xfrm>
            <a:off x="10071100" y="8978900"/>
            <a:ext cx="850900" cy="1117600"/>
          </a:xfrm>
          <a:custGeom>
            <a:avLst/>
            <a:gdLst/>
            <a:ahLst/>
            <a:cxnLst/>
            <a:rect l="0" t="0" r="0" b="0"/>
            <a:pathLst>
              <a:path w="850901" h="1117601">
                <a:moveTo>
                  <a:pt x="0" y="0"/>
                </a:moveTo>
                <a:lnTo>
                  <a:pt x="850900" y="0"/>
                </a:lnTo>
                <a:lnTo>
                  <a:pt x="850900" y="11176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7" name="16 Serbest Form"/>
          <p:cNvSpPr/>
          <p:nvPr/>
        </p:nvSpPr>
        <p:spPr>
          <a:xfrm>
            <a:off x="9004300" y="9093200"/>
            <a:ext cx="952500" cy="990600"/>
          </a:xfrm>
          <a:custGeom>
            <a:avLst/>
            <a:gdLst/>
            <a:ahLst/>
            <a:cxnLst/>
            <a:rect l="0" t="0" r="0" b="0"/>
            <a:pathLst>
              <a:path w="952501" h="990601">
                <a:moveTo>
                  <a:pt x="0" y="0"/>
                </a:moveTo>
                <a:lnTo>
                  <a:pt x="952500" y="0"/>
                </a:lnTo>
                <a:lnTo>
                  <a:pt x="952500" y="990600"/>
                </a:lnTo>
                <a:lnTo>
                  <a:pt x="0" y="990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8" name="17 Serbest Form"/>
          <p:cNvSpPr/>
          <p:nvPr/>
        </p:nvSpPr>
        <p:spPr>
          <a:xfrm>
            <a:off x="7683500" y="9055100"/>
            <a:ext cx="1092200" cy="939800"/>
          </a:xfrm>
          <a:custGeom>
            <a:avLst/>
            <a:gdLst/>
            <a:ahLst/>
            <a:cxnLst/>
            <a:rect l="0" t="0" r="0" b="0"/>
            <a:pathLst>
              <a:path w="1092201" h="939801">
                <a:moveTo>
                  <a:pt x="0" y="0"/>
                </a:moveTo>
                <a:lnTo>
                  <a:pt x="1092200" y="0"/>
                </a:lnTo>
                <a:lnTo>
                  <a:pt x="1092200" y="939800"/>
                </a:lnTo>
                <a:lnTo>
                  <a:pt x="0" y="9398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9" name="18 Serbest Form"/>
          <p:cNvSpPr/>
          <p:nvPr/>
        </p:nvSpPr>
        <p:spPr>
          <a:xfrm>
            <a:off x="6578600" y="9042400"/>
            <a:ext cx="1016000" cy="1016000"/>
          </a:xfrm>
          <a:custGeom>
            <a:avLst/>
            <a:gdLst/>
            <a:ahLst/>
            <a:cxnLst/>
            <a:rect l="0" t="0" r="0" b="0"/>
            <a:pathLst>
              <a:path w="1016001" h="1016001">
                <a:moveTo>
                  <a:pt x="0" y="0"/>
                </a:moveTo>
                <a:lnTo>
                  <a:pt x="1016000" y="0"/>
                </a:lnTo>
                <a:lnTo>
                  <a:pt x="1016000" y="1016000"/>
                </a:lnTo>
                <a:lnTo>
                  <a:pt x="0" y="10160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0" name="19 Serbest Form"/>
          <p:cNvSpPr/>
          <p:nvPr/>
        </p:nvSpPr>
        <p:spPr>
          <a:xfrm>
            <a:off x="5473700" y="9093200"/>
            <a:ext cx="965200" cy="876300"/>
          </a:xfrm>
          <a:custGeom>
            <a:avLst/>
            <a:gdLst/>
            <a:ahLst/>
            <a:cxnLst/>
            <a:rect l="0" t="0" r="0" b="0"/>
            <a:pathLst>
              <a:path w="965201" h="876301">
                <a:moveTo>
                  <a:pt x="0" y="0"/>
                </a:moveTo>
                <a:lnTo>
                  <a:pt x="965200" y="0"/>
                </a:lnTo>
                <a:lnTo>
                  <a:pt x="9652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1" name="20 Serbest Form"/>
          <p:cNvSpPr/>
          <p:nvPr/>
        </p:nvSpPr>
        <p:spPr>
          <a:xfrm>
            <a:off x="4216400" y="9207500"/>
            <a:ext cx="952500" cy="876300"/>
          </a:xfrm>
          <a:custGeom>
            <a:avLst/>
            <a:gdLst/>
            <a:ahLst/>
            <a:cxnLst/>
            <a:rect l="0" t="0" r="0" b="0"/>
            <a:pathLst>
              <a:path w="952501" h="876301">
                <a:moveTo>
                  <a:pt x="0" y="0"/>
                </a:moveTo>
                <a:lnTo>
                  <a:pt x="952500" y="0"/>
                </a:lnTo>
                <a:lnTo>
                  <a:pt x="9525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2" name="21 Serbest Form"/>
          <p:cNvSpPr/>
          <p:nvPr/>
        </p:nvSpPr>
        <p:spPr>
          <a:xfrm>
            <a:off x="2908300" y="9080500"/>
            <a:ext cx="1104900" cy="990600"/>
          </a:xfrm>
          <a:custGeom>
            <a:avLst/>
            <a:gdLst/>
            <a:ahLst/>
            <a:cxnLst/>
            <a:rect l="0" t="0" r="0" b="0"/>
            <a:pathLst>
              <a:path w="1104901" h="990601">
                <a:moveTo>
                  <a:pt x="0" y="0"/>
                </a:moveTo>
                <a:lnTo>
                  <a:pt x="1104900" y="0"/>
                </a:lnTo>
                <a:lnTo>
                  <a:pt x="1104900" y="990600"/>
                </a:lnTo>
                <a:lnTo>
                  <a:pt x="0" y="990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3" name="22 Serbest Form">
            <a:hlinkClick r:id="" action="ppaction://hlinkshowjump?jump=firstslide"/>
          </p:cNvPr>
          <p:cNvSpPr/>
          <p:nvPr/>
        </p:nvSpPr>
        <p:spPr>
          <a:xfrm>
            <a:off x="1612900" y="9067800"/>
            <a:ext cx="990600" cy="990600"/>
          </a:xfrm>
          <a:custGeom>
            <a:avLst/>
            <a:gdLst/>
            <a:ahLst/>
            <a:cxnLst/>
            <a:rect l="0" t="0" r="0" b="0"/>
            <a:pathLst>
              <a:path w="990601" h="990601">
                <a:moveTo>
                  <a:pt x="0" y="0"/>
                </a:moveTo>
                <a:lnTo>
                  <a:pt x="990600" y="0"/>
                </a:lnTo>
                <a:lnTo>
                  <a:pt x="990600" y="990600"/>
                </a:lnTo>
                <a:lnTo>
                  <a:pt x="0" y="990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1 Resim" descr="9.bmp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10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2 Resim" descr="tempimage916.tif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2700"/>
            <a:ext cx="16256000" cy="10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3 Resim" descr="tempimage917.tif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1117600"/>
            <a:ext cx="736600" cy="786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4 Resim" descr="tempimage918.tif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88900"/>
            <a:ext cx="995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5 Resim" descr="tempimage920.tiff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835400"/>
            <a:ext cx="71882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Metin kutusu"/>
          <p:cNvSpPr txBox="1"/>
          <p:nvPr/>
        </p:nvSpPr>
        <p:spPr>
          <a:xfrm>
            <a:off x="8724900" y="1955800"/>
            <a:ext cx="7759700" cy="12065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>
                <a:solidFill>
                  <a:srgbClr val="F00000"/>
                </a:solidFill>
                <a:latin typeface="Wingdings"/>
              </a:rPr>
              <a:t>Ü</a:t>
            </a:r>
            <a:r>
              <a:rPr lang="tr-TR" sz="3467" b="1">
                <a:solidFill>
                  <a:srgbClr val="000000"/>
                </a:solidFill>
                <a:latin typeface="00327"/>
              </a:rPr>
              <a:t> Dikdörtgenin iç açılar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467" b="1">
                <a:solidFill>
                  <a:srgbClr val="000000"/>
                </a:solidFill>
                <a:latin typeface="00327"/>
              </a:rPr>
              <a:t>toplamı 360 derecedir.</a:t>
            </a:r>
          </a:p>
        </p:txBody>
      </p:sp>
      <p:pic>
        <p:nvPicPr>
          <p:cNvPr id="11272" name="7 Resim" descr="tempimage922.tiff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924300"/>
            <a:ext cx="71882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Serbest Form">
            <a:hlinkClick r:id="" action="ppaction://hlinkshowjump?jump=previousslide"/>
          </p:cNvPr>
          <p:cNvSpPr/>
          <p:nvPr/>
        </p:nvSpPr>
        <p:spPr>
          <a:xfrm>
            <a:off x="25400" y="9093200"/>
            <a:ext cx="1371600" cy="876300"/>
          </a:xfrm>
          <a:custGeom>
            <a:avLst/>
            <a:gdLst/>
            <a:ahLst/>
            <a:cxnLst/>
            <a:rect l="0" t="0" r="0" b="0"/>
            <a:pathLst>
              <a:path w="1371601" h="876301">
                <a:moveTo>
                  <a:pt x="0" y="0"/>
                </a:moveTo>
                <a:lnTo>
                  <a:pt x="1371600" y="0"/>
                </a:lnTo>
                <a:lnTo>
                  <a:pt x="13716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0" name="9 Serbest Form">
            <a:hlinkClick r:id="" action="ppaction://hlinkshowjump?jump=nextslide"/>
          </p:cNvPr>
          <p:cNvSpPr/>
          <p:nvPr/>
        </p:nvSpPr>
        <p:spPr>
          <a:xfrm>
            <a:off x="14871700" y="9105900"/>
            <a:ext cx="1371600" cy="876300"/>
          </a:xfrm>
          <a:custGeom>
            <a:avLst/>
            <a:gdLst/>
            <a:ahLst/>
            <a:cxnLst/>
            <a:rect l="0" t="0" r="0" b="0"/>
            <a:pathLst>
              <a:path w="1371601" h="876301">
                <a:moveTo>
                  <a:pt x="0" y="0"/>
                </a:moveTo>
                <a:lnTo>
                  <a:pt x="1371600" y="0"/>
                </a:lnTo>
                <a:lnTo>
                  <a:pt x="13716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1" name="10 Serbest Form"/>
          <p:cNvSpPr/>
          <p:nvPr/>
        </p:nvSpPr>
        <p:spPr>
          <a:xfrm>
            <a:off x="14084300" y="9004300"/>
            <a:ext cx="762000" cy="1079500"/>
          </a:xfrm>
          <a:custGeom>
            <a:avLst/>
            <a:gdLst/>
            <a:ahLst/>
            <a:cxnLst/>
            <a:rect l="0" t="0" r="0" b="0"/>
            <a:pathLst>
              <a:path w="762001" h="1079501">
                <a:moveTo>
                  <a:pt x="0" y="0"/>
                </a:moveTo>
                <a:lnTo>
                  <a:pt x="762000" y="0"/>
                </a:lnTo>
                <a:lnTo>
                  <a:pt x="762000" y="1079500"/>
                </a:lnTo>
                <a:lnTo>
                  <a:pt x="0" y="10795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2" name="11 Serbest Form"/>
          <p:cNvSpPr/>
          <p:nvPr/>
        </p:nvSpPr>
        <p:spPr>
          <a:xfrm>
            <a:off x="12992100" y="9042400"/>
            <a:ext cx="990600" cy="1117600"/>
          </a:xfrm>
          <a:custGeom>
            <a:avLst/>
            <a:gdLst/>
            <a:ahLst/>
            <a:cxnLst/>
            <a:rect l="0" t="0" r="0" b="0"/>
            <a:pathLst>
              <a:path w="990601" h="1117601">
                <a:moveTo>
                  <a:pt x="0" y="0"/>
                </a:moveTo>
                <a:lnTo>
                  <a:pt x="990600" y="0"/>
                </a:lnTo>
                <a:lnTo>
                  <a:pt x="990600" y="11176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3" name="12 Serbest Form"/>
          <p:cNvSpPr/>
          <p:nvPr/>
        </p:nvSpPr>
        <p:spPr>
          <a:xfrm>
            <a:off x="12077700" y="8864600"/>
            <a:ext cx="914400" cy="1257300"/>
          </a:xfrm>
          <a:custGeom>
            <a:avLst/>
            <a:gdLst/>
            <a:ahLst/>
            <a:cxnLst/>
            <a:rect l="0" t="0" r="0" b="0"/>
            <a:pathLst>
              <a:path w="914401" h="1257301">
                <a:moveTo>
                  <a:pt x="215900" y="0"/>
                </a:moveTo>
                <a:lnTo>
                  <a:pt x="914400" y="139700"/>
                </a:lnTo>
                <a:lnTo>
                  <a:pt x="685800" y="12573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4" name="13 Serbest Form"/>
          <p:cNvSpPr/>
          <p:nvPr/>
        </p:nvSpPr>
        <p:spPr>
          <a:xfrm>
            <a:off x="11176000" y="8940800"/>
            <a:ext cx="977900" cy="1117600"/>
          </a:xfrm>
          <a:custGeom>
            <a:avLst/>
            <a:gdLst/>
            <a:ahLst/>
            <a:cxnLst/>
            <a:rect l="0" t="0" r="0" b="0"/>
            <a:pathLst>
              <a:path w="977901" h="1117601">
                <a:moveTo>
                  <a:pt x="0" y="0"/>
                </a:moveTo>
                <a:lnTo>
                  <a:pt x="977900" y="0"/>
                </a:lnTo>
                <a:lnTo>
                  <a:pt x="977900" y="11176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5" name="14 Serbest Form"/>
          <p:cNvSpPr/>
          <p:nvPr/>
        </p:nvSpPr>
        <p:spPr>
          <a:xfrm>
            <a:off x="10071100" y="8978900"/>
            <a:ext cx="850900" cy="1117600"/>
          </a:xfrm>
          <a:custGeom>
            <a:avLst/>
            <a:gdLst/>
            <a:ahLst/>
            <a:cxnLst/>
            <a:rect l="0" t="0" r="0" b="0"/>
            <a:pathLst>
              <a:path w="850901" h="1117601">
                <a:moveTo>
                  <a:pt x="0" y="0"/>
                </a:moveTo>
                <a:lnTo>
                  <a:pt x="850900" y="0"/>
                </a:lnTo>
                <a:lnTo>
                  <a:pt x="850900" y="111760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6" name="15 Serbest Form"/>
          <p:cNvSpPr/>
          <p:nvPr/>
        </p:nvSpPr>
        <p:spPr>
          <a:xfrm>
            <a:off x="9004300" y="9093200"/>
            <a:ext cx="952500" cy="990600"/>
          </a:xfrm>
          <a:custGeom>
            <a:avLst/>
            <a:gdLst/>
            <a:ahLst/>
            <a:cxnLst/>
            <a:rect l="0" t="0" r="0" b="0"/>
            <a:pathLst>
              <a:path w="952501" h="990601">
                <a:moveTo>
                  <a:pt x="0" y="0"/>
                </a:moveTo>
                <a:lnTo>
                  <a:pt x="952500" y="0"/>
                </a:lnTo>
                <a:lnTo>
                  <a:pt x="952500" y="990600"/>
                </a:lnTo>
                <a:lnTo>
                  <a:pt x="0" y="990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7" name="16 Serbest Form"/>
          <p:cNvSpPr/>
          <p:nvPr/>
        </p:nvSpPr>
        <p:spPr>
          <a:xfrm>
            <a:off x="7683500" y="9055100"/>
            <a:ext cx="1092200" cy="939800"/>
          </a:xfrm>
          <a:custGeom>
            <a:avLst/>
            <a:gdLst/>
            <a:ahLst/>
            <a:cxnLst/>
            <a:rect l="0" t="0" r="0" b="0"/>
            <a:pathLst>
              <a:path w="1092201" h="939801">
                <a:moveTo>
                  <a:pt x="0" y="0"/>
                </a:moveTo>
                <a:lnTo>
                  <a:pt x="1092200" y="0"/>
                </a:lnTo>
                <a:lnTo>
                  <a:pt x="1092200" y="939800"/>
                </a:lnTo>
                <a:lnTo>
                  <a:pt x="0" y="9398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8" name="17 Serbest Form"/>
          <p:cNvSpPr/>
          <p:nvPr/>
        </p:nvSpPr>
        <p:spPr>
          <a:xfrm>
            <a:off x="6578600" y="9042400"/>
            <a:ext cx="1016000" cy="1016000"/>
          </a:xfrm>
          <a:custGeom>
            <a:avLst/>
            <a:gdLst/>
            <a:ahLst/>
            <a:cxnLst/>
            <a:rect l="0" t="0" r="0" b="0"/>
            <a:pathLst>
              <a:path w="1016001" h="1016001">
                <a:moveTo>
                  <a:pt x="0" y="0"/>
                </a:moveTo>
                <a:lnTo>
                  <a:pt x="1016000" y="0"/>
                </a:lnTo>
                <a:lnTo>
                  <a:pt x="1016000" y="1016000"/>
                </a:lnTo>
                <a:lnTo>
                  <a:pt x="0" y="10160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9" name="18 Serbest Form"/>
          <p:cNvSpPr/>
          <p:nvPr/>
        </p:nvSpPr>
        <p:spPr>
          <a:xfrm>
            <a:off x="5473700" y="9093200"/>
            <a:ext cx="965200" cy="876300"/>
          </a:xfrm>
          <a:custGeom>
            <a:avLst/>
            <a:gdLst/>
            <a:ahLst/>
            <a:cxnLst/>
            <a:rect l="0" t="0" r="0" b="0"/>
            <a:pathLst>
              <a:path w="965201" h="876301">
                <a:moveTo>
                  <a:pt x="0" y="0"/>
                </a:moveTo>
                <a:lnTo>
                  <a:pt x="965200" y="0"/>
                </a:lnTo>
                <a:lnTo>
                  <a:pt x="9652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0" name="19 Serbest Form"/>
          <p:cNvSpPr/>
          <p:nvPr/>
        </p:nvSpPr>
        <p:spPr>
          <a:xfrm>
            <a:off x="4216400" y="9207500"/>
            <a:ext cx="952500" cy="876300"/>
          </a:xfrm>
          <a:custGeom>
            <a:avLst/>
            <a:gdLst/>
            <a:ahLst/>
            <a:cxnLst/>
            <a:rect l="0" t="0" r="0" b="0"/>
            <a:pathLst>
              <a:path w="952501" h="876301">
                <a:moveTo>
                  <a:pt x="0" y="0"/>
                </a:moveTo>
                <a:lnTo>
                  <a:pt x="952500" y="0"/>
                </a:lnTo>
                <a:lnTo>
                  <a:pt x="952500" y="87630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1" name="20 Serbest Form"/>
          <p:cNvSpPr/>
          <p:nvPr/>
        </p:nvSpPr>
        <p:spPr>
          <a:xfrm>
            <a:off x="2908300" y="9080500"/>
            <a:ext cx="1104900" cy="990600"/>
          </a:xfrm>
          <a:custGeom>
            <a:avLst/>
            <a:gdLst/>
            <a:ahLst/>
            <a:cxnLst/>
            <a:rect l="0" t="0" r="0" b="0"/>
            <a:pathLst>
              <a:path w="1104901" h="990601">
                <a:moveTo>
                  <a:pt x="0" y="0"/>
                </a:moveTo>
                <a:lnTo>
                  <a:pt x="1104900" y="0"/>
                </a:lnTo>
                <a:lnTo>
                  <a:pt x="1104900" y="990600"/>
                </a:lnTo>
                <a:lnTo>
                  <a:pt x="0" y="990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2" name="21 Serbest Form">
            <a:hlinkClick r:id="" action="ppaction://hlinkshowjump?jump=firstslide"/>
          </p:cNvPr>
          <p:cNvSpPr/>
          <p:nvPr/>
        </p:nvSpPr>
        <p:spPr>
          <a:xfrm>
            <a:off x="1612900" y="9067800"/>
            <a:ext cx="990600" cy="990600"/>
          </a:xfrm>
          <a:custGeom>
            <a:avLst/>
            <a:gdLst/>
            <a:ahLst/>
            <a:cxnLst/>
            <a:rect l="0" t="0" r="0" b="0"/>
            <a:pathLst>
              <a:path w="990601" h="990601">
                <a:moveTo>
                  <a:pt x="0" y="0"/>
                </a:moveTo>
                <a:lnTo>
                  <a:pt x="990600" y="0"/>
                </a:lnTo>
                <a:lnTo>
                  <a:pt x="990600" y="990600"/>
                </a:lnTo>
                <a:lnTo>
                  <a:pt x="0" y="990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4" name="23 Metin kutusu"/>
          <p:cNvSpPr txBox="1"/>
          <p:nvPr/>
        </p:nvSpPr>
        <p:spPr>
          <a:xfrm>
            <a:off x="165100" y="1905000"/>
            <a:ext cx="7785100" cy="6731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>
                <a:solidFill>
                  <a:srgbClr val="F00000"/>
                </a:solidFill>
                <a:latin typeface="Wingdings"/>
              </a:rPr>
              <a:t>Ü</a:t>
            </a:r>
            <a:r>
              <a:rPr lang="tr-TR" sz="3467" b="1">
                <a:solidFill>
                  <a:srgbClr val="000000"/>
                </a:solidFill>
                <a:latin typeface="00327"/>
              </a:rPr>
              <a:t> Bütün açıları 90 derecedir.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SLIDE_COUNT" val="12"/>
  <p:tag name="ISPRING_ULTRA_SCORM_DURATION" val="3600"/>
  <p:tag name="GENSWF_OUTPUT_FILE_NAME" val="karedikdortgen"/>
</p:tagLst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172</Words>
  <Application>Microsoft Office PowerPoint</Application>
  <PresentationFormat>Özel</PresentationFormat>
  <Paragraphs>57</Paragraphs>
  <Slides>12</Slides>
  <Notes>12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9" baseType="lpstr">
      <vt:lpstr>Calibri</vt:lpstr>
      <vt:lpstr>Arial</vt:lpstr>
      <vt:lpstr>00327</vt:lpstr>
      <vt:lpstr>Algerian</vt:lpstr>
      <vt:lpstr>Wingdings</vt:lpstr>
      <vt:lpstr>Ofis Teması</vt:lpstr>
      <vt:lpstr>Paket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www.bilgiyolcusu.com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Kare ve Dikdörtgenin Özellikleri</dc:title>
  <dc:creator>kezezeceko</dc:creator>
  <cp:lastModifiedBy>mehmet genç</cp:lastModifiedBy>
  <cp:revision>3</cp:revision>
  <dcterms:created xsi:type="dcterms:W3CDTF">2009-10-26T21:33:15Z</dcterms:created>
  <dcterms:modified xsi:type="dcterms:W3CDTF">2016-10-04T15:40:41Z</dcterms:modified>
</cp:coreProperties>
</file>