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1" r:id="rId4"/>
    <p:sldId id="259" r:id="rId5"/>
    <p:sldId id="258" r:id="rId6"/>
    <p:sldId id="260" r:id="rId7"/>
    <p:sldId id="261" r:id="rId8"/>
    <p:sldId id="267" r:id="rId9"/>
    <p:sldId id="268" r:id="rId10"/>
    <p:sldId id="273" r:id="rId11"/>
    <p:sldId id="262" r:id="rId12"/>
    <p:sldId id="263" r:id="rId13"/>
    <p:sldId id="264" r:id="rId14"/>
    <p:sldId id="265" r:id="rId15"/>
    <p:sldId id="266" r:id="rId16"/>
    <p:sldId id="277" r:id="rId17"/>
    <p:sldId id="278" r:id="rId18"/>
    <p:sldId id="279" r:id="rId19"/>
    <p:sldId id="269" r:id="rId20"/>
    <p:sldId id="270" r:id="rId21"/>
    <p:sldId id="271" r:id="rId22"/>
    <p:sldId id="272" r:id="rId23"/>
    <p:sldId id="274" r:id="rId24"/>
    <p:sldId id="275" r:id="rId25"/>
    <p:sldId id="276" r:id="rId26"/>
    <p:sldId id="280" r:id="rId27"/>
  </p:sldIdLst>
  <p:sldSz cx="9144000" cy="6858000" type="screen4x3"/>
  <p:notesSz cx="6858000" cy="9144000"/>
  <p:defaultTextStyle>
    <a:defPPr>
      <a:defRPr lang="tr-TR"/>
    </a:defPPr>
    <a:lvl1pPr algn="l" rtl="0" fontAlgn="base">
      <a:spcBef>
        <a:spcPct val="0"/>
      </a:spcBef>
      <a:spcAft>
        <a:spcPct val="0"/>
      </a:spcAft>
      <a:defRPr kern="1200">
        <a:solidFill>
          <a:schemeClr val="bg1"/>
        </a:solidFill>
        <a:latin typeface="Arial" charset="0"/>
        <a:ea typeface="+mn-ea"/>
        <a:cs typeface="+mn-cs"/>
      </a:defRPr>
    </a:lvl1pPr>
    <a:lvl2pPr marL="457200" algn="l" rtl="0" fontAlgn="base">
      <a:spcBef>
        <a:spcPct val="0"/>
      </a:spcBef>
      <a:spcAft>
        <a:spcPct val="0"/>
      </a:spcAft>
      <a:defRPr kern="1200">
        <a:solidFill>
          <a:schemeClr val="bg1"/>
        </a:solidFill>
        <a:latin typeface="Arial" charset="0"/>
        <a:ea typeface="+mn-ea"/>
        <a:cs typeface="+mn-cs"/>
      </a:defRPr>
    </a:lvl2pPr>
    <a:lvl3pPr marL="914400" algn="l" rtl="0" fontAlgn="base">
      <a:spcBef>
        <a:spcPct val="0"/>
      </a:spcBef>
      <a:spcAft>
        <a:spcPct val="0"/>
      </a:spcAft>
      <a:defRPr kern="1200">
        <a:solidFill>
          <a:schemeClr val="bg1"/>
        </a:solidFill>
        <a:latin typeface="Arial" charset="0"/>
        <a:ea typeface="+mn-ea"/>
        <a:cs typeface="+mn-cs"/>
      </a:defRPr>
    </a:lvl3pPr>
    <a:lvl4pPr marL="1371600" algn="l" rtl="0" fontAlgn="base">
      <a:spcBef>
        <a:spcPct val="0"/>
      </a:spcBef>
      <a:spcAft>
        <a:spcPct val="0"/>
      </a:spcAft>
      <a:defRPr kern="1200">
        <a:solidFill>
          <a:schemeClr val="bg1"/>
        </a:solidFill>
        <a:latin typeface="Arial" charset="0"/>
        <a:ea typeface="+mn-ea"/>
        <a:cs typeface="+mn-cs"/>
      </a:defRPr>
    </a:lvl4pPr>
    <a:lvl5pPr marL="1828800" algn="l" rtl="0" fontAlgn="base">
      <a:spcBef>
        <a:spcPct val="0"/>
      </a:spcBef>
      <a:spcAft>
        <a:spcPct val="0"/>
      </a:spcAft>
      <a:defRPr kern="1200">
        <a:solidFill>
          <a:schemeClr val="bg1"/>
        </a:solidFill>
        <a:latin typeface="Arial" charset="0"/>
        <a:ea typeface="+mn-ea"/>
        <a:cs typeface="+mn-cs"/>
      </a:defRPr>
    </a:lvl5pPr>
    <a:lvl6pPr marL="2286000" algn="l" defTabSz="914400" rtl="0" eaLnBrk="1" latinLnBrk="0" hangingPunct="1">
      <a:defRPr kern="1200">
        <a:solidFill>
          <a:schemeClr val="bg1"/>
        </a:solidFill>
        <a:latin typeface="Arial" charset="0"/>
        <a:ea typeface="+mn-ea"/>
        <a:cs typeface="+mn-cs"/>
      </a:defRPr>
    </a:lvl6pPr>
    <a:lvl7pPr marL="2743200" algn="l" defTabSz="914400" rtl="0" eaLnBrk="1" latinLnBrk="0" hangingPunct="1">
      <a:defRPr kern="1200">
        <a:solidFill>
          <a:schemeClr val="bg1"/>
        </a:solidFill>
        <a:latin typeface="Arial" charset="0"/>
        <a:ea typeface="+mn-ea"/>
        <a:cs typeface="+mn-cs"/>
      </a:defRPr>
    </a:lvl7pPr>
    <a:lvl8pPr marL="3200400" algn="l" defTabSz="914400" rtl="0" eaLnBrk="1" latinLnBrk="0" hangingPunct="1">
      <a:defRPr kern="1200">
        <a:solidFill>
          <a:schemeClr val="bg1"/>
        </a:solidFill>
        <a:latin typeface="Arial" charset="0"/>
        <a:ea typeface="+mn-ea"/>
        <a:cs typeface="+mn-cs"/>
      </a:defRPr>
    </a:lvl8pPr>
    <a:lvl9pPr marL="3657600" algn="l" defTabSz="914400" rtl="0" eaLnBrk="1" latinLnBrk="0" hangingPunct="1">
      <a:defRPr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99FF66"/>
    <a:srgbClr val="CC66FF"/>
    <a:srgbClr val="CC0099"/>
    <a:srgbClr val="FFCC99"/>
    <a:srgbClr val="FF66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276" autoAdjust="0"/>
    <p:restoredTop sz="94660"/>
  </p:normalViewPr>
  <p:slideViewPr>
    <p:cSldViewPr>
      <p:cViewPr>
        <p:scale>
          <a:sx n="92" d="100"/>
          <a:sy n="92" d="100"/>
        </p:scale>
        <p:origin x="-1224"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69ECE020-5379-4C41-B227-E0BF5C4ABFE7}" type="slidenum">
              <a:rPr lang="tr-TR" altLang="tr-TR"/>
              <a:pPr/>
              <a:t>‹#›</a:t>
            </a:fld>
            <a:endParaRPr lang="tr-TR" altLang="tr-TR"/>
          </a:p>
        </p:txBody>
      </p:sp>
    </p:spTree>
    <p:extLst>
      <p:ext uri="{BB962C8B-B14F-4D97-AF65-F5344CB8AC3E}">
        <p14:creationId xmlns:p14="http://schemas.microsoft.com/office/powerpoint/2010/main" val="3146093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3FA49D08-2448-4C9A-99A2-A09096CD080D}" type="slidenum">
              <a:rPr lang="tr-TR" altLang="tr-TR"/>
              <a:pPr/>
              <a:t>‹#›</a:t>
            </a:fld>
            <a:endParaRPr lang="tr-TR" altLang="tr-TR"/>
          </a:p>
        </p:txBody>
      </p:sp>
    </p:spTree>
    <p:extLst>
      <p:ext uri="{BB962C8B-B14F-4D97-AF65-F5344CB8AC3E}">
        <p14:creationId xmlns:p14="http://schemas.microsoft.com/office/powerpoint/2010/main" val="1997429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714201F6-7821-48A0-963E-F26DCAE8EE7A}" type="slidenum">
              <a:rPr lang="tr-TR" altLang="tr-TR"/>
              <a:pPr/>
              <a:t>‹#›</a:t>
            </a:fld>
            <a:endParaRPr lang="tr-TR" altLang="tr-TR"/>
          </a:p>
        </p:txBody>
      </p:sp>
    </p:spTree>
    <p:extLst>
      <p:ext uri="{BB962C8B-B14F-4D97-AF65-F5344CB8AC3E}">
        <p14:creationId xmlns:p14="http://schemas.microsoft.com/office/powerpoint/2010/main" val="4076642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774A9349-EF4A-48B9-A20E-ADCDFCB55D43}" type="slidenum">
              <a:rPr lang="tr-TR" altLang="tr-TR"/>
              <a:pPr/>
              <a:t>‹#›</a:t>
            </a:fld>
            <a:endParaRPr lang="tr-TR" altLang="tr-TR"/>
          </a:p>
        </p:txBody>
      </p:sp>
    </p:spTree>
    <p:extLst>
      <p:ext uri="{BB962C8B-B14F-4D97-AF65-F5344CB8AC3E}">
        <p14:creationId xmlns:p14="http://schemas.microsoft.com/office/powerpoint/2010/main" val="2167728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325E6BC1-38B8-4DDD-8FDB-1D731103709B}" type="slidenum">
              <a:rPr lang="tr-TR" altLang="tr-TR"/>
              <a:pPr/>
              <a:t>‹#›</a:t>
            </a:fld>
            <a:endParaRPr lang="tr-TR" altLang="tr-TR"/>
          </a:p>
        </p:txBody>
      </p:sp>
    </p:spTree>
    <p:extLst>
      <p:ext uri="{BB962C8B-B14F-4D97-AF65-F5344CB8AC3E}">
        <p14:creationId xmlns:p14="http://schemas.microsoft.com/office/powerpoint/2010/main" val="3519432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endParaRPr lang="tr-TR" altLang="tr-TR"/>
          </a:p>
        </p:txBody>
      </p:sp>
      <p:sp>
        <p:nvSpPr>
          <p:cNvPr id="7" name="Slayt Numarası Yer Tutucusu 6"/>
          <p:cNvSpPr>
            <a:spLocks noGrp="1"/>
          </p:cNvSpPr>
          <p:nvPr>
            <p:ph type="sldNum" sz="quarter" idx="12"/>
          </p:nvPr>
        </p:nvSpPr>
        <p:spPr/>
        <p:txBody>
          <a:bodyPr/>
          <a:lstStyle>
            <a:lvl1pPr>
              <a:defRPr/>
            </a:lvl1pPr>
          </a:lstStyle>
          <a:p>
            <a:fld id="{A5C7B5AB-288D-46BB-91ED-90464AEAC96E}" type="slidenum">
              <a:rPr lang="tr-TR" altLang="tr-TR"/>
              <a:pPr/>
              <a:t>‹#›</a:t>
            </a:fld>
            <a:endParaRPr lang="tr-TR" altLang="tr-TR"/>
          </a:p>
        </p:txBody>
      </p:sp>
    </p:spTree>
    <p:extLst>
      <p:ext uri="{BB962C8B-B14F-4D97-AF65-F5344CB8AC3E}">
        <p14:creationId xmlns:p14="http://schemas.microsoft.com/office/powerpoint/2010/main" val="2762010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tr-TR" altLang="tr-TR"/>
          </a:p>
        </p:txBody>
      </p:sp>
      <p:sp>
        <p:nvSpPr>
          <p:cNvPr id="8" name="Altbilgi Yer Tutucusu 7"/>
          <p:cNvSpPr>
            <a:spLocks noGrp="1"/>
          </p:cNvSpPr>
          <p:nvPr>
            <p:ph type="ftr" sz="quarter" idx="11"/>
          </p:nvPr>
        </p:nvSpPr>
        <p:spPr/>
        <p:txBody>
          <a:bodyPr/>
          <a:lstStyle>
            <a:lvl1pPr>
              <a:defRPr/>
            </a:lvl1pPr>
          </a:lstStyle>
          <a:p>
            <a:endParaRPr lang="tr-TR" altLang="tr-TR"/>
          </a:p>
        </p:txBody>
      </p:sp>
      <p:sp>
        <p:nvSpPr>
          <p:cNvPr id="9" name="Slayt Numarası Yer Tutucusu 8"/>
          <p:cNvSpPr>
            <a:spLocks noGrp="1"/>
          </p:cNvSpPr>
          <p:nvPr>
            <p:ph type="sldNum" sz="quarter" idx="12"/>
          </p:nvPr>
        </p:nvSpPr>
        <p:spPr/>
        <p:txBody>
          <a:bodyPr/>
          <a:lstStyle>
            <a:lvl1pPr>
              <a:defRPr/>
            </a:lvl1pPr>
          </a:lstStyle>
          <a:p>
            <a:fld id="{26BDF157-5B86-4E29-82D5-60FC0570E114}" type="slidenum">
              <a:rPr lang="tr-TR" altLang="tr-TR"/>
              <a:pPr/>
              <a:t>‹#›</a:t>
            </a:fld>
            <a:endParaRPr lang="tr-TR" altLang="tr-TR"/>
          </a:p>
        </p:txBody>
      </p:sp>
    </p:spTree>
    <p:extLst>
      <p:ext uri="{BB962C8B-B14F-4D97-AF65-F5344CB8AC3E}">
        <p14:creationId xmlns:p14="http://schemas.microsoft.com/office/powerpoint/2010/main" val="2530310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tr-TR" altLang="tr-TR"/>
          </a:p>
        </p:txBody>
      </p:sp>
      <p:sp>
        <p:nvSpPr>
          <p:cNvPr id="4" name="Altbilgi Yer Tutucusu 3"/>
          <p:cNvSpPr>
            <a:spLocks noGrp="1"/>
          </p:cNvSpPr>
          <p:nvPr>
            <p:ph type="ftr" sz="quarter" idx="11"/>
          </p:nvPr>
        </p:nvSpPr>
        <p:spPr/>
        <p:txBody>
          <a:bodyPr/>
          <a:lstStyle>
            <a:lvl1pPr>
              <a:defRPr/>
            </a:lvl1pPr>
          </a:lstStyle>
          <a:p>
            <a:endParaRPr lang="tr-TR" altLang="tr-TR"/>
          </a:p>
        </p:txBody>
      </p:sp>
      <p:sp>
        <p:nvSpPr>
          <p:cNvPr id="5" name="Slayt Numarası Yer Tutucusu 4"/>
          <p:cNvSpPr>
            <a:spLocks noGrp="1"/>
          </p:cNvSpPr>
          <p:nvPr>
            <p:ph type="sldNum" sz="quarter" idx="12"/>
          </p:nvPr>
        </p:nvSpPr>
        <p:spPr/>
        <p:txBody>
          <a:bodyPr/>
          <a:lstStyle>
            <a:lvl1pPr>
              <a:defRPr/>
            </a:lvl1pPr>
          </a:lstStyle>
          <a:p>
            <a:fld id="{67BC809C-90A6-4833-A94D-8D46122E0F08}" type="slidenum">
              <a:rPr lang="tr-TR" altLang="tr-TR"/>
              <a:pPr/>
              <a:t>‹#›</a:t>
            </a:fld>
            <a:endParaRPr lang="tr-TR" altLang="tr-TR"/>
          </a:p>
        </p:txBody>
      </p:sp>
    </p:spTree>
    <p:extLst>
      <p:ext uri="{BB962C8B-B14F-4D97-AF65-F5344CB8AC3E}">
        <p14:creationId xmlns:p14="http://schemas.microsoft.com/office/powerpoint/2010/main" val="118333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tr-TR" altLang="tr-TR"/>
          </a:p>
        </p:txBody>
      </p:sp>
      <p:sp>
        <p:nvSpPr>
          <p:cNvPr id="3" name="Altbilgi Yer Tutucusu 2"/>
          <p:cNvSpPr>
            <a:spLocks noGrp="1"/>
          </p:cNvSpPr>
          <p:nvPr>
            <p:ph type="ftr" sz="quarter" idx="11"/>
          </p:nvPr>
        </p:nvSpPr>
        <p:spPr/>
        <p:txBody>
          <a:bodyPr/>
          <a:lstStyle>
            <a:lvl1pPr>
              <a:defRPr/>
            </a:lvl1pPr>
          </a:lstStyle>
          <a:p>
            <a:endParaRPr lang="tr-TR" altLang="tr-TR"/>
          </a:p>
        </p:txBody>
      </p:sp>
      <p:sp>
        <p:nvSpPr>
          <p:cNvPr id="4" name="Slayt Numarası Yer Tutucusu 3"/>
          <p:cNvSpPr>
            <a:spLocks noGrp="1"/>
          </p:cNvSpPr>
          <p:nvPr>
            <p:ph type="sldNum" sz="quarter" idx="12"/>
          </p:nvPr>
        </p:nvSpPr>
        <p:spPr/>
        <p:txBody>
          <a:bodyPr/>
          <a:lstStyle>
            <a:lvl1pPr>
              <a:defRPr/>
            </a:lvl1pPr>
          </a:lstStyle>
          <a:p>
            <a:fld id="{360AF50A-8442-4251-9D0F-2F7C1DFABAA5}" type="slidenum">
              <a:rPr lang="tr-TR" altLang="tr-TR"/>
              <a:pPr/>
              <a:t>‹#›</a:t>
            </a:fld>
            <a:endParaRPr lang="tr-TR" altLang="tr-TR"/>
          </a:p>
        </p:txBody>
      </p:sp>
    </p:spTree>
    <p:extLst>
      <p:ext uri="{BB962C8B-B14F-4D97-AF65-F5344CB8AC3E}">
        <p14:creationId xmlns:p14="http://schemas.microsoft.com/office/powerpoint/2010/main" val="461487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endParaRPr lang="tr-TR" altLang="tr-TR"/>
          </a:p>
        </p:txBody>
      </p:sp>
      <p:sp>
        <p:nvSpPr>
          <p:cNvPr id="7" name="Slayt Numarası Yer Tutucusu 6"/>
          <p:cNvSpPr>
            <a:spLocks noGrp="1"/>
          </p:cNvSpPr>
          <p:nvPr>
            <p:ph type="sldNum" sz="quarter" idx="12"/>
          </p:nvPr>
        </p:nvSpPr>
        <p:spPr/>
        <p:txBody>
          <a:bodyPr/>
          <a:lstStyle>
            <a:lvl1pPr>
              <a:defRPr/>
            </a:lvl1pPr>
          </a:lstStyle>
          <a:p>
            <a:fld id="{4507712A-9A7B-4BCA-A877-667936DB70EC}" type="slidenum">
              <a:rPr lang="tr-TR" altLang="tr-TR"/>
              <a:pPr/>
              <a:t>‹#›</a:t>
            </a:fld>
            <a:endParaRPr lang="tr-TR" altLang="tr-TR"/>
          </a:p>
        </p:txBody>
      </p:sp>
    </p:spTree>
    <p:extLst>
      <p:ext uri="{BB962C8B-B14F-4D97-AF65-F5344CB8AC3E}">
        <p14:creationId xmlns:p14="http://schemas.microsoft.com/office/powerpoint/2010/main" val="4037376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endParaRPr lang="tr-TR" altLang="tr-TR"/>
          </a:p>
        </p:txBody>
      </p:sp>
      <p:sp>
        <p:nvSpPr>
          <p:cNvPr id="7" name="Slayt Numarası Yer Tutucusu 6"/>
          <p:cNvSpPr>
            <a:spLocks noGrp="1"/>
          </p:cNvSpPr>
          <p:nvPr>
            <p:ph type="sldNum" sz="quarter" idx="12"/>
          </p:nvPr>
        </p:nvSpPr>
        <p:spPr/>
        <p:txBody>
          <a:bodyPr/>
          <a:lstStyle>
            <a:lvl1pPr>
              <a:defRPr/>
            </a:lvl1pPr>
          </a:lstStyle>
          <a:p>
            <a:fld id="{62A4EC1B-7239-4FD9-A81C-35F9A6B9BE97}" type="slidenum">
              <a:rPr lang="tr-TR" altLang="tr-TR"/>
              <a:pPr/>
              <a:t>‹#›</a:t>
            </a:fld>
            <a:endParaRPr lang="tr-TR" altLang="tr-TR"/>
          </a:p>
        </p:txBody>
      </p:sp>
    </p:spTree>
    <p:extLst>
      <p:ext uri="{BB962C8B-B14F-4D97-AF65-F5344CB8AC3E}">
        <p14:creationId xmlns:p14="http://schemas.microsoft.com/office/powerpoint/2010/main" val="838789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defRPr>
            </a:lvl1pPr>
          </a:lstStyle>
          <a:p>
            <a:endParaRPr lang="tr-TR" alt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defRPr>
            </a:lvl1pPr>
          </a:lstStyle>
          <a:p>
            <a:endParaRPr lang="tr-TR" altLang="tr-T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defRPr>
            </a:lvl1pPr>
          </a:lstStyle>
          <a:p>
            <a:fld id="{D26B29BA-73DC-49E8-895F-82E50FDA81B6}"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tr.wikipedia.org/w/index.php?title=Modern_origami&amp;action=edit&amp;redlink=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tr.wikibooks.org/w/index.php?title=Japonya&amp;action=edit&amp;redlink=1" TargetMode="External"/><Relationship Id="rId2" Type="http://schemas.openxmlformats.org/officeDocument/2006/relationships/hyperlink" Target="http://tr.wikibooks.org/w/index.php?title=%C3%87in&amp;action=edit&amp;redlink=1" TargetMode="External"/><Relationship Id="rId1" Type="http://schemas.openxmlformats.org/officeDocument/2006/relationships/slideLayout" Target="../slideLayouts/slideLayout2.xml"/><Relationship Id="rId6" Type="http://schemas.openxmlformats.org/officeDocument/2006/relationships/hyperlink" Target="http://tr.wikibooks.org/w/index.php?title=Japon&amp;action=edit&amp;redlink=1" TargetMode="External"/><Relationship Id="rId5" Type="http://schemas.openxmlformats.org/officeDocument/2006/relationships/hyperlink" Target="http://tr.wikipedia.org/wiki/Ka%C4%9F%C4%B1t_katlama" TargetMode="External"/><Relationship Id="rId4" Type="http://schemas.openxmlformats.org/officeDocument/2006/relationships/hyperlink" Target="http://tr.wikipedia.org/wiki/Japonca"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upload.wikimedia.org/wikipedia/commons/6/67/Caballo_de_Rom%C3%A1n_D%C3%ADaz.jp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tr.wikipedia.org/wiki/Krigami"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tr.wikipedia.org/w/index.php?title=Par%C3%A7al%C4%B1_origami&amp;action=edit&amp;redlink=1" TargetMode="External"/><Relationship Id="rId2" Type="http://schemas.openxmlformats.org/officeDocument/2006/relationships/hyperlink" Target="http://tr.wikipedia.org/w/index.php?title=Klasik_origami&amp;action=edit&amp;redlink=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tr.wikipedia.org/w/index.php?title=Par%C3%A7al%C4%B1_origami&amp;action=edit&amp;redlink=1" TargetMode="External"/><Relationship Id="rId2" Type="http://schemas.openxmlformats.org/officeDocument/2006/relationships/hyperlink" Target="http://tr.wikipedia.org/w/index.php?title=Mod%C3%BCler_origami&amp;action=edit&amp;redlink=1" TargetMode="External"/><Relationship Id="rId1" Type="http://schemas.openxmlformats.org/officeDocument/2006/relationships/slideLayout" Target="../slideLayouts/slideLayout2.xml"/><Relationship Id="rId4" Type="http://schemas.openxmlformats.org/officeDocument/2006/relationships/hyperlink" Target="http://tr.wikipedia.org/w/index.php?title=%C3%9C%C3%A7_boyutlu&amp;action=edit&amp;redlink=1"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102" name="WordArt 6"/>
          <p:cNvSpPr>
            <a:spLocks noChangeArrowheads="1" noChangeShapeType="1" noTextEdit="1"/>
          </p:cNvSpPr>
          <p:nvPr/>
        </p:nvSpPr>
        <p:spPr bwMode="auto">
          <a:xfrm>
            <a:off x="990600" y="0"/>
            <a:ext cx="7315200" cy="6858000"/>
          </a:xfrm>
          <a:prstGeom prst="rect">
            <a:avLst/>
          </a:prstGeom>
        </p:spPr>
        <p:txBody>
          <a:bodyPr wrap="none" fromWordArt="1">
            <a:prstTxWarp prst="textPlain">
              <a:avLst>
                <a:gd name="adj" fmla="val 50000"/>
              </a:avLst>
            </a:prstTxWarp>
          </a:bodyPr>
          <a:lstStyle/>
          <a:p>
            <a:pPr algn="ctr"/>
            <a:r>
              <a:rPr lang="tr-TR"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Origami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02"/>
                                        </p:tgtEl>
                                        <p:attrNameLst>
                                          <p:attrName>style.visibility</p:attrName>
                                        </p:attrNameLst>
                                      </p:cBhvr>
                                      <p:to>
                                        <p:strVal val="visible"/>
                                      </p:to>
                                    </p:set>
                                    <p:animEffect transition="in" filter="fade">
                                      <p:cBhvr>
                                        <p:cTn id="7" dur="2000"/>
                                        <p:tgtEl>
                                          <p:spTgt spid="4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7" name="Picture 5" descr="eupator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p:txBody>
          <a:bodyPr/>
          <a:lstStyle/>
          <a:p>
            <a:r>
              <a:rPr lang="tr-TR" altLang="tr-TR">
                <a:solidFill>
                  <a:schemeClr val="bg1"/>
                </a:solidFill>
              </a:rPr>
              <a:t>Origamide genel olarak kare şeklinde kâğıt kullanılsa da kâğıdın şeklinde bir sınırlama yoktur. Günümüzde origaminin birçok değişik türleri ortaya çıkmıştır.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5" name="Picture 5" descr="MVC-602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5362" name="Rectangle 2"/>
          <p:cNvSpPr>
            <a:spLocks noGrp="1" noChangeArrowheads="1"/>
          </p:cNvSpPr>
          <p:nvPr>
            <p:ph type="title"/>
          </p:nvPr>
        </p:nvSpPr>
        <p:spPr/>
        <p:txBody>
          <a:bodyPr/>
          <a:lstStyle/>
          <a:p>
            <a:r>
              <a:rPr lang="tr-TR" altLang="tr-TR">
                <a:solidFill>
                  <a:srgbClr val="FF0000"/>
                </a:solidFill>
              </a:rPr>
              <a:t>Mimari Origami</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9" name="Picture 5" descr="origamic_archite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7" name="Picture 5" descr="misc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1" name="Picture 5" descr="origamicardbi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9458" name="Rectangle 2"/>
          <p:cNvSpPr>
            <a:spLocks noGrp="1" noChangeArrowheads="1"/>
          </p:cNvSpPr>
          <p:nvPr>
            <p:ph type="title"/>
          </p:nvPr>
        </p:nvSpPr>
        <p:spPr/>
        <p:txBody>
          <a:bodyPr/>
          <a:lstStyle/>
          <a:p>
            <a:r>
              <a:rPr lang="tr-TR" altLang="tr-TR">
                <a:solidFill>
                  <a:srgbClr val="FF0000"/>
                </a:solidFill>
              </a:rPr>
              <a:t>Pop-up Origami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3" name="Picture 5" descr="papercut1kb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2770" name="Rectangle 2"/>
          <p:cNvSpPr>
            <a:spLocks noGrp="1" noChangeArrowheads="1"/>
          </p:cNvSpPr>
          <p:nvPr>
            <p:ph type="title"/>
          </p:nvPr>
        </p:nvSpPr>
        <p:spPr/>
        <p:txBody>
          <a:bodyPr/>
          <a:lstStyle/>
          <a:p>
            <a:r>
              <a:rPr lang="tr-TR" altLang="tr-TR">
                <a:solidFill>
                  <a:srgbClr val="FF0000"/>
                </a:solidFill>
              </a:rPr>
              <a:t>Krigami ( Kağıt Kesme Sanatı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5" descr="papercut2ck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23" name="Picture 7" descr="papercut10vz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p:txBody>
          <a:bodyPr/>
          <a:lstStyle/>
          <a:p>
            <a:r>
              <a:rPr lang="tr-TR" altLang="tr-TR" b="1">
                <a:solidFill>
                  <a:schemeClr val="bg1"/>
                </a:solidFill>
                <a:hlinkClick r:id="rId2" tooltip="Modern origami (henüz yazılmamış)"/>
              </a:rPr>
              <a:t>Modern origami</a:t>
            </a:r>
            <a:r>
              <a:rPr lang="tr-TR" altLang="tr-TR">
                <a:solidFill>
                  <a:schemeClr val="bg1"/>
                </a:solidFill>
              </a:rPr>
              <a:t> olarak da adlandırılan bu tür origami türlerinde yapıştırma ve kesme serbest bırakılmıştır.Origami'yi krigamiden ayıran özelliği krigaminin simetrik origaminin ise şekil yapma biçimlendirme sanatı olmasıdır.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tr-TR" altLang="tr-TR" b="1">
                <a:solidFill>
                  <a:srgbClr val="FF0000"/>
                </a:solidFill>
              </a:rPr>
              <a:t>Origami</a:t>
            </a:r>
          </a:p>
        </p:txBody>
      </p:sp>
      <p:sp>
        <p:nvSpPr>
          <p:cNvPr id="7171" name="Rectangle 3"/>
          <p:cNvSpPr>
            <a:spLocks noGrp="1" noChangeArrowheads="1"/>
          </p:cNvSpPr>
          <p:nvPr>
            <p:ph type="body" idx="1"/>
          </p:nvPr>
        </p:nvSpPr>
        <p:spPr>
          <a:xfrm>
            <a:off x="0" y="1600200"/>
            <a:ext cx="9144000" cy="5257800"/>
          </a:xfrm>
        </p:spPr>
        <p:txBody>
          <a:bodyPr/>
          <a:lstStyle/>
          <a:p>
            <a:pPr>
              <a:lnSpc>
                <a:spcPct val="90000"/>
              </a:lnSpc>
            </a:pPr>
            <a:r>
              <a:rPr lang="tr-TR" altLang="tr-TR">
                <a:solidFill>
                  <a:schemeClr val="bg1"/>
                </a:solidFill>
              </a:rPr>
              <a:t>Origaminin başlangıyla ilgili kesin bilgiler olmasa da ilk defa kağıdı icad eden </a:t>
            </a:r>
            <a:r>
              <a:rPr lang="tr-TR" altLang="tr-TR">
                <a:solidFill>
                  <a:schemeClr val="bg1"/>
                </a:solidFill>
                <a:hlinkClick r:id="rId2" tooltip="Çin (henüz yazılmamış)"/>
              </a:rPr>
              <a:t>Çinliler</a:t>
            </a:r>
            <a:r>
              <a:rPr lang="tr-TR" altLang="tr-TR">
                <a:solidFill>
                  <a:schemeClr val="bg1"/>
                </a:solidFill>
              </a:rPr>
              <a:t> tarafından yapıldığı daha sonra Budist rahipler tarafından </a:t>
            </a:r>
            <a:r>
              <a:rPr lang="tr-TR" altLang="tr-TR">
                <a:solidFill>
                  <a:schemeClr val="bg1"/>
                </a:solidFill>
                <a:hlinkClick r:id="rId3" tooltip="Japonya (henüz yazılmamış)"/>
              </a:rPr>
              <a:t>Japonya</a:t>
            </a:r>
            <a:r>
              <a:rPr lang="tr-TR" altLang="tr-TR">
                <a:solidFill>
                  <a:schemeClr val="bg1"/>
                </a:solidFill>
              </a:rPr>
              <a:t>’ya getirildiği düşünülmektedir. Gerçek gelişimini Japonya’da gösteren origami ismini bile Japoncadan almıştır. Origami, </a:t>
            </a:r>
            <a:r>
              <a:rPr lang="tr-TR" altLang="tr-TR">
                <a:solidFill>
                  <a:schemeClr val="bg1"/>
                </a:solidFill>
                <a:hlinkClick r:id="rId4" tooltip="Japonca"/>
              </a:rPr>
              <a:t>Japonca</a:t>
            </a:r>
            <a:r>
              <a:rPr lang="tr-TR" altLang="tr-TR">
                <a:solidFill>
                  <a:schemeClr val="bg1"/>
                </a:solidFill>
              </a:rPr>
              <a:t> "ori" (katlamak) ve "kami" (kağıt) sözcüklerinin birleşiminden meydana gelmiş olup </a:t>
            </a:r>
            <a:r>
              <a:rPr lang="tr-TR" altLang="tr-TR">
                <a:solidFill>
                  <a:schemeClr val="bg1"/>
                </a:solidFill>
                <a:hlinkClick r:id="rId5" tooltip="Kağıt katlama"/>
              </a:rPr>
              <a:t>kağıt katlama</a:t>
            </a:r>
            <a:r>
              <a:rPr lang="tr-TR" altLang="tr-TR">
                <a:solidFill>
                  <a:schemeClr val="bg1"/>
                </a:solidFill>
              </a:rPr>
              <a:t> sanatına verilen addır. Kitap ve onun yapı malzemesi kâğıda saygı </a:t>
            </a:r>
            <a:r>
              <a:rPr lang="tr-TR" altLang="tr-TR" b="1">
                <a:solidFill>
                  <a:schemeClr val="bg1"/>
                </a:solidFill>
                <a:hlinkClick r:id="rId6" tooltip="Japon (henüz yazılmamış)"/>
              </a:rPr>
              <a:t>Japon</a:t>
            </a:r>
            <a:r>
              <a:rPr lang="tr-TR" altLang="tr-TR">
                <a:solidFill>
                  <a:schemeClr val="bg1"/>
                </a:solidFill>
              </a:rPr>
              <a:t> geleneklerindendir.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5" name="Picture 5" descr="Resim:Caballo de Román Díaz.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9" name="Picture 5" descr="Slayt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6626" name="Rectangle 2"/>
          <p:cNvSpPr>
            <a:spLocks noGrp="1" noChangeArrowheads="1"/>
          </p:cNvSpPr>
          <p:nvPr>
            <p:ph type="title"/>
          </p:nvPr>
        </p:nvSpPr>
        <p:spPr/>
        <p:txBody>
          <a:bodyPr/>
          <a:lstStyle/>
          <a:p>
            <a:r>
              <a:rPr lang="tr-TR" altLang="tr-TR">
                <a:solidFill>
                  <a:srgbClr val="FF0000"/>
                </a:solidFill>
              </a:rPr>
              <a:t>İleri Seviye Origami Örnekleri</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3" name="Picture 5" descr="Slayt1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701" name="Picture 5" descr="dragon-origam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5" name="Picture 5" descr="origami_swa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514600"/>
            <a:ext cx="8229600" cy="1143000"/>
          </a:xfrm>
        </p:spPr>
        <p:txBody>
          <a:bodyPr/>
          <a:lstStyle/>
          <a:p>
            <a:r>
              <a:rPr lang="tr-TR" altLang="tr-TR">
                <a:solidFill>
                  <a:schemeClr val="bg1"/>
                </a:solidFill>
              </a:rPr>
              <a:t>Şimdi basit bir örnek deneyelim</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7" name="Picture 7" descr="dog%20fa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200"/>
            <a:ext cx="9144000" cy="7315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457200" y="1295400"/>
            <a:ext cx="8229600" cy="4830763"/>
          </a:xfrm>
        </p:spPr>
        <p:txBody>
          <a:bodyPr/>
          <a:lstStyle/>
          <a:p>
            <a:r>
              <a:rPr lang="tr-TR" altLang="tr-TR" sz="3600">
                <a:solidFill>
                  <a:schemeClr val="bg1"/>
                </a:solidFill>
              </a:rPr>
              <a:t>Genellikle kare kağıt parçalarını kesmeden ve yapıştırıcı kullanmadan, sadece katlayarak, çeşitli canlı ve cansız figürler oluşturarak yapılmakla birlikte, dikdörtgen kağıtlardan, hatta kağıt paralardan yapılan modeller de oldukça fazladır. Kesme işleminin de kullanıldığı türe </a:t>
            </a:r>
            <a:r>
              <a:rPr lang="tr-TR" altLang="tr-TR" sz="3600">
                <a:solidFill>
                  <a:schemeClr val="bg1"/>
                </a:solidFill>
                <a:hlinkClick r:id="rId2" tooltip="Krigami"/>
              </a:rPr>
              <a:t>Krigami</a:t>
            </a:r>
            <a:r>
              <a:rPr lang="tr-TR" altLang="tr-TR" sz="3600">
                <a:solidFill>
                  <a:schemeClr val="bg1"/>
                </a:solidFill>
              </a:rPr>
              <a:t> denir.</a:t>
            </a:r>
          </a:p>
          <a:p>
            <a:endParaRPr lang="tr-TR" altLang="tr-TR" sz="28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9" name="Picture 5" descr="origami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457200" y="1676400"/>
            <a:ext cx="8229600" cy="4449763"/>
          </a:xfrm>
        </p:spPr>
        <p:txBody>
          <a:bodyPr/>
          <a:lstStyle/>
          <a:p>
            <a:r>
              <a:rPr lang="tr-TR" altLang="tr-TR">
                <a:solidFill>
                  <a:schemeClr val="bg1"/>
                </a:solidFill>
              </a:rPr>
              <a:t>Origami </a:t>
            </a:r>
            <a:r>
              <a:rPr lang="tr-TR" altLang="tr-TR" b="1">
                <a:solidFill>
                  <a:schemeClr val="bg1"/>
                </a:solidFill>
                <a:hlinkClick r:id="rId2" tooltip="Klasik origami (henüz yazılmamış)"/>
              </a:rPr>
              <a:t>klasik origami</a:t>
            </a:r>
            <a:r>
              <a:rPr lang="tr-TR" altLang="tr-TR">
                <a:solidFill>
                  <a:schemeClr val="bg1"/>
                </a:solidFill>
              </a:rPr>
              <a:t> ve </a:t>
            </a:r>
            <a:r>
              <a:rPr lang="tr-TR" altLang="tr-TR" b="1">
                <a:solidFill>
                  <a:schemeClr val="bg1"/>
                </a:solidFill>
                <a:hlinkClick r:id="rId3" tooltip="Parçalı origami (henüz yazılmamış)"/>
              </a:rPr>
              <a:t>parçalı origami</a:t>
            </a:r>
            <a:r>
              <a:rPr lang="tr-TR" altLang="tr-TR">
                <a:solidFill>
                  <a:schemeClr val="bg1"/>
                </a:solidFill>
              </a:rPr>
              <a:t> olmak üzere iki çeşittir. Klasik origami genellikle tek parça kağıttan yapılır. Çok fazla olmasa da iki veya üç parçanın kullanıldığı klasik origamiyle çeşitli hayvan veya eşya figürleri yapılır.</a:t>
            </a:r>
            <a:r>
              <a:rPr lang="tr-TR" altLang="tr-T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457200" y="1066800"/>
            <a:ext cx="8229600" cy="4525963"/>
          </a:xfrm>
        </p:spPr>
        <p:txBody>
          <a:bodyPr/>
          <a:lstStyle/>
          <a:p>
            <a:r>
              <a:rPr lang="tr-TR" altLang="tr-TR" b="1">
                <a:solidFill>
                  <a:schemeClr val="bg1"/>
                </a:solidFill>
                <a:hlinkClick r:id="rId2" tooltip="Modüler origami (henüz yazılmamış)"/>
              </a:rPr>
              <a:t>Modüler origami</a:t>
            </a:r>
            <a:r>
              <a:rPr lang="tr-TR" altLang="tr-TR">
                <a:solidFill>
                  <a:schemeClr val="bg1"/>
                </a:solidFill>
              </a:rPr>
              <a:t> olarak da adlandırılan </a:t>
            </a:r>
            <a:r>
              <a:rPr lang="tr-TR" altLang="tr-TR" b="1">
                <a:solidFill>
                  <a:schemeClr val="bg1"/>
                </a:solidFill>
                <a:hlinkClick r:id="rId3" tooltip="Parçalı origami (henüz yazılmamış)"/>
              </a:rPr>
              <a:t>parçalı origami</a:t>
            </a:r>
            <a:r>
              <a:rPr lang="tr-TR" altLang="tr-TR">
                <a:solidFill>
                  <a:schemeClr val="bg1"/>
                </a:solidFill>
              </a:rPr>
              <a:t> birbirinin benzeri parçaların birleştirilmesiyle oluşturulur ve hayvan veya eşya gibi somut figürlerden çok, </a:t>
            </a:r>
            <a:r>
              <a:rPr lang="tr-TR" altLang="tr-TR" b="1">
                <a:solidFill>
                  <a:schemeClr val="bg1"/>
                </a:solidFill>
                <a:hlinkClick r:id="rId4" tooltip="Üç boyutlu (henüz yazılmamış)"/>
              </a:rPr>
              <a:t>üç boyutlu</a:t>
            </a:r>
            <a:r>
              <a:rPr lang="tr-TR" altLang="tr-TR">
                <a:solidFill>
                  <a:schemeClr val="bg1"/>
                </a:solidFill>
              </a:rPr>
              <a:t> geometrik figürler yapılmasında kullanılır. Parça sayısında bir sınır olmayan parçalı origami tak-çıkar oyuncaklarına benzer ve aynı parçalar kullanılarak birçok değişik figür üretilebilir.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21" name="Picture 9" descr="fit-five-intersecting-tetrahedra-60deg-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3" name="Picture 5" descr="stag_beetle_b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7" name="Picture 5" descr="flying_cic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altLang="tr-TR"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altLang="tr-TR" sz="1800" b="0" i="0" u="none" strike="noStrike" cap="none" normalizeH="0" baseline="0" smtClean="0">
            <a:ln>
              <a:noFill/>
            </a:ln>
            <a:solidFill>
              <a:schemeClr val="bg1"/>
            </a:solidFill>
            <a:effectLst/>
            <a:latin typeface="Arial" charset="0"/>
          </a:defRPr>
        </a:defPPr>
      </a:lstStyle>
    </a:lnDef>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208</TotalTime>
  <Words>266</Words>
  <Application>Microsoft Office PowerPoint</Application>
  <PresentationFormat>Ekran Gösterisi (4:3)</PresentationFormat>
  <Paragraphs>13</Paragraphs>
  <Slides>26</Slides>
  <Notes>0</Notes>
  <HiddenSlides>0</HiddenSlides>
  <MMClips>0</MMClips>
  <ScaleCrop>false</ScaleCrop>
  <HeadingPairs>
    <vt:vector size="6" baseType="variant">
      <vt:variant>
        <vt:lpstr>Kullanılan Yazı Tipleri</vt:lpstr>
      </vt:variant>
      <vt:variant>
        <vt:i4>1</vt:i4>
      </vt:variant>
      <vt:variant>
        <vt:lpstr>Tema</vt:lpstr>
      </vt:variant>
      <vt:variant>
        <vt:i4>1</vt:i4>
      </vt:variant>
      <vt:variant>
        <vt:lpstr>Slayt Başlıkları</vt:lpstr>
      </vt:variant>
      <vt:variant>
        <vt:i4>26</vt:i4>
      </vt:variant>
    </vt:vector>
  </HeadingPairs>
  <TitlesOfParts>
    <vt:vector size="28" baseType="lpstr">
      <vt:lpstr>Arial</vt:lpstr>
      <vt:lpstr>Varsayılan Tasarım</vt:lpstr>
      <vt:lpstr>PowerPoint Sunusu</vt:lpstr>
      <vt:lpstr>Origami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Mimari Origami</vt:lpstr>
      <vt:lpstr>PowerPoint Sunusu</vt:lpstr>
      <vt:lpstr>PowerPoint Sunusu</vt:lpstr>
      <vt:lpstr>Pop-up Origami</vt:lpstr>
      <vt:lpstr>Krigami ( Kağıt Kesme Sanatı )</vt:lpstr>
      <vt:lpstr>PowerPoint Sunusu</vt:lpstr>
      <vt:lpstr>PowerPoint Sunusu</vt:lpstr>
      <vt:lpstr>PowerPoint Sunusu</vt:lpstr>
      <vt:lpstr>PowerPoint Sunusu</vt:lpstr>
      <vt:lpstr>İleri Seviye Origami Örnekleri</vt:lpstr>
      <vt:lpstr>PowerPoint Sunusu</vt:lpstr>
      <vt:lpstr>PowerPoint Sunusu</vt:lpstr>
      <vt:lpstr>PowerPoint Sunusu</vt:lpstr>
      <vt:lpstr>Şimdi basit bir örnek deneyelim</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Origami Nedir Örnekleri</dc:title>
  <dc:creator>mehmet genç</dc:creator>
  <cp:keywords>origami</cp:keywords>
  <cp:lastModifiedBy>mehmet genç</cp:lastModifiedBy>
  <cp:revision>4</cp:revision>
  <cp:lastPrinted>1601-01-01T00:00:00Z</cp:lastPrinted>
  <dcterms:created xsi:type="dcterms:W3CDTF">1601-01-01T00:00:00Z</dcterms:created>
  <dcterms:modified xsi:type="dcterms:W3CDTF">2018-04-26T07:54:18Z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