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5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57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89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45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92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98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43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43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5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08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B9D9-8FB0-443F-9ABD-0E3A7D8D6445}" type="datetimeFigureOut">
              <a:rPr lang="tr-TR" smtClean="0"/>
              <a:t>3.04.2018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3C43-F38F-46E5-B237-0CDFC7A61F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84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0825" y="188913"/>
            <a:ext cx="85693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vie" pitchFamily="82" charset="0"/>
              </a:rPr>
              <a:t>ENDERUN MEKTEBÎ</a:t>
            </a:r>
            <a:endParaRPr lang="tr-TR" sz="2400" b="1" i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avie" pitchFamily="82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3850" y="692150"/>
            <a:ext cx="47529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Enderun Mektebi’nin Kurulma Amacı</a:t>
            </a:r>
            <a:br>
              <a:rPr lang="tr-TR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tr-TR" dirty="0"/>
              <a:t>Enderun Mektepleri ,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DEVLET MEMURU</a:t>
            </a:r>
            <a:r>
              <a:rPr lang="tr-TR" dirty="0"/>
              <a:t> yetiştirmek amacıyla kurulmuştur. Bir nevi bu okullara </a:t>
            </a: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SARAY OKULLARI</a:t>
            </a:r>
            <a:r>
              <a:rPr lang="tr-TR" dirty="0"/>
              <a:t> ‘da denmekte idi…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50825" y="6308725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İstanbul</a:t>
            </a:r>
            <a:r>
              <a:rPr lang="tr-TR">
                <a:solidFill>
                  <a:schemeClr val="tx2"/>
                </a:solidFill>
              </a:rPr>
              <a:t> / Topkapı Enderun Mektebi</a:t>
            </a:r>
            <a:endParaRPr lang="tr-TR">
              <a:solidFill>
                <a:schemeClr val="accent2"/>
              </a:solidFill>
            </a:endParaRPr>
          </a:p>
        </p:txBody>
      </p:sp>
      <p:pic>
        <p:nvPicPr>
          <p:cNvPr id="10245" name="Picture 11" descr="topkapi-sarayindaki-enderun-kutuphan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75"/>
            <a:ext cx="4826000" cy="3744913"/>
          </a:xfrm>
          <a:prstGeom prst="rect">
            <a:avLst/>
          </a:prstGeom>
          <a:noFill/>
          <a:ln w="9525">
            <a:solidFill>
              <a:srgbClr val="969696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219700" y="836613"/>
            <a:ext cx="367347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Enderun Mektebi’ne Öğrencilerin Alınması</a:t>
            </a:r>
            <a:br>
              <a:rPr lang="tr-TR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tr-TR"/>
              <a:t>Hristiyan Aileler’in 8-10 Yaşları arasındaki zeki ve yetenekli olan küçük çocukları </a:t>
            </a:r>
            <a:r>
              <a:rPr lang="tr-TR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DEVŞİRME SİSTEMİ</a:t>
            </a:r>
            <a:r>
              <a:rPr lang="tr-TR"/>
              <a:t> ile alınıyor ve belli bir eğitim sonrasında </a:t>
            </a:r>
            <a:r>
              <a:rPr lang="tr-TR" b="1"/>
              <a:t>Devlet Memuru</a:t>
            </a:r>
            <a:r>
              <a:rPr lang="tr-TR"/>
              <a:t> / </a:t>
            </a:r>
            <a:r>
              <a:rPr lang="tr-T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Yönetici</a:t>
            </a:r>
            <a:r>
              <a:rPr lang="tr-TR"/>
              <a:t>  olabilecekler </a:t>
            </a:r>
            <a:r>
              <a:rPr lang="tr-TR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ENDERUN MEKTEBİ</a:t>
            </a:r>
            <a:r>
              <a:rPr lang="tr-TR"/>
              <a:t> ‘ne alınıyorlardı…</a:t>
            </a:r>
          </a:p>
          <a:p>
            <a:pPr>
              <a:defRPr/>
            </a:pPr>
            <a:endParaRPr lang="tr-TR"/>
          </a:p>
          <a:p>
            <a:pPr>
              <a:defRPr/>
            </a:pPr>
            <a:r>
              <a:rPr lang="tr-TR"/>
              <a:t>Diğer çocuklar </a:t>
            </a:r>
            <a:br>
              <a:rPr lang="tr-TR"/>
            </a:br>
            <a:r>
              <a:rPr lang="tr-TR"/>
              <a:t>ise önce </a:t>
            </a:r>
            <a:r>
              <a:rPr lang="tr-TR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ACEMİ </a:t>
            </a:r>
            <a:br>
              <a:rPr lang="tr-TR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OĞLAN</a:t>
            </a:r>
            <a:r>
              <a:rPr lang="tr-TR"/>
              <a:t> , oradan </a:t>
            </a:r>
            <a:br>
              <a:rPr lang="tr-TR"/>
            </a:br>
            <a:r>
              <a:rPr lang="tr-TR"/>
              <a:t>ise </a:t>
            </a: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YENİÇERİ </a:t>
            </a:r>
            <a:b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TEŞKİLATI</a:t>
            </a:r>
            <a:r>
              <a:rPr lang="tr-TR"/>
              <a:t> ‘na </a:t>
            </a:r>
            <a:br>
              <a:rPr lang="tr-TR"/>
            </a:br>
            <a:r>
              <a:rPr lang="tr-TR"/>
              <a:t>asker olarak </a:t>
            </a:r>
            <a:br>
              <a:rPr lang="tr-TR"/>
            </a:br>
            <a:r>
              <a:rPr lang="tr-TR"/>
              <a:t>alınırdı…</a:t>
            </a:r>
          </a:p>
        </p:txBody>
      </p:sp>
      <p:pic>
        <p:nvPicPr>
          <p:cNvPr id="10247" name="Picture 14" descr="enderun-ogrencile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933825"/>
            <a:ext cx="1749425" cy="2159000"/>
          </a:xfrm>
          <a:prstGeom prst="rect">
            <a:avLst/>
          </a:prstGeom>
          <a:noFill/>
          <a:ln w="9525">
            <a:solidFill>
              <a:srgbClr val="969696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4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</Words>
  <Application>Microsoft Office PowerPoint</Application>
  <PresentationFormat>Ekran Gösterisi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Ravie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mehmet genç</cp:lastModifiedBy>
  <cp:revision>22</cp:revision>
  <dcterms:created xsi:type="dcterms:W3CDTF">2014-03-24T10:58:46Z</dcterms:created>
  <dcterms:modified xsi:type="dcterms:W3CDTF">2018-04-03T15:26:37Z</dcterms:modified>
</cp:coreProperties>
</file>