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CC"/>
    <a:srgbClr val="FFCCFF"/>
    <a:srgbClr val="99CCFF"/>
    <a:srgbClr val="660033"/>
    <a:srgbClr val="CCFF99"/>
    <a:srgbClr val="9999FF"/>
    <a:srgbClr val="CC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24974F-4957-49D9-8E92-07516E14113E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C8E33991-A1E0-41CB-99BA-3D340E1CBD90}">
      <dgm:prSet phldrT="[Metin]"/>
      <dgm:spPr>
        <a:solidFill>
          <a:srgbClr val="FF0000"/>
        </a:solidFill>
      </dgm:spPr>
      <dgm:t>
        <a:bodyPr/>
        <a:lstStyle/>
        <a:p>
          <a:r>
            <a:rPr lang="tr-TR" dirty="0"/>
            <a:t>Valinin Görevleri</a:t>
          </a:r>
        </a:p>
      </dgm:t>
    </dgm:pt>
    <dgm:pt modelId="{364E073B-94F3-48B9-8647-AD0696C7B8EE}" type="parTrans" cxnId="{8E541982-5DFD-498D-B40E-DCBD04EC06E3}">
      <dgm:prSet/>
      <dgm:spPr/>
      <dgm:t>
        <a:bodyPr/>
        <a:lstStyle/>
        <a:p>
          <a:endParaRPr lang="tr-TR"/>
        </a:p>
      </dgm:t>
    </dgm:pt>
    <dgm:pt modelId="{EC5D429C-BAC8-4BCC-8077-402E4782797F}" type="sibTrans" cxnId="{8E541982-5DFD-498D-B40E-DCBD04EC06E3}">
      <dgm:prSet/>
      <dgm:spPr/>
      <dgm:t>
        <a:bodyPr/>
        <a:lstStyle/>
        <a:p>
          <a:endParaRPr lang="tr-TR"/>
        </a:p>
      </dgm:t>
    </dgm:pt>
    <dgm:pt modelId="{5B97EA4C-CB97-46E4-85A5-EE8748789B7E}">
      <dgm:prSet phldrT="[Metin]" custT="1"/>
      <dgm:spPr>
        <a:solidFill>
          <a:srgbClr val="FFFF00"/>
        </a:solidFill>
      </dgm:spPr>
      <dgm:t>
        <a:bodyPr/>
        <a:lstStyle/>
        <a:p>
          <a:pPr algn="l"/>
          <a:r>
            <a:rPr lang="tr-TR" sz="3200" dirty="0">
              <a:solidFill>
                <a:srgbClr val="002060"/>
              </a:solidFill>
            </a:rPr>
            <a:t>*İlde devleti ve hükümeti temsil eder,</a:t>
          </a:r>
        </a:p>
        <a:p>
          <a:pPr algn="l"/>
          <a:r>
            <a:rPr lang="tr-TR" sz="3200" dirty="0">
              <a:solidFill>
                <a:srgbClr val="002060"/>
              </a:solidFill>
            </a:rPr>
            <a:t>*İldeki huzur ve güvenliği sağlar,</a:t>
          </a:r>
        </a:p>
      </dgm:t>
    </dgm:pt>
    <dgm:pt modelId="{17B0C860-F70B-4F11-B980-9898AFE30F75}" type="parTrans" cxnId="{AE13A274-A64F-4DFF-9A34-339BB5D8D208}">
      <dgm:prSet/>
      <dgm:spPr/>
      <dgm:t>
        <a:bodyPr/>
        <a:lstStyle/>
        <a:p>
          <a:endParaRPr lang="tr-TR"/>
        </a:p>
      </dgm:t>
    </dgm:pt>
    <dgm:pt modelId="{FAB36425-2E7E-4C1C-ACD4-FB8452629EBF}" type="sibTrans" cxnId="{AE13A274-A64F-4DFF-9A34-339BB5D8D208}">
      <dgm:prSet/>
      <dgm:spPr/>
      <dgm:t>
        <a:bodyPr/>
        <a:lstStyle/>
        <a:p>
          <a:endParaRPr lang="tr-TR"/>
        </a:p>
      </dgm:t>
    </dgm:pt>
    <dgm:pt modelId="{65EBBCD7-F1BC-4137-9BD6-E987179A69F1}">
      <dgm:prSet phldrT="[Metin]" custT="1"/>
      <dgm:spPr>
        <a:solidFill>
          <a:srgbClr val="00B0F0"/>
        </a:solidFill>
      </dgm:spPr>
      <dgm:t>
        <a:bodyPr/>
        <a:lstStyle/>
        <a:p>
          <a:pPr algn="l"/>
          <a:r>
            <a:rPr lang="tr-TR" sz="2800" dirty="0"/>
            <a:t>*Bayram törenlerine başkanlık eder,</a:t>
          </a:r>
        </a:p>
        <a:p>
          <a:pPr algn="l"/>
          <a:r>
            <a:rPr lang="tr-TR" sz="2800" dirty="0"/>
            <a:t>*Kaymakamlığa bağlı müdürlükleri ve köy idarelerini denetler,</a:t>
          </a:r>
        </a:p>
      </dgm:t>
    </dgm:pt>
    <dgm:pt modelId="{E4160BF1-B9F3-40CB-8CC3-F128CE574D12}" type="parTrans" cxnId="{CB87EE0D-423B-4ADD-B3C2-37467851542F}">
      <dgm:prSet/>
      <dgm:spPr/>
      <dgm:t>
        <a:bodyPr/>
        <a:lstStyle/>
        <a:p>
          <a:endParaRPr lang="tr-TR"/>
        </a:p>
      </dgm:t>
    </dgm:pt>
    <dgm:pt modelId="{60DDAE66-D918-4D27-8054-37ABFAF78E43}" type="sibTrans" cxnId="{CB87EE0D-423B-4ADD-B3C2-37467851542F}">
      <dgm:prSet/>
      <dgm:spPr/>
      <dgm:t>
        <a:bodyPr/>
        <a:lstStyle/>
        <a:p>
          <a:endParaRPr lang="tr-TR"/>
        </a:p>
      </dgm:t>
    </dgm:pt>
    <dgm:pt modelId="{AD816175-E762-42DC-9084-4DFCACFA3BDF}">
      <dgm:prSet phldrT="[Metin]" custT="1"/>
      <dgm:spPr>
        <a:solidFill>
          <a:srgbClr val="00B050"/>
        </a:solidFill>
      </dgm:spPr>
      <dgm:t>
        <a:bodyPr/>
        <a:lstStyle/>
        <a:p>
          <a:pPr algn="l"/>
          <a:r>
            <a:rPr lang="tr-TR" sz="2800" dirty="0"/>
            <a:t>*Bakanlar Kurulu kararlarını ve bakanlıktan gelen emirleri uygular,</a:t>
          </a:r>
        </a:p>
      </dgm:t>
    </dgm:pt>
    <dgm:pt modelId="{031DB190-A8C3-459D-BB05-FFAD866DA011}" type="parTrans" cxnId="{473B4CEC-7141-413C-ADC1-67470BC70A91}">
      <dgm:prSet/>
      <dgm:spPr/>
      <dgm:t>
        <a:bodyPr/>
        <a:lstStyle/>
        <a:p>
          <a:endParaRPr lang="tr-TR"/>
        </a:p>
      </dgm:t>
    </dgm:pt>
    <dgm:pt modelId="{313177BE-1391-452B-A8CE-7D216B81AC1B}" type="sibTrans" cxnId="{473B4CEC-7141-413C-ADC1-67470BC70A91}">
      <dgm:prSet/>
      <dgm:spPr/>
      <dgm:t>
        <a:bodyPr/>
        <a:lstStyle/>
        <a:p>
          <a:endParaRPr lang="tr-TR"/>
        </a:p>
      </dgm:t>
    </dgm:pt>
    <dgm:pt modelId="{744A1B65-EAF2-4963-ACA2-38CD57969364}">
      <dgm:prSet phldrT="[Metin]" custT="1"/>
      <dgm:spPr>
        <a:solidFill>
          <a:srgbClr val="7030A0"/>
        </a:solidFill>
      </dgm:spPr>
      <dgm:t>
        <a:bodyPr/>
        <a:lstStyle/>
        <a:p>
          <a:pPr algn="l"/>
          <a:r>
            <a:rPr lang="tr-TR" sz="3200" dirty="0"/>
            <a:t>*Halkın dilek ve ihtiyaçlarıyla ilgilenir.</a:t>
          </a:r>
        </a:p>
      </dgm:t>
    </dgm:pt>
    <dgm:pt modelId="{F4777E0D-02F8-45BB-8E32-25AB7493CE19}" type="parTrans" cxnId="{01B2EAA8-D236-48E8-81DC-7E2332BE8AB0}">
      <dgm:prSet/>
      <dgm:spPr/>
      <dgm:t>
        <a:bodyPr/>
        <a:lstStyle/>
        <a:p>
          <a:endParaRPr lang="tr-TR"/>
        </a:p>
      </dgm:t>
    </dgm:pt>
    <dgm:pt modelId="{B80ABB60-C111-464C-A0DE-BC4C49C3C168}" type="sibTrans" cxnId="{01B2EAA8-D236-48E8-81DC-7E2332BE8AB0}">
      <dgm:prSet/>
      <dgm:spPr/>
      <dgm:t>
        <a:bodyPr/>
        <a:lstStyle/>
        <a:p>
          <a:endParaRPr lang="tr-TR"/>
        </a:p>
      </dgm:t>
    </dgm:pt>
    <dgm:pt modelId="{9D0FCBBB-7255-4BC3-AB81-79584228774C}" type="pres">
      <dgm:prSet presAssocID="{D024974F-4957-49D9-8E92-07516E14113E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9FFCD07-E353-4E01-A86C-1D80ACB1BD45}" type="pres">
      <dgm:prSet presAssocID="{D024974F-4957-49D9-8E92-07516E14113E}" presName="matrix" presStyleCnt="0"/>
      <dgm:spPr/>
    </dgm:pt>
    <dgm:pt modelId="{9B69BFDA-4CB2-468F-87BC-351C45D0DF97}" type="pres">
      <dgm:prSet presAssocID="{D024974F-4957-49D9-8E92-07516E14113E}" presName="tile1" presStyleLbl="node1" presStyleIdx="0" presStyleCnt="4"/>
      <dgm:spPr/>
    </dgm:pt>
    <dgm:pt modelId="{F40C21FD-5FDB-4631-9429-B5BBE0D7F5A8}" type="pres">
      <dgm:prSet presAssocID="{D024974F-4957-49D9-8E92-07516E14113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886D084-1BA6-4140-9433-A19AB2BD5915}" type="pres">
      <dgm:prSet presAssocID="{D024974F-4957-49D9-8E92-07516E14113E}" presName="tile2" presStyleLbl="node1" presStyleIdx="1" presStyleCnt="4"/>
      <dgm:spPr/>
    </dgm:pt>
    <dgm:pt modelId="{516E9747-8ADC-40A7-A1E4-758C72FF1693}" type="pres">
      <dgm:prSet presAssocID="{D024974F-4957-49D9-8E92-07516E14113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A61ACA1-DAC5-4680-A2D8-38DE75B59E00}" type="pres">
      <dgm:prSet presAssocID="{D024974F-4957-49D9-8E92-07516E14113E}" presName="tile3" presStyleLbl="node1" presStyleIdx="2" presStyleCnt="4"/>
      <dgm:spPr/>
    </dgm:pt>
    <dgm:pt modelId="{4710C01F-CB5C-4E58-A7F5-DA9B55C76DF5}" type="pres">
      <dgm:prSet presAssocID="{D024974F-4957-49D9-8E92-07516E14113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EB866E-33DB-472A-A6C1-28240C4DBFAA}" type="pres">
      <dgm:prSet presAssocID="{D024974F-4957-49D9-8E92-07516E14113E}" presName="tile4" presStyleLbl="node1" presStyleIdx="3" presStyleCnt="4"/>
      <dgm:spPr/>
    </dgm:pt>
    <dgm:pt modelId="{892C3D27-77B5-4259-B0A2-210107EFF709}" type="pres">
      <dgm:prSet presAssocID="{D024974F-4957-49D9-8E92-07516E14113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1FE2153-D693-4F25-AAFB-0AB2E1EFA357}" type="pres">
      <dgm:prSet presAssocID="{D024974F-4957-49D9-8E92-07516E14113E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CB87EE0D-423B-4ADD-B3C2-37467851542F}" srcId="{C8E33991-A1E0-41CB-99BA-3D340E1CBD90}" destId="{65EBBCD7-F1BC-4137-9BD6-E987179A69F1}" srcOrd="1" destOrd="0" parTransId="{E4160BF1-B9F3-40CB-8CC3-F128CE574D12}" sibTransId="{60DDAE66-D918-4D27-8054-37ABFAF78E43}"/>
    <dgm:cxn modelId="{F5E59D0F-3F7B-4DBF-8FCD-5ECD87023555}" type="presOf" srcId="{744A1B65-EAF2-4963-ACA2-38CD57969364}" destId="{5EEB866E-33DB-472A-A6C1-28240C4DBFAA}" srcOrd="0" destOrd="0" presId="urn:microsoft.com/office/officeart/2005/8/layout/matrix1"/>
    <dgm:cxn modelId="{EA8AD01B-44FF-4DA0-97A5-057B60EC35F0}" type="presOf" srcId="{C8E33991-A1E0-41CB-99BA-3D340E1CBD90}" destId="{D1FE2153-D693-4F25-AAFB-0AB2E1EFA357}" srcOrd="0" destOrd="0" presId="urn:microsoft.com/office/officeart/2005/8/layout/matrix1"/>
    <dgm:cxn modelId="{4F556A23-1DAD-4C87-9B10-5C3F2835E821}" type="presOf" srcId="{AD816175-E762-42DC-9084-4DFCACFA3BDF}" destId="{0A61ACA1-DAC5-4680-A2D8-38DE75B59E00}" srcOrd="0" destOrd="0" presId="urn:microsoft.com/office/officeart/2005/8/layout/matrix1"/>
    <dgm:cxn modelId="{67723F5C-EF6F-443A-BC32-E44CD140813C}" type="presOf" srcId="{65EBBCD7-F1BC-4137-9BD6-E987179A69F1}" destId="{C886D084-1BA6-4140-9433-A19AB2BD5915}" srcOrd="0" destOrd="0" presId="urn:microsoft.com/office/officeart/2005/8/layout/matrix1"/>
    <dgm:cxn modelId="{08B28663-041D-48E5-8894-9F1E28531C48}" type="presOf" srcId="{65EBBCD7-F1BC-4137-9BD6-E987179A69F1}" destId="{516E9747-8ADC-40A7-A1E4-758C72FF1693}" srcOrd="1" destOrd="0" presId="urn:microsoft.com/office/officeart/2005/8/layout/matrix1"/>
    <dgm:cxn modelId="{6038AF49-385E-4147-B842-C9598ED59594}" type="presOf" srcId="{744A1B65-EAF2-4963-ACA2-38CD57969364}" destId="{892C3D27-77B5-4259-B0A2-210107EFF709}" srcOrd="1" destOrd="0" presId="urn:microsoft.com/office/officeart/2005/8/layout/matrix1"/>
    <dgm:cxn modelId="{0461D351-A09B-41B2-B532-D4D3E82940F9}" type="presOf" srcId="{AD816175-E762-42DC-9084-4DFCACFA3BDF}" destId="{4710C01F-CB5C-4E58-A7F5-DA9B55C76DF5}" srcOrd="1" destOrd="0" presId="urn:microsoft.com/office/officeart/2005/8/layout/matrix1"/>
    <dgm:cxn modelId="{AE13A274-A64F-4DFF-9A34-339BB5D8D208}" srcId="{C8E33991-A1E0-41CB-99BA-3D340E1CBD90}" destId="{5B97EA4C-CB97-46E4-85A5-EE8748789B7E}" srcOrd="0" destOrd="0" parTransId="{17B0C860-F70B-4F11-B980-9898AFE30F75}" sibTransId="{FAB36425-2E7E-4C1C-ACD4-FB8452629EBF}"/>
    <dgm:cxn modelId="{8E541982-5DFD-498D-B40E-DCBD04EC06E3}" srcId="{D024974F-4957-49D9-8E92-07516E14113E}" destId="{C8E33991-A1E0-41CB-99BA-3D340E1CBD90}" srcOrd="0" destOrd="0" parTransId="{364E073B-94F3-48B9-8647-AD0696C7B8EE}" sibTransId="{EC5D429C-BAC8-4BCC-8077-402E4782797F}"/>
    <dgm:cxn modelId="{01B2EAA8-D236-48E8-81DC-7E2332BE8AB0}" srcId="{C8E33991-A1E0-41CB-99BA-3D340E1CBD90}" destId="{744A1B65-EAF2-4963-ACA2-38CD57969364}" srcOrd="3" destOrd="0" parTransId="{F4777E0D-02F8-45BB-8E32-25AB7493CE19}" sibTransId="{B80ABB60-C111-464C-A0DE-BC4C49C3C168}"/>
    <dgm:cxn modelId="{15DB42B9-AC35-428C-A96B-0CDE689658B2}" type="presOf" srcId="{5B97EA4C-CB97-46E4-85A5-EE8748789B7E}" destId="{9B69BFDA-4CB2-468F-87BC-351C45D0DF97}" srcOrd="0" destOrd="0" presId="urn:microsoft.com/office/officeart/2005/8/layout/matrix1"/>
    <dgm:cxn modelId="{10492EBF-77DA-4ECA-945F-5BBA589DE7AA}" type="presOf" srcId="{D024974F-4957-49D9-8E92-07516E14113E}" destId="{9D0FCBBB-7255-4BC3-AB81-79584228774C}" srcOrd="0" destOrd="0" presId="urn:microsoft.com/office/officeart/2005/8/layout/matrix1"/>
    <dgm:cxn modelId="{473B4CEC-7141-413C-ADC1-67470BC70A91}" srcId="{C8E33991-A1E0-41CB-99BA-3D340E1CBD90}" destId="{AD816175-E762-42DC-9084-4DFCACFA3BDF}" srcOrd="2" destOrd="0" parTransId="{031DB190-A8C3-459D-BB05-FFAD866DA011}" sibTransId="{313177BE-1391-452B-A8CE-7D216B81AC1B}"/>
    <dgm:cxn modelId="{568E5DFE-B183-4360-9B5E-FB87BB34D4A0}" type="presOf" srcId="{5B97EA4C-CB97-46E4-85A5-EE8748789B7E}" destId="{F40C21FD-5FDB-4631-9429-B5BBE0D7F5A8}" srcOrd="1" destOrd="0" presId="urn:microsoft.com/office/officeart/2005/8/layout/matrix1"/>
    <dgm:cxn modelId="{0A33745C-5B05-42E7-85C1-B9E3BD1FE8EB}" type="presParOf" srcId="{9D0FCBBB-7255-4BC3-AB81-79584228774C}" destId="{89FFCD07-E353-4E01-A86C-1D80ACB1BD45}" srcOrd="0" destOrd="0" presId="urn:microsoft.com/office/officeart/2005/8/layout/matrix1"/>
    <dgm:cxn modelId="{54764D22-1422-41DF-86DF-DA3412860550}" type="presParOf" srcId="{89FFCD07-E353-4E01-A86C-1D80ACB1BD45}" destId="{9B69BFDA-4CB2-468F-87BC-351C45D0DF97}" srcOrd="0" destOrd="0" presId="urn:microsoft.com/office/officeart/2005/8/layout/matrix1"/>
    <dgm:cxn modelId="{53EB0EEF-27F8-4ED7-8179-EF2E18054077}" type="presParOf" srcId="{89FFCD07-E353-4E01-A86C-1D80ACB1BD45}" destId="{F40C21FD-5FDB-4631-9429-B5BBE0D7F5A8}" srcOrd="1" destOrd="0" presId="urn:microsoft.com/office/officeart/2005/8/layout/matrix1"/>
    <dgm:cxn modelId="{60A3DD17-EEE2-44C3-AD76-980475121653}" type="presParOf" srcId="{89FFCD07-E353-4E01-A86C-1D80ACB1BD45}" destId="{C886D084-1BA6-4140-9433-A19AB2BD5915}" srcOrd="2" destOrd="0" presId="urn:microsoft.com/office/officeart/2005/8/layout/matrix1"/>
    <dgm:cxn modelId="{2A57E883-7F25-40AC-8885-C6FEB5E31B69}" type="presParOf" srcId="{89FFCD07-E353-4E01-A86C-1D80ACB1BD45}" destId="{516E9747-8ADC-40A7-A1E4-758C72FF1693}" srcOrd="3" destOrd="0" presId="urn:microsoft.com/office/officeart/2005/8/layout/matrix1"/>
    <dgm:cxn modelId="{D05A0745-9E70-4DBB-AAE4-14C4ECD0F625}" type="presParOf" srcId="{89FFCD07-E353-4E01-A86C-1D80ACB1BD45}" destId="{0A61ACA1-DAC5-4680-A2D8-38DE75B59E00}" srcOrd="4" destOrd="0" presId="urn:microsoft.com/office/officeart/2005/8/layout/matrix1"/>
    <dgm:cxn modelId="{D0DBE0A6-2381-476A-A756-F5D121664679}" type="presParOf" srcId="{89FFCD07-E353-4E01-A86C-1D80ACB1BD45}" destId="{4710C01F-CB5C-4E58-A7F5-DA9B55C76DF5}" srcOrd="5" destOrd="0" presId="urn:microsoft.com/office/officeart/2005/8/layout/matrix1"/>
    <dgm:cxn modelId="{7BA8E2B0-313C-4940-A1F6-CD167571778A}" type="presParOf" srcId="{89FFCD07-E353-4E01-A86C-1D80ACB1BD45}" destId="{5EEB866E-33DB-472A-A6C1-28240C4DBFAA}" srcOrd="6" destOrd="0" presId="urn:microsoft.com/office/officeart/2005/8/layout/matrix1"/>
    <dgm:cxn modelId="{B3837291-46AD-43E1-AD6E-9B893F70716A}" type="presParOf" srcId="{89FFCD07-E353-4E01-A86C-1D80ACB1BD45}" destId="{892C3D27-77B5-4259-B0A2-210107EFF709}" srcOrd="7" destOrd="0" presId="urn:microsoft.com/office/officeart/2005/8/layout/matrix1"/>
    <dgm:cxn modelId="{739DE82F-FB82-4100-9AB2-3D9C3D93414B}" type="presParOf" srcId="{9D0FCBBB-7255-4BC3-AB81-79584228774C}" destId="{D1FE2153-D693-4F25-AAFB-0AB2E1EFA35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9BFDA-4CB2-468F-87BC-351C45D0DF97}">
      <dsp:nvSpPr>
        <dsp:cNvPr id="0" name=""/>
        <dsp:cNvSpPr/>
      </dsp:nvSpPr>
      <dsp:spPr>
        <a:xfrm rot="16200000">
          <a:off x="540060" y="-540060"/>
          <a:ext cx="3168351" cy="4248472"/>
        </a:xfrm>
        <a:prstGeom prst="round1Rect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solidFill>
                <a:srgbClr val="002060"/>
              </a:solidFill>
            </a:rPr>
            <a:t>*İlde devleti ve hükümeti temsil eder,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solidFill>
                <a:srgbClr val="002060"/>
              </a:solidFill>
            </a:rPr>
            <a:t>*İldeki huzur ve güvenliği sağlar,</a:t>
          </a:r>
        </a:p>
      </dsp:txBody>
      <dsp:txXfrm rot="5400000">
        <a:off x="0" y="0"/>
        <a:ext cx="4248472" cy="2376264"/>
      </dsp:txXfrm>
    </dsp:sp>
    <dsp:sp modelId="{C886D084-1BA6-4140-9433-A19AB2BD5915}">
      <dsp:nvSpPr>
        <dsp:cNvPr id="0" name=""/>
        <dsp:cNvSpPr/>
      </dsp:nvSpPr>
      <dsp:spPr>
        <a:xfrm>
          <a:off x="4248472" y="0"/>
          <a:ext cx="4248472" cy="3168351"/>
        </a:xfrm>
        <a:prstGeom prst="round1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*Bayram törenlerine başkanlık eder,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*Kaymakamlığa bağlı müdürlükleri ve köy idarelerini denetler,</a:t>
          </a:r>
        </a:p>
      </dsp:txBody>
      <dsp:txXfrm>
        <a:off x="4248472" y="0"/>
        <a:ext cx="4248472" cy="2376264"/>
      </dsp:txXfrm>
    </dsp:sp>
    <dsp:sp modelId="{0A61ACA1-DAC5-4680-A2D8-38DE75B59E00}">
      <dsp:nvSpPr>
        <dsp:cNvPr id="0" name=""/>
        <dsp:cNvSpPr/>
      </dsp:nvSpPr>
      <dsp:spPr>
        <a:xfrm rot="10800000">
          <a:off x="0" y="3168351"/>
          <a:ext cx="4248472" cy="3168351"/>
        </a:xfrm>
        <a:prstGeom prst="round1Rect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*Bakanlar Kurulu kararlarını ve bakanlıktan gelen emirleri uygular,</a:t>
          </a:r>
        </a:p>
      </dsp:txBody>
      <dsp:txXfrm rot="10800000">
        <a:off x="0" y="3960439"/>
        <a:ext cx="4248472" cy="2376264"/>
      </dsp:txXfrm>
    </dsp:sp>
    <dsp:sp modelId="{5EEB866E-33DB-472A-A6C1-28240C4DBFAA}">
      <dsp:nvSpPr>
        <dsp:cNvPr id="0" name=""/>
        <dsp:cNvSpPr/>
      </dsp:nvSpPr>
      <dsp:spPr>
        <a:xfrm rot="5400000">
          <a:off x="4788532" y="2628291"/>
          <a:ext cx="3168351" cy="4248472"/>
        </a:xfrm>
        <a:prstGeom prst="round1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*Halkın dilek ve ihtiyaçlarıyla ilgilenir.</a:t>
          </a:r>
        </a:p>
      </dsp:txBody>
      <dsp:txXfrm rot="-5400000">
        <a:off x="4248472" y="3960439"/>
        <a:ext cx="4248472" cy="2376264"/>
      </dsp:txXfrm>
    </dsp:sp>
    <dsp:sp modelId="{D1FE2153-D693-4F25-AAFB-0AB2E1EFA357}">
      <dsp:nvSpPr>
        <dsp:cNvPr id="0" name=""/>
        <dsp:cNvSpPr/>
      </dsp:nvSpPr>
      <dsp:spPr>
        <a:xfrm>
          <a:off x="2973930" y="2376263"/>
          <a:ext cx="2549083" cy="1584175"/>
        </a:xfrm>
        <a:prstGeom prst="round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200" kern="1200" dirty="0"/>
            <a:t>Valinin Görevleri</a:t>
          </a:r>
        </a:p>
      </dsp:txBody>
      <dsp:txXfrm>
        <a:off x="3051263" y="2453596"/>
        <a:ext cx="2394417" cy="1429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F4E29-7258-4AF4-8872-4934B28D9BB0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57F2F-950B-49B3-BD06-9B604A23D4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926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16F0941-1879-4D8B-B2C8-1F33981BF84B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D38D3-315B-4ADE-88DA-6328D00E10B0}" type="slidenum">
              <a:rPr lang="tr-TR" smtClean="0"/>
              <a:t>‹#›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0941-1879-4D8B-B2C8-1F33981BF84B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38D3-315B-4ADE-88DA-6328D00E10B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0941-1879-4D8B-B2C8-1F33981BF84B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38D3-315B-4ADE-88DA-6328D00E10B0}" type="slidenum">
              <a:rPr lang="tr-TR" smtClean="0"/>
              <a:t>‹#›</a:t>
            </a:fld>
            <a:endParaRPr lang="tr-T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6F0941-1879-4D8B-B2C8-1F33981BF84B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BFD38D3-315B-4ADE-88DA-6328D00E10B0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0941-1879-4D8B-B2C8-1F33981BF84B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D38D3-315B-4ADE-88DA-6328D00E10B0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16F0941-1879-4D8B-B2C8-1F33981BF84B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BFD38D3-315B-4ADE-88DA-6328D00E10B0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tr-TR"/>
              <a:t>Asıl metin stillerini düzenlemek için tıklatın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16F0941-1879-4D8B-B2C8-1F33981BF84B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BFD38D3-315B-4ADE-88DA-6328D00E10B0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0941-1879-4D8B-B2C8-1F33981BF84B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D38D3-315B-4ADE-88DA-6328D00E10B0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0941-1879-4D8B-B2C8-1F33981BF84B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D38D3-315B-4ADE-88DA-6328D00E10B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16F0941-1879-4D8B-B2C8-1F33981BF84B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BFD38D3-315B-4ADE-88DA-6328D00E10B0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/>
              <a:t>Asıl metin stillerini düzenlemek için tıklatın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16F0941-1879-4D8B-B2C8-1F33981BF84B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ABFD38D3-315B-4ADE-88DA-6328D00E10B0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16F0941-1879-4D8B-B2C8-1F33981BF84B}" type="datetimeFigureOut">
              <a:rPr lang="tr-TR" smtClean="0"/>
              <a:t>6.11.2018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ABFD38D3-315B-4ADE-88DA-6328D00E10B0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816576964"/>
              </p:ext>
            </p:extLst>
          </p:nvPr>
        </p:nvGraphicFramePr>
        <p:xfrm>
          <a:off x="323528" y="260648"/>
          <a:ext cx="849694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1800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323528" y="116632"/>
            <a:ext cx="8568952" cy="6624736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2000" dirty="0">
              <a:solidFill>
                <a:srgbClr val="002060"/>
              </a:solidFill>
            </a:endParaRPr>
          </a:p>
          <a:p>
            <a:endParaRPr lang="tr-TR" sz="2000" dirty="0">
              <a:solidFill>
                <a:srgbClr val="002060"/>
              </a:solidFill>
            </a:endParaRPr>
          </a:p>
          <a:p>
            <a:endParaRPr lang="tr-TR" sz="2000" dirty="0">
              <a:solidFill>
                <a:srgbClr val="002060"/>
              </a:solidFill>
            </a:endParaRPr>
          </a:p>
          <a:p>
            <a:endParaRPr lang="tr-TR" sz="2000" dirty="0">
              <a:solidFill>
                <a:srgbClr val="002060"/>
              </a:solidFill>
            </a:endParaRP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8194" name="Picture 2" descr="http://www.erzurum.gov.tr/img/val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0307"/>
            <a:ext cx="2592288" cy="3125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Belirtme Çizgisi 1"/>
          <p:cNvSpPr/>
          <p:nvPr/>
        </p:nvSpPr>
        <p:spPr>
          <a:xfrm>
            <a:off x="3707904" y="311318"/>
            <a:ext cx="3528392" cy="2469610"/>
          </a:xfrm>
          <a:prstGeom prst="wedgeEllipseCallout">
            <a:avLst>
              <a:gd name="adj1" fmla="val -71484"/>
              <a:gd name="adj2" fmla="val -11284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Ben Erzurum Valisi</a:t>
            </a:r>
          </a:p>
          <a:p>
            <a:pPr algn="ctr"/>
            <a:r>
              <a:rPr lang="tr-TR" dirty="0"/>
              <a:t>………………….</a:t>
            </a:r>
          </a:p>
          <a:p>
            <a:pPr algn="ctr"/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4355976" y="1772816"/>
            <a:ext cx="2304256" cy="62066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Dr. Ahmet Altıparmak</a:t>
            </a:r>
          </a:p>
        </p:txBody>
      </p:sp>
      <p:pic>
        <p:nvPicPr>
          <p:cNvPr id="8196" name="Picture 4" descr="Kaymak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108" y="2996952"/>
            <a:ext cx="2415332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Belirtme Çizgisi 4"/>
          <p:cNvSpPr/>
          <p:nvPr/>
        </p:nvSpPr>
        <p:spPr>
          <a:xfrm>
            <a:off x="899592" y="4005064"/>
            <a:ext cx="4572508" cy="2088232"/>
          </a:xfrm>
          <a:prstGeom prst="wedgeEllipseCallout">
            <a:avLst>
              <a:gd name="adj1" fmla="val 74679"/>
              <a:gd name="adj2" fmla="val -58408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Ben Yakutiye Kaymakamı</a:t>
            </a:r>
          </a:p>
          <a:p>
            <a:pPr algn="ctr"/>
            <a:r>
              <a:rPr lang="tr-TR" dirty="0"/>
              <a:t>………………………</a:t>
            </a:r>
          </a:p>
          <a:p>
            <a:pPr algn="ctr"/>
            <a:endParaRPr lang="tr-TR" dirty="0"/>
          </a:p>
          <a:p>
            <a:pPr algn="ctr"/>
            <a:endParaRPr lang="tr-TR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1883142" y="5190364"/>
            <a:ext cx="2880320" cy="6206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Dr. Ahmet Naci Helvacı</a:t>
            </a:r>
          </a:p>
        </p:txBody>
      </p:sp>
    </p:spTree>
    <p:extLst>
      <p:ext uri="{BB962C8B-B14F-4D97-AF65-F5344CB8AC3E}">
        <p14:creationId xmlns:p14="http://schemas.microsoft.com/office/powerpoint/2010/main" val="167182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 Köşesi Kesik ve Yuvarlatılmış Dikdörtgen 1"/>
          <p:cNvSpPr/>
          <p:nvPr/>
        </p:nvSpPr>
        <p:spPr>
          <a:xfrm>
            <a:off x="206152" y="17184"/>
            <a:ext cx="8712967" cy="6724184"/>
          </a:xfrm>
          <a:prstGeom prst="snip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dirty="0"/>
          </a:p>
          <a:p>
            <a:endParaRPr lang="tr-T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dirty="0"/>
          </a:p>
        </p:txBody>
      </p:sp>
      <p:pic>
        <p:nvPicPr>
          <p:cNvPr id="5" name="Picture 4" descr="Kaymak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2514"/>
            <a:ext cx="2592288" cy="2832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atır Belirtme Çizgisi 2 (Kenarlık ve Diğer Çubuk) 2"/>
          <p:cNvSpPr/>
          <p:nvPr/>
        </p:nvSpPr>
        <p:spPr>
          <a:xfrm>
            <a:off x="1259632" y="3284984"/>
            <a:ext cx="6984776" cy="3168352"/>
          </a:xfrm>
          <a:prstGeom prst="accentBorderCallout2">
            <a:avLst>
              <a:gd name="adj1" fmla="val 18750"/>
              <a:gd name="adj2" fmla="val -8333"/>
              <a:gd name="adj3" fmla="val 16166"/>
              <a:gd name="adj4" fmla="val -8851"/>
              <a:gd name="adj5" fmla="val -75195"/>
              <a:gd name="adj6" fmla="val 3650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800" dirty="0"/>
              <a:t>İl Valisi Ahmet Altıparmak tan aldığım emirleri yerine getiririm.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800" dirty="0"/>
              <a:t>Yakutiye İlçesinde hükümeti temsil ederim.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800" dirty="0"/>
              <a:t>Törenlere başkanlık ederim.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6122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Çapraz Köşesi Kesik Dikdörtgen 1"/>
          <p:cNvSpPr/>
          <p:nvPr/>
        </p:nvSpPr>
        <p:spPr>
          <a:xfrm>
            <a:off x="827584" y="836712"/>
            <a:ext cx="7560840" cy="5112568"/>
          </a:xfrm>
          <a:prstGeom prst="snip2Diag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Baskerville Old Face" panose="02020602080505020303" pitchFamily="18" charset="0"/>
              </a:rPr>
              <a:t>SOSYAL BİLGİLER ÖĞRETMENİ</a:t>
            </a:r>
          </a:p>
          <a:p>
            <a:pPr algn="ctr"/>
            <a:r>
              <a:rPr lang="tr-TR" sz="3200" dirty="0">
                <a:latin typeface="Baskerville Old Face" panose="02020602080505020303" pitchFamily="18" charset="0"/>
              </a:rPr>
              <a:t>HÜSEYİN DEMİR</a:t>
            </a:r>
          </a:p>
        </p:txBody>
      </p:sp>
    </p:spTree>
    <p:extLst>
      <p:ext uri="{BB962C8B-B14F-4D97-AF65-F5344CB8AC3E}">
        <p14:creationId xmlns:p14="http://schemas.microsoft.com/office/powerpoint/2010/main" val="32960245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757</TotalTime>
  <Words>91</Words>
  <Application>Microsoft Office PowerPoint</Application>
  <PresentationFormat>Ekran Gösterisi (4:3)</PresentationFormat>
  <Paragraphs>38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12" baseType="lpstr">
      <vt:lpstr>Arial</vt:lpstr>
      <vt:lpstr>Baskerville Old Face</vt:lpstr>
      <vt:lpstr>Calibri</vt:lpstr>
      <vt:lpstr>Garamond</vt:lpstr>
      <vt:lpstr>Tahoma</vt:lpstr>
      <vt:lpstr>Tunga</vt:lpstr>
      <vt:lpstr>Wingdings</vt:lpstr>
      <vt:lpstr>BlackTie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Valinin Görevleri</dc:title>
  <dc:creator>http://www.nedir.org</dc:creator>
  <cp:lastModifiedBy>mehmet genç</cp:lastModifiedBy>
  <cp:revision>86</cp:revision>
  <dcterms:created xsi:type="dcterms:W3CDTF">2014-02-22T13:10:25Z</dcterms:created>
  <dcterms:modified xsi:type="dcterms:W3CDTF">2018-11-06T12:50:59Z</dcterms:modified>
</cp:coreProperties>
</file>