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77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C0935-6D1A-4CC5-883B-40D583A3C5B2}" type="datetimeFigureOut">
              <a:rPr lang="tr-TR" smtClean="0"/>
              <a:t>22.10.2018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90A4F-F5F3-4A22-B353-0CB90A566B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298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22.10.2018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5101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22.10.2018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266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22.10.2018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52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22.10.2018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9069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22.10.2018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799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22.10.2018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83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22.10.2018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3749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22.10.2018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80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22.10.2018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3092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22.10.2018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016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22.10.2018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52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D9E23-ECC7-4CEE-AD5E-026A87C0E199}" type="datetimeFigureOut">
              <a:rPr lang="tr-TR" smtClean="0"/>
              <a:t>22.10.2018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24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031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635895" y="1875309"/>
            <a:ext cx="2180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BÖLÜM 4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3743007" y="2583195"/>
            <a:ext cx="1966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KÜTLE ÇEKİMİ</a:t>
            </a:r>
          </a:p>
        </p:txBody>
      </p:sp>
    </p:spTree>
    <p:extLst>
      <p:ext uri="{BB962C8B-B14F-4D97-AF65-F5344CB8AC3E}">
        <p14:creationId xmlns:p14="http://schemas.microsoft.com/office/powerpoint/2010/main" val="1494450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2392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KÜTLE ÇEKİM YASASI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29507" y="1707654"/>
            <a:ext cx="84349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Newton’ un çekim yasası şöyle ifade edilebilir:</a:t>
            </a:r>
          </a:p>
          <a:p>
            <a:endParaRPr lang="tr-TR" sz="1400" dirty="0"/>
          </a:p>
          <a:p>
            <a:r>
              <a:rPr lang="tr-TR" sz="1400" b="1" dirty="0"/>
              <a:t>Evrendeki bütün cisimler, birbirilerini kütleleri ile doğru, aralarındaki uzaklığın karesi ile ters orantılı olacak şekilde çekerler.</a:t>
            </a:r>
          </a:p>
          <a:p>
            <a:endParaRPr lang="tr-TR" sz="1400" dirty="0"/>
          </a:p>
          <a:p>
            <a:r>
              <a:rPr lang="tr-TR" sz="1400" dirty="0"/>
              <a:t>İfade matematiksel olarak şöyle gösterilebilir:</a:t>
            </a:r>
            <a:endParaRPr lang="tr-TR" sz="1600" dirty="0"/>
          </a:p>
        </p:txBody>
      </p:sp>
      <p:pic>
        <p:nvPicPr>
          <p:cNvPr id="1026" name="Picture 2" descr="C:\Users\Taliha\Desktop\Serdar\SUNUM\PNG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176" y="3291830"/>
            <a:ext cx="1872208" cy="82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18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2041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KEPLER YASALARI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29506" y="2211710"/>
            <a:ext cx="84349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Newton’un yerçekimi yasalarını formüle etmesinden 50 yıl kadar önce, </a:t>
            </a:r>
            <a:r>
              <a:rPr lang="tr-TR" sz="1400" dirty="0" err="1"/>
              <a:t>Johannes</a:t>
            </a:r>
            <a:r>
              <a:rPr lang="tr-TR" sz="1400" dirty="0"/>
              <a:t> Kepler (1571-1630) gezegenlerin yörüngelerini hesaplamada kullanılabilecek bazı kurallar keşfetmişti. </a:t>
            </a:r>
          </a:p>
          <a:p>
            <a:endParaRPr lang="tr-TR" sz="1400" dirty="0"/>
          </a:p>
          <a:p>
            <a:r>
              <a:rPr lang="tr-TR" sz="1400" dirty="0"/>
              <a:t>Ancak Newton’un yerçekimi yasalarının gezegen hareketlerine uygulamasının gerçekleşmediği bir ortamda bu yasaların neden geçerli olduğu bilinmiyordu.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538919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1932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YAPAY UYDULAR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29507" y="1203598"/>
            <a:ext cx="42585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Yandaki şekil Newton’un kitabı </a:t>
            </a:r>
            <a:r>
              <a:rPr lang="tr-TR" sz="1400" i="1" dirty="0" err="1"/>
              <a:t>The</a:t>
            </a:r>
            <a:r>
              <a:rPr lang="tr-TR" sz="1400" i="1" dirty="0"/>
              <a:t> </a:t>
            </a:r>
            <a:r>
              <a:rPr lang="tr-TR" sz="1400" i="1" dirty="0" err="1"/>
              <a:t>Principia</a:t>
            </a:r>
            <a:r>
              <a:rPr lang="tr-TR" sz="1400" dirty="0" err="1"/>
              <a:t>’da</a:t>
            </a:r>
            <a:r>
              <a:rPr lang="tr-TR" sz="1400" dirty="0"/>
              <a:t> bulunan çizime benzemektedir.</a:t>
            </a:r>
          </a:p>
          <a:p>
            <a:endParaRPr lang="tr-TR" sz="1400" dirty="0"/>
          </a:p>
          <a:p>
            <a:r>
              <a:rPr lang="tr-TR" sz="1400" dirty="0"/>
              <a:t>Newton, orada dünya atmosferinin dışında yüksekliğe sahip bir tepenin üzerine yeterli güce sahip bir top ateşleyicisinin yerleştirilmesi durumunda, ateşlenecek</a:t>
            </a:r>
          </a:p>
          <a:p>
            <a:r>
              <a:rPr lang="tr-TR" sz="1400" dirty="0"/>
              <a:t>top mermisinin dünya etrafında yörüngeye oturtulabileceğini tartışır.</a:t>
            </a:r>
          </a:p>
          <a:p>
            <a:endParaRPr lang="tr-TR" sz="1400" dirty="0"/>
          </a:p>
          <a:p>
            <a:r>
              <a:rPr lang="tr-TR" sz="1400" dirty="0"/>
              <a:t>İlk olarak, ateşlenen merminin şekilde A ile gösterilen yolu izleyeceğini varsayalım. Top yeterince güçlü ise mermi B, hatta C ile gösterilen yolları izleyebilir. </a:t>
            </a:r>
            <a:r>
              <a:rPr lang="sv-SE" sz="1400" dirty="0"/>
              <a:t>Son olarak, gerekli güçte top bulunması</a:t>
            </a:r>
            <a:r>
              <a:rPr lang="tr-TR" sz="1400" dirty="0"/>
              <a:t> durumunda, elimizdeki topun mermiyi başlangıç noktasına dönecek şekilde ateşleyebileceğini söyleyebiliriz. Böylece ateşlenen mermi dünya çevresinde yörüngeye yerleşir.</a:t>
            </a:r>
          </a:p>
        </p:txBody>
      </p:sp>
      <p:pic>
        <p:nvPicPr>
          <p:cNvPr id="2050" name="Picture 2" descr="C:\Users\Taliha\Desktop\Serdar\SUNUM\PNG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318" y="483518"/>
            <a:ext cx="4400682" cy="445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87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166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AĞIRLIKSIZLIK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29154" y="1851670"/>
            <a:ext cx="84349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Ağır ve hafif cisimler aynı anda yere düşer. Dolayısıyla, bir </a:t>
            </a:r>
            <a:r>
              <a:rPr lang="tr-TR" sz="1400" dirty="0" err="1"/>
              <a:t>beyzbol</a:t>
            </a:r>
            <a:r>
              <a:rPr lang="tr-TR" sz="1400" dirty="0"/>
              <a:t> topu ile bir top mermisi yan yana ateşlendiğinde dünya yüzeyine yan yana “düşerler”. </a:t>
            </a:r>
          </a:p>
          <a:p>
            <a:endParaRPr lang="tr-TR" sz="1400" dirty="0"/>
          </a:p>
          <a:p>
            <a:r>
              <a:rPr lang="tr-TR" sz="1400" dirty="0"/>
              <a:t>Aslında, top mermisinin içi boşsa ve içinde bir </a:t>
            </a:r>
            <a:r>
              <a:rPr lang="tr-TR" sz="1400" dirty="0" err="1"/>
              <a:t>beyzbol</a:t>
            </a:r>
            <a:r>
              <a:rPr lang="tr-TR" sz="1400" dirty="0"/>
              <a:t> ve bir kuruş varsa, beysbol ve kuruş birbirini ittirmeden top mermisini dolanır. Yani, </a:t>
            </a:r>
            <a:r>
              <a:rPr lang="tr-TR" sz="1400" b="1" dirty="0"/>
              <a:t>ağırlıksız </a:t>
            </a:r>
            <a:r>
              <a:rPr lang="tr-TR" sz="1400" dirty="0"/>
              <a:t>görünürler. </a:t>
            </a:r>
          </a:p>
          <a:p>
            <a:endParaRPr lang="tr-TR" sz="1400" dirty="0"/>
          </a:p>
          <a:p>
            <a:r>
              <a:rPr lang="tr-TR" sz="1400" dirty="0"/>
              <a:t>Ancak gerçekten ağırlıksız mıdırlar? Bunu yanıtlamak için, ağırlığı yerçekimi kuvveti olarak tanımladığımızı</a:t>
            </a:r>
          </a:p>
          <a:p>
            <a:r>
              <a:rPr lang="tr-TR" sz="1400" dirty="0"/>
              <a:t>hatırlayalım ve yerçekimi kuvveti top mermisini, </a:t>
            </a:r>
            <a:r>
              <a:rPr lang="tr-TR" sz="1400" dirty="0" err="1"/>
              <a:t>beyzbol</a:t>
            </a:r>
            <a:r>
              <a:rPr lang="tr-TR" sz="1400" dirty="0"/>
              <a:t> topunu ve kuruşu uzaya savrulmaktan alıkoyar. </a:t>
            </a:r>
          </a:p>
          <a:p>
            <a:endParaRPr lang="tr-TR" sz="1400" dirty="0"/>
          </a:p>
          <a:p>
            <a:r>
              <a:rPr lang="tr-TR" sz="1400" dirty="0"/>
              <a:t>Ağırlığın bu tanımına göre yörüngedeki cisimler gerçekten ağırlıksız değildirler.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12009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BÖLÜM3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BÖLÜM3</Template>
  <TotalTime>15</TotalTime>
  <Words>275</Words>
  <Application>Microsoft Office PowerPoint</Application>
  <PresentationFormat>Ekran Gösterisi (16:9)</PresentationFormat>
  <Paragraphs>28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9" baseType="lpstr">
      <vt:lpstr>Arial</vt:lpstr>
      <vt:lpstr>Calibri</vt:lpstr>
      <vt:lpstr>BÖLÜM3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Kütle Çekim Kanunu</dc:title>
  <dc:creator>Taliha</dc:creator>
  <cp:keywords>kütle</cp:keywords>
  <cp:lastModifiedBy>mehmet genç</cp:lastModifiedBy>
  <cp:revision>4</cp:revision>
  <dcterms:created xsi:type="dcterms:W3CDTF">2017-01-30T07:50:23Z</dcterms:created>
  <dcterms:modified xsi:type="dcterms:W3CDTF">2018-10-22T10:38:28Z</dcterms:modified>
</cp:coreProperties>
</file>