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7" r:id="rId1"/>
  </p:sldMasterIdLst>
  <p:notesMasterIdLst>
    <p:notesMasterId r:id="rId44"/>
  </p:notesMasterIdLst>
  <p:sldIdLst>
    <p:sldId id="256" r:id="rId2"/>
    <p:sldId id="261" r:id="rId3"/>
    <p:sldId id="257" r:id="rId4"/>
    <p:sldId id="260" r:id="rId5"/>
    <p:sldId id="258" r:id="rId6"/>
    <p:sldId id="259" r:id="rId7"/>
    <p:sldId id="262" r:id="rId8"/>
    <p:sldId id="263" r:id="rId9"/>
    <p:sldId id="264" r:id="rId10"/>
    <p:sldId id="265" r:id="rId11"/>
    <p:sldId id="266" r:id="rId12"/>
    <p:sldId id="267" r:id="rId13"/>
    <p:sldId id="268" r:id="rId14"/>
    <p:sldId id="269" r:id="rId15"/>
    <p:sldId id="270" r:id="rId16"/>
    <p:sldId id="279" r:id="rId17"/>
    <p:sldId id="271" r:id="rId18"/>
    <p:sldId id="272" r:id="rId19"/>
    <p:sldId id="273" r:id="rId20"/>
    <p:sldId id="274" r:id="rId21"/>
    <p:sldId id="275" r:id="rId22"/>
    <p:sldId id="276" r:id="rId23"/>
    <p:sldId id="278" r:id="rId24"/>
    <p:sldId id="277" r:id="rId25"/>
    <p:sldId id="280" r:id="rId26"/>
    <p:sldId id="284" r:id="rId27"/>
    <p:sldId id="282" r:id="rId28"/>
    <p:sldId id="283"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Lst>
  <p:sldSz cx="9144000" cy="6858000" type="screen4x3"/>
  <p:notesSz cx="6858000" cy="9144000"/>
  <p:defaultTextStyle>
    <a:defPPr>
      <a:defRPr lang="tr-TR"/>
    </a:defPPr>
    <a:lvl1pPr algn="l" rtl="0" fontAlgn="base">
      <a:spcBef>
        <a:spcPct val="0"/>
      </a:spcBef>
      <a:spcAft>
        <a:spcPct val="0"/>
      </a:spcAft>
      <a:defRPr kern="1200">
        <a:solidFill>
          <a:schemeClr val="tx1"/>
        </a:solidFill>
        <a:latin typeface="Garamond" panose="02020404030301010803" pitchFamily="18" charset="0"/>
        <a:ea typeface="+mn-ea"/>
        <a:cs typeface="+mn-cs"/>
      </a:defRPr>
    </a:lvl1pPr>
    <a:lvl2pPr marL="457200" algn="l" rtl="0" fontAlgn="base">
      <a:spcBef>
        <a:spcPct val="0"/>
      </a:spcBef>
      <a:spcAft>
        <a:spcPct val="0"/>
      </a:spcAft>
      <a:defRPr kern="1200">
        <a:solidFill>
          <a:schemeClr val="tx1"/>
        </a:solidFill>
        <a:latin typeface="Garamond" panose="02020404030301010803" pitchFamily="18" charset="0"/>
        <a:ea typeface="+mn-ea"/>
        <a:cs typeface="+mn-cs"/>
      </a:defRPr>
    </a:lvl2pPr>
    <a:lvl3pPr marL="914400" algn="l" rtl="0" fontAlgn="base">
      <a:spcBef>
        <a:spcPct val="0"/>
      </a:spcBef>
      <a:spcAft>
        <a:spcPct val="0"/>
      </a:spcAft>
      <a:defRPr kern="1200">
        <a:solidFill>
          <a:schemeClr val="tx1"/>
        </a:solidFill>
        <a:latin typeface="Garamond" panose="02020404030301010803" pitchFamily="18" charset="0"/>
        <a:ea typeface="+mn-ea"/>
        <a:cs typeface="+mn-cs"/>
      </a:defRPr>
    </a:lvl3pPr>
    <a:lvl4pPr marL="1371600" algn="l" rtl="0" fontAlgn="base">
      <a:spcBef>
        <a:spcPct val="0"/>
      </a:spcBef>
      <a:spcAft>
        <a:spcPct val="0"/>
      </a:spcAft>
      <a:defRPr kern="1200">
        <a:solidFill>
          <a:schemeClr val="tx1"/>
        </a:solidFill>
        <a:latin typeface="Garamond" panose="02020404030301010803" pitchFamily="18" charset="0"/>
        <a:ea typeface="+mn-ea"/>
        <a:cs typeface="+mn-cs"/>
      </a:defRPr>
    </a:lvl4pPr>
    <a:lvl5pPr marL="1828800" algn="l" rtl="0" fontAlgn="base">
      <a:spcBef>
        <a:spcPct val="0"/>
      </a:spcBef>
      <a:spcAft>
        <a:spcPct val="0"/>
      </a:spcAft>
      <a:defRPr kern="1200">
        <a:solidFill>
          <a:schemeClr val="tx1"/>
        </a:solidFill>
        <a:latin typeface="Garamond" panose="02020404030301010803" pitchFamily="18" charset="0"/>
        <a:ea typeface="+mn-ea"/>
        <a:cs typeface="+mn-cs"/>
      </a:defRPr>
    </a:lvl5pPr>
    <a:lvl6pPr marL="2286000" algn="l" defTabSz="914400" rtl="0" eaLnBrk="1" latinLnBrk="0" hangingPunct="1">
      <a:defRPr kern="1200">
        <a:solidFill>
          <a:schemeClr val="tx1"/>
        </a:solidFill>
        <a:latin typeface="Garamond" panose="02020404030301010803" pitchFamily="18" charset="0"/>
        <a:ea typeface="+mn-ea"/>
        <a:cs typeface="+mn-cs"/>
      </a:defRPr>
    </a:lvl6pPr>
    <a:lvl7pPr marL="2743200" algn="l" defTabSz="914400" rtl="0" eaLnBrk="1" latinLnBrk="0" hangingPunct="1">
      <a:defRPr kern="1200">
        <a:solidFill>
          <a:schemeClr val="tx1"/>
        </a:solidFill>
        <a:latin typeface="Garamond" panose="02020404030301010803" pitchFamily="18" charset="0"/>
        <a:ea typeface="+mn-ea"/>
        <a:cs typeface="+mn-cs"/>
      </a:defRPr>
    </a:lvl7pPr>
    <a:lvl8pPr marL="3200400" algn="l" defTabSz="914400" rtl="0" eaLnBrk="1" latinLnBrk="0" hangingPunct="1">
      <a:defRPr kern="1200">
        <a:solidFill>
          <a:schemeClr val="tx1"/>
        </a:solidFill>
        <a:latin typeface="Garamond" panose="02020404030301010803" pitchFamily="18" charset="0"/>
        <a:ea typeface="+mn-ea"/>
        <a:cs typeface="+mn-cs"/>
      </a:defRPr>
    </a:lvl8pPr>
    <a:lvl9pPr marL="3657600" algn="l" defTabSz="914400" rtl="0" eaLnBrk="1" latinLnBrk="0" hangingPunct="1">
      <a:defRPr kern="1200">
        <a:solidFill>
          <a:schemeClr val="tx1"/>
        </a:solidFill>
        <a:latin typeface="Garamond" panose="02020404030301010803"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a:srgbClr val="A50021"/>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255" autoAdjust="0"/>
    <p:restoredTop sz="94660"/>
  </p:normalViewPr>
  <p:slideViewPr>
    <p:cSldViewPr>
      <p:cViewPr varScale="1">
        <p:scale>
          <a:sx n="90" d="100"/>
          <a:sy n="90" d="100"/>
        </p:scale>
        <p:origin x="1470"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Üstbilgi Yer Tutucusu">
            <a:extLst>
              <a:ext uri="{FF2B5EF4-FFF2-40B4-BE49-F238E27FC236}">
                <a16:creationId xmlns:a16="http://schemas.microsoft.com/office/drawing/2014/main" id="{C0E8617E-F90A-465F-8597-57A92C5C2332}"/>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lvl1pPr>
          </a:lstStyle>
          <a:p>
            <a:pPr>
              <a:defRPr/>
            </a:pPr>
            <a:endParaRPr lang="tr-TR"/>
          </a:p>
        </p:txBody>
      </p:sp>
      <p:sp>
        <p:nvSpPr>
          <p:cNvPr id="3" name="2 Veri Yer Tutucusu">
            <a:extLst>
              <a:ext uri="{FF2B5EF4-FFF2-40B4-BE49-F238E27FC236}">
                <a16:creationId xmlns:a16="http://schemas.microsoft.com/office/drawing/2014/main" id="{AA7F5B9F-8510-4DD1-8DE1-0A17076D9D51}"/>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smtClean="0"/>
            </a:lvl1pPr>
          </a:lstStyle>
          <a:p>
            <a:pPr>
              <a:defRPr/>
            </a:pPr>
            <a:fld id="{C84640C1-CFBB-428E-8897-5019292326C3}" type="datetimeFigureOut">
              <a:rPr lang="tr-TR"/>
              <a:pPr>
                <a:defRPr/>
              </a:pPr>
              <a:t>6.11.2018</a:t>
            </a:fld>
            <a:endParaRPr lang="tr-TR"/>
          </a:p>
        </p:txBody>
      </p:sp>
      <p:sp>
        <p:nvSpPr>
          <p:cNvPr id="4" name="3 Slayt Görüntüsü Yer Tutucusu">
            <a:extLst>
              <a:ext uri="{FF2B5EF4-FFF2-40B4-BE49-F238E27FC236}">
                <a16:creationId xmlns:a16="http://schemas.microsoft.com/office/drawing/2014/main" id="{64EC9DD7-386E-4584-9130-66C75C2E92A3}"/>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tr-TR" noProof="0"/>
          </a:p>
        </p:txBody>
      </p:sp>
      <p:sp>
        <p:nvSpPr>
          <p:cNvPr id="5" name="4 Not Yer Tutucusu">
            <a:extLst>
              <a:ext uri="{FF2B5EF4-FFF2-40B4-BE49-F238E27FC236}">
                <a16:creationId xmlns:a16="http://schemas.microsoft.com/office/drawing/2014/main" id="{4942C586-443C-4652-9C46-5BEBF815922A}"/>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noProof="0"/>
              <a:t>Asıl metin stillerini düzenlemek için tıklatın</a:t>
            </a:r>
          </a:p>
          <a:p>
            <a:pPr lvl="1"/>
            <a:r>
              <a:rPr lang="tr-TR" noProof="0"/>
              <a:t>İkinci düzey</a:t>
            </a:r>
          </a:p>
          <a:p>
            <a:pPr lvl="2"/>
            <a:r>
              <a:rPr lang="tr-TR" noProof="0"/>
              <a:t>Üçüncü düzey</a:t>
            </a:r>
          </a:p>
          <a:p>
            <a:pPr lvl="3"/>
            <a:r>
              <a:rPr lang="tr-TR" noProof="0"/>
              <a:t>Dördüncü düzey</a:t>
            </a:r>
          </a:p>
          <a:p>
            <a:pPr lvl="4"/>
            <a:r>
              <a:rPr lang="tr-TR" noProof="0"/>
              <a:t>Beşinci düzey</a:t>
            </a:r>
          </a:p>
        </p:txBody>
      </p:sp>
      <p:sp>
        <p:nvSpPr>
          <p:cNvPr id="6" name="5 Altbilgi Yer Tutucusu">
            <a:extLst>
              <a:ext uri="{FF2B5EF4-FFF2-40B4-BE49-F238E27FC236}">
                <a16:creationId xmlns:a16="http://schemas.microsoft.com/office/drawing/2014/main" id="{58EE8CE1-349B-4532-ABFC-675BBB63AE6B}"/>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smtClean="0"/>
            </a:lvl1pPr>
          </a:lstStyle>
          <a:p>
            <a:pPr>
              <a:defRPr/>
            </a:pPr>
            <a:endParaRPr lang="tr-TR"/>
          </a:p>
        </p:txBody>
      </p:sp>
      <p:sp>
        <p:nvSpPr>
          <p:cNvPr id="7" name="6 Slayt Numarası Yer Tutucusu">
            <a:extLst>
              <a:ext uri="{FF2B5EF4-FFF2-40B4-BE49-F238E27FC236}">
                <a16:creationId xmlns:a16="http://schemas.microsoft.com/office/drawing/2014/main" id="{498FBE9B-4B2B-4B7E-B5FB-3EB4FE532DFE}"/>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E2814FE8-8253-4156-8581-9AF040FF4E12}" type="slidenum">
              <a:rPr lang="tr-TR" altLang="tr-TR"/>
              <a:pPr/>
              <a:t>‹#›</a:t>
            </a:fld>
            <a:endParaRPr lang="tr-TR" altLang="tr-TR"/>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33FD4570-9419-4971-920B-39A0682B34B8}"/>
              </a:ext>
            </a:extLst>
          </p:cNvPr>
          <p:cNvGrpSpPr>
            <a:grpSpLocks/>
          </p:cNvGrpSpPr>
          <p:nvPr/>
        </p:nvGrpSpPr>
        <p:grpSpPr bwMode="auto">
          <a:xfrm>
            <a:off x="0" y="0"/>
            <a:ext cx="9140825" cy="6850063"/>
            <a:chOff x="0" y="0"/>
            <a:chExt cx="5758" cy="4315"/>
          </a:xfrm>
        </p:grpSpPr>
        <p:grpSp>
          <p:nvGrpSpPr>
            <p:cNvPr id="5" name="Group 3">
              <a:extLst>
                <a:ext uri="{FF2B5EF4-FFF2-40B4-BE49-F238E27FC236}">
                  <a16:creationId xmlns:a16="http://schemas.microsoft.com/office/drawing/2014/main" id="{6A2249E6-3B2E-4B78-8605-A2AC42C5AAF1}"/>
                </a:ext>
              </a:extLst>
            </p:cNvPr>
            <p:cNvGrpSpPr>
              <a:grpSpLocks/>
            </p:cNvGrpSpPr>
            <p:nvPr userDrawn="1"/>
          </p:nvGrpSpPr>
          <p:grpSpPr bwMode="auto">
            <a:xfrm>
              <a:off x="1728" y="2230"/>
              <a:ext cx="4027" cy="2085"/>
              <a:chOff x="1728" y="2230"/>
              <a:chExt cx="4027" cy="2085"/>
            </a:xfrm>
          </p:grpSpPr>
          <p:sp>
            <p:nvSpPr>
              <p:cNvPr id="8" name="Freeform 4">
                <a:extLst>
                  <a:ext uri="{FF2B5EF4-FFF2-40B4-BE49-F238E27FC236}">
                    <a16:creationId xmlns:a16="http://schemas.microsoft.com/office/drawing/2014/main" id="{5848137F-5E92-4B9C-A92A-EF2680D7C20E}"/>
                  </a:ext>
                </a:extLst>
              </p:cNvPr>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defRPr/>
                </a:pPr>
                <a:endParaRPr lang="tr-TR"/>
              </a:p>
            </p:txBody>
          </p:sp>
          <p:sp>
            <p:nvSpPr>
              <p:cNvPr id="9" name="Freeform 5">
                <a:extLst>
                  <a:ext uri="{FF2B5EF4-FFF2-40B4-BE49-F238E27FC236}">
                    <a16:creationId xmlns:a16="http://schemas.microsoft.com/office/drawing/2014/main" id="{FEDD4B7D-1BC9-47F7-9A01-EC75C11511E2}"/>
                  </a:ext>
                </a:extLst>
              </p:cNvPr>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defRPr/>
                </a:pPr>
                <a:endParaRPr lang="tr-TR"/>
              </a:p>
            </p:txBody>
          </p:sp>
          <p:sp>
            <p:nvSpPr>
              <p:cNvPr id="10" name="Freeform 6">
                <a:extLst>
                  <a:ext uri="{FF2B5EF4-FFF2-40B4-BE49-F238E27FC236}">
                    <a16:creationId xmlns:a16="http://schemas.microsoft.com/office/drawing/2014/main" id="{2FFDF9A6-7209-41CC-A513-632735850BF3}"/>
                  </a:ext>
                </a:extLst>
              </p:cNvPr>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defRPr/>
                </a:pPr>
                <a:endParaRPr lang="tr-TR"/>
              </a:p>
            </p:txBody>
          </p:sp>
          <p:sp>
            <p:nvSpPr>
              <p:cNvPr id="11" name="Freeform 7">
                <a:extLst>
                  <a:ext uri="{FF2B5EF4-FFF2-40B4-BE49-F238E27FC236}">
                    <a16:creationId xmlns:a16="http://schemas.microsoft.com/office/drawing/2014/main" id="{3CA0966D-48D1-43E9-BB96-3E25868B9DA6}"/>
                  </a:ext>
                </a:extLst>
              </p:cNvPr>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a:defRPr/>
                </a:pPr>
                <a:endParaRPr lang="tr-TR"/>
              </a:p>
            </p:txBody>
          </p:sp>
          <p:sp>
            <p:nvSpPr>
              <p:cNvPr id="12" name="Freeform 8">
                <a:extLst>
                  <a:ext uri="{FF2B5EF4-FFF2-40B4-BE49-F238E27FC236}">
                    <a16:creationId xmlns:a16="http://schemas.microsoft.com/office/drawing/2014/main" id="{01E3E77D-2417-4FF0-AF7E-9097C8D68633}"/>
                  </a:ext>
                </a:extLst>
              </p:cNvPr>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defRPr/>
                </a:pPr>
                <a:endParaRPr lang="tr-TR"/>
              </a:p>
            </p:txBody>
          </p:sp>
        </p:grpSp>
        <p:sp>
          <p:nvSpPr>
            <p:cNvPr id="6" name="Freeform 9">
              <a:extLst>
                <a:ext uri="{FF2B5EF4-FFF2-40B4-BE49-F238E27FC236}">
                  <a16:creationId xmlns:a16="http://schemas.microsoft.com/office/drawing/2014/main" id="{A943D07F-18C5-454A-802A-D9A69597B2A2}"/>
                </a:ext>
              </a:extLst>
            </p:cNvPr>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tr-TR"/>
            </a:p>
          </p:txBody>
        </p:sp>
        <p:sp>
          <p:nvSpPr>
            <p:cNvPr id="7" name="Freeform 10">
              <a:extLst>
                <a:ext uri="{FF2B5EF4-FFF2-40B4-BE49-F238E27FC236}">
                  <a16:creationId xmlns:a16="http://schemas.microsoft.com/office/drawing/2014/main" id="{D5136A70-0B7A-4308-9F30-18B38783D5DB}"/>
                </a:ext>
              </a:extLst>
            </p:cNvPr>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tr-TR"/>
            </a:p>
          </p:txBody>
        </p:sp>
      </p:grpSp>
      <p:sp>
        <p:nvSpPr>
          <p:cNvPr id="199691" name="Rectangle 11"/>
          <p:cNvSpPr>
            <a:spLocks noGrp="1" noChangeArrowheads="1"/>
          </p:cNvSpPr>
          <p:nvPr>
            <p:ph type="ctrTitle" sz="quarter"/>
          </p:nvPr>
        </p:nvSpPr>
        <p:spPr>
          <a:xfrm>
            <a:off x="685800" y="1736725"/>
            <a:ext cx="7772400" cy="1920875"/>
          </a:xfrm>
        </p:spPr>
        <p:txBody>
          <a:bodyPr/>
          <a:lstStyle>
            <a:lvl1pPr>
              <a:defRPr sz="6000"/>
            </a:lvl1pPr>
          </a:lstStyle>
          <a:p>
            <a:r>
              <a:rPr lang="tr-TR"/>
              <a:t>Asıl başlık stili için tıklatın</a:t>
            </a:r>
          </a:p>
        </p:txBody>
      </p:sp>
      <p:sp>
        <p:nvSpPr>
          <p:cNvPr id="199692"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tr-TR"/>
              <a:t>Asıl alt başlık stilini düzenlemek için tıklatın</a:t>
            </a:r>
          </a:p>
        </p:txBody>
      </p:sp>
      <p:sp>
        <p:nvSpPr>
          <p:cNvPr id="13" name="Rectangle 13">
            <a:extLst>
              <a:ext uri="{FF2B5EF4-FFF2-40B4-BE49-F238E27FC236}">
                <a16:creationId xmlns:a16="http://schemas.microsoft.com/office/drawing/2014/main" id="{EADF5DCE-61CD-4A16-BD2E-D1F1809E6AF7}"/>
              </a:ext>
            </a:extLst>
          </p:cNvPr>
          <p:cNvSpPr>
            <a:spLocks noGrp="1" noChangeArrowheads="1"/>
          </p:cNvSpPr>
          <p:nvPr>
            <p:ph type="dt" sz="quarter" idx="10"/>
          </p:nvPr>
        </p:nvSpPr>
        <p:spPr>
          <a:xfrm>
            <a:off x="457200" y="6248400"/>
            <a:ext cx="2133600" cy="476250"/>
          </a:xfrm>
        </p:spPr>
        <p:txBody>
          <a:bodyPr/>
          <a:lstStyle>
            <a:lvl1pPr>
              <a:defRPr smtClean="0"/>
            </a:lvl1pPr>
          </a:lstStyle>
          <a:p>
            <a:pPr>
              <a:defRPr/>
            </a:pPr>
            <a:endParaRPr lang="tr-TR"/>
          </a:p>
        </p:txBody>
      </p:sp>
      <p:sp>
        <p:nvSpPr>
          <p:cNvPr id="14" name="Rectangle 14">
            <a:extLst>
              <a:ext uri="{FF2B5EF4-FFF2-40B4-BE49-F238E27FC236}">
                <a16:creationId xmlns:a16="http://schemas.microsoft.com/office/drawing/2014/main" id="{7F834D78-5121-4739-8BF3-91ABEDEA9550}"/>
              </a:ext>
            </a:extLst>
          </p:cNvPr>
          <p:cNvSpPr>
            <a:spLocks noGrp="1" noChangeArrowheads="1"/>
          </p:cNvSpPr>
          <p:nvPr>
            <p:ph type="ftr" sz="quarter" idx="11"/>
          </p:nvPr>
        </p:nvSpPr>
        <p:spPr>
          <a:xfrm>
            <a:off x="3124200" y="6251575"/>
            <a:ext cx="2895600" cy="476250"/>
          </a:xfrm>
        </p:spPr>
        <p:txBody>
          <a:bodyPr/>
          <a:lstStyle>
            <a:lvl1pPr>
              <a:defRPr smtClean="0"/>
            </a:lvl1pPr>
          </a:lstStyle>
          <a:p>
            <a:pPr>
              <a:defRPr/>
            </a:pPr>
            <a:r>
              <a:rPr lang="tr-TR"/>
              <a:t>www.dersimiz.com</a:t>
            </a:r>
          </a:p>
        </p:txBody>
      </p:sp>
      <p:sp>
        <p:nvSpPr>
          <p:cNvPr id="15" name="Rectangle 15">
            <a:extLst>
              <a:ext uri="{FF2B5EF4-FFF2-40B4-BE49-F238E27FC236}">
                <a16:creationId xmlns:a16="http://schemas.microsoft.com/office/drawing/2014/main" id="{C0C51078-EDD2-42EF-B6E4-392E6CF053B4}"/>
              </a:ext>
            </a:extLst>
          </p:cNvPr>
          <p:cNvSpPr>
            <a:spLocks noGrp="1" noChangeArrowheads="1"/>
          </p:cNvSpPr>
          <p:nvPr>
            <p:ph type="sldNum" sz="quarter" idx="12"/>
          </p:nvPr>
        </p:nvSpPr>
        <p:spPr>
          <a:xfrm>
            <a:off x="6553200" y="6254750"/>
            <a:ext cx="2133600" cy="476250"/>
          </a:xfrm>
        </p:spPr>
        <p:txBody>
          <a:bodyPr/>
          <a:lstStyle>
            <a:lvl1pPr>
              <a:defRPr/>
            </a:lvl1pPr>
          </a:lstStyle>
          <a:p>
            <a:fld id="{470A687F-8D68-4821-A8E7-45E1F01E5B67}" type="slidenum">
              <a:rPr lang="tr-TR" altLang="tr-TR"/>
              <a:pPr/>
              <a:t>‹#›</a:t>
            </a:fld>
            <a:endParaRPr lang="tr-TR" altLang="tr-TR"/>
          </a:p>
        </p:txBody>
      </p:sp>
    </p:spTree>
    <p:extLst>
      <p:ext uri="{BB962C8B-B14F-4D97-AF65-F5344CB8AC3E}">
        <p14:creationId xmlns:p14="http://schemas.microsoft.com/office/powerpoint/2010/main" val="32085847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2">
            <a:extLst>
              <a:ext uri="{FF2B5EF4-FFF2-40B4-BE49-F238E27FC236}">
                <a16:creationId xmlns:a16="http://schemas.microsoft.com/office/drawing/2014/main" id="{FFED3147-25D7-460D-8D87-4E7D863F9863}"/>
              </a:ext>
            </a:extLst>
          </p:cNvPr>
          <p:cNvSpPr>
            <a:spLocks noGrp="1" noChangeArrowheads="1"/>
          </p:cNvSpPr>
          <p:nvPr>
            <p:ph type="dt" sz="half" idx="10"/>
          </p:nvPr>
        </p:nvSpPr>
        <p:spPr>
          <a:ln/>
        </p:spPr>
        <p:txBody>
          <a:bodyPr/>
          <a:lstStyle>
            <a:lvl1pPr>
              <a:defRPr/>
            </a:lvl1pPr>
          </a:lstStyle>
          <a:p>
            <a:pPr>
              <a:defRPr/>
            </a:pPr>
            <a:endParaRPr lang="tr-TR"/>
          </a:p>
        </p:txBody>
      </p:sp>
      <p:sp>
        <p:nvSpPr>
          <p:cNvPr id="5" name="Rectangle 3">
            <a:extLst>
              <a:ext uri="{FF2B5EF4-FFF2-40B4-BE49-F238E27FC236}">
                <a16:creationId xmlns:a16="http://schemas.microsoft.com/office/drawing/2014/main" id="{57D9867F-A60C-4A9D-B439-1EB4B40C6462}"/>
              </a:ext>
            </a:extLst>
          </p:cNvPr>
          <p:cNvSpPr>
            <a:spLocks noGrp="1" noChangeArrowheads="1"/>
          </p:cNvSpPr>
          <p:nvPr>
            <p:ph type="sldNum" sz="quarter" idx="11"/>
          </p:nvPr>
        </p:nvSpPr>
        <p:spPr>
          <a:ln/>
        </p:spPr>
        <p:txBody>
          <a:bodyPr/>
          <a:lstStyle>
            <a:lvl1pPr>
              <a:defRPr/>
            </a:lvl1pPr>
          </a:lstStyle>
          <a:p>
            <a:fld id="{6F6DD7DC-1486-441A-9144-FB818BF13B7D}" type="slidenum">
              <a:rPr lang="tr-TR" altLang="tr-TR"/>
              <a:pPr/>
              <a:t>‹#›</a:t>
            </a:fld>
            <a:endParaRPr lang="tr-TR" altLang="tr-TR"/>
          </a:p>
        </p:txBody>
      </p:sp>
      <p:sp>
        <p:nvSpPr>
          <p:cNvPr id="6" name="Rectangle 14">
            <a:extLst>
              <a:ext uri="{FF2B5EF4-FFF2-40B4-BE49-F238E27FC236}">
                <a16:creationId xmlns:a16="http://schemas.microsoft.com/office/drawing/2014/main" id="{36573B95-2980-497C-8986-A4B764C811C4}"/>
              </a:ext>
            </a:extLst>
          </p:cNvPr>
          <p:cNvSpPr>
            <a:spLocks noGrp="1" noChangeArrowheads="1"/>
          </p:cNvSpPr>
          <p:nvPr>
            <p:ph type="ftr" sz="quarter" idx="12"/>
          </p:nvPr>
        </p:nvSpPr>
        <p:spPr>
          <a:ln/>
        </p:spPr>
        <p:txBody>
          <a:bodyPr/>
          <a:lstStyle>
            <a:lvl1pPr>
              <a:defRPr/>
            </a:lvl1pPr>
          </a:lstStyle>
          <a:p>
            <a:pPr>
              <a:defRPr/>
            </a:pPr>
            <a:r>
              <a:rPr lang="tr-TR"/>
              <a:t>www.dersimiz.com</a:t>
            </a:r>
          </a:p>
        </p:txBody>
      </p:sp>
    </p:spTree>
    <p:extLst>
      <p:ext uri="{BB962C8B-B14F-4D97-AF65-F5344CB8AC3E}">
        <p14:creationId xmlns:p14="http://schemas.microsoft.com/office/powerpoint/2010/main" val="16126205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a:t>Asıl başlık stili için tıklatın</a:t>
            </a: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2">
            <a:extLst>
              <a:ext uri="{FF2B5EF4-FFF2-40B4-BE49-F238E27FC236}">
                <a16:creationId xmlns:a16="http://schemas.microsoft.com/office/drawing/2014/main" id="{5FC1DB14-49A1-4CAB-80BF-FC089266CB5E}"/>
              </a:ext>
            </a:extLst>
          </p:cNvPr>
          <p:cNvSpPr>
            <a:spLocks noGrp="1" noChangeArrowheads="1"/>
          </p:cNvSpPr>
          <p:nvPr>
            <p:ph type="dt" sz="half" idx="10"/>
          </p:nvPr>
        </p:nvSpPr>
        <p:spPr>
          <a:ln/>
        </p:spPr>
        <p:txBody>
          <a:bodyPr/>
          <a:lstStyle>
            <a:lvl1pPr>
              <a:defRPr/>
            </a:lvl1pPr>
          </a:lstStyle>
          <a:p>
            <a:pPr>
              <a:defRPr/>
            </a:pPr>
            <a:endParaRPr lang="tr-TR"/>
          </a:p>
        </p:txBody>
      </p:sp>
      <p:sp>
        <p:nvSpPr>
          <p:cNvPr id="5" name="Rectangle 3">
            <a:extLst>
              <a:ext uri="{FF2B5EF4-FFF2-40B4-BE49-F238E27FC236}">
                <a16:creationId xmlns:a16="http://schemas.microsoft.com/office/drawing/2014/main" id="{48B075C5-15AD-41D7-BFAE-4E046C6F1A3B}"/>
              </a:ext>
            </a:extLst>
          </p:cNvPr>
          <p:cNvSpPr>
            <a:spLocks noGrp="1" noChangeArrowheads="1"/>
          </p:cNvSpPr>
          <p:nvPr>
            <p:ph type="sldNum" sz="quarter" idx="11"/>
          </p:nvPr>
        </p:nvSpPr>
        <p:spPr>
          <a:ln/>
        </p:spPr>
        <p:txBody>
          <a:bodyPr/>
          <a:lstStyle>
            <a:lvl1pPr>
              <a:defRPr/>
            </a:lvl1pPr>
          </a:lstStyle>
          <a:p>
            <a:fld id="{D48C946E-E8C7-4A4A-8FFD-D09B4F0AE06B}" type="slidenum">
              <a:rPr lang="tr-TR" altLang="tr-TR"/>
              <a:pPr/>
              <a:t>‹#›</a:t>
            </a:fld>
            <a:endParaRPr lang="tr-TR" altLang="tr-TR"/>
          </a:p>
        </p:txBody>
      </p:sp>
      <p:sp>
        <p:nvSpPr>
          <p:cNvPr id="6" name="Rectangle 14">
            <a:extLst>
              <a:ext uri="{FF2B5EF4-FFF2-40B4-BE49-F238E27FC236}">
                <a16:creationId xmlns:a16="http://schemas.microsoft.com/office/drawing/2014/main" id="{92E30B3F-9B04-4A5C-B7F3-CD18C74606BA}"/>
              </a:ext>
            </a:extLst>
          </p:cNvPr>
          <p:cNvSpPr>
            <a:spLocks noGrp="1" noChangeArrowheads="1"/>
          </p:cNvSpPr>
          <p:nvPr>
            <p:ph type="ftr" sz="quarter" idx="12"/>
          </p:nvPr>
        </p:nvSpPr>
        <p:spPr>
          <a:ln/>
        </p:spPr>
        <p:txBody>
          <a:bodyPr/>
          <a:lstStyle>
            <a:lvl1pPr>
              <a:defRPr/>
            </a:lvl1pPr>
          </a:lstStyle>
          <a:p>
            <a:pPr>
              <a:defRPr/>
            </a:pPr>
            <a:r>
              <a:rPr lang="tr-TR"/>
              <a:t>www.dersimiz.com</a:t>
            </a:r>
          </a:p>
        </p:txBody>
      </p:sp>
    </p:spTree>
    <p:extLst>
      <p:ext uri="{BB962C8B-B14F-4D97-AF65-F5344CB8AC3E}">
        <p14:creationId xmlns:p14="http://schemas.microsoft.com/office/powerpoint/2010/main" val="40469543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İçerik">
    <p:spTree>
      <p:nvGrpSpPr>
        <p:cNvPr id="1" name=""/>
        <p:cNvGrpSpPr/>
        <p:nvPr/>
      </p:nvGrpSpPr>
      <p:grpSpPr>
        <a:xfrm>
          <a:off x="0" y="0"/>
          <a:ext cx="0" cy="0"/>
          <a:chOff x="0" y="0"/>
          <a:chExt cx="0" cy="0"/>
        </a:xfrm>
      </p:grpSpPr>
      <p:sp>
        <p:nvSpPr>
          <p:cNvPr id="2" name="1 İçerik Yer Tutucusu"/>
          <p:cNvSpPr>
            <a:spLocks noGrp="1"/>
          </p:cNvSpPr>
          <p:nvPr>
            <p:ph/>
          </p:nvPr>
        </p:nvSpPr>
        <p:spPr>
          <a:xfrm>
            <a:off x="457200" y="274638"/>
            <a:ext cx="8229600" cy="5851525"/>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3" name="Rectangle 2">
            <a:extLst>
              <a:ext uri="{FF2B5EF4-FFF2-40B4-BE49-F238E27FC236}">
                <a16:creationId xmlns:a16="http://schemas.microsoft.com/office/drawing/2014/main" id="{2B8FEBAC-4A32-4AE6-B283-DDEBE102CCE9}"/>
              </a:ext>
            </a:extLst>
          </p:cNvPr>
          <p:cNvSpPr>
            <a:spLocks noGrp="1" noChangeArrowheads="1"/>
          </p:cNvSpPr>
          <p:nvPr>
            <p:ph type="dt" sz="half" idx="10"/>
          </p:nvPr>
        </p:nvSpPr>
        <p:spPr>
          <a:ln/>
        </p:spPr>
        <p:txBody>
          <a:bodyPr/>
          <a:lstStyle>
            <a:lvl1pPr>
              <a:defRPr/>
            </a:lvl1pPr>
          </a:lstStyle>
          <a:p>
            <a:pPr>
              <a:defRPr/>
            </a:pPr>
            <a:endParaRPr lang="tr-TR"/>
          </a:p>
        </p:txBody>
      </p:sp>
      <p:sp>
        <p:nvSpPr>
          <p:cNvPr id="4" name="Rectangle 3">
            <a:extLst>
              <a:ext uri="{FF2B5EF4-FFF2-40B4-BE49-F238E27FC236}">
                <a16:creationId xmlns:a16="http://schemas.microsoft.com/office/drawing/2014/main" id="{4458CC48-B94B-4ED8-89BD-0E010319E454}"/>
              </a:ext>
            </a:extLst>
          </p:cNvPr>
          <p:cNvSpPr>
            <a:spLocks noGrp="1" noChangeArrowheads="1"/>
          </p:cNvSpPr>
          <p:nvPr>
            <p:ph type="sldNum" sz="quarter" idx="11"/>
          </p:nvPr>
        </p:nvSpPr>
        <p:spPr>
          <a:ln/>
        </p:spPr>
        <p:txBody>
          <a:bodyPr/>
          <a:lstStyle>
            <a:lvl1pPr>
              <a:defRPr/>
            </a:lvl1pPr>
          </a:lstStyle>
          <a:p>
            <a:fld id="{2B4FAB77-7096-4725-B050-6A3B17B28437}" type="slidenum">
              <a:rPr lang="tr-TR" altLang="tr-TR"/>
              <a:pPr/>
              <a:t>‹#›</a:t>
            </a:fld>
            <a:endParaRPr lang="tr-TR" altLang="tr-TR"/>
          </a:p>
        </p:txBody>
      </p:sp>
      <p:sp>
        <p:nvSpPr>
          <p:cNvPr id="5" name="Rectangle 14">
            <a:extLst>
              <a:ext uri="{FF2B5EF4-FFF2-40B4-BE49-F238E27FC236}">
                <a16:creationId xmlns:a16="http://schemas.microsoft.com/office/drawing/2014/main" id="{96CD42CA-C880-43EE-8CA1-7E90AB158E80}"/>
              </a:ext>
            </a:extLst>
          </p:cNvPr>
          <p:cNvSpPr>
            <a:spLocks noGrp="1" noChangeArrowheads="1"/>
          </p:cNvSpPr>
          <p:nvPr>
            <p:ph type="ftr" sz="quarter" idx="12"/>
          </p:nvPr>
        </p:nvSpPr>
        <p:spPr>
          <a:ln/>
        </p:spPr>
        <p:txBody>
          <a:bodyPr/>
          <a:lstStyle>
            <a:lvl1pPr>
              <a:defRPr/>
            </a:lvl1pPr>
          </a:lstStyle>
          <a:p>
            <a:pPr>
              <a:defRPr/>
            </a:pPr>
            <a:r>
              <a:rPr lang="tr-TR"/>
              <a:t>www.dersimiz.com</a:t>
            </a:r>
          </a:p>
        </p:txBody>
      </p:sp>
    </p:spTree>
    <p:extLst>
      <p:ext uri="{BB962C8B-B14F-4D97-AF65-F5344CB8AC3E}">
        <p14:creationId xmlns:p14="http://schemas.microsoft.com/office/powerpoint/2010/main" val="15723315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2">
            <a:extLst>
              <a:ext uri="{FF2B5EF4-FFF2-40B4-BE49-F238E27FC236}">
                <a16:creationId xmlns:a16="http://schemas.microsoft.com/office/drawing/2014/main" id="{50F0B9AB-6A4C-42EA-82A9-BE500BAC12B0}"/>
              </a:ext>
            </a:extLst>
          </p:cNvPr>
          <p:cNvSpPr>
            <a:spLocks noGrp="1" noChangeArrowheads="1"/>
          </p:cNvSpPr>
          <p:nvPr>
            <p:ph type="dt" sz="half" idx="10"/>
          </p:nvPr>
        </p:nvSpPr>
        <p:spPr>
          <a:ln/>
        </p:spPr>
        <p:txBody>
          <a:bodyPr/>
          <a:lstStyle>
            <a:lvl1pPr>
              <a:defRPr/>
            </a:lvl1pPr>
          </a:lstStyle>
          <a:p>
            <a:pPr>
              <a:defRPr/>
            </a:pPr>
            <a:endParaRPr lang="tr-TR"/>
          </a:p>
        </p:txBody>
      </p:sp>
      <p:sp>
        <p:nvSpPr>
          <p:cNvPr id="5" name="Rectangle 3">
            <a:extLst>
              <a:ext uri="{FF2B5EF4-FFF2-40B4-BE49-F238E27FC236}">
                <a16:creationId xmlns:a16="http://schemas.microsoft.com/office/drawing/2014/main" id="{6995EF6B-9B53-4CF3-A66D-08A0DAD94D7D}"/>
              </a:ext>
            </a:extLst>
          </p:cNvPr>
          <p:cNvSpPr>
            <a:spLocks noGrp="1" noChangeArrowheads="1"/>
          </p:cNvSpPr>
          <p:nvPr>
            <p:ph type="sldNum" sz="quarter" idx="11"/>
          </p:nvPr>
        </p:nvSpPr>
        <p:spPr>
          <a:ln/>
        </p:spPr>
        <p:txBody>
          <a:bodyPr/>
          <a:lstStyle>
            <a:lvl1pPr>
              <a:defRPr/>
            </a:lvl1pPr>
          </a:lstStyle>
          <a:p>
            <a:fld id="{3EB7960E-4569-405E-94DA-30A147FAF1D2}" type="slidenum">
              <a:rPr lang="tr-TR" altLang="tr-TR"/>
              <a:pPr/>
              <a:t>‹#›</a:t>
            </a:fld>
            <a:endParaRPr lang="tr-TR" altLang="tr-TR"/>
          </a:p>
        </p:txBody>
      </p:sp>
      <p:sp>
        <p:nvSpPr>
          <p:cNvPr id="6" name="Rectangle 14">
            <a:extLst>
              <a:ext uri="{FF2B5EF4-FFF2-40B4-BE49-F238E27FC236}">
                <a16:creationId xmlns:a16="http://schemas.microsoft.com/office/drawing/2014/main" id="{A1E45851-81DB-4F81-BB0C-6E878BB9ACE1}"/>
              </a:ext>
            </a:extLst>
          </p:cNvPr>
          <p:cNvSpPr>
            <a:spLocks noGrp="1" noChangeArrowheads="1"/>
          </p:cNvSpPr>
          <p:nvPr>
            <p:ph type="ftr" sz="quarter" idx="12"/>
          </p:nvPr>
        </p:nvSpPr>
        <p:spPr>
          <a:ln/>
        </p:spPr>
        <p:txBody>
          <a:bodyPr/>
          <a:lstStyle>
            <a:lvl1pPr>
              <a:defRPr/>
            </a:lvl1pPr>
          </a:lstStyle>
          <a:p>
            <a:pPr>
              <a:defRPr/>
            </a:pPr>
            <a:r>
              <a:rPr lang="tr-TR"/>
              <a:t>www.dersimiz.com</a:t>
            </a:r>
          </a:p>
        </p:txBody>
      </p:sp>
    </p:spTree>
    <p:extLst>
      <p:ext uri="{BB962C8B-B14F-4D97-AF65-F5344CB8AC3E}">
        <p14:creationId xmlns:p14="http://schemas.microsoft.com/office/powerpoint/2010/main" val="12219012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a:t>Asıl metin stillerini düzenlemek için tıklatın</a:t>
            </a:r>
          </a:p>
        </p:txBody>
      </p:sp>
      <p:sp>
        <p:nvSpPr>
          <p:cNvPr id="4" name="Rectangle 2">
            <a:extLst>
              <a:ext uri="{FF2B5EF4-FFF2-40B4-BE49-F238E27FC236}">
                <a16:creationId xmlns:a16="http://schemas.microsoft.com/office/drawing/2014/main" id="{4B21AA9B-D3A9-4387-8352-3FFF7BE06778}"/>
              </a:ext>
            </a:extLst>
          </p:cNvPr>
          <p:cNvSpPr>
            <a:spLocks noGrp="1" noChangeArrowheads="1"/>
          </p:cNvSpPr>
          <p:nvPr>
            <p:ph type="dt" sz="half" idx="10"/>
          </p:nvPr>
        </p:nvSpPr>
        <p:spPr>
          <a:ln/>
        </p:spPr>
        <p:txBody>
          <a:bodyPr/>
          <a:lstStyle>
            <a:lvl1pPr>
              <a:defRPr/>
            </a:lvl1pPr>
          </a:lstStyle>
          <a:p>
            <a:pPr>
              <a:defRPr/>
            </a:pPr>
            <a:endParaRPr lang="tr-TR"/>
          </a:p>
        </p:txBody>
      </p:sp>
      <p:sp>
        <p:nvSpPr>
          <p:cNvPr id="5" name="Rectangle 3">
            <a:extLst>
              <a:ext uri="{FF2B5EF4-FFF2-40B4-BE49-F238E27FC236}">
                <a16:creationId xmlns:a16="http://schemas.microsoft.com/office/drawing/2014/main" id="{F8A16822-FFD3-45E6-86C0-F4F3589AD672}"/>
              </a:ext>
            </a:extLst>
          </p:cNvPr>
          <p:cNvSpPr>
            <a:spLocks noGrp="1" noChangeArrowheads="1"/>
          </p:cNvSpPr>
          <p:nvPr>
            <p:ph type="sldNum" sz="quarter" idx="11"/>
          </p:nvPr>
        </p:nvSpPr>
        <p:spPr>
          <a:ln/>
        </p:spPr>
        <p:txBody>
          <a:bodyPr/>
          <a:lstStyle>
            <a:lvl1pPr>
              <a:defRPr/>
            </a:lvl1pPr>
          </a:lstStyle>
          <a:p>
            <a:fld id="{8C0885F2-1B8E-4EC5-8FA3-73BC255F18AA}" type="slidenum">
              <a:rPr lang="tr-TR" altLang="tr-TR"/>
              <a:pPr/>
              <a:t>‹#›</a:t>
            </a:fld>
            <a:endParaRPr lang="tr-TR" altLang="tr-TR"/>
          </a:p>
        </p:txBody>
      </p:sp>
      <p:sp>
        <p:nvSpPr>
          <p:cNvPr id="6" name="Rectangle 14">
            <a:extLst>
              <a:ext uri="{FF2B5EF4-FFF2-40B4-BE49-F238E27FC236}">
                <a16:creationId xmlns:a16="http://schemas.microsoft.com/office/drawing/2014/main" id="{7962CCD2-1AF2-4A65-BB68-F2C4C655C1AE}"/>
              </a:ext>
            </a:extLst>
          </p:cNvPr>
          <p:cNvSpPr>
            <a:spLocks noGrp="1" noChangeArrowheads="1"/>
          </p:cNvSpPr>
          <p:nvPr>
            <p:ph type="ftr" sz="quarter" idx="12"/>
          </p:nvPr>
        </p:nvSpPr>
        <p:spPr>
          <a:ln/>
        </p:spPr>
        <p:txBody>
          <a:bodyPr/>
          <a:lstStyle>
            <a:lvl1pPr>
              <a:defRPr/>
            </a:lvl1pPr>
          </a:lstStyle>
          <a:p>
            <a:pPr>
              <a:defRPr/>
            </a:pPr>
            <a:r>
              <a:rPr lang="tr-TR"/>
              <a:t>www.dersimiz.com</a:t>
            </a:r>
          </a:p>
        </p:txBody>
      </p:sp>
    </p:spTree>
    <p:extLst>
      <p:ext uri="{BB962C8B-B14F-4D97-AF65-F5344CB8AC3E}">
        <p14:creationId xmlns:p14="http://schemas.microsoft.com/office/powerpoint/2010/main" val="5207505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Rectangle 2">
            <a:extLst>
              <a:ext uri="{FF2B5EF4-FFF2-40B4-BE49-F238E27FC236}">
                <a16:creationId xmlns:a16="http://schemas.microsoft.com/office/drawing/2014/main" id="{5805B25D-4E71-4B60-97A2-A7BECD733999}"/>
              </a:ext>
            </a:extLst>
          </p:cNvPr>
          <p:cNvSpPr>
            <a:spLocks noGrp="1" noChangeArrowheads="1"/>
          </p:cNvSpPr>
          <p:nvPr>
            <p:ph type="dt" sz="half" idx="10"/>
          </p:nvPr>
        </p:nvSpPr>
        <p:spPr>
          <a:ln/>
        </p:spPr>
        <p:txBody>
          <a:bodyPr/>
          <a:lstStyle>
            <a:lvl1pPr>
              <a:defRPr/>
            </a:lvl1pPr>
          </a:lstStyle>
          <a:p>
            <a:pPr>
              <a:defRPr/>
            </a:pPr>
            <a:endParaRPr lang="tr-TR"/>
          </a:p>
        </p:txBody>
      </p:sp>
      <p:sp>
        <p:nvSpPr>
          <p:cNvPr id="6" name="Rectangle 3">
            <a:extLst>
              <a:ext uri="{FF2B5EF4-FFF2-40B4-BE49-F238E27FC236}">
                <a16:creationId xmlns:a16="http://schemas.microsoft.com/office/drawing/2014/main" id="{93ADED46-A11E-42C4-9963-D47B1E69DDA8}"/>
              </a:ext>
            </a:extLst>
          </p:cNvPr>
          <p:cNvSpPr>
            <a:spLocks noGrp="1" noChangeArrowheads="1"/>
          </p:cNvSpPr>
          <p:nvPr>
            <p:ph type="sldNum" sz="quarter" idx="11"/>
          </p:nvPr>
        </p:nvSpPr>
        <p:spPr>
          <a:ln/>
        </p:spPr>
        <p:txBody>
          <a:bodyPr/>
          <a:lstStyle>
            <a:lvl1pPr>
              <a:defRPr/>
            </a:lvl1pPr>
          </a:lstStyle>
          <a:p>
            <a:fld id="{A148D363-706A-4F6F-B0D9-6072A81524DA}" type="slidenum">
              <a:rPr lang="tr-TR" altLang="tr-TR"/>
              <a:pPr/>
              <a:t>‹#›</a:t>
            </a:fld>
            <a:endParaRPr lang="tr-TR" altLang="tr-TR"/>
          </a:p>
        </p:txBody>
      </p:sp>
      <p:sp>
        <p:nvSpPr>
          <p:cNvPr id="7" name="Rectangle 14">
            <a:extLst>
              <a:ext uri="{FF2B5EF4-FFF2-40B4-BE49-F238E27FC236}">
                <a16:creationId xmlns:a16="http://schemas.microsoft.com/office/drawing/2014/main" id="{D86A2B20-8E9E-4466-ADDA-826947557333}"/>
              </a:ext>
            </a:extLst>
          </p:cNvPr>
          <p:cNvSpPr>
            <a:spLocks noGrp="1" noChangeArrowheads="1"/>
          </p:cNvSpPr>
          <p:nvPr>
            <p:ph type="ftr" sz="quarter" idx="12"/>
          </p:nvPr>
        </p:nvSpPr>
        <p:spPr>
          <a:ln/>
        </p:spPr>
        <p:txBody>
          <a:bodyPr/>
          <a:lstStyle>
            <a:lvl1pPr>
              <a:defRPr/>
            </a:lvl1pPr>
          </a:lstStyle>
          <a:p>
            <a:pPr>
              <a:defRPr/>
            </a:pPr>
            <a:r>
              <a:rPr lang="tr-TR"/>
              <a:t>www.dersimiz.com</a:t>
            </a:r>
          </a:p>
        </p:txBody>
      </p:sp>
    </p:spTree>
    <p:extLst>
      <p:ext uri="{BB962C8B-B14F-4D97-AF65-F5344CB8AC3E}">
        <p14:creationId xmlns:p14="http://schemas.microsoft.com/office/powerpoint/2010/main" val="12414810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a:t>Asıl başlık stili için tıklatın</a:t>
            </a: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Rectangle 2">
            <a:extLst>
              <a:ext uri="{FF2B5EF4-FFF2-40B4-BE49-F238E27FC236}">
                <a16:creationId xmlns:a16="http://schemas.microsoft.com/office/drawing/2014/main" id="{E6DA133F-98D7-4E6F-9285-4C4C05B813F7}"/>
              </a:ext>
            </a:extLst>
          </p:cNvPr>
          <p:cNvSpPr>
            <a:spLocks noGrp="1" noChangeArrowheads="1"/>
          </p:cNvSpPr>
          <p:nvPr>
            <p:ph type="dt" sz="half" idx="10"/>
          </p:nvPr>
        </p:nvSpPr>
        <p:spPr>
          <a:ln/>
        </p:spPr>
        <p:txBody>
          <a:bodyPr/>
          <a:lstStyle>
            <a:lvl1pPr>
              <a:defRPr/>
            </a:lvl1pPr>
          </a:lstStyle>
          <a:p>
            <a:pPr>
              <a:defRPr/>
            </a:pPr>
            <a:endParaRPr lang="tr-TR"/>
          </a:p>
        </p:txBody>
      </p:sp>
      <p:sp>
        <p:nvSpPr>
          <p:cNvPr id="8" name="Rectangle 3">
            <a:extLst>
              <a:ext uri="{FF2B5EF4-FFF2-40B4-BE49-F238E27FC236}">
                <a16:creationId xmlns:a16="http://schemas.microsoft.com/office/drawing/2014/main" id="{15F1C622-FFF0-47D3-A9A3-9F15DAF03015}"/>
              </a:ext>
            </a:extLst>
          </p:cNvPr>
          <p:cNvSpPr>
            <a:spLocks noGrp="1" noChangeArrowheads="1"/>
          </p:cNvSpPr>
          <p:nvPr>
            <p:ph type="sldNum" sz="quarter" idx="11"/>
          </p:nvPr>
        </p:nvSpPr>
        <p:spPr>
          <a:ln/>
        </p:spPr>
        <p:txBody>
          <a:bodyPr/>
          <a:lstStyle>
            <a:lvl1pPr>
              <a:defRPr/>
            </a:lvl1pPr>
          </a:lstStyle>
          <a:p>
            <a:fld id="{2A09EFBC-D2E6-4BD7-A8D4-9F1A4DCADAD7}" type="slidenum">
              <a:rPr lang="tr-TR" altLang="tr-TR"/>
              <a:pPr/>
              <a:t>‹#›</a:t>
            </a:fld>
            <a:endParaRPr lang="tr-TR" altLang="tr-TR"/>
          </a:p>
        </p:txBody>
      </p:sp>
      <p:sp>
        <p:nvSpPr>
          <p:cNvPr id="9" name="Rectangle 14">
            <a:extLst>
              <a:ext uri="{FF2B5EF4-FFF2-40B4-BE49-F238E27FC236}">
                <a16:creationId xmlns:a16="http://schemas.microsoft.com/office/drawing/2014/main" id="{D96C5135-7907-42B7-9889-FFC9B0559B00}"/>
              </a:ext>
            </a:extLst>
          </p:cNvPr>
          <p:cNvSpPr>
            <a:spLocks noGrp="1" noChangeArrowheads="1"/>
          </p:cNvSpPr>
          <p:nvPr>
            <p:ph type="ftr" sz="quarter" idx="12"/>
          </p:nvPr>
        </p:nvSpPr>
        <p:spPr>
          <a:ln/>
        </p:spPr>
        <p:txBody>
          <a:bodyPr/>
          <a:lstStyle>
            <a:lvl1pPr>
              <a:defRPr/>
            </a:lvl1pPr>
          </a:lstStyle>
          <a:p>
            <a:pPr>
              <a:defRPr/>
            </a:pPr>
            <a:r>
              <a:rPr lang="tr-TR"/>
              <a:t>www.dersimiz.com</a:t>
            </a:r>
          </a:p>
        </p:txBody>
      </p:sp>
    </p:spTree>
    <p:extLst>
      <p:ext uri="{BB962C8B-B14F-4D97-AF65-F5344CB8AC3E}">
        <p14:creationId xmlns:p14="http://schemas.microsoft.com/office/powerpoint/2010/main" val="9831205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Rectangle 2">
            <a:extLst>
              <a:ext uri="{FF2B5EF4-FFF2-40B4-BE49-F238E27FC236}">
                <a16:creationId xmlns:a16="http://schemas.microsoft.com/office/drawing/2014/main" id="{351CA2AB-96A8-4200-BD1D-68AC07F68705}"/>
              </a:ext>
            </a:extLst>
          </p:cNvPr>
          <p:cNvSpPr>
            <a:spLocks noGrp="1" noChangeArrowheads="1"/>
          </p:cNvSpPr>
          <p:nvPr>
            <p:ph type="dt" sz="half" idx="10"/>
          </p:nvPr>
        </p:nvSpPr>
        <p:spPr>
          <a:ln/>
        </p:spPr>
        <p:txBody>
          <a:bodyPr/>
          <a:lstStyle>
            <a:lvl1pPr>
              <a:defRPr/>
            </a:lvl1pPr>
          </a:lstStyle>
          <a:p>
            <a:pPr>
              <a:defRPr/>
            </a:pPr>
            <a:endParaRPr lang="tr-TR"/>
          </a:p>
        </p:txBody>
      </p:sp>
      <p:sp>
        <p:nvSpPr>
          <p:cNvPr id="4" name="Rectangle 3">
            <a:extLst>
              <a:ext uri="{FF2B5EF4-FFF2-40B4-BE49-F238E27FC236}">
                <a16:creationId xmlns:a16="http://schemas.microsoft.com/office/drawing/2014/main" id="{22D54682-904F-4F6D-BAC0-4FBC749095B3}"/>
              </a:ext>
            </a:extLst>
          </p:cNvPr>
          <p:cNvSpPr>
            <a:spLocks noGrp="1" noChangeArrowheads="1"/>
          </p:cNvSpPr>
          <p:nvPr>
            <p:ph type="sldNum" sz="quarter" idx="11"/>
          </p:nvPr>
        </p:nvSpPr>
        <p:spPr>
          <a:ln/>
        </p:spPr>
        <p:txBody>
          <a:bodyPr/>
          <a:lstStyle>
            <a:lvl1pPr>
              <a:defRPr/>
            </a:lvl1pPr>
          </a:lstStyle>
          <a:p>
            <a:fld id="{8E7CAA03-D4C2-41EB-BED5-6A983078D35F}" type="slidenum">
              <a:rPr lang="tr-TR" altLang="tr-TR"/>
              <a:pPr/>
              <a:t>‹#›</a:t>
            </a:fld>
            <a:endParaRPr lang="tr-TR" altLang="tr-TR"/>
          </a:p>
        </p:txBody>
      </p:sp>
      <p:sp>
        <p:nvSpPr>
          <p:cNvPr id="5" name="Rectangle 14">
            <a:extLst>
              <a:ext uri="{FF2B5EF4-FFF2-40B4-BE49-F238E27FC236}">
                <a16:creationId xmlns:a16="http://schemas.microsoft.com/office/drawing/2014/main" id="{64138DEA-9D69-4697-8CC9-C7CADCA47FDD}"/>
              </a:ext>
            </a:extLst>
          </p:cNvPr>
          <p:cNvSpPr>
            <a:spLocks noGrp="1" noChangeArrowheads="1"/>
          </p:cNvSpPr>
          <p:nvPr>
            <p:ph type="ftr" sz="quarter" idx="12"/>
          </p:nvPr>
        </p:nvSpPr>
        <p:spPr>
          <a:ln/>
        </p:spPr>
        <p:txBody>
          <a:bodyPr/>
          <a:lstStyle>
            <a:lvl1pPr>
              <a:defRPr/>
            </a:lvl1pPr>
          </a:lstStyle>
          <a:p>
            <a:pPr>
              <a:defRPr/>
            </a:pPr>
            <a:r>
              <a:rPr lang="tr-TR"/>
              <a:t>www.dersimiz.com</a:t>
            </a:r>
          </a:p>
        </p:txBody>
      </p:sp>
    </p:spTree>
    <p:extLst>
      <p:ext uri="{BB962C8B-B14F-4D97-AF65-F5344CB8AC3E}">
        <p14:creationId xmlns:p14="http://schemas.microsoft.com/office/powerpoint/2010/main" val="24523881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95CE0A30-C7A4-4D82-B0E1-CD3B6E4F96C0}"/>
              </a:ext>
            </a:extLst>
          </p:cNvPr>
          <p:cNvSpPr>
            <a:spLocks noGrp="1" noChangeArrowheads="1"/>
          </p:cNvSpPr>
          <p:nvPr>
            <p:ph type="dt" sz="half" idx="10"/>
          </p:nvPr>
        </p:nvSpPr>
        <p:spPr>
          <a:ln/>
        </p:spPr>
        <p:txBody>
          <a:bodyPr/>
          <a:lstStyle>
            <a:lvl1pPr>
              <a:defRPr/>
            </a:lvl1pPr>
          </a:lstStyle>
          <a:p>
            <a:pPr>
              <a:defRPr/>
            </a:pPr>
            <a:endParaRPr lang="tr-TR"/>
          </a:p>
        </p:txBody>
      </p:sp>
      <p:sp>
        <p:nvSpPr>
          <p:cNvPr id="3" name="Rectangle 3">
            <a:extLst>
              <a:ext uri="{FF2B5EF4-FFF2-40B4-BE49-F238E27FC236}">
                <a16:creationId xmlns:a16="http://schemas.microsoft.com/office/drawing/2014/main" id="{64DE4D61-1FCB-4CCA-8861-D42A8367034B}"/>
              </a:ext>
            </a:extLst>
          </p:cNvPr>
          <p:cNvSpPr>
            <a:spLocks noGrp="1" noChangeArrowheads="1"/>
          </p:cNvSpPr>
          <p:nvPr>
            <p:ph type="sldNum" sz="quarter" idx="11"/>
          </p:nvPr>
        </p:nvSpPr>
        <p:spPr>
          <a:ln/>
        </p:spPr>
        <p:txBody>
          <a:bodyPr/>
          <a:lstStyle>
            <a:lvl1pPr>
              <a:defRPr/>
            </a:lvl1pPr>
          </a:lstStyle>
          <a:p>
            <a:fld id="{B8E28FC0-6543-475B-A63C-A7D8D84E887F}" type="slidenum">
              <a:rPr lang="tr-TR" altLang="tr-TR"/>
              <a:pPr/>
              <a:t>‹#›</a:t>
            </a:fld>
            <a:endParaRPr lang="tr-TR" altLang="tr-TR"/>
          </a:p>
        </p:txBody>
      </p:sp>
      <p:sp>
        <p:nvSpPr>
          <p:cNvPr id="4" name="Rectangle 14">
            <a:extLst>
              <a:ext uri="{FF2B5EF4-FFF2-40B4-BE49-F238E27FC236}">
                <a16:creationId xmlns:a16="http://schemas.microsoft.com/office/drawing/2014/main" id="{59FBC47F-2BCB-4389-827F-C4839D2E8060}"/>
              </a:ext>
            </a:extLst>
          </p:cNvPr>
          <p:cNvSpPr>
            <a:spLocks noGrp="1" noChangeArrowheads="1"/>
          </p:cNvSpPr>
          <p:nvPr>
            <p:ph type="ftr" sz="quarter" idx="12"/>
          </p:nvPr>
        </p:nvSpPr>
        <p:spPr>
          <a:ln/>
        </p:spPr>
        <p:txBody>
          <a:bodyPr/>
          <a:lstStyle>
            <a:lvl1pPr>
              <a:defRPr/>
            </a:lvl1pPr>
          </a:lstStyle>
          <a:p>
            <a:pPr>
              <a:defRPr/>
            </a:pPr>
            <a:r>
              <a:rPr lang="tr-TR"/>
              <a:t>www.dersimiz.com</a:t>
            </a:r>
          </a:p>
        </p:txBody>
      </p:sp>
    </p:spTree>
    <p:extLst>
      <p:ext uri="{BB962C8B-B14F-4D97-AF65-F5344CB8AC3E}">
        <p14:creationId xmlns:p14="http://schemas.microsoft.com/office/powerpoint/2010/main" val="32853961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Rectangle 2">
            <a:extLst>
              <a:ext uri="{FF2B5EF4-FFF2-40B4-BE49-F238E27FC236}">
                <a16:creationId xmlns:a16="http://schemas.microsoft.com/office/drawing/2014/main" id="{4B72951C-56F3-4181-A92C-501F32896255}"/>
              </a:ext>
            </a:extLst>
          </p:cNvPr>
          <p:cNvSpPr>
            <a:spLocks noGrp="1" noChangeArrowheads="1"/>
          </p:cNvSpPr>
          <p:nvPr>
            <p:ph type="dt" sz="half" idx="10"/>
          </p:nvPr>
        </p:nvSpPr>
        <p:spPr>
          <a:ln/>
        </p:spPr>
        <p:txBody>
          <a:bodyPr/>
          <a:lstStyle>
            <a:lvl1pPr>
              <a:defRPr/>
            </a:lvl1pPr>
          </a:lstStyle>
          <a:p>
            <a:pPr>
              <a:defRPr/>
            </a:pPr>
            <a:endParaRPr lang="tr-TR"/>
          </a:p>
        </p:txBody>
      </p:sp>
      <p:sp>
        <p:nvSpPr>
          <p:cNvPr id="6" name="Rectangle 3">
            <a:extLst>
              <a:ext uri="{FF2B5EF4-FFF2-40B4-BE49-F238E27FC236}">
                <a16:creationId xmlns:a16="http://schemas.microsoft.com/office/drawing/2014/main" id="{8E20DDBC-DE44-4E0E-B319-D8BDE0FC5E30}"/>
              </a:ext>
            </a:extLst>
          </p:cNvPr>
          <p:cNvSpPr>
            <a:spLocks noGrp="1" noChangeArrowheads="1"/>
          </p:cNvSpPr>
          <p:nvPr>
            <p:ph type="sldNum" sz="quarter" idx="11"/>
          </p:nvPr>
        </p:nvSpPr>
        <p:spPr>
          <a:ln/>
        </p:spPr>
        <p:txBody>
          <a:bodyPr/>
          <a:lstStyle>
            <a:lvl1pPr>
              <a:defRPr/>
            </a:lvl1pPr>
          </a:lstStyle>
          <a:p>
            <a:fld id="{5E070ED1-793D-4600-8495-BCE910D5344E}" type="slidenum">
              <a:rPr lang="tr-TR" altLang="tr-TR"/>
              <a:pPr/>
              <a:t>‹#›</a:t>
            </a:fld>
            <a:endParaRPr lang="tr-TR" altLang="tr-TR"/>
          </a:p>
        </p:txBody>
      </p:sp>
      <p:sp>
        <p:nvSpPr>
          <p:cNvPr id="7" name="Rectangle 14">
            <a:extLst>
              <a:ext uri="{FF2B5EF4-FFF2-40B4-BE49-F238E27FC236}">
                <a16:creationId xmlns:a16="http://schemas.microsoft.com/office/drawing/2014/main" id="{6634A3E9-3975-4B42-BA4C-C6E29C402BDC}"/>
              </a:ext>
            </a:extLst>
          </p:cNvPr>
          <p:cNvSpPr>
            <a:spLocks noGrp="1" noChangeArrowheads="1"/>
          </p:cNvSpPr>
          <p:nvPr>
            <p:ph type="ftr" sz="quarter" idx="12"/>
          </p:nvPr>
        </p:nvSpPr>
        <p:spPr>
          <a:ln/>
        </p:spPr>
        <p:txBody>
          <a:bodyPr/>
          <a:lstStyle>
            <a:lvl1pPr>
              <a:defRPr/>
            </a:lvl1pPr>
          </a:lstStyle>
          <a:p>
            <a:pPr>
              <a:defRPr/>
            </a:pPr>
            <a:r>
              <a:rPr lang="tr-TR"/>
              <a:t>www.dersimiz.com</a:t>
            </a:r>
          </a:p>
        </p:txBody>
      </p:sp>
    </p:spTree>
    <p:extLst>
      <p:ext uri="{BB962C8B-B14F-4D97-AF65-F5344CB8AC3E}">
        <p14:creationId xmlns:p14="http://schemas.microsoft.com/office/powerpoint/2010/main" val="39570847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Rectangle 2">
            <a:extLst>
              <a:ext uri="{FF2B5EF4-FFF2-40B4-BE49-F238E27FC236}">
                <a16:creationId xmlns:a16="http://schemas.microsoft.com/office/drawing/2014/main" id="{6F0B43E9-7E0B-4229-8FEE-4008D5915CC1}"/>
              </a:ext>
            </a:extLst>
          </p:cNvPr>
          <p:cNvSpPr>
            <a:spLocks noGrp="1" noChangeArrowheads="1"/>
          </p:cNvSpPr>
          <p:nvPr>
            <p:ph type="dt" sz="half" idx="10"/>
          </p:nvPr>
        </p:nvSpPr>
        <p:spPr>
          <a:ln/>
        </p:spPr>
        <p:txBody>
          <a:bodyPr/>
          <a:lstStyle>
            <a:lvl1pPr>
              <a:defRPr/>
            </a:lvl1pPr>
          </a:lstStyle>
          <a:p>
            <a:pPr>
              <a:defRPr/>
            </a:pPr>
            <a:endParaRPr lang="tr-TR"/>
          </a:p>
        </p:txBody>
      </p:sp>
      <p:sp>
        <p:nvSpPr>
          <p:cNvPr id="6" name="Rectangle 3">
            <a:extLst>
              <a:ext uri="{FF2B5EF4-FFF2-40B4-BE49-F238E27FC236}">
                <a16:creationId xmlns:a16="http://schemas.microsoft.com/office/drawing/2014/main" id="{C5E3950B-3751-4280-B977-7C094BD33CBA}"/>
              </a:ext>
            </a:extLst>
          </p:cNvPr>
          <p:cNvSpPr>
            <a:spLocks noGrp="1" noChangeArrowheads="1"/>
          </p:cNvSpPr>
          <p:nvPr>
            <p:ph type="sldNum" sz="quarter" idx="11"/>
          </p:nvPr>
        </p:nvSpPr>
        <p:spPr>
          <a:ln/>
        </p:spPr>
        <p:txBody>
          <a:bodyPr/>
          <a:lstStyle>
            <a:lvl1pPr>
              <a:defRPr/>
            </a:lvl1pPr>
          </a:lstStyle>
          <a:p>
            <a:fld id="{FC59DB8C-0F8F-4E8E-B27A-D5E214B6C097}" type="slidenum">
              <a:rPr lang="tr-TR" altLang="tr-TR"/>
              <a:pPr/>
              <a:t>‹#›</a:t>
            </a:fld>
            <a:endParaRPr lang="tr-TR" altLang="tr-TR"/>
          </a:p>
        </p:txBody>
      </p:sp>
      <p:sp>
        <p:nvSpPr>
          <p:cNvPr id="7" name="Rectangle 14">
            <a:extLst>
              <a:ext uri="{FF2B5EF4-FFF2-40B4-BE49-F238E27FC236}">
                <a16:creationId xmlns:a16="http://schemas.microsoft.com/office/drawing/2014/main" id="{ABAFA5BE-979E-4E09-B035-4C6B0D7402C1}"/>
              </a:ext>
            </a:extLst>
          </p:cNvPr>
          <p:cNvSpPr>
            <a:spLocks noGrp="1" noChangeArrowheads="1"/>
          </p:cNvSpPr>
          <p:nvPr>
            <p:ph type="ftr" sz="quarter" idx="12"/>
          </p:nvPr>
        </p:nvSpPr>
        <p:spPr>
          <a:ln/>
        </p:spPr>
        <p:txBody>
          <a:bodyPr/>
          <a:lstStyle>
            <a:lvl1pPr>
              <a:defRPr/>
            </a:lvl1pPr>
          </a:lstStyle>
          <a:p>
            <a:pPr>
              <a:defRPr/>
            </a:pPr>
            <a:r>
              <a:rPr lang="tr-TR"/>
              <a:t>www.dersimiz.com</a:t>
            </a:r>
          </a:p>
        </p:txBody>
      </p:sp>
    </p:spTree>
    <p:extLst>
      <p:ext uri="{BB962C8B-B14F-4D97-AF65-F5344CB8AC3E}">
        <p14:creationId xmlns:p14="http://schemas.microsoft.com/office/powerpoint/2010/main" val="41652458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8658" name="Rectangle 2">
            <a:extLst>
              <a:ext uri="{FF2B5EF4-FFF2-40B4-BE49-F238E27FC236}">
                <a16:creationId xmlns:a16="http://schemas.microsoft.com/office/drawing/2014/main" id="{E7BC531E-4906-4D8E-B816-9EC0252F7427}"/>
              </a:ext>
            </a:extLst>
          </p:cNvPr>
          <p:cNvSpPr>
            <a:spLocks noGrp="1" noChangeArrowheads="1"/>
          </p:cNvSpPr>
          <p:nvPr>
            <p:ph type="dt" sz="half" idx="2"/>
          </p:nvPr>
        </p:nvSpPr>
        <p:spPr bwMode="auto">
          <a:xfrm>
            <a:off x="457200" y="625157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atin typeface="Arial" charset="0"/>
              </a:defRPr>
            </a:lvl1pPr>
          </a:lstStyle>
          <a:p>
            <a:pPr>
              <a:defRPr/>
            </a:pPr>
            <a:endParaRPr lang="tr-TR"/>
          </a:p>
        </p:txBody>
      </p:sp>
      <p:sp>
        <p:nvSpPr>
          <p:cNvPr id="198659" name="Rectangle 3">
            <a:extLst>
              <a:ext uri="{FF2B5EF4-FFF2-40B4-BE49-F238E27FC236}">
                <a16:creationId xmlns:a16="http://schemas.microsoft.com/office/drawing/2014/main" id="{0D0AF1E5-9BA2-435E-8ADD-93CE13085013}"/>
              </a:ext>
            </a:extLst>
          </p:cNvPr>
          <p:cNvSpPr>
            <a:spLocks noGrp="1" noChangeArrowheads="1"/>
          </p:cNvSpPr>
          <p:nvPr>
            <p:ph type="sldNum" sz="quarter" idx="4"/>
          </p:nvPr>
        </p:nvSpPr>
        <p:spPr bwMode="auto">
          <a:xfrm>
            <a:off x="6553200" y="624840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anose="020B0604020202020204" pitchFamily="34" charset="0"/>
              </a:defRPr>
            </a:lvl1pPr>
          </a:lstStyle>
          <a:p>
            <a:fld id="{A857728A-0CD7-475F-A53C-F87754FAD82A}" type="slidenum">
              <a:rPr lang="tr-TR" altLang="tr-TR"/>
              <a:pPr/>
              <a:t>‹#›</a:t>
            </a:fld>
            <a:endParaRPr lang="tr-TR" altLang="tr-TR"/>
          </a:p>
        </p:txBody>
      </p:sp>
      <p:grpSp>
        <p:nvGrpSpPr>
          <p:cNvPr id="1028" name="Group 4">
            <a:extLst>
              <a:ext uri="{FF2B5EF4-FFF2-40B4-BE49-F238E27FC236}">
                <a16:creationId xmlns:a16="http://schemas.microsoft.com/office/drawing/2014/main" id="{A86D1AB5-8586-4BF5-A2EE-0747DA80F920}"/>
              </a:ext>
            </a:extLst>
          </p:cNvPr>
          <p:cNvGrpSpPr>
            <a:grpSpLocks/>
          </p:cNvGrpSpPr>
          <p:nvPr/>
        </p:nvGrpSpPr>
        <p:grpSpPr bwMode="auto">
          <a:xfrm>
            <a:off x="0" y="0"/>
            <a:ext cx="9140825" cy="6850063"/>
            <a:chOff x="0" y="0"/>
            <a:chExt cx="5758" cy="4315"/>
          </a:xfrm>
        </p:grpSpPr>
        <p:grpSp>
          <p:nvGrpSpPr>
            <p:cNvPr id="1032" name="Group 5">
              <a:extLst>
                <a:ext uri="{FF2B5EF4-FFF2-40B4-BE49-F238E27FC236}">
                  <a16:creationId xmlns:a16="http://schemas.microsoft.com/office/drawing/2014/main" id="{63917097-1E98-4618-9327-311B98367E9F}"/>
                </a:ext>
              </a:extLst>
            </p:cNvPr>
            <p:cNvGrpSpPr>
              <a:grpSpLocks/>
            </p:cNvGrpSpPr>
            <p:nvPr userDrawn="1"/>
          </p:nvGrpSpPr>
          <p:grpSpPr bwMode="auto">
            <a:xfrm>
              <a:off x="1728" y="2230"/>
              <a:ext cx="4027" cy="2085"/>
              <a:chOff x="1728" y="2230"/>
              <a:chExt cx="4027" cy="2085"/>
            </a:xfrm>
          </p:grpSpPr>
          <p:sp>
            <p:nvSpPr>
              <p:cNvPr id="198662" name="Freeform 6">
                <a:extLst>
                  <a:ext uri="{FF2B5EF4-FFF2-40B4-BE49-F238E27FC236}">
                    <a16:creationId xmlns:a16="http://schemas.microsoft.com/office/drawing/2014/main" id="{0EE759F3-0B26-45A3-8B89-3B6DFF4956B3}"/>
                  </a:ext>
                </a:extLst>
              </p:cNvPr>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defRPr/>
                </a:pPr>
                <a:endParaRPr lang="tr-TR"/>
              </a:p>
            </p:txBody>
          </p:sp>
          <p:sp>
            <p:nvSpPr>
              <p:cNvPr id="198663" name="Freeform 7">
                <a:extLst>
                  <a:ext uri="{FF2B5EF4-FFF2-40B4-BE49-F238E27FC236}">
                    <a16:creationId xmlns:a16="http://schemas.microsoft.com/office/drawing/2014/main" id="{C3BDCA5B-B5DF-4274-90CE-BF7E026DC8BB}"/>
                  </a:ext>
                </a:extLst>
              </p:cNvPr>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defRPr/>
                </a:pPr>
                <a:endParaRPr lang="tr-TR"/>
              </a:p>
            </p:txBody>
          </p:sp>
          <p:sp>
            <p:nvSpPr>
              <p:cNvPr id="198664" name="Freeform 8">
                <a:extLst>
                  <a:ext uri="{FF2B5EF4-FFF2-40B4-BE49-F238E27FC236}">
                    <a16:creationId xmlns:a16="http://schemas.microsoft.com/office/drawing/2014/main" id="{6758A133-7E59-4B47-8FC1-F4A09CE5FDB3}"/>
                  </a:ext>
                </a:extLst>
              </p:cNvPr>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defRPr/>
                </a:pPr>
                <a:endParaRPr lang="tr-TR"/>
              </a:p>
            </p:txBody>
          </p:sp>
          <p:sp>
            <p:nvSpPr>
              <p:cNvPr id="198665" name="Freeform 9">
                <a:extLst>
                  <a:ext uri="{FF2B5EF4-FFF2-40B4-BE49-F238E27FC236}">
                    <a16:creationId xmlns:a16="http://schemas.microsoft.com/office/drawing/2014/main" id="{42584D98-62C0-43EF-9435-054425A608C9}"/>
                  </a:ext>
                </a:extLst>
              </p:cNvPr>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a:defRPr/>
                </a:pPr>
                <a:endParaRPr lang="tr-TR"/>
              </a:p>
            </p:txBody>
          </p:sp>
          <p:sp>
            <p:nvSpPr>
              <p:cNvPr id="198666" name="Freeform 10">
                <a:extLst>
                  <a:ext uri="{FF2B5EF4-FFF2-40B4-BE49-F238E27FC236}">
                    <a16:creationId xmlns:a16="http://schemas.microsoft.com/office/drawing/2014/main" id="{DB8ED2BD-1088-4204-9AE0-B2AFF9AE8C81}"/>
                  </a:ext>
                </a:extLst>
              </p:cNvPr>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defRPr/>
                </a:pPr>
                <a:endParaRPr lang="tr-TR"/>
              </a:p>
            </p:txBody>
          </p:sp>
        </p:grpSp>
        <p:sp>
          <p:nvSpPr>
            <p:cNvPr id="198667" name="Freeform 11">
              <a:extLst>
                <a:ext uri="{FF2B5EF4-FFF2-40B4-BE49-F238E27FC236}">
                  <a16:creationId xmlns:a16="http://schemas.microsoft.com/office/drawing/2014/main" id="{0371DF4F-2D4F-410B-85CE-F4930098773E}"/>
                </a:ext>
              </a:extLst>
            </p:cNvPr>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tr-TR"/>
            </a:p>
          </p:txBody>
        </p:sp>
        <p:sp>
          <p:nvSpPr>
            <p:cNvPr id="198668" name="Freeform 12">
              <a:extLst>
                <a:ext uri="{FF2B5EF4-FFF2-40B4-BE49-F238E27FC236}">
                  <a16:creationId xmlns:a16="http://schemas.microsoft.com/office/drawing/2014/main" id="{7E3142FD-DD20-46C1-AFF5-1449C0C1F599}"/>
                </a:ext>
              </a:extLst>
            </p:cNvPr>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tr-TR"/>
            </a:p>
          </p:txBody>
        </p:sp>
      </p:grpSp>
      <p:sp>
        <p:nvSpPr>
          <p:cNvPr id="198669" name="Rectangle 13">
            <a:extLst>
              <a:ext uri="{FF2B5EF4-FFF2-40B4-BE49-F238E27FC236}">
                <a16:creationId xmlns:a16="http://schemas.microsoft.com/office/drawing/2014/main" id="{5B3F8041-B46A-4BF2-95D9-E8A8FF09E89F}"/>
              </a:ext>
            </a:extLst>
          </p:cNvPr>
          <p:cNvSpPr>
            <a:spLocks noGrp="1" noRot="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tr-TR"/>
              <a:t>Asıl başlık stili için tıklatın</a:t>
            </a:r>
          </a:p>
        </p:txBody>
      </p:sp>
      <p:sp>
        <p:nvSpPr>
          <p:cNvPr id="198670" name="Rectangle 14">
            <a:extLst>
              <a:ext uri="{FF2B5EF4-FFF2-40B4-BE49-F238E27FC236}">
                <a16:creationId xmlns:a16="http://schemas.microsoft.com/office/drawing/2014/main" id="{48B5A0DC-2908-40FE-A7BB-C9194A67FEDD}"/>
              </a:ext>
            </a:extLst>
          </p:cNvPr>
          <p:cNvSpPr>
            <a:spLocks noGrp="1" noChangeArrowheads="1"/>
          </p:cNvSpPr>
          <p:nvPr>
            <p:ph type="ftr" sz="quarter" idx="3"/>
          </p:nvPr>
        </p:nvSpPr>
        <p:spPr bwMode="auto">
          <a:xfrm>
            <a:off x="3124200" y="6248400"/>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latin typeface="Arial" charset="0"/>
              </a:defRPr>
            </a:lvl1pPr>
          </a:lstStyle>
          <a:p>
            <a:pPr>
              <a:defRPr/>
            </a:pPr>
            <a:r>
              <a:rPr lang="tr-TR"/>
              <a:t>www.dersimiz.com</a:t>
            </a:r>
          </a:p>
        </p:txBody>
      </p:sp>
      <p:sp>
        <p:nvSpPr>
          <p:cNvPr id="198671" name="Rectangle 15">
            <a:extLst>
              <a:ext uri="{FF2B5EF4-FFF2-40B4-BE49-F238E27FC236}">
                <a16:creationId xmlns:a16="http://schemas.microsoft.com/office/drawing/2014/main" id="{AB7A3C1C-A96A-449E-9005-09FA31C5F056}"/>
              </a:ext>
            </a:extLst>
          </p:cNvPr>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Tree>
  </p:cSld>
  <p:clrMap bg1="dk2" tx1="lt1" bg2="dk1" tx2="lt2" accent1="accent1" accent2="accent2" accent3="accent3" accent4="accent4" accent5="accent5" accent6="accent6" hlink="hlink" folHlink="folHlink"/>
  <p:sldLayoutIdLst>
    <p:sldLayoutId id="2147483802" r:id="rId1"/>
    <p:sldLayoutId id="2147483791" r:id="rId2"/>
    <p:sldLayoutId id="2147483792" r:id="rId3"/>
    <p:sldLayoutId id="2147483793" r:id="rId4"/>
    <p:sldLayoutId id="2147483794" r:id="rId5"/>
    <p:sldLayoutId id="2147483795" r:id="rId6"/>
    <p:sldLayoutId id="2147483796" r:id="rId7"/>
    <p:sldLayoutId id="2147483797" r:id="rId8"/>
    <p:sldLayoutId id="2147483798" r:id="rId9"/>
    <p:sldLayoutId id="2147483799" r:id="rId10"/>
    <p:sldLayoutId id="2147483800" r:id="rId11"/>
    <p:sldLayoutId id="2147483801" r:id="rId12"/>
  </p:sldLayoutIdLst>
  <p:hf sldNum="0" hdr="0" dt="0"/>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p:titleStyle>
    <p:body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audio" Target="file:///C:\Documents%20and%20Settings\goodmanx\Desktop\vb.wav"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www.dersimiz.co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2.xml"/><Relationship Id="rId1" Type="http://schemas.openxmlformats.org/officeDocument/2006/relationships/audio" Target="file:///C:\Documents%20and%20Settings\goodmanx\Belgelerim\slayt%20ata\&#199;ANAKKALE%20-ehitlerine%20(Fon%20m&#252;zi-i).mp3" TargetMode="Externa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376EB284-ADDF-45A2-AD2F-7491375BDECE}"/>
              </a:ext>
            </a:extLst>
          </p:cNvPr>
          <p:cNvSpPr>
            <a:spLocks noGrp="1" noRot="1" noChangeArrowheads="1"/>
          </p:cNvSpPr>
          <p:nvPr>
            <p:ph type="title"/>
          </p:nvPr>
        </p:nvSpPr>
        <p:spPr/>
        <p:txBody>
          <a:bodyPr/>
          <a:lstStyle/>
          <a:p>
            <a:pPr eaLnBrk="1" hangingPunct="1">
              <a:defRPr/>
            </a:pPr>
            <a:r>
              <a:rPr lang="tr-TR" dirty="0">
                <a:solidFill>
                  <a:srgbClr val="A50021"/>
                </a:solidFill>
              </a:rPr>
              <a:t>ATATÜRK’ÜN HAYATI</a:t>
            </a:r>
          </a:p>
        </p:txBody>
      </p:sp>
      <p:sp>
        <p:nvSpPr>
          <p:cNvPr id="44037" name="Rectangle 5">
            <a:extLst>
              <a:ext uri="{FF2B5EF4-FFF2-40B4-BE49-F238E27FC236}">
                <a16:creationId xmlns:a16="http://schemas.microsoft.com/office/drawing/2014/main" id="{59F48A7D-F713-47F8-A51F-59017213A305}"/>
              </a:ext>
            </a:extLst>
          </p:cNvPr>
          <p:cNvSpPr>
            <a:spLocks noGrp="1" noChangeArrowheads="1"/>
          </p:cNvSpPr>
          <p:nvPr>
            <p:ph type="body" idx="1"/>
          </p:nvPr>
        </p:nvSpPr>
        <p:spPr/>
        <p:txBody>
          <a:bodyPr/>
          <a:lstStyle/>
          <a:p>
            <a:pPr eaLnBrk="1" hangingPunct="1">
              <a:buFont typeface="Wingdings" panose="05000000000000000000" pitchFamily="2" charset="2"/>
              <a:buNone/>
              <a:defRPr/>
            </a:pPr>
            <a:r>
              <a:rPr lang="tr-TR"/>
              <a:t>   </a:t>
            </a:r>
            <a:r>
              <a:rPr lang="tr-TR">
                <a:solidFill>
                  <a:srgbClr val="A50021"/>
                </a:solidFill>
              </a:rPr>
              <a:t> </a:t>
            </a:r>
            <a:r>
              <a:rPr lang="tr-TR" sz="4000">
                <a:solidFill>
                  <a:srgbClr val="A50021"/>
                </a:solidFill>
              </a:rPr>
              <a:t>İçindekiler</a:t>
            </a:r>
            <a:r>
              <a:rPr lang="tr-TR" sz="4000"/>
              <a:t> </a:t>
            </a:r>
            <a:r>
              <a:rPr lang="tr-TR" sz="4000">
                <a:solidFill>
                  <a:srgbClr val="A50021"/>
                </a:solidFill>
              </a:rPr>
              <a:t>;</a:t>
            </a:r>
          </a:p>
          <a:p>
            <a:pPr eaLnBrk="1" hangingPunct="1">
              <a:buFont typeface="Wingdings" panose="05000000000000000000" pitchFamily="2" charset="2"/>
              <a:buNone/>
              <a:defRPr/>
            </a:pPr>
            <a:r>
              <a:rPr lang="tr-TR">
                <a:solidFill>
                  <a:srgbClr val="A50021"/>
                </a:solidFill>
              </a:rPr>
              <a:t> *</a:t>
            </a:r>
            <a:r>
              <a:rPr lang="tr-TR">
                <a:solidFill>
                  <a:srgbClr val="FF9933"/>
                </a:solidFill>
              </a:rPr>
              <a:t>Atatürk’ün Okul Yılları</a:t>
            </a:r>
          </a:p>
          <a:p>
            <a:pPr eaLnBrk="1" hangingPunct="1">
              <a:buFont typeface="Wingdings" panose="05000000000000000000" pitchFamily="2" charset="2"/>
              <a:buNone/>
              <a:defRPr/>
            </a:pPr>
            <a:r>
              <a:rPr lang="tr-TR">
                <a:solidFill>
                  <a:srgbClr val="A50021"/>
                </a:solidFill>
              </a:rPr>
              <a:t> *</a:t>
            </a:r>
            <a:r>
              <a:rPr lang="tr-TR">
                <a:solidFill>
                  <a:srgbClr val="FF9933"/>
                </a:solidFill>
              </a:rPr>
              <a:t>Atatürk Askerlik Yılları</a:t>
            </a:r>
          </a:p>
          <a:p>
            <a:pPr eaLnBrk="1" hangingPunct="1">
              <a:buFont typeface="Wingdings" panose="05000000000000000000" pitchFamily="2" charset="2"/>
              <a:buNone/>
              <a:defRPr/>
            </a:pPr>
            <a:r>
              <a:rPr lang="tr-TR">
                <a:solidFill>
                  <a:srgbClr val="A50021"/>
                </a:solidFill>
              </a:rPr>
              <a:t> *</a:t>
            </a:r>
            <a:r>
              <a:rPr lang="tr-TR">
                <a:solidFill>
                  <a:srgbClr val="FF9933"/>
                </a:solidFill>
              </a:rPr>
              <a:t>Kurtuluş Savaşı Ve Cumhuriyet Yılları</a:t>
            </a:r>
          </a:p>
          <a:p>
            <a:pPr eaLnBrk="1" hangingPunct="1">
              <a:buFont typeface="Wingdings" panose="05000000000000000000" pitchFamily="2" charset="2"/>
              <a:buNone/>
              <a:defRPr/>
            </a:pPr>
            <a:r>
              <a:rPr lang="tr-TR">
                <a:solidFill>
                  <a:srgbClr val="A50021"/>
                </a:solidFill>
              </a:rPr>
              <a:t> *</a:t>
            </a:r>
            <a:r>
              <a:rPr lang="tr-TR">
                <a:solidFill>
                  <a:srgbClr val="FF9933"/>
                </a:solidFill>
              </a:rPr>
              <a:t>Özel Yaşamı</a:t>
            </a:r>
            <a:r>
              <a:rPr lang="tr-TR">
                <a:solidFill>
                  <a:srgbClr val="A50021"/>
                </a:solidFill>
              </a:rPr>
              <a:t> </a:t>
            </a:r>
          </a:p>
          <a:p>
            <a:pPr eaLnBrk="1" hangingPunct="1">
              <a:buFont typeface="Wingdings" panose="05000000000000000000" pitchFamily="2" charset="2"/>
              <a:buNone/>
              <a:defRPr/>
            </a:pPr>
            <a:r>
              <a:rPr lang="tr-TR">
                <a:solidFill>
                  <a:srgbClr val="A50021"/>
                </a:solidFill>
              </a:rPr>
              <a:t> *</a:t>
            </a:r>
            <a:r>
              <a:rPr lang="tr-TR">
                <a:solidFill>
                  <a:srgbClr val="FF9933"/>
                </a:solidFill>
              </a:rPr>
              <a:t>Son Yılları </a:t>
            </a:r>
          </a:p>
          <a:p>
            <a:pPr eaLnBrk="1" hangingPunct="1">
              <a:buFont typeface="Wingdings" panose="05000000000000000000" pitchFamily="2" charset="2"/>
              <a:buNone/>
              <a:defRPr/>
            </a:pPr>
            <a:r>
              <a:rPr lang="tr-TR">
                <a:solidFill>
                  <a:srgbClr val="FF9933"/>
                </a:solidFill>
              </a:rPr>
              <a:t> </a:t>
            </a:r>
            <a:r>
              <a:rPr lang="tr-TR">
                <a:solidFill>
                  <a:srgbClr val="A50021"/>
                </a:solidFill>
              </a:rPr>
              <a:t>*</a:t>
            </a:r>
            <a:r>
              <a:rPr lang="tr-TR">
                <a:solidFill>
                  <a:srgbClr val="FF9933"/>
                </a:solidFill>
              </a:rPr>
              <a:t>Ölümü</a:t>
            </a:r>
            <a:r>
              <a:rPr lang="tr-TR">
                <a:solidFill>
                  <a:srgbClr val="A50021"/>
                </a:solidFill>
              </a:rPr>
              <a:t> </a:t>
            </a:r>
          </a:p>
        </p:txBody>
      </p:sp>
      <p:pic>
        <p:nvPicPr>
          <p:cNvPr id="44045" name="vb.wav">
            <a:hlinkClick r:id="" action="ppaction://media"/>
            <a:extLst>
              <a:ext uri="{FF2B5EF4-FFF2-40B4-BE49-F238E27FC236}">
                <a16:creationId xmlns:a16="http://schemas.microsoft.com/office/drawing/2014/main" id="{8BF5F9E2-B9A1-4450-A472-8560E619BF11}"/>
              </a:ext>
            </a:extLst>
          </p:cNvPr>
          <p:cNvPicPr>
            <a:picLocks noRot="1" noChangeAspect="1" noChangeArrowheads="1"/>
          </p:cNvPicPr>
          <p:nvPr>
            <a:audioFile r:link="rId1"/>
          </p:nvPr>
        </p:nvPicPr>
        <p:blipFill>
          <a:blip r:embed="rId3">
            <a:extLst>
              <a:ext uri="{28A0092B-C50C-407E-A947-70E740481C1C}">
                <a14:useLocalDpi xmlns:a14="http://schemas.microsoft.com/office/drawing/2010/main" val="0"/>
              </a:ext>
            </a:extLst>
          </a:blip>
          <a:srcRect/>
          <a:stretch>
            <a:fillRect/>
          </a:stretch>
        </p:blipFill>
        <p:spPr bwMode="auto">
          <a:xfrm>
            <a:off x="611188" y="54927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6 Altbilgi Yer Tutucusu">
            <a:extLst>
              <a:ext uri="{FF2B5EF4-FFF2-40B4-BE49-F238E27FC236}">
                <a16:creationId xmlns:a16="http://schemas.microsoft.com/office/drawing/2014/main" id="{6F5891E9-FE0B-4756-84D9-7E161F54D032}"/>
              </a:ext>
            </a:extLst>
          </p:cNvPr>
          <p:cNvSpPr>
            <a:spLocks noGrp="1"/>
          </p:cNvSpPr>
          <p:nvPr>
            <p:ph type="ftr"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r>
              <a:rPr lang="tr-TR" altLang="tr-TR">
                <a:latin typeface="Arial" panose="020B0604020202020204" pitchFamily="34" charset="0"/>
              </a:rPr>
              <a:t>www.dersimiz.com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4250" fill="hold"/>
                                        <p:tgtEl>
                                          <p:spTgt spid="4404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4045"/>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a:extLst>
              <a:ext uri="{FF2B5EF4-FFF2-40B4-BE49-F238E27FC236}">
                <a16:creationId xmlns:a16="http://schemas.microsoft.com/office/drawing/2014/main" id="{00E9808C-6CED-459B-A3C3-D182DACBA64C}"/>
              </a:ext>
            </a:extLst>
          </p:cNvPr>
          <p:cNvSpPr>
            <a:spLocks noGrp="1" noRot="1" noChangeArrowheads="1"/>
          </p:cNvSpPr>
          <p:nvPr>
            <p:ph type="title"/>
          </p:nvPr>
        </p:nvSpPr>
        <p:spPr/>
        <p:txBody>
          <a:bodyPr/>
          <a:lstStyle/>
          <a:p>
            <a:pPr eaLnBrk="1" hangingPunct="1">
              <a:defRPr/>
            </a:pPr>
            <a:endParaRPr lang="tr-TR"/>
          </a:p>
        </p:txBody>
      </p:sp>
      <p:sp>
        <p:nvSpPr>
          <p:cNvPr id="146435" name="Rectangle 3">
            <a:extLst>
              <a:ext uri="{FF2B5EF4-FFF2-40B4-BE49-F238E27FC236}">
                <a16:creationId xmlns:a16="http://schemas.microsoft.com/office/drawing/2014/main" id="{3B04C809-82B6-4E44-ABFD-80270C34EB79}"/>
              </a:ext>
            </a:extLst>
          </p:cNvPr>
          <p:cNvSpPr>
            <a:spLocks noGrp="1" noChangeArrowheads="1"/>
          </p:cNvSpPr>
          <p:nvPr>
            <p:ph type="body" idx="1"/>
          </p:nvPr>
        </p:nvSpPr>
        <p:spPr/>
        <p:txBody>
          <a:bodyPr/>
          <a:lstStyle/>
          <a:p>
            <a:pPr eaLnBrk="1" hangingPunct="1">
              <a:defRPr/>
            </a:pPr>
            <a:endParaRPr lang="tr-TR"/>
          </a:p>
        </p:txBody>
      </p:sp>
      <p:pic>
        <p:nvPicPr>
          <p:cNvPr id="12292" name="Picture 5" descr="18je5">
            <a:extLst>
              <a:ext uri="{FF2B5EF4-FFF2-40B4-BE49-F238E27FC236}">
                <a16:creationId xmlns:a16="http://schemas.microsoft.com/office/drawing/2014/main" id="{A196EDF8-3574-4232-8041-22887F10FA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51950" cy="702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6 Altbilgi Yer Tutucusu">
            <a:extLst>
              <a:ext uri="{FF2B5EF4-FFF2-40B4-BE49-F238E27FC236}">
                <a16:creationId xmlns:a16="http://schemas.microsoft.com/office/drawing/2014/main" id="{8F05F241-3E6B-4E72-8FC1-D9A78B22E638}"/>
              </a:ext>
            </a:extLst>
          </p:cNvPr>
          <p:cNvSpPr>
            <a:spLocks noGrp="1"/>
          </p:cNvSpPr>
          <p:nvPr>
            <p:ph type="ftr"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r>
              <a:rPr lang="tr-TR" altLang="tr-TR">
                <a:latin typeface="Arial" panose="020B0604020202020204" pitchFamily="34" charset="0"/>
              </a:rPr>
              <a:t>www.dersimiz.com</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9" name="Rectangle 3">
            <a:extLst>
              <a:ext uri="{FF2B5EF4-FFF2-40B4-BE49-F238E27FC236}">
                <a16:creationId xmlns:a16="http://schemas.microsoft.com/office/drawing/2014/main" id="{1CF3F0A2-A9EB-4E03-A25D-FB4A5DA66AE3}"/>
              </a:ext>
            </a:extLst>
          </p:cNvPr>
          <p:cNvSpPr>
            <a:spLocks noGrp="1" noChangeArrowheads="1"/>
          </p:cNvSpPr>
          <p:nvPr>
            <p:ph type="body" idx="1"/>
          </p:nvPr>
        </p:nvSpPr>
        <p:spPr>
          <a:xfrm>
            <a:off x="457200" y="333375"/>
            <a:ext cx="8229600" cy="5832475"/>
          </a:xfrm>
        </p:spPr>
        <p:txBody>
          <a:bodyPr/>
          <a:lstStyle/>
          <a:p>
            <a:pPr eaLnBrk="1" hangingPunct="1">
              <a:lnSpc>
                <a:spcPct val="80000"/>
              </a:lnSpc>
              <a:buFont typeface="Wingdings" panose="05000000000000000000" pitchFamily="2" charset="2"/>
              <a:buNone/>
              <a:defRPr/>
            </a:pPr>
            <a:r>
              <a:rPr lang="tr-TR" sz="2400">
                <a:solidFill>
                  <a:srgbClr val="FF9933"/>
                </a:solidFill>
              </a:rPr>
              <a:t>Kurtuluş Savaşı Ve Cumhuriyet Yılları</a:t>
            </a:r>
          </a:p>
          <a:p>
            <a:pPr eaLnBrk="1" hangingPunct="1">
              <a:lnSpc>
                <a:spcPct val="80000"/>
              </a:lnSpc>
              <a:buFont typeface="Wingdings" panose="05000000000000000000" pitchFamily="2" charset="2"/>
              <a:buNone/>
              <a:defRPr/>
            </a:pPr>
            <a:r>
              <a:rPr lang="tr-TR" sz="2400">
                <a:solidFill>
                  <a:srgbClr val="FF9933"/>
                </a:solidFill>
              </a:rPr>
              <a:t>       </a:t>
            </a:r>
            <a:r>
              <a:rPr lang="tr-TR" sz="1800"/>
              <a:t>22 Haziran 1919 yılında Amasya Genelgesi’ni yayımladı. 23 Temmuz-7 Ağustos 1919 tarihleri arasında Erzurum, 4-11 Eylül 1919 tarihleri arasında da Sivas Kongresi’ni toplayarak vatanın kurtuluşu için takip edilmesi gereken yolun belirlenmesini sağladı.</a:t>
            </a:r>
          </a:p>
          <a:p>
            <a:pPr eaLnBrk="1" hangingPunct="1">
              <a:lnSpc>
                <a:spcPct val="80000"/>
              </a:lnSpc>
              <a:buFont typeface="Wingdings" panose="05000000000000000000" pitchFamily="2" charset="2"/>
              <a:buNone/>
              <a:defRPr/>
            </a:pPr>
            <a:endParaRPr lang="tr-TR" sz="1800"/>
          </a:p>
          <a:p>
            <a:pPr eaLnBrk="1" hangingPunct="1">
              <a:lnSpc>
                <a:spcPct val="80000"/>
              </a:lnSpc>
              <a:buFont typeface="Wingdings" panose="05000000000000000000" pitchFamily="2" charset="2"/>
              <a:buNone/>
              <a:defRPr/>
            </a:pPr>
            <a:r>
              <a:rPr lang="tr-TR" sz="1800"/>
              <a:t>      23 Nisan 1920’de TBMM’nin açılmasının hemen ardından, 24 Nisan 1920’de Meclis ve Hükümet Başkanlığına seçildi.</a:t>
            </a:r>
          </a:p>
          <a:p>
            <a:pPr eaLnBrk="1" hangingPunct="1">
              <a:lnSpc>
                <a:spcPct val="80000"/>
              </a:lnSpc>
              <a:buFont typeface="Wingdings" panose="05000000000000000000" pitchFamily="2" charset="2"/>
              <a:buNone/>
              <a:defRPr/>
            </a:pPr>
            <a:r>
              <a:rPr lang="tr-TR" sz="1800"/>
              <a:t>      Mustafa Kemal, 23 Ağustos-12 Eylül 1921 tarihleri arasında yapılan Sakarya Savaşı’nı ve 30 Ağustos 1922’de düşmanın tamamen yurttan atıldığı Büyük Taarruz’u bizzat yöneterek Türk milletinin bağımsızlık mücadelesini kazanmasını sağlamıştır.</a:t>
            </a:r>
          </a:p>
          <a:p>
            <a:pPr eaLnBrk="1" hangingPunct="1">
              <a:lnSpc>
                <a:spcPct val="80000"/>
              </a:lnSpc>
              <a:buFont typeface="Wingdings" panose="05000000000000000000" pitchFamily="2" charset="2"/>
              <a:buNone/>
              <a:defRPr/>
            </a:pPr>
            <a:endParaRPr lang="tr-TR" sz="1800"/>
          </a:p>
          <a:p>
            <a:pPr eaLnBrk="1" hangingPunct="1">
              <a:lnSpc>
                <a:spcPct val="80000"/>
              </a:lnSpc>
              <a:buFont typeface="Wingdings" panose="05000000000000000000" pitchFamily="2" charset="2"/>
              <a:buNone/>
              <a:defRPr/>
            </a:pPr>
            <a:r>
              <a:rPr lang="tr-TR" sz="1800"/>
              <a:t>      Sakarya Zaferinden sonra Türkiye Büyük Millet Meclisi 19 Eylül 1921’de Mustafa Kemal’e Mareşal rütbesi ile Gazi ünvanı verdi. 24 Temmuz 1923’te imzalanan Lozan Antlaşması ile de Kurtuluş Savaşı sona ermiş oldu.</a:t>
            </a:r>
          </a:p>
          <a:p>
            <a:pPr eaLnBrk="1" hangingPunct="1">
              <a:lnSpc>
                <a:spcPct val="80000"/>
              </a:lnSpc>
              <a:buFont typeface="Wingdings" panose="05000000000000000000" pitchFamily="2" charset="2"/>
              <a:buNone/>
              <a:defRPr/>
            </a:pPr>
            <a:endParaRPr lang="tr-TR" sz="1800"/>
          </a:p>
          <a:p>
            <a:pPr eaLnBrk="1" hangingPunct="1">
              <a:lnSpc>
                <a:spcPct val="80000"/>
              </a:lnSpc>
              <a:buFont typeface="Wingdings" panose="05000000000000000000" pitchFamily="2" charset="2"/>
              <a:buNone/>
              <a:defRPr/>
            </a:pPr>
            <a:r>
              <a:rPr lang="tr-TR" sz="1800"/>
              <a:t>      Mustafa Kemal, 13 Ağustos 1923 tarihinde TBMM Başkanlığına tekrar seçildi. 29 Ekim 1923’te Cumhuriyet ilan edildi ve oybirliği ile Türkiye Cumhuriyeti’nin ilk Cumhurbaşkanı oldu. TBMM, Mustafa Kemal Paşa’yı 1927 ve 1931 yıllarında da Cumhurbaşkanı olarak seçti.</a:t>
            </a:r>
          </a:p>
        </p:txBody>
      </p:sp>
      <p:sp>
        <p:nvSpPr>
          <p:cNvPr id="13315" name="4 Altbilgi Yer Tutucusu">
            <a:extLst>
              <a:ext uri="{FF2B5EF4-FFF2-40B4-BE49-F238E27FC236}">
                <a16:creationId xmlns:a16="http://schemas.microsoft.com/office/drawing/2014/main" id="{FBB7561F-B39A-41DE-BF29-1F8394F1CC94}"/>
              </a:ext>
            </a:extLst>
          </p:cNvPr>
          <p:cNvSpPr>
            <a:spLocks noGrp="1"/>
          </p:cNvSpPr>
          <p:nvPr>
            <p:ph type="ftr"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r>
              <a:rPr lang="tr-TR" altLang="tr-TR">
                <a:latin typeface="Arial" panose="020B0604020202020204" pitchFamily="34" charset="0"/>
              </a:rPr>
              <a:t>www.dersimiz.com</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3" name="Rectangle 3">
            <a:extLst>
              <a:ext uri="{FF2B5EF4-FFF2-40B4-BE49-F238E27FC236}">
                <a16:creationId xmlns:a16="http://schemas.microsoft.com/office/drawing/2014/main" id="{108C1825-4194-4B22-8F03-F66136482FA5}"/>
              </a:ext>
            </a:extLst>
          </p:cNvPr>
          <p:cNvSpPr>
            <a:spLocks noGrp="1" noChangeArrowheads="1"/>
          </p:cNvSpPr>
          <p:nvPr>
            <p:ph type="body" idx="1"/>
          </p:nvPr>
        </p:nvSpPr>
        <p:spPr>
          <a:xfrm>
            <a:off x="457200" y="476250"/>
            <a:ext cx="8229600" cy="5649913"/>
          </a:xfrm>
        </p:spPr>
        <p:txBody>
          <a:bodyPr/>
          <a:lstStyle/>
          <a:p>
            <a:pPr eaLnBrk="1" hangingPunct="1">
              <a:buFont typeface="Wingdings" panose="05000000000000000000" pitchFamily="2" charset="2"/>
              <a:buNone/>
              <a:defRPr/>
            </a:pPr>
            <a:r>
              <a:rPr lang="tr-TR"/>
              <a:t>       24 Kasım 1934’de Soyadı Kanunu gereği TBMM’nce Mustafa Kemal’e “Atatürk” soyadı verildi. 1935 yılında Meclis, Atatürk’ü dördüncü kez yeniden Cumhurbaşkanı olarak seçti.</a:t>
            </a:r>
          </a:p>
          <a:p>
            <a:pPr eaLnBrk="1" hangingPunct="1">
              <a:buFont typeface="Wingdings" panose="05000000000000000000" pitchFamily="2" charset="2"/>
              <a:buNone/>
              <a:defRPr/>
            </a:pPr>
            <a:endParaRPr lang="tr-TR"/>
          </a:p>
          <a:p>
            <a:pPr eaLnBrk="1" hangingPunct="1">
              <a:buFont typeface="Wingdings" panose="05000000000000000000" pitchFamily="2" charset="2"/>
              <a:buNone/>
              <a:defRPr/>
            </a:pPr>
            <a:r>
              <a:rPr lang="tr-TR"/>
              <a:t>    Atatürk, yeni kurulmuş olan Türkiye Cumhuriyeti’ni çağdaşlaştırmak adına siyasal, toplumsal, hukuk, ekonomik, eğitim ve kültür alanında birçok devrimler gerçekleştirdi.</a:t>
            </a:r>
          </a:p>
        </p:txBody>
      </p:sp>
      <p:sp>
        <p:nvSpPr>
          <p:cNvPr id="14339" name="4 Altbilgi Yer Tutucusu">
            <a:extLst>
              <a:ext uri="{FF2B5EF4-FFF2-40B4-BE49-F238E27FC236}">
                <a16:creationId xmlns:a16="http://schemas.microsoft.com/office/drawing/2014/main" id="{4A0FF3F0-377A-4EC2-B612-F5EFF175AEC3}"/>
              </a:ext>
            </a:extLst>
          </p:cNvPr>
          <p:cNvSpPr>
            <a:spLocks noGrp="1"/>
          </p:cNvSpPr>
          <p:nvPr>
            <p:ph type="ftr"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r>
              <a:rPr lang="tr-TR" altLang="tr-TR">
                <a:latin typeface="Arial" panose="020B0604020202020204" pitchFamily="34" charset="0"/>
              </a:rPr>
              <a:t>www.dersimiz.com</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a:extLst>
              <a:ext uri="{FF2B5EF4-FFF2-40B4-BE49-F238E27FC236}">
                <a16:creationId xmlns:a16="http://schemas.microsoft.com/office/drawing/2014/main" id="{C35F1E10-3A87-4B9A-ACA3-41B6E91173EB}"/>
              </a:ext>
            </a:extLst>
          </p:cNvPr>
          <p:cNvSpPr>
            <a:spLocks noGrp="1" noRot="1" noChangeArrowheads="1"/>
          </p:cNvSpPr>
          <p:nvPr>
            <p:ph type="title"/>
          </p:nvPr>
        </p:nvSpPr>
        <p:spPr/>
        <p:txBody>
          <a:bodyPr/>
          <a:lstStyle/>
          <a:p>
            <a:pPr eaLnBrk="1" hangingPunct="1">
              <a:defRPr/>
            </a:pPr>
            <a:endParaRPr lang="tr-TR"/>
          </a:p>
        </p:txBody>
      </p:sp>
      <p:sp>
        <p:nvSpPr>
          <p:cNvPr id="149507" name="Rectangle 3">
            <a:extLst>
              <a:ext uri="{FF2B5EF4-FFF2-40B4-BE49-F238E27FC236}">
                <a16:creationId xmlns:a16="http://schemas.microsoft.com/office/drawing/2014/main" id="{EEE30CAA-FF57-4771-B119-B04A1CF27874}"/>
              </a:ext>
            </a:extLst>
          </p:cNvPr>
          <p:cNvSpPr>
            <a:spLocks noGrp="1" noChangeArrowheads="1"/>
          </p:cNvSpPr>
          <p:nvPr>
            <p:ph type="body" idx="1"/>
          </p:nvPr>
        </p:nvSpPr>
        <p:spPr/>
        <p:txBody>
          <a:bodyPr/>
          <a:lstStyle/>
          <a:p>
            <a:pPr eaLnBrk="1" hangingPunct="1">
              <a:defRPr/>
            </a:pPr>
            <a:endParaRPr lang="tr-TR"/>
          </a:p>
        </p:txBody>
      </p:sp>
      <p:pic>
        <p:nvPicPr>
          <p:cNvPr id="15364" name="Picture 5" descr="ANd9GcRbdjBu6pc694vCQWv7w0UrRfNmzvi52W0Z0I4NIAx9Tp2NwD76RA">
            <a:extLst>
              <a:ext uri="{FF2B5EF4-FFF2-40B4-BE49-F238E27FC236}">
                <a16:creationId xmlns:a16="http://schemas.microsoft.com/office/drawing/2014/main" id="{AE6F205F-A353-4023-A0E5-51F75FC3CA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467850" cy="710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6 Altbilgi Yer Tutucusu">
            <a:extLst>
              <a:ext uri="{FF2B5EF4-FFF2-40B4-BE49-F238E27FC236}">
                <a16:creationId xmlns:a16="http://schemas.microsoft.com/office/drawing/2014/main" id="{A682D298-B834-48F6-B618-B7E4F1AF0D10}"/>
              </a:ext>
            </a:extLst>
          </p:cNvPr>
          <p:cNvSpPr>
            <a:spLocks noGrp="1"/>
          </p:cNvSpPr>
          <p:nvPr>
            <p:ph type="ftr"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r>
              <a:rPr lang="tr-TR" altLang="tr-TR">
                <a:latin typeface="Arial" panose="020B0604020202020204" pitchFamily="34" charset="0"/>
              </a:rPr>
              <a:t>www.dersimiz.com</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a:extLst>
              <a:ext uri="{FF2B5EF4-FFF2-40B4-BE49-F238E27FC236}">
                <a16:creationId xmlns:a16="http://schemas.microsoft.com/office/drawing/2014/main" id="{990A2FAE-1754-4BCF-95FC-17F5537E799A}"/>
              </a:ext>
            </a:extLst>
          </p:cNvPr>
          <p:cNvSpPr>
            <a:spLocks noGrp="1" noRot="1" noChangeArrowheads="1"/>
          </p:cNvSpPr>
          <p:nvPr>
            <p:ph type="title"/>
          </p:nvPr>
        </p:nvSpPr>
        <p:spPr/>
        <p:txBody>
          <a:bodyPr/>
          <a:lstStyle/>
          <a:p>
            <a:pPr eaLnBrk="1" hangingPunct="1">
              <a:defRPr/>
            </a:pPr>
            <a:endParaRPr lang="tr-TR"/>
          </a:p>
        </p:txBody>
      </p:sp>
      <p:sp>
        <p:nvSpPr>
          <p:cNvPr id="150531" name="Rectangle 3">
            <a:extLst>
              <a:ext uri="{FF2B5EF4-FFF2-40B4-BE49-F238E27FC236}">
                <a16:creationId xmlns:a16="http://schemas.microsoft.com/office/drawing/2014/main" id="{578AC502-F099-4410-AD4F-5D5F94AA688A}"/>
              </a:ext>
            </a:extLst>
          </p:cNvPr>
          <p:cNvSpPr>
            <a:spLocks noGrp="1" noChangeArrowheads="1"/>
          </p:cNvSpPr>
          <p:nvPr>
            <p:ph type="body" idx="1"/>
          </p:nvPr>
        </p:nvSpPr>
        <p:spPr/>
        <p:txBody>
          <a:bodyPr/>
          <a:lstStyle/>
          <a:p>
            <a:pPr eaLnBrk="1" hangingPunct="1">
              <a:defRPr/>
            </a:pPr>
            <a:endParaRPr lang="tr-TR"/>
          </a:p>
        </p:txBody>
      </p:sp>
      <p:pic>
        <p:nvPicPr>
          <p:cNvPr id="16388" name="Picture 5" descr="cumhuriyet-tarihinin-en-k-sa-h-k-me">
            <a:extLst>
              <a:ext uri="{FF2B5EF4-FFF2-40B4-BE49-F238E27FC236}">
                <a16:creationId xmlns:a16="http://schemas.microsoft.com/office/drawing/2014/main" id="{2385C033-77A6-465B-B6AC-AF9A943FC6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1438"/>
            <a:ext cx="9575800" cy="7029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9" name="6 Altbilgi Yer Tutucusu">
            <a:extLst>
              <a:ext uri="{FF2B5EF4-FFF2-40B4-BE49-F238E27FC236}">
                <a16:creationId xmlns:a16="http://schemas.microsoft.com/office/drawing/2014/main" id="{B49C2CE4-9919-434E-A331-5D179C561498}"/>
              </a:ext>
            </a:extLst>
          </p:cNvPr>
          <p:cNvSpPr>
            <a:spLocks noGrp="1"/>
          </p:cNvSpPr>
          <p:nvPr>
            <p:ph type="ftr"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r>
              <a:rPr lang="tr-TR" altLang="tr-TR">
                <a:latin typeface="Arial" panose="020B0604020202020204" pitchFamily="34" charset="0"/>
              </a:rPr>
              <a:t>www.dersimiz.com</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5" name="Rectangle 3">
            <a:extLst>
              <a:ext uri="{FF2B5EF4-FFF2-40B4-BE49-F238E27FC236}">
                <a16:creationId xmlns:a16="http://schemas.microsoft.com/office/drawing/2014/main" id="{C07CF20F-85D7-4240-99A9-DFBAF9999A4D}"/>
              </a:ext>
            </a:extLst>
          </p:cNvPr>
          <p:cNvSpPr>
            <a:spLocks noGrp="1" noChangeArrowheads="1"/>
          </p:cNvSpPr>
          <p:nvPr>
            <p:ph type="body" idx="1"/>
          </p:nvPr>
        </p:nvSpPr>
        <p:spPr>
          <a:xfrm>
            <a:off x="457200" y="333375"/>
            <a:ext cx="8229600" cy="5792788"/>
          </a:xfrm>
        </p:spPr>
        <p:txBody>
          <a:bodyPr/>
          <a:lstStyle/>
          <a:p>
            <a:pPr eaLnBrk="1" hangingPunct="1">
              <a:lnSpc>
                <a:spcPct val="80000"/>
              </a:lnSpc>
              <a:buFont typeface="Wingdings" panose="05000000000000000000" pitchFamily="2" charset="2"/>
              <a:buNone/>
              <a:defRPr/>
            </a:pPr>
            <a:r>
              <a:rPr lang="tr-TR">
                <a:solidFill>
                  <a:srgbClr val="FF9933"/>
                </a:solidFill>
              </a:rPr>
              <a:t>   Özel Yaşamı</a:t>
            </a:r>
            <a:r>
              <a:rPr lang="tr-TR" sz="2400">
                <a:solidFill>
                  <a:srgbClr val="A50021"/>
                </a:solidFill>
              </a:rPr>
              <a:t> </a:t>
            </a:r>
          </a:p>
          <a:p>
            <a:pPr eaLnBrk="1" hangingPunct="1">
              <a:lnSpc>
                <a:spcPct val="80000"/>
              </a:lnSpc>
              <a:buFont typeface="Wingdings" panose="05000000000000000000" pitchFamily="2" charset="2"/>
              <a:buNone/>
              <a:defRPr/>
            </a:pPr>
            <a:r>
              <a:rPr lang="tr-TR" sz="2400">
                <a:solidFill>
                  <a:srgbClr val="A50021"/>
                </a:solidFill>
              </a:rPr>
              <a:t>           </a:t>
            </a:r>
            <a:r>
              <a:rPr lang="tr-TR" sz="2400"/>
              <a:t>923 yılında Latife Hanım’la evlendi. Bu evlilik 5 Ağustos 1925 tarihine dek sürdü. Afet, Sabiha, Fikriye, Ülkü, Nebile, Rukiye, Zehra adlı kızları ve Mustafa adlı çobanı manevi evlat edindi. İhsan ve Abdurrahim adlı çocukları da himayesi altına alarak yaşayanlarına iyi bir gelecek hazırladı. Mirasından manevi evlatlarına, kız kardeşine, Türk Dil ve Tarih Kurumlarına pay ayırdı. Çiftliklerini Hazine’ye bıraktı.</a:t>
            </a:r>
          </a:p>
          <a:p>
            <a:pPr eaLnBrk="1" hangingPunct="1">
              <a:lnSpc>
                <a:spcPct val="80000"/>
              </a:lnSpc>
              <a:buFont typeface="Wingdings" panose="05000000000000000000" pitchFamily="2" charset="2"/>
              <a:buNone/>
              <a:defRPr/>
            </a:pPr>
            <a:endParaRPr lang="tr-TR" sz="2400"/>
          </a:p>
          <a:p>
            <a:pPr eaLnBrk="1" hangingPunct="1">
              <a:lnSpc>
                <a:spcPct val="80000"/>
              </a:lnSpc>
              <a:buFont typeface="Wingdings" panose="05000000000000000000" pitchFamily="2" charset="2"/>
              <a:buNone/>
              <a:defRPr/>
            </a:pPr>
            <a:r>
              <a:rPr lang="tr-TR" sz="2400"/>
              <a:t>         Atatürk, kitap okumayı, müzik dinlemeyi, yüzmeyi, ata binmeyi ve dans etmeyi çok severdi. Bütün spor dalları ile ilgilenir, güreşe de özel bir ilgi duyardı. Tavla oynamaktan büyük keyif alırdı. Akşam yemeklerine devlet adamlarını, bilim adamlarını, sanatçıları ve önemli kişileri davet ederek devlet meseleleri hakkında sohbet ederdi. Doğayı çok sever, temiz ve düzenli giyinmeye özen gösterirdi. Almanca ve Fransızca biliyordu.</a:t>
            </a:r>
          </a:p>
        </p:txBody>
      </p:sp>
      <p:sp>
        <p:nvSpPr>
          <p:cNvPr id="17411" name="4 Altbilgi Yer Tutucusu">
            <a:extLst>
              <a:ext uri="{FF2B5EF4-FFF2-40B4-BE49-F238E27FC236}">
                <a16:creationId xmlns:a16="http://schemas.microsoft.com/office/drawing/2014/main" id="{1EA80EA9-652C-42CC-8D7E-79FE205A7279}"/>
              </a:ext>
            </a:extLst>
          </p:cNvPr>
          <p:cNvSpPr>
            <a:spLocks noGrp="1"/>
          </p:cNvSpPr>
          <p:nvPr>
            <p:ph type="ftr"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r>
              <a:rPr lang="tr-TR" altLang="tr-TR">
                <a:latin typeface="Arial" panose="020B0604020202020204" pitchFamily="34" charset="0"/>
              </a:rPr>
              <a:t>www.dersimiz.com</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3" name="Rectangle 3">
            <a:extLst>
              <a:ext uri="{FF2B5EF4-FFF2-40B4-BE49-F238E27FC236}">
                <a16:creationId xmlns:a16="http://schemas.microsoft.com/office/drawing/2014/main" id="{845D2629-603D-4A9F-B0EA-3611403F7EAA}"/>
              </a:ext>
            </a:extLst>
          </p:cNvPr>
          <p:cNvSpPr>
            <a:spLocks noGrp="1" noChangeArrowheads="1"/>
          </p:cNvSpPr>
          <p:nvPr>
            <p:ph type="body" idx="1"/>
          </p:nvPr>
        </p:nvSpPr>
        <p:spPr>
          <a:xfrm>
            <a:off x="457200" y="476250"/>
            <a:ext cx="8229600" cy="5649913"/>
          </a:xfrm>
        </p:spPr>
        <p:txBody>
          <a:bodyPr/>
          <a:lstStyle/>
          <a:p>
            <a:pPr eaLnBrk="1" hangingPunct="1">
              <a:buFont typeface="Wingdings" panose="05000000000000000000" pitchFamily="2" charset="2"/>
              <a:buNone/>
              <a:defRPr/>
            </a:pPr>
            <a:r>
              <a:rPr lang="tr-TR">
                <a:solidFill>
                  <a:srgbClr val="FF9933"/>
                </a:solidFill>
              </a:rPr>
              <a:t>      </a:t>
            </a:r>
            <a:r>
              <a:rPr lang="tr-TR" sz="4000">
                <a:solidFill>
                  <a:srgbClr val="FF9933"/>
                </a:solidFill>
              </a:rPr>
              <a:t>Sevdiği Müzikler</a:t>
            </a:r>
          </a:p>
          <a:p>
            <a:pPr eaLnBrk="1" hangingPunct="1">
              <a:buFont typeface="Wingdings" panose="05000000000000000000" pitchFamily="2" charset="2"/>
              <a:buNone/>
              <a:defRPr/>
            </a:pPr>
            <a:r>
              <a:rPr lang="tr-TR">
                <a:solidFill>
                  <a:srgbClr val="FF9933"/>
                </a:solidFill>
              </a:rPr>
              <a:t>  *  </a:t>
            </a:r>
            <a:r>
              <a:rPr lang="tr-TR"/>
              <a:t>Yanık Ömer</a:t>
            </a:r>
            <a:r>
              <a:rPr lang="tr-TR">
                <a:solidFill>
                  <a:srgbClr val="FF9933"/>
                </a:solidFill>
              </a:rPr>
              <a:t> </a:t>
            </a:r>
          </a:p>
          <a:p>
            <a:pPr eaLnBrk="1" hangingPunct="1">
              <a:buFont typeface="Wingdings" panose="05000000000000000000" pitchFamily="2" charset="2"/>
              <a:buNone/>
              <a:defRPr/>
            </a:pPr>
            <a:r>
              <a:rPr lang="tr-TR">
                <a:solidFill>
                  <a:srgbClr val="FF9933"/>
                </a:solidFill>
              </a:rPr>
              <a:t>  *  </a:t>
            </a:r>
            <a:r>
              <a:rPr lang="tr-TR"/>
              <a:t>Kırmızı Gülün Ali Yarı Var</a:t>
            </a:r>
          </a:p>
          <a:p>
            <a:pPr eaLnBrk="1" hangingPunct="1">
              <a:buFont typeface="Wingdings" panose="05000000000000000000" pitchFamily="2" charset="2"/>
              <a:buNone/>
              <a:defRPr/>
            </a:pPr>
            <a:r>
              <a:rPr lang="tr-TR">
                <a:solidFill>
                  <a:srgbClr val="FF9933"/>
                </a:solidFill>
              </a:rPr>
              <a:t>  *  </a:t>
            </a:r>
            <a:r>
              <a:rPr lang="tr-TR"/>
              <a:t>Bülbülüm Altın Kafeste</a:t>
            </a:r>
          </a:p>
          <a:p>
            <a:pPr eaLnBrk="1" hangingPunct="1">
              <a:buFont typeface="Wingdings" panose="05000000000000000000" pitchFamily="2" charset="2"/>
              <a:buNone/>
              <a:defRPr/>
            </a:pPr>
            <a:r>
              <a:rPr lang="tr-TR"/>
              <a:t>  </a:t>
            </a:r>
            <a:r>
              <a:rPr lang="tr-TR">
                <a:solidFill>
                  <a:srgbClr val="FF9933"/>
                </a:solidFill>
              </a:rPr>
              <a:t>*</a:t>
            </a:r>
            <a:r>
              <a:rPr lang="tr-TR"/>
              <a:t>  Yemen Türküsü</a:t>
            </a:r>
          </a:p>
          <a:p>
            <a:pPr eaLnBrk="1" hangingPunct="1">
              <a:buFont typeface="Wingdings" panose="05000000000000000000" pitchFamily="2" charset="2"/>
              <a:buNone/>
              <a:defRPr/>
            </a:pPr>
            <a:r>
              <a:rPr lang="tr-TR"/>
              <a:t>  </a:t>
            </a:r>
            <a:r>
              <a:rPr lang="tr-TR">
                <a:solidFill>
                  <a:srgbClr val="FF9933"/>
                </a:solidFill>
              </a:rPr>
              <a:t>*</a:t>
            </a:r>
            <a:r>
              <a:rPr lang="tr-TR"/>
              <a:t>  Necibem</a:t>
            </a:r>
          </a:p>
          <a:p>
            <a:pPr eaLnBrk="1" hangingPunct="1">
              <a:buFont typeface="Wingdings" panose="05000000000000000000" pitchFamily="2" charset="2"/>
              <a:buNone/>
              <a:defRPr/>
            </a:pPr>
            <a:r>
              <a:rPr lang="tr-TR"/>
              <a:t>  </a:t>
            </a:r>
            <a:r>
              <a:rPr lang="tr-TR">
                <a:solidFill>
                  <a:srgbClr val="FF9933"/>
                </a:solidFill>
              </a:rPr>
              <a:t>* </a:t>
            </a:r>
            <a:r>
              <a:rPr lang="tr-TR"/>
              <a:t> Fincanı Taştan Oyarlar</a:t>
            </a:r>
          </a:p>
          <a:p>
            <a:pPr eaLnBrk="1" hangingPunct="1">
              <a:buFont typeface="Wingdings" panose="05000000000000000000" pitchFamily="2" charset="2"/>
              <a:buNone/>
              <a:defRPr/>
            </a:pPr>
            <a:r>
              <a:rPr lang="tr-TR"/>
              <a:t>  </a:t>
            </a:r>
            <a:r>
              <a:rPr lang="tr-TR">
                <a:solidFill>
                  <a:srgbClr val="FF9933"/>
                </a:solidFill>
              </a:rPr>
              <a:t>* </a:t>
            </a:r>
            <a:r>
              <a:rPr lang="tr-TR"/>
              <a:t> Çökertme Zeybeği</a:t>
            </a:r>
          </a:p>
          <a:p>
            <a:pPr eaLnBrk="1" hangingPunct="1">
              <a:buFont typeface="Wingdings" panose="05000000000000000000" pitchFamily="2" charset="2"/>
              <a:buNone/>
              <a:defRPr/>
            </a:pPr>
            <a:endParaRPr lang="tr-TR"/>
          </a:p>
        </p:txBody>
      </p:sp>
      <p:sp>
        <p:nvSpPr>
          <p:cNvPr id="18435" name="4 Altbilgi Yer Tutucusu">
            <a:extLst>
              <a:ext uri="{FF2B5EF4-FFF2-40B4-BE49-F238E27FC236}">
                <a16:creationId xmlns:a16="http://schemas.microsoft.com/office/drawing/2014/main" id="{D6E8C401-A6B4-4E76-8676-1D564C2FF0A6}"/>
              </a:ext>
            </a:extLst>
          </p:cNvPr>
          <p:cNvSpPr>
            <a:spLocks noGrp="1"/>
          </p:cNvSpPr>
          <p:nvPr>
            <p:ph type="ftr"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r>
              <a:rPr lang="tr-TR" altLang="tr-TR">
                <a:latin typeface="Arial" panose="020B0604020202020204" pitchFamily="34" charset="0"/>
              </a:rPr>
              <a:t>www.dersimiz.com</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a:extLst>
              <a:ext uri="{FF2B5EF4-FFF2-40B4-BE49-F238E27FC236}">
                <a16:creationId xmlns:a16="http://schemas.microsoft.com/office/drawing/2014/main" id="{F1189807-A99C-4621-8110-C7CEE0F1C642}"/>
              </a:ext>
            </a:extLst>
          </p:cNvPr>
          <p:cNvSpPr>
            <a:spLocks noGrp="1" noRot="1" noChangeArrowheads="1"/>
          </p:cNvSpPr>
          <p:nvPr>
            <p:ph type="title"/>
          </p:nvPr>
        </p:nvSpPr>
        <p:spPr/>
        <p:txBody>
          <a:bodyPr/>
          <a:lstStyle/>
          <a:p>
            <a:pPr eaLnBrk="1" hangingPunct="1">
              <a:defRPr/>
            </a:pPr>
            <a:endParaRPr lang="tr-TR"/>
          </a:p>
        </p:txBody>
      </p:sp>
      <p:sp>
        <p:nvSpPr>
          <p:cNvPr id="152579" name="Rectangle 3">
            <a:extLst>
              <a:ext uri="{FF2B5EF4-FFF2-40B4-BE49-F238E27FC236}">
                <a16:creationId xmlns:a16="http://schemas.microsoft.com/office/drawing/2014/main" id="{2DF1A611-BB73-444A-95DA-3D7579E5753C}"/>
              </a:ext>
            </a:extLst>
          </p:cNvPr>
          <p:cNvSpPr>
            <a:spLocks noGrp="1" noChangeArrowheads="1"/>
          </p:cNvSpPr>
          <p:nvPr>
            <p:ph type="body" idx="1"/>
          </p:nvPr>
        </p:nvSpPr>
        <p:spPr/>
        <p:txBody>
          <a:bodyPr/>
          <a:lstStyle/>
          <a:p>
            <a:pPr eaLnBrk="1" hangingPunct="1">
              <a:defRPr/>
            </a:pPr>
            <a:endParaRPr lang="tr-TR"/>
          </a:p>
        </p:txBody>
      </p:sp>
      <p:pic>
        <p:nvPicPr>
          <p:cNvPr id="19460" name="Picture 5" descr="Ataturk'un-Evliligi2">
            <a:extLst>
              <a:ext uri="{FF2B5EF4-FFF2-40B4-BE49-F238E27FC236}">
                <a16:creationId xmlns:a16="http://schemas.microsoft.com/office/drawing/2014/main" id="{EA8EF7D9-11DA-4713-8207-C64078C897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6 Altbilgi Yer Tutucusu">
            <a:extLst>
              <a:ext uri="{FF2B5EF4-FFF2-40B4-BE49-F238E27FC236}">
                <a16:creationId xmlns:a16="http://schemas.microsoft.com/office/drawing/2014/main" id="{A02E71F7-FB1B-4138-B138-851AA1D7932D}"/>
              </a:ext>
            </a:extLst>
          </p:cNvPr>
          <p:cNvSpPr>
            <a:spLocks noGrp="1"/>
          </p:cNvSpPr>
          <p:nvPr>
            <p:ph type="ftr"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r>
              <a:rPr lang="tr-TR" altLang="tr-TR">
                <a:latin typeface="Arial" panose="020B0604020202020204" pitchFamily="34" charset="0"/>
              </a:rPr>
              <a:t>www.dersimiz.com</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a:extLst>
              <a:ext uri="{FF2B5EF4-FFF2-40B4-BE49-F238E27FC236}">
                <a16:creationId xmlns:a16="http://schemas.microsoft.com/office/drawing/2014/main" id="{58B4B56F-6F80-4265-A45F-9007997366B6}"/>
              </a:ext>
            </a:extLst>
          </p:cNvPr>
          <p:cNvSpPr>
            <a:spLocks noGrp="1" noRot="1" noChangeArrowheads="1"/>
          </p:cNvSpPr>
          <p:nvPr>
            <p:ph type="title"/>
          </p:nvPr>
        </p:nvSpPr>
        <p:spPr/>
        <p:txBody>
          <a:bodyPr/>
          <a:lstStyle/>
          <a:p>
            <a:pPr eaLnBrk="1" hangingPunct="1">
              <a:defRPr/>
            </a:pPr>
            <a:endParaRPr lang="tr-TR"/>
          </a:p>
        </p:txBody>
      </p:sp>
      <p:sp>
        <p:nvSpPr>
          <p:cNvPr id="153603" name="Rectangle 3">
            <a:extLst>
              <a:ext uri="{FF2B5EF4-FFF2-40B4-BE49-F238E27FC236}">
                <a16:creationId xmlns:a16="http://schemas.microsoft.com/office/drawing/2014/main" id="{052518ED-4E63-4214-85B0-D970506E4EF5}"/>
              </a:ext>
            </a:extLst>
          </p:cNvPr>
          <p:cNvSpPr>
            <a:spLocks noGrp="1" noChangeArrowheads="1"/>
          </p:cNvSpPr>
          <p:nvPr>
            <p:ph type="body" idx="1"/>
          </p:nvPr>
        </p:nvSpPr>
        <p:spPr/>
        <p:txBody>
          <a:bodyPr/>
          <a:lstStyle/>
          <a:p>
            <a:pPr eaLnBrk="1" hangingPunct="1">
              <a:defRPr/>
            </a:pPr>
            <a:endParaRPr lang="tr-TR"/>
          </a:p>
        </p:txBody>
      </p:sp>
      <p:pic>
        <p:nvPicPr>
          <p:cNvPr id="20484" name="Picture 5" descr="wtw0pl">
            <a:extLst>
              <a:ext uri="{FF2B5EF4-FFF2-40B4-BE49-F238E27FC236}">
                <a16:creationId xmlns:a16="http://schemas.microsoft.com/office/drawing/2014/main" id="{0C5C0C6C-E14E-4B34-A3B4-3855C70A0B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387350"/>
            <a:ext cx="8988425" cy="799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5" name="6 Altbilgi Yer Tutucusu">
            <a:extLst>
              <a:ext uri="{FF2B5EF4-FFF2-40B4-BE49-F238E27FC236}">
                <a16:creationId xmlns:a16="http://schemas.microsoft.com/office/drawing/2014/main" id="{63603D19-BF4B-4E31-AB9E-D209616EA09D}"/>
              </a:ext>
            </a:extLst>
          </p:cNvPr>
          <p:cNvSpPr>
            <a:spLocks noGrp="1"/>
          </p:cNvSpPr>
          <p:nvPr>
            <p:ph type="ftr"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r>
              <a:rPr lang="tr-TR" altLang="tr-TR">
                <a:latin typeface="Arial" panose="020B0604020202020204" pitchFamily="34" charset="0"/>
              </a:rPr>
              <a:t>www.dersimiz.com</a:t>
            </a:r>
          </a:p>
        </p:txBody>
      </p:sp>
      <p:pic>
        <p:nvPicPr>
          <p:cNvPr id="20486" name="Picture 6" descr="C:\Sitelerin Takibi\Dersimiz.com\2013-2014 Çalışmaları\dersimiz.com.png">
            <a:extLst>
              <a:ext uri="{FF2B5EF4-FFF2-40B4-BE49-F238E27FC236}">
                <a16:creationId xmlns:a16="http://schemas.microsoft.com/office/drawing/2014/main" id="{52AF9B7C-CAC2-45ED-BC51-73F21C68D4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34250" y="6381750"/>
            <a:ext cx="180975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7" name="Rectangle 3">
            <a:extLst>
              <a:ext uri="{FF2B5EF4-FFF2-40B4-BE49-F238E27FC236}">
                <a16:creationId xmlns:a16="http://schemas.microsoft.com/office/drawing/2014/main" id="{472837FC-629B-448D-8DA0-CD77859F3EF2}"/>
              </a:ext>
            </a:extLst>
          </p:cNvPr>
          <p:cNvSpPr>
            <a:spLocks noGrp="1" noChangeArrowheads="1"/>
          </p:cNvSpPr>
          <p:nvPr>
            <p:ph type="body" idx="1"/>
          </p:nvPr>
        </p:nvSpPr>
        <p:spPr>
          <a:xfrm>
            <a:off x="457200" y="260350"/>
            <a:ext cx="8229600" cy="5865813"/>
          </a:xfrm>
        </p:spPr>
        <p:txBody>
          <a:bodyPr/>
          <a:lstStyle/>
          <a:p>
            <a:pPr eaLnBrk="1" hangingPunct="1">
              <a:lnSpc>
                <a:spcPct val="80000"/>
              </a:lnSpc>
              <a:buFont typeface="Wingdings" panose="05000000000000000000" pitchFamily="2" charset="2"/>
              <a:buNone/>
              <a:defRPr/>
            </a:pPr>
            <a:r>
              <a:rPr lang="tr-TR" sz="2000" dirty="0">
                <a:solidFill>
                  <a:srgbClr val="FF9933"/>
                </a:solidFill>
              </a:rPr>
              <a:t>    </a:t>
            </a:r>
            <a:r>
              <a:rPr lang="tr-TR" sz="2000" b="1" dirty="0">
                <a:solidFill>
                  <a:srgbClr val="FF9933"/>
                </a:solidFill>
                <a:hlinkClick r:id="rId2"/>
              </a:rPr>
              <a:t>Son Yılları</a:t>
            </a:r>
            <a:endParaRPr lang="tr-TR" sz="2000" b="1" dirty="0">
              <a:solidFill>
                <a:srgbClr val="FF9933"/>
              </a:solidFill>
            </a:endParaRPr>
          </a:p>
          <a:p>
            <a:pPr eaLnBrk="1" hangingPunct="1">
              <a:lnSpc>
                <a:spcPct val="80000"/>
              </a:lnSpc>
              <a:buFont typeface="Wingdings" panose="05000000000000000000" pitchFamily="2" charset="2"/>
              <a:buNone/>
              <a:defRPr/>
            </a:pPr>
            <a:r>
              <a:rPr lang="tr-TR" sz="2000" dirty="0">
                <a:solidFill>
                  <a:srgbClr val="FF9933"/>
                </a:solidFill>
              </a:rPr>
              <a:t>        </a:t>
            </a:r>
            <a:r>
              <a:rPr lang="tr-TR" sz="2000" dirty="0"/>
              <a:t>Hastalığının ilk belirtileri 1937 yılında ortaya çıkan Atatürk, 1938 yılı başlarında Yalova’da bulunduğu sırada, ciddi olarak rahatsızlandı. Buradaki tedavi olumlu sonuç vermesine rağmen tamamen iyileşmeden Ankara’ya yaptığı yorucu yolculuk, rahatsızlığının artmasına sebep oldu.</a:t>
            </a:r>
          </a:p>
          <a:p>
            <a:pPr eaLnBrk="1" hangingPunct="1">
              <a:lnSpc>
                <a:spcPct val="80000"/>
              </a:lnSpc>
              <a:buFont typeface="Wingdings" panose="05000000000000000000" pitchFamily="2" charset="2"/>
              <a:buNone/>
              <a:defRPr/>
            </a:pPr>
            <a:endParaRPr lang="tr-TR" sz="2000" dirty="0"/>
          </a:p>
          <a:p>
            <a:pPr eaLnBrk="1" hangingPunct="1">
              <a:lnSpc>
                <a:spcPct val="80000"/>
              </a:lnSpc>
              <a:buFont typeface="Wingdings" panose="05000000000000000000" pitchFamily="2" charset="2"/>
              <a:buNone/>
              <a:defRPr/>
            </a:pPr>
            <a:r>
              <a:rPr lang="tr-TR" sz="2000" dirty="0"/>
              <a:t>      Hastalığı esnasında da kendi sağlığını hiçe sayarak devlet işleri ile devamlı meşgul olan Atatürk, bu tarihlerde Hatay sorunu ile de yakından ilgileniyordu. Hasta olmasına rağmen, Mersin ve Adana’ya geziye çıktı. Askeri birlikleri teftiş ederek tatbikat yaptıran Atatürk oldukça yorgun düştü.</a:t>
            </a:r>
          </a:p>
          <a:p>
            <a:pPr eaLnBrk="1" hangingPunct="1">
              <a:lnSpc>
                <a:spcPct val="80000"/>
              </a:lnSpc>
              <a:buFont typeface="Wingdings" panose="05000000000000000000" pitchFamily="2" charset="2"/>
              <a:buNone/>
              <a:defRPr/>
            </a:pPr>
            <a:endParaRPr lang="tr-TR" sz="2000" dirty="0"/>
          </a:p>
          <a:p>
            <a:pPr eaLnBrk="1" hangingPunct="1">
              <a:lnSpc>
                <a:spcPct val="80000"/>
              </a:lnSpc>
              <a:buFont typeface="Wingdings" panose="05000000000000000000" pitchFamily="2" charset="2"/>
              <a:buNone/>
              <a:defRPr/>
            </a:pPr>
            <a:r>
              <a:rPr lang="tr-TR" sz="2000" dirty="0"/>
              <a:t>     Gerçekleştirmiş olduğu Güney seyahati hastalığının artmasına sebep oldu. 26 Mayıs’ta Ankara’ya döndükten sonra tedavi ve istirahat için İstanbul’a giden Atatürk’e doktorlar tarafından siroz teşhisi kondu. Deniz havası iyi geldiği için, </a:t>
            </a:r>
            <a:r>
              <a:rPr lang="tr-TR" sz="2000" dirty="0" err="1"/>
              <a:t>Savarona</a:t>
            </a:r>
            <a:r>
              <a:rPr lang="tr-TR" sz="2000" dirty="0"/>
              <a:t> Yatı’nda bir süre dinlendi. Bu durumda bile ülke sorunlarıyla ilgilenmeye devam etti. İstanbul’a gelen Romanya kralı ile görüştü. Bakanlar Kurulu toplantısına başkanlık etti. 4 Temmuz 1938’de Hatay Antlaşması’nın yürürlüğe girmesi Atatürk’ü çok sevindirip moralini düzeltti.</a:t>
            </a:r>
            <a:endParaRPr lang="tr-TR" sz="2000" dirty="0">
              <a:effectLst/>
            </a:endParaRPr>
          </a:p>
          <a:p>
            <a:pPr eaLnBrk="1" hangingPunct="1">
              <a:lnSpc>
                <a:spcPct val="80000"/>
              </a:lnSpc>
              <a:buFont typeface="Wingdings" panose="05000000000000000000" pitchFamily="2" charset="2"/>
              <a:buNone/>
              <a:defRPr/>
            </a:pPr>
            <a:endParaRPr lang="tr-TR" sz="2000" dirty="0">
              <a:solidFill>
                <a:srgbClr val="FF9933"/>
              </a:solidFill>
            </a:endParaRPr>
          </a:p>
          <a:p>
            <a:pPr eaLnBrk="1" hangingPunct="1">
              <a:lnSpc>
                <a:spcPct val="80000"/>
              </a:lnSpc>
              <a:buFont typeface="Wingdings" panose="05000000000000000000" pitchFamily="2" charset="2"/>
              <a:buNone/>
              <a:defRPr/>
            </a:pPr>
            <a:r>
              <a:rPr lang="tr-TR" sz="2000" dirty="0">
                <a:solidFill>
                  <a:srgbClr val="FF9933"/>
                </a:solidFill>
              </a:rPr>
              <a:t>     </a:t>
            </a:r>
          </a:p>
          <a:p>
            <a:pPr eaLnBrk="1" hangingPunct="1">
              <a:lnSpc>
                <a:spcPct val="80000"/>
              </a:lnSpc>
              <a:buFont typeface="Wingdings" panose="05000000000000000000" pitchFamily="2" charset="2"/>
              <a:buNone/>
              <a:defRPr/>
            </a:pPr>
            <a:endParaRPr lang="tr-TR" sz="2000" dirty="0">
              <a:solidFill>
                <a:srgbClr val="FF9933"/>
              </a:solidFill>
            </a:endParaRPr>
          </a:p>
        </p:txBody>
      </p:sp>
      <p:sp>
        <p:nvSpPr>
          <p:cNvPr id="21507" name="4 Altbilgi Yer Tutucusu">
            <a:extLst>
              <a:ext uri="{FF2B5EF4-FFF2-40B4-BE49-F238E27FC236}">
                <a16:creationId xmlns:a16="http://schemas.microsoft.com/office/drawing/2014/main" id="{13BA099D-1B1F-4C73-BAFA-1C8D83C4BE0C}"/>
              </a:ext>
            </a:extLst>
          </p:cNvPr>
          <p:cNvSpPr>
            <a:spLocks noGrp="1"/>
          </p:cNvSpPr>
          <p:nvPr>
            <p:ph type="ftr"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r>
              <a:rPr lang="tr-TR" altLang="tr-TR">
                <a:latin typeface="Arial" panose="020B0604020202020204" pitchFamily="34" charset="0"/>
              </a:rPr>
              <a:t>www.dersimiz.com</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7" descr="l-mustafa-kemal-ataturk-84a64d8d">
            <a:extLst>
              <a:ext uri="{FF2B5EF4-FFF2-40B4-BE49-F238E27FC236}">
                <a16:creationId xmlns:a16="http://schemas.microsoft.com/office/drawing/2014/main" id="{6D1EB1DA-2BB4-4C4D-AC4C-28D05FCBBF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3249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2350" name="ÇANAKKALE -ehitlerine (Fon müzi-i).mp3">
            <a:hlinkClick r:id="" action="ppaction://media"/>
            <a:extLst>
              <a:ext uri="{FF2B5EF4-FFF2-40B4-BE49-F238E27FC236}">
                <a16:creationId xmlns:a16="http://schemas.microsoft.com/office/drawing/2014/main" id="{DB3B0845-17CC-42CB-A825-6CF675DCB159}"/>
              </a:ext>
            </a:extLst>
          </p:cNvPr>
          <p:cNvPicPr>
            <a:picLocks noGrp="1" noRot="1" noChangeAspect="1" noChangeArrowheads="1"/>
          </p:cNvPicPr>
          <p:nvPr>
            <p:ph/>
            <a:audioFile r:link="rId1"/>
          </p:nvPr>
        </p:nvPicPr>
        <p:blipFill>
          <a:blip r:embed="rId4">
            <a:extLst>
              <a:ext uri="{28A0092B-C50C-407E-A947-70E740481C1C}">
                <a14:useLocalDpi xmlns:a14="http://schemas.microsoft.com/office/drawing/2010/main" val="0"/>
              </a:ext>
            </a:extLst>
          </a:blip>
          <a:srcRect/>
          <a:stretch>
            <a:fillRect/>
          </a:stretch>
        </p:blipFill>
        <p:spPr>
          <a:xfrm>
            <a:off x="539750" y="333375"/>
            <a:ext cx="304800" cy="304800"/>
          </a:xfrm>
        </p:spPr>
      </p:pic>
      <p:sp>
        <p:nvSpPr>
          <p:cNvPr id="4100" name="5 Altbilgi Yer Tutucusu">
            <a:extLst>
              <a:ext uri="{FF2B5EF4-FFF2-40B4-BE49-F238E27FC236}">
                <a16:creationId xmlns:a16="http://schemas.microsoft.com/office/drawing/2014/main" id="{8EFD4BC3-35A3-4A4E-B2CA-EE11DD77F4C5}"/>
              </a:ext>
            </a:extLst>
          </p:cNvPr>
          <p:cNvSpPr>
            <a:spLocks noGrp="1"/>
          </p:cNvSpPr>
          <p:nvPr>
            <p:ph type="ftr"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r>
              <a:rPr lang="tr-TR" altLang="tr-TR">
                <a:latin typeface="Arial" panose="020B0604020202020204" pitchFamily="34" charset="0"/>
              </a:rPr>
              <a:t>www.dersimiz.com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14235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41" showWhenStopped="0">
                <p:cTn id="7" fill="hold" display="0">
                  <p:stCondLst>
                    <p:cond delay="indefinite"/>
                  </p:stCondLst>
                  <p:endCondLst>
                    <p:cond evt="onPrev" delay="0">
                      <p:tgtEl>
                        <p:sldTgt/>
                      </p:tgtEl>
                    </p:cond>
                    <p:cond evt="onStopAudio" delay="0">
                      <p:tgtEl>
                        <p:sldTgt/>
                      </p:tgtEl>
                    </p:cond>
                  </p:endCondLst>
                </p:cTn>
                <p:tgtEl>
                  <p:spTgt spid="142350"/>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9" name="Rectangle 3">
            <a:extLst>
              <a:ext uri="{FF2B5EF4-FFF2-40B4-BE49-F238E27FC236}">
                <a16:creationId xmlns:a16="http://schemas.microsoft.com/office/drawing/2014/main" id="{43C73F37-A82B-4A68-B3AF-05390CC7308B}"/>
              </a:ext>
            </a:extLst>
          </p:cNvPr>
          <p:cNvSpPr>
            <a:spLocks noGrp="1" noChangeArrowheads="1"/>
          </p:cNvSpPr>
          <p:nvPr>
            <p:ph type="body" idx="1"/>
          </p:nvPr>
        </p:nvSpPr>
        <p:spPr>
          <a:xfrm>
            <a:off x="457200" y="333375"/>
            <a:ext cx="8229600" cy="5792788"/>
          </a:xfrm>
        </p:spPr>
        <p:txBody>
          <a:bodyPr/>
          <a:lstStyle/>
          <a:p>
            <a:pPr eaLnBrk="1" hangingPunct="1">
              <a:lnSpc>
                <a:spcPct val="90000"/>
              </a:lnSpc>
              <a:defRPr/>
            </a:pPr>
            <a:endParaRPr lang="tr-TR" sz="2800"/>
          </a:p>
          <a:p>
            <a:pPr eaLnBrk="1" hangingPunct="1">
              <a:lnSpc>
                <a:spcPct val="90000"/>
              </a:lnSpc>
              <a:buFont typeface="Wingdings" panose="05000000000000000000" pitchFamily="2" charset="2"/>
              <a:buNone/>
              <a:defRPr/>
            </a:pPr>
            <a:r>
              <a:rPr lang="tr-TR" sz="2800"/>
              <a:t>             Temmuz sonlarına kadar Savarona’da kalan Atatürk’ün hastalığı ağırlaşınca Dolmabahçe Sarayı’na nakledildi. O’nun hastalığını duyan Türk Milleti sağlığı ile ilgili haberleri sürekli takip ediyor ve iyileşmesini diliyordu.</a:t>
            </a:r>
          </a:p>
          <a:p>
            <a:pPr eaLnBrk="1" hangingPunct="1">
              <a:lnSpc>
                <a:spcPct val="90000"/>
              </a:lnSpc>
              <a:buFont typeface="Wingdings" panose="05000000000000000000" pitchFamily="2" charset="2"/>
              <a:buNone/>
              <a:defRPr/>
            </a:pPr>
            <a:endParaRPr lang="tr-TR" sz="2800"/>
          </a:p>
          <a:p>
            <a:pPr eaLnBrk="1" hangingPunct="1">
              <a:lnSpc>
                <a:spcPct val="90000"/>
              </a:lnSpc>
              <a:buFont typeface="Wingdings" panose="05000000000000000000" pitchFamily="2" charset="2"/>
              <a:buNone/>
              <a:defRPr/>
            </a:pPr>
            <a:r>
              <a:rPr lang="tr-TR" sz="2800"/>
              <a:t>    Atatürk, 29 Ekim 1938 yılında Türk Ordusu’na yolladığı mesajda, “Türk vatanının ve Türk’lük camiasının şan ve şerefini, dahilî ve harici her türlü tehlikelere karşı korumaktan ibaret olan vazifeni, her an ifaya hazır ve amade olduğuna benim ve büyük ulusumuzun tam bir inan ve itimadımız vardır” diyerek orduya olan itimat ve güvenini tekrar etti.</a:t>
            </a:r>
            <a:endParaRPr lang="tr-TR" sz="2800" b="1"/>
          </a:p>
        </p:txBody>
      </p:sp>
      <p:sp>
        <p:nvSpPr>
          <p:cNvPr id="22531" name="4 Altbilgi Yer Tutucusu">
            <a:extLst>
              <a:ext uri="{FF2B5EF4-FFF2-40B4-BE49-F238E27FC236}">
                <a16:creationId xmlns:a16="http://schemas.microsoft.com/office/drawing/2014/main" id="{40F43A9E-8142-458D-88CE-60FB86F075EF}"/>
              </a:ext>
            </a:extLst>
          </p:cNvPr>
          <p:cNvSpPr>
            <a:spLocks noGrp="1"/>
          </p:cNvSpPr>
          <p:nvPr>
            <p:ph type="ftr"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r>
              <a:rPr lang="tr-TR" altLang="tr-TR">
                <a:latin typeface="Arial" panose="020B0604020202020204" pitchFamily="34" charset="0"/>
              </a:rPr>
              <a:t>www.dersimiz.com</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a:extLst>
              <a:ext uri="{FF2B5EF4-FFF2-40B4-BE49-F238E27FC236}">
                <a16:creationId xmlns:a16="http://schemas.microsoft.com/office/drawing/2014/main" id="{25FA8314-AAF7-4CD0-9DD5-1E57BFBFA358}"/>
              </a:ext>
            </a:extLst>
          </p:cNvPr>
          <p:cNvSpPr>
            <a:spLocks noGrp="1" noRot="1" noChangeArrowheads="1"/>
          </p:cNvSpPr>
          <p:nvPr>
            <p:ph type="title"/>
          </p:nvPr>
        </p:nvSpPr>
        <p:spPr/>
        <p:txBody>
          <a:bodyPr/>
          <a:lstStyle/>
          <a:p>
            <a:pPr eaLnBrk="1" hangingPunct="1">
              <a:defRPr/>
            </a:pPr>
            <a:endParaRPr lang="tr-TR"/>
          </a:p>
        </p:txBody>
      </p:sp>
      <p:sp>
        <p:nvSpPr>
          <p:cNvPr id="158723" name="Rectangle 3">
            <a:extLst>
              <a:ext uri="{FF2B5EF4-FFF2-40B4-BE49-F238E27FC236}">
                <a16:creationId xmlns:a16="http://schemas.microsoft.com/office/drawing/2014/main" id="{8BDA141E-DC0D-4AAC-BE3D-DE80C7EE0DE7}"/>
              </a:ext>
            </a:extLst>
          </p:cNvPr>
          <p:cNvSpPr>
            <a:spLocks noGrp="1" noChangeArrowheads="1"/>
          </p:cNvSpPr>
          <p:nvPr>
            <p:ph type="body" idx="1"/>
          </p:nvPr>
        </p:nvSpPr>
        <p:spPr/>
        <p:txBody>
          <a:bodyPr/>
          <a:lstStyle/>
          <a:p>
            <a:pPr eaLnBrk="1" hangingPunct="1">
              <a:defRPr/>
            </a:pPr>
            <a:endParaRPr lang="tr-TR"/>
          </a:p>
        </p:txBody>
      </p:sp>
      <p:sp>
        <p:nvSpPr>
          <p:cNvPr id="23556" name="AutoShape 5" descr="Z">
            <a:extLst>
              <a:ext uri="{FF2B5EF4-FFF2-40B4-BE49-F238E27FC236}">
                <a16:creationId xmlns:a16="http://schemas.microsoft.com/office/drawing/2014/main" id="{10FC2870-8B86-4EB5-96B0-074D95EF54EF}"/>
              </a:ext>
            </a:extLst>
          </p:cNvPr>
          <p:cNvSpPr>
            <a:spLocks noChangeAspect="1" noChangeArrowheads="1"/>
          </p:cNvSpPr>
          <p:nvPr/>
        </p:nvSpPr>
        <p:spPr bwMode="auto">
          <a:xfrm>
            <a:off x="155575" y="460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endParaRPr lang="tr-TR" altLang="tr-TR"/>
          </a:p>
        </p:txBody>
      </p:sp>
      <p:sp>
        <p:nvSpPr>
          <p:cNvPr id="23557" name="AutoShape 7" descr="Z">
            <a:extLst>
              <a:ext uri="{FF2B5EF4-FFF2-40B4-BE49-F238E27FC236}">
                <a16:creationId xmlns:a16="http://schemas.microsoft.com/office/drawing/2014/main" id="{DA138C21-F27B-45F8-B060-C83AE347BCFD}"/>
              </a:ext>
            </a:extLst>
          </p:cNvPr>
          <p:cNvSpPr>
            <a:spLocks noChangeAspect="1" noChangeArrowheads="1"/>
          </p:cNvSpPr>
          <p:nvPr/>
        </p:nvSpPr>
        <p:spPr bwMode="auto">
          <a:xfrm>
            <a:off x="155575" y="460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endParaRPr lang="tr-TR" altLang="tr-TR"/>
          </a:p>
        </p:txBody>
      </p:sp>
      <p:sp>
        <p:nvSpPr>
          <p:cNvPr id="23558" name="AutoShape 9" descr="Z">
            <a:extLst>
              <a:ext uri="{FF2B5EF4-FFF2-40B4-BE49-F238E27FC236}">
                <a16:creationId xmlns:a16="http://schemas.microsoft.com/office/drawing/2014/main" id="{93F541EB-F5BD-41BB-A9B0-AB5F589390EA}"/>
              </a:ext>
            </a:extLst>
          </p:cNvPr>
          <p:cNvSpPr>
            <a:spLocks noChangeAspect="1" noChangeArrowheads="1"/>
          </p:cNvSpPr>
          <p:nvPr/>
        </p:nvSpPr>
        <p:spPr bwMode="auto">
          <a:xfrm>
            <a:off x="155575" y="460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endParaRPr lang="tr-TR" altLang="tr-TR"/>
          </a:p>
        </p:txBody>
      </p:sp>
      <p:sp>
        <p:nvSpPr>
          <p:cNvPr id="23559" name="AutoShape 13" descr="Z">
            <a:extLst>
              <a:ext uri="{FF2B5EF4-FFF2-40B4-BE49-F238E27FC236}">
                <a16:creationId xmlns:a16="http://schemas.microsoft.com/office/drawing/2014/main" id="{796FB00F-04B4-4EB6-B081-93563D12C26C}"/>
              </a:ext>
            </a:extLst>
          </p:cNvPr>
          <p:cNvSpPr>
            <a:spLocks noChangeAspect="1" noChangeArrowheads="1"/>
          </p:cNvSpPr>
          <p:nvPr/>
        </p:nvSpPr>
        <p:spPr bwMode="auto">
          <a:xfrm>
            <a:off x="155575" y="460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endParaRPr lang="tr-TR" altLang="tr-TR"/>
          </a:p>
        </p:txBody>
      </p:sp>
      <p:sp>
        <p:nvSpPr>
          <p:cNvPr id="23560" name="AutoShape 15" descr="Z">
            <a:extLst>
              <a:ext uri="{FF2B5EF4-FFF2-40B4-BE49-F238E27FC236}">
                <a16:creationId xmlns:a16="http://schemas.microsoft.com/office/drawing/2014/main" id="{1683F6EE-3A11-43B3-BF83-8A8AEEDDD6BE}"/>
              </a:ext>
            </a:extLst>
          </p:cNvPr>
          <p:cNvSpPr>
            <a:spLocks noChangeAspect="1" noChangeArrowheads="1"/>
          </p:cNvSpPr>
          <p:nvPr/>
        </p:nvSpPr>
        <p:spPr bwMode="auto">
          <a:xfrm>
            <a:off x="155575" y="460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endParaRPr lang="tr-TR" altLang="tr-TR"/>
          </a:p>
        </p:txBody>
      </p:sp>
      <p:pic>
        <p:nvPicPr>
          <p:cNvPr id="23561" name="Picture 17" descr="atatuasfrk_015">
            <a:extLst>
              <a:ext uri="{FF2B5EF4-FFF2-40B4-BE49-F238E27FC236}">
                <a16:creationId xmlns:a16="http://schemas.microsoft.com/office/drawing/2014/main" id="{6AC4B51D-0D00-4FEF-957C-9E77532BF3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2" name="11 Altbilgi Yer Tutucusu">
            <a:extLst>
              <a:ext uri="{FF2B5EF4-FFF2-40B4-BE49-F238E27FC236}">
                <a16:creationId xmlns:a16="http://schemas.microsoft.com/office/drawing/2014/main" id="{A1A9FDDC-3A09-454F-BD0A-16FC15C408EA}"/>
              </a:ext>
            </a:extLst>
          </p:cNvPr>
          <p:cNvSpPr>
            <a:spLocks noGrp="1"/>
          </p:cNvSpPr>
          <p:nvPr>
            <p:ph type="ftr"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r>
              <a:rPr lang="tr-TR" altLang="tr-TR">
                <a:latin typeface="Arial" panose="020B0604020202020204" pitchFamily="34" charset="0"/>
              </a:rPr>
              <a:t>www.dersimiz.com</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1" name="Rectangle 3">
            <a:extLst>
              <a:ext uri="{FF2B5EF4-FFF2-40B4-BE49-F238E27FC236}">
                <a16:creationId xmlns:a16="http://schemas.microsoft.com/office/drawing/2014/main" id="{8DF5D558-7321-4847-9941-4D98CD06499B}"/>
              </a:ext>
            </a:extLst>
          </p:cNvPr>
          <p:cNvSpPr>
            <a:spLocks noGrp="1" noChangeArrowheads="1"/>
          </p:cNvSpPr>
          <p:nvPr>
            <p:ph type="body" idx="1"/>
          </p:nvPr>
        </p:nvSpPr>
        <p:spPr>
          <a:xfrm>
            <a:off x="457200" y="333375"/>
            <a:ext cx="8229600" cy="5792788"/>
          </a:xfrm>
        </p:spPr>
        <p:txBody>
          <a:bodyPr/>
          <a:lstStyle/>
          <a:p>
            <a:pPr eaLnBrk="1" hangingPunct="1">
              <a:lnSpc>
                <a:spcPct val="90000"/>
              </a:lnSpc>
              <a:buFont typeface="Wingdings" panose="05000000000000000000" pitchFamily="2" charset="2"/>
              <a:buNone/>
              <a:defRPr/>
            </a:pPr>
            <a:r>
              <a:rPr lang="tr-TR" sz="4000">
                <a:solidFill>
                  <a:srgbClr val="FF9933"/>
                </a:solidFill>
              </a:rPr>
              <a:t>    Ölümü</a:t>
            </a:r>
          </a:p>
          <a:p>
            <a:pPr eaLnBrk="1" hangingPunct="1">
              <a:lnSpc>
                <a:spcPct val="90000"/>
              </a:lnSpc>
              <a:buFont typeface="Wingdings" panose="05000000000000000000" pitchFamily="2" charset="2"/>
              <a:buNone/>
              <a:defRPr/>
            </a:pPr>
            <a:r>
              <a:rPr lang="tr-TR" sz="4000">
                <a:solidFill>
                  <a:srgbClr val="FF9933"/>
                </a:solidFill>
              </a:rPr>
              <a:t>        </a:t>
            </a:r>
            <a:r>
              <a:rPr lang="tr-TR"/>
              <a:t>Tüm çabalara rağmen hastalığı giderek artan Atatürk, 10 Kasım 1938’de Dolmabahçe Sarayı’nda, saat dokuzu beş geçe hayata veda etti. 21 Kasım 1938’de Etnoğrafya Müzesi’nde hazırlanan geçici kabre konulan naaşı, 10 Kasım 1953 yılında, yurdun her bir ilinden getirilen vatan toprakları ile hazırlanan ebedi istirahatgahı olacak Anıtkabir’deki mezarına törenle defnedildi. </a:t>
            </a:r>
            <a:endParaRPr lang="tr-TR" sz="4000">
              <a:solidFill>
                <a:srgbClr val="FF9933"/>
              </a:solidFill>
            </a:endParaRPr>
          </a:p>
          <a:p>
            <a:pPr eaLnBrk="1" hangingPunct="1">
              <a:lnSpc>
                <a:spcPct val="90000"/>
              </a:lnSpc>
              <a:buFont typeface="Wingdings" panose="05000000000000000000" pitchFamily="2" charset="2"/>
              <a:buNone/>
              <a:defRPr/>
            </a:pPr>
            <a:r>
              <a:rPr lang="tr-TR">
                <a:solidFill>
                  <a:srgbClr val="A50021"/>
                </a:solidFill>
              </a:rPr>
              <a:t>          </a:t>
            </a:r>
          </a:p>
          <a:p>
            <a:pPr eaLnBrk="1" hangingPunct="1">
              <a:lnSpc>
                <a:spcPct val="90000"/>
              </a:lnSpc>
              <a:defRPr/>
            </a:pPr>
            <a:endParaRPr lang="tr-TR"/>
          </a:p>
        </p:txBody>
      </p:sp>
      <p:sp>
        <p:nvSpPr>
          <p:cNvPr id="24579" name="Rectangle 4">
            <a:extLst>
              <a:ext uri="{FF2B5EF4-FFF2-40B4-BE49-F238E27FC236}">
                <a16:creationId xmlns:a16="http://schemas.microsoft.com/office/drawing/2014/main" id="{FCECD91C-26AE-454A-B1D4-D0413114EA71}"/>
              </a:ext>
            </a:extLst>
          </p:cNvPr>
          <p:cNvSpPr>
            <a:spLocks noChangeArrowheads="1"/>
          </p:cNvSpPr>
          <p:nvPr/>
        </p:nvSpPr>
        <p:spPr bwMode="auto">
          <a:xfrm>
            <a:off x="2484438" y="1844675"/>
            <a:ext cx="525621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r>
              <a:rPr lang="tr-TR" altLang="tr-TR"/>
              <a:t>. </a:t>
            </a:r>
          </a:p>
        </p:txBody>
      </p:sp>
      <p:sp>
        <p:nvSpPr>
          <p:cNvPr id="24580" name="5 Altbilgi Yer Tutucusu">
            <a:extLst>
              <a:ext uri="{FF2B5EF4-FFF2-40B4-BE49-F238E27FC236}">
                <a16:creationId xmlns:a16="http://schemas.microsoft.com/office/drawing/2014/main" id="{D5795ED3-8D7E-485C-A19A-1360E8F1E192}"/>
              </a:ext>
            </a:extLst>
          </p:cNvPr>
          <p:cNvSpPr>
            <a:spLocks noGrp="1"/>
          </p:cNvSpPr>
          <p:nvPr>
            <p:ph type="ftr"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r>
              <a:rPr lang="tr-TR" altLang="tr-TR">
                <a:latin typeface="Arial" panose="020B0604020202020204" pitchFamily="34" charset="0"/>
              </a:rPr>
              <a:t>www.dersimiz.com</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a:extLst>
              <a:ext uri="{FF2B5EF4-FFF2-40B4-BE49-F238E27FC236}">
                <a16:creationId xmlns:a16="http://schemas.microsoft.com/office/drawing/2014/main" id="{F0CF2BA9-683C-4144-8CE5-07CB97F1B5D1}"/>
              </a:ext>
            </a:extLst>
          </p:cNvPr>
          <p:cNvSpPr>
            <a:spLocks noGrp="1" noRot="1" noChangeArrowheads="1"/>
          </p:cNvSpPr>
          <p:nvPr>
            <p:ph type="title"/>
          </p:nvPr>
        </p:nvSpPr>
        <p:spPr/>
        <p:txBody>
          <a:bodyPr/>
          <a:lstStyle/>
          <a:p>
            <a:pPr eaLnBrk="1" hangingPunct="1">
              <a:defRPr/>
            </a:pPr>
            <a:endParaRPr lang="tr-TR"/>
          </a:p>
        </p:txBody>
      </p:sp>
      <p:sp>
        <p:nvSpPr>
          <p:cNvPr id="203779" name="Rectangle 3">
            <a:extLst>
              <a:ext uri="{FF2B5EF4-FFF2-40B4-BE49-F238E27FC236}">
                <a16:creationId xmlns:a16="http://schemas.microsoft.com/office/drawing/2014/main" id="{C7ACBFAA-AEC4-4742-94E0-ACB6E79376AC}"/>
              </a:ext>
            </a:extLst>
          </p:cNvPr>
          <p:cNvSpPr>
            <a:spLocks noGrp="1" noChangeArrowheads="1"/>
          </p:cNvSpPr>
          <p:nvPr>
            <p:ph type="body" idx="1"/>
          </p:nvPr>
        </p:nvSpPr>
        <p:spPr/>
        <p:txBody>
          <a:bodyPr/>
          <a:lstStyle/>
          <a:p>
            <a:pPr eaLnBrk="1" hangingPunct="1">
              <a:defRPr/>
            </a:pPr>
            <a:endParaRPr lang="tr-TR"/>
          </a:p>
        </p:txBody>
      </p:sp>
      <p:pic>
        <p:nvPicPr>
          <p:cNvPr id="25604" name="Picture 5" descr="atat%C3%BCrk-hasta-yata%C4%9F%C4%B1nda">
            <a:extLst>
              <a:ext uri="{FF2B5EF4-FFF2-40B4-BE49-F238E27FC236}">
                <a16:creationId xmlns:a16="http://schemas.microsoft.com/office/drawing/2014/main" id="{F03990AB-411D-441A-93D0-502C3EDD5A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5" name="6 Altbilgi Yer Tutucusu">
            <a:extLst>
              <a:ext uri="{FF2B5EF4-FFF2-40B4-BE49-F238E27FC236}">
                <a16:creationId xmlns:a16="http://schemas.microsoft.com/office/drawing/2014/main" id="{F9A6B099-277B-4E46-8849-25E27F25EBB9}"/>
              </a:ext>
            </a:extLst>
          </p:cNvPr>
          <p:cNvSpPr>
            <a:spLocks noGrp="1"/>
          </p:cNvSpPr>
          <p:nvPr>
            <p:ph type="ftr"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r>
              <a:rPr lang="tr-TR" altLang="tr-TR">
                <a:latin typeface="Arial" panose="020B0604020202020204" pitchFamily="34" charset="0"/>
              </a:rPr>
              <a:t>www.dersimiz.com</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a:extLst>
              <a:ext uri="{FF2B5EF4-FFF2-40B4-BE49-F238E27FC236}">
                <a16:creationId xmlns:a16="http://schemas.microsoft.com/office/drawing/2014/main" id="{0CA940CE-AD2D-476E-9E54-AC24217E84C7}"/>
              </a:ext>
            </a:extLst>
          </p:cNvPr>
          <p:cNvSpPr>
            <a:spLocks noGrp="1" noRot="1" noChangeArrowheads="1"/>
          </p:cNvSpPr>
          <p:nvPr>
            <p:ph type="title"/>
          </p:nvPr>
        </p:nvSpPr>
        <p:spPr/>
        <p:txBody>
          <a:bodyPr/>
          <a:lstStyle/>
          <a:p>
            <a:pPr eaLnBrk="1" hangingPunct="1">
              <a:defRPr/>
            </a:pPr>
            <a:endParaRPr lang="tr-TR"/>
          </a:p>
        </p:txBody>
      </p:sp>
      <p:sp>
        <p:nvSpPr>
          <p:cNvPr id="202755" name="Rectangle 3">
            <a:extLst>
              <a:ext uri="{FF2B5EF4-FFF2-40B4-BE49-F238E27FC236}">
                <a16:creationId xmlns:a16="http://schemas.microsoft.com/office/drawing/2014/main" id="{A2F00060-A4DD-4D1D-B2BA-73D7180BB5E0}"/>
              </a:ext>
            </a:extLst>
          </p:cNvPr>
          <p:cNvSpPr>
            <a:spLocks noGrp="1" noChangeArrowheads="1"/>
          </p:cNvSpPr>
          <p:nvPr>
            <p:ph type="body" idx="1"/>
          </p:nvPr>
        </p:nvSpPr>
        <p:spPr/>
        <p:txBody>
          <a:bodyPr/>
          <a:lstStyle/>
          <a:p>
            <a:pPr eaLnBrk="1" hangingPunct="1">
              <a:defRPr/>
            </a:pPr>
            <a:endParaRPr lang="tr-TR"/>
          </a:p>
        </p:txBody>
      </p:sp>
      <p:sp>
        <p:nvSpPr>
          <p:cNvPr id="26628" name="AutoShape 5" descr="9k=">
            <a:extLst>
              <a:ext uri="{FF2B5EF4-FFF2-40B4-BE49-F238E27FC236}">
                <a16:creationId xmlns:a16="http://schemas.microsoft.com/office/drawing/2014/main" id="{C7363A60-061C-42DE-9B8B-230A1C8C7515}"/>
              </a:ext>
            </a:extLst>
          </p:cNvPr>
          <p:cNvSpPr>
            <a:spLocks noChangeAspect="1" noChangeArrowheads="1"/>
          </p:cNvSpPr>
          <p:nvPr/>
        </p:nvSpPr>
        <p:spPr bwMode="auto">
          <a:xfrm>
            <a:off x="155575" y="460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endParaRPr lang="tr-TR" altLang="tr-TR"/>
          </a:p>
        </p:txBody>
      </p:sp>
      <p:pic>
        <p:nvPicPr>
          <p:cNvPr id="26629" name="Picture 7" descr="ataturkun-olumu">
            <a:extLst>
              <a:ext uri="{FF2B5EF4-FFF2-40B4-BE49-F238E27FC236}">
                <a16:creationId xmlns:a16="http://schemas.microsoft.com/office/drawing/2014/main" id="{73B6A5B1-7E2D-40B1-AFAE-C616B4EC20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0" name="7 Altbilgi Yer Tutucusu">
            <a:extLst>
              <a:ext uri="{FF2B5EF4-FFF2-40B4-BE49-F238E27FC236}">
                <a16:creationId xmlns:a16="http://schemas.microsoft.com/office/drawing/2014/main" id="{DC0A41D1-F48B-4AC0-881A-33E2537FB647}"/>
              </a:ext>
            </a:extLst>
          </p:cNvPr>
          <p:cNvSpPr>
            <a:spLocks noGrp="1"/>
          </p:cNvSpPr>
          <p:nvPr>
            <p:ph type="ftr"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r>
              <a:rPr lang="tr-TR" altLang="tr-TR">
                <a:latin typeface="Arial" panose="020B0604020202020204" pitchFamily="34" charset="0"/>
              </a:rPr>
              <a:t>www.dersimiz.com</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WordArt 4">
            <a:extLst>
              <a:ext uri="{FF2B5EF4-FFF2-40B4-BE49-F238E27FC236}">
                <a16:creationId xmlns:a16="http://schemas.microsoft.com/office/drawing/2014/main" id="{3FF70D11-41C1-4BA5-9509-F07BCF47D6F9}"/>
              </a:ext>
            </a:extLst>
          </p:cNvPr>
          <p:cNvSpPr>
            <a:spLocks noChangeArrowheads="1" noChangeShapeType="1" noTextEdit="1"/>
          </p:cNvSpPr>
          <p:nvPr/>
        </p:nvSpPr>
        <p:spPr bwMode="auto">
          <a:xfrm>
            <a:off x="1547813" y="2565400"/>
            <a:ext cx="5975350" cy="1196975"/>
          </a:xfrm>
          <a:prstGeom prst="rect">
            <a:avLst/>
          </a:prstGeom>
        </p:spPr>
        <p:txBody>
          <a:bodyPr wrap="none" fromWordArt="1">
            <a:prstTxWarp prst="textPlain">
              <a:avLst>
                <a:gd name="adj" fmla="val 50000"/>
              </a:avLst>
            </a:prstTxWarp>
          </a:bodyPr>
          <a:lstStyle/>
          <a:p>
            <a:pPr algn="ctr"/>
            <a:r>
              <a:rPr lang="tr-TR"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panose="020B0A04020102020204" pitchFamily="34" charset="0"/>
              </a:rPr>
              <a:t>Hayatından Kareler</a:t>
            </a:r>
          </a:p>
        </p:txBody>
      </p:sp>
      <p:sp>
        <p:nvSpPr>
          <p:cNvPr id="27651" name="4 Altbilgi Yer Tutucusu">
            <a:extLst>
              <a:ext uri="{FF2B5EF4-FFF2-40B4-BE49-F238E27FC236}">
                <a16:creationId xmlns:a16="http://schemas.microsoft.com/office/drawing/2014/main" id="{3F823BA5-972B-4A84-A2BB-6626EB1E3B58}"/>
              </a:ext>
            </a:extLst>
          </p:cNvPr>
          <p:cNvSpPr>
            <a:spLocks noGrp="1"/>
          </p:cNvSpPr>
          <p:nvPr>
            <p:ph type="ftr"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r>
              <a:rPr lang="tr-TR" altLang="tr-TR">
                <a:latin typeface="Arial" panose="020B0604020202020204" pitchFamily="34" charset="0"/>
              </a:rPr>
              <a:t>www.dersimiz.com</a:t>
            </a:r>
          </a:p>
        </p:txBody>
      </p:sp>
      <p:pic>
        <p:nvPicPr>
          <p:cNvPr id="27652" name="Picture 5" descr="C:\Sitelerin Takibi\Dersimiz.com\2013-2014 Çalışmaları\dersimiz.com.png">
            <a:extLst>
              <a:ext uri="{FF2B5EF4-FFF2-40B4-BE49-F238E27FC236}">
                <a16:creationId xmlns:a16="http://schemas.microsoft.com/office/drawing/2014/main" id="{1E671156-1573-415D-B240-011E16F4F2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34250" y="0"/>
            <a:ext cx="180975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a:extLst>
              <a:ext uri="{FF2B5EF4-FFF2-40B4-BE49-F238E27FC236}">
                <a16:creationId xmlns:a16="http://schemas.microsoft.com/office/drawing/2014/main" id="{9E85114D-5178-4547-9473-7DEFE1ED2E2C}"/>
              </a:ext>
            </a:extLst>
          </p:cNvPr>
          <p:cNvSpPr>
            <a:spLocks noGrp="1" noRot="1" noChangeArrowheads="1"/>
          </p:cNvSpPr>
          <p:nvPr>
            <p:ph type="title"/>
          </p:nvPr>
        </p:nvSpPr>
        <p:spPr/>
        <p:txBody>
          <a:bodyPr/>
          <a:lstStyle/>
          <a:p>
            <a:pPr eaLnBrk="1" hangingPunct="1">
              <a:defRPr/>
            </a:pPr>
            <a:endParaRPr lang="tr-TR"/>
          </a:p>
        </p:txBody>
      </p:sp>
      <p:sp>
        <p:nvSpPr>
          <p:cNvPr id="209923" name="Rectangle 3">
            <a:extLst>
              <a:ext uri="{FF2B5EF4-FFF2-40B4-BE49-F238E27FC236}">
                <a16:creationId xmlns:a16="http://schemas.microsoft.com/office/drawing/2014/main" id="{12D4F4EC-4681-4295-83E5-601539655F1C}"/>
              </a:ext>
            </a:extLst>
          </p:cNvPr>
          <p:cNvSpPr>
            <a:spLocks noGrp="1" noChangeArrowheads="1"/>
          </p:cNvSpPr>
          <p:nvPr>
            <p:ph type="body" idx="1"/>
          </p:nvPr>
        </p:nvSpPr>
        <p:spPr/>
        <p:txBody>
          <a:bodyPr/>
          <a:lstStyle/>
          <a:p>
            <a:pPr eaLnBrk="1" hangingPunct="1">
              <a:defRPr/>
            </a:pPr>
            <a:endParaRPr lang="tr-TR"/>
          </a:p>
        </p:txBody>
      </p:sp>
      <p:pic>
        <p:nvPicPr>
          <p:cNvPr id="28676" name="Picture 5" descr="Foto%C4%9Fraflarla%20Atat%C3%BCrk'%C3%BCn%20hayat%C4%B1%20009">
            <a:extLst>
              <a:ext uri="{FF2B5EF4-FFF2-40B4-BE49-F238E27FC236}">
                <a16:creationId xmlns:a16="http://schemas.microsoft.com/office/drawing/2014/main" id="{DE44FF41-CD1D-4660-9AEF-FDFA858157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324975" cy="702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7" name="6 Altbilgi Yer Tutucusu">
            <a:extLst>
              <a:ext uri="{FF2B5EF4-FFF2-40B4-BE49-F238E27FC236}">
                <a16:creationId xmlns:a16="http://schemas.microsoft.com/office/drawing/2014/main" id="{FCBB621C-A5BD-4C48-B232-32FEF967C609}"/>
              </a:ext>
            </a:extLst>
          </p:cNvPr>
          <p:cNvSpPr>
            <a:spLocks noGrp="1"/>
          </p:cNvSpPr>
          <p:nvPr>
            <p:ph type="ftr"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r>
              <a:rPr lang="tr-TR" altLang="tr-TR">
                <a:latin typeface="Arial" panose="020B0604020202020204" pitchFamily="34" charset="0"/>
              </a:rPr>
              <a:t>www.dersimiz.com</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a:extLst>
              <a:ext uri="{FF2B5EF4-FFF2-40B4-BE49-F238E27FC236}">
                <a16:creationId xmlns:a16="http://schemas.microsoft.com/office/drawing/2014/main" id="{06914662-24B8-4181-8792-BFF1B529F0C7}"/>
              </a:ext>
            </a:extLst>
          </p:cNvPr>
          <p:cNvSpPr>
            <a:spLocks noGrp="1" noRot="1" noChangeArrowheads="1"/>
          </p:cNvSpPr>
          <p:nvPr>
            <p:ph type="title"/>
          </p:nvPr>
        </p:nvSpPr>
        <p:spPr/>
        <p:txBody>
          <a:bodyPr/>
          <a:lstStyle/>
          <a:p>
            <a:pPr eaLnBrk="1" hangingPunct="1">
              <a:defRPr/>
            </a:pPr>
            <a:endParaRPr lang="tr-TR"/>
          </a:p>
        </p:txBody>
      </p:sp>
      <p:sp>
        <p:nvSpPr>
          <p:cNvPr id="207875" name="Rectangle 3">
            <a:extLst>
              <a:ext uri="{FF2B5EF4-FFF2-40B4-BE49-F238E27FC236}">
                <a16:creationId xmlns:a16="http://schemas.microsoft.com/office/drawing/2014/main" id="{73E2F9B7-7F9B-4630-9675-19F9F6C68FAB}"/>
              </a:ext>
            </a:extLst>
          </p:cNvPr>
          <p:cNvSpPr>
            <a:spLocks noGrp="1" noChangeArrowheads="1"/>
          </p:cNvSpPr>
          <p:nvPr>
            <p:ph type="body" idx="1"/>
          </p:nvPr>
        </p:nvSpPr>
        <p:spPr/>
        <p:txBody>
          <a:bodyPr/>
          <a:lstStyle/>
          <a:p>
            <a:pPr eaLnBrk="1" hangingPunct="1">
              <a:defRPr/>
            </a:pPr>
            <a:endParaRPr lang="tr-TR"/>
          </a:p>
        </p:txBody>
      </p:sp>
      <p:pic>
        <p:nvPicPr>
          <p:cNvPr id="29700" name="Picture 5" descr="ailesi%20(5)">
            <a:extLst>
              <a:ext uri="{FF2B5EF4-FFF2-40B4-BE49-F238E27FC236}">
                <a16:creationId xmlns:a16="http://schemas.microsoft.com/office/drawing/2014/main" id="{5380D181-3212-44AC-A896-0908A0BD5B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1" name="6 Altbilgi Yer Tutucusu">
            <a:extLst>
              <a:ext uri="{FF2B5EF4-FFF2-40B4-BE49-F238E27FC236}">
                <a16:creationId xmlns:a16="http://schemas.microsoft.com/office/drawing/2014/main" id="{B40F48CA-2BC7-436F-AE51-BCB8B0CB91B5}"/>
              </a:ext>
            </a:extLst>
          </p:cNvPr>
          <p:cNvSpPr>
            <a:spLocks noGrp="1"/>
          </p:cNvSpPr>
          <p:nvPr>
            <p:ph type="ftr"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r>
              <a:rPr lang="tr-TR" altLang="tr-TR">
                <a:latin typeface="Arial" panose="020B0604020202020204" pitchFamily="34" charset="0"/>
              </a:rPr>
              <a:t>www.dersimiz.com</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a:extLst>
              <a:ext uri="{FF2B5EF4-FFF2-40B4-BE49-F238E27FC236}">
                <a16:creationId xmlns:a16="http://schemas.microsoft.com/office/drawing/2014/main" id="{547D4349-A371-4349-B855-C6E1E1C35A32}"/>
              </a:ext>
            </a:extLst>
          </p:cNvPr>
          <p:cNvSpPr>
            <a:spLocks noGrp="1" noRot="1" noChangeArrowheads="1"/>
          </p:cNvSpPr>
          <p:nvPr>
            <p:ph type="title"/>
          </p:nvPr>
        </p:nvSpPr>
        <p:spPr/>
        <p:txBody>
          <a:bodyPr/>
          <a:lstStyle/>
          <a:p>
            <a:pPr eaLnBrk="1" hangingPunct="1">
              <a:defRPr/>
            </a:pPr>
            <a:endParaRPr lang="tr-TR"/>
          </a:p>
        </p:txBody>
      </p:sp>
      <p:sp>
        <p:nvSpPr>
          <p:cNvPr id="208899" name="Rectangle 3">
            <a:extLst>
              <a:ext uri="{FF2B5EF4-FFF2-40B4-BE49-F238E27FC236}">
                <a16:creationId xmlns:a16="http://schemas.microsoft.com/office/drawing/2014/main" id="{A26F1A2B-D9CF-4F0A-B945-6BDCE8677E2A}"/>
              </a:ext>
            </a:extLst>
          </p:cNvPr>
          <p:cNvSpPr>
            <a:spLocks noGrp="1" noChangeArrowheads="1"/>
          </p:cNvSpPr>
          <p:nvPr>
            <p:ph type="body" idx="1"/>
          </p:nvPr>
        </p:nvSpPr>
        <p:spPr/>
        <p:txBody>
          <a:bodyPr/>
          <a:lstStyle/>
          <a:p>
            <a:pPr eaLnBrk="1" hangingPunct="1">
              <a:defRPr/>
            </a:pPr>
            <a:endParaRPr lang="tr-TR"/>
          </a:p>
          <a:p>
            <a:pPr eaLnBrk="1" hangingPunct="1">
              <a:defRPr/>
            </a:pPr>
            <a:endParaRPr lang="tr-TR"/>
          </a:p>
        </p:txBody>
      </p:sp>
      <p:sp>
        <p:nvSpPr>
          <p:cNvPr id="30724" name="AutoShape 7" descr="ata">
            <a:extLst>
              <a:ext uri="{FF2B5EF4-FFF2-40B4-BE49-F238E27FC236}">
                <a16:creationId xmlns:a16="http://schemas.microsoft.com/office/drawing/2014/main" id="{67E48EFD-0D43-459B-AFC1-74E827063228}"/>
              </a:ext>
            </a:extLst>
          </p:cNvPr>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endParaRPr lang="tr-TR" altLang="tr-TR"/>
          </a:p>
        </p:txBody>
      </p:sp>
      <p:pic>
        <p:nvPicPr>
          <p:cNvPr id="30725" name="Picture 9" descr="ata">
            <a:extLst>
              <a:ext uri="{FF2B5EF4-FFF2-40B4-BE49-F238E27FC236}">
                <a16:creationId xmlns:a16="http://schemas.microsoft.com/office/drawing/2014/main" id="{B44BCB76-C28A-46EF-AEA0-DFF2B913B7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6" name="7 Altbilgi Yer Tutucusu">
            <a:extLst>
              <a:ext uri="{FF2B5EF4-FFF2-40B4-BE49-F238E27FC236}">
                <a16:creationId xmlns:a16="http://schemas.microsoft.com/office/drawing/2014/main" id="{D4509E11-BD54-4857-9DA3-D7F8AEC2EAF1}"/>
              </a:ext>
            </a:extLst>
          </p:cNvPr>
          <p:cNvSpPr>
            <a:spLocks noGrp="1"/>
          </p:cNvSpPr>
          <p:nvPr>
            <p:ph type="ftr"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r>
              <a:rPr lang="tr-TR" altLang="tr-TR">
                <a:latin typeface="Arial" panose="020B0604020202020204" pitchFamily="34" charset="0"/>
              </a:rPr>
              <a:t>www.dersimiz.com</a:t>
            </a:r>
          </a:p>
        </p:txBody>
      </p:sp>
      <p:pic>
        <p:nvPicPr>
          <p:cNvPr id="30727" name="Picture 10" descr="C:\Sitelerin Takibi\Dersimiz.com\2013-2014 Çalışmaları\dersimiz.com.png">
            <a:extLst>
              <a:ext uri="{FF2B5EF4-FFF2-40B4-BE49-F238E27FC236}">
                <a16:creationId xmlns:a16="http://schemas.microsoft.com/office/drawing/2014/main" id="{603AD3EF-0417-4053-8D26-42974A9D71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381750"/>
            <a:ext cx="180975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a:extLst>
              <a:ext uri="{FF2B5EF4-FFF2-40B4-BE49-F238E27FC236}">
                <a16:creationId xmlns:a16="http://schemas.microsoft.com/office/drawing/2014/main" id="{AC9E0BBF-E3D1-4890-94E5-85C77E35CCAF}"/>
              </a:ext>
            </a:extLst>
          </p:cNvPr>
          <p:cNvSpPr>
            <a:spLocks noGrp="1" noRot="1" noChangeArrowheads="1"/>
          </p:cNvSpPr>
          <p:nvPr>
            <p:ph type="title"/>
          </p:nvPr>
        </p:nvSpPr>
        <p:spPr/>
        <p:txBody>
          <a:bodyPr/>
          <a:lstStyle/>
          <a:p>
            <a:pPr eaLnBrk="1" hangingPunct="1">
              <a:defRPr/>
            </a:pPr>
            <a:endParaRPr lang="tr-TR"/>
          </a:p>
        </p:txBody>
      </p:sp>
      <p:sp>
        <p:nvSpPr>
          <p:cNvPr id="210947" name="Rectangle 3">
            <a:extLst>
              <a:ext uri="{FF2B5EF4-FFF2-40B4-BE49-F238E27FC236}">
                <a16:creationId xmlns:a16="http://schemas.microsoft.com/office/drawing/2014/main" id="{415D9DBD-163F-418F-9B2C-712F8BD46401}"/>
              </a:ext>
            </a:extLst>
          </p:cNvPr>
          <p:cNvSpPr>
            <a:spLocks noGrp="1" noChangeArrowheads="1"/>
          </p:cNvSpPr>
          <p:nvPr>
            <p:ph type="body" idx="1"/>
          </p:nvPr>
        </p:nvSpPr>
        <p:spPr/>
        <p:txBody>
          <a:bodyPr/>
          <a:lstStyle/>
          <a:p>
            <a:pPr eaLnBrk="1" hangingPunct="1">
              <a:defRPr/>
            </a:pPr>
            <a:endParaRPr lang="tr-TR"/>
          </a:p>
        </p:txBody>
      </p:sp>
      <p:pic>
        <p:nvPicPr>
          <p:cNvPr id="31748" name="Picture 5" descr="ataturk-zeybek">
            <a:extLst>
              <a:ext uri="{FF2B5EF4-FFF2-40B4-BE49-F238E27FC236}">
                <a16:creationId xmlns:a16="http://schemas.microsoft.com/office/drawing/2014/main" id="{87D257F7-25F5-4314-96B7-A823631203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9" name="6 Altbilgi Yer Tutucusu">
            <a:extLst>
              <a:ext uri="{FF2B5EF4-FFF2-40B4-BE49-F238E27FC236}">
                <a16:creationId xmlns:a16="http://schemas.microsoft.com/office/drawing/2014/main" id="{F60E8388-2B06-4880-B2C8-9C453183C3D4}"/>
              </a:ext>
            </a:extLst>
          </p:cNvPr>
          <p:cNvSpPr>
            <a:spLocks noGrp="1"/>
          </p:cNvSpPr>
          <p:nvPr>
            <p:ph type="ftr"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r>
              <a:rPr lang="tr-TR" altLang="tr-TR">
                <a:latin typeface="Arial" panose="020B0604020202020204" pitchFamily="34" charset="0"/>
              </a:rPr>
              <a:t>www.dersimiz.com</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3" name="Rectangle 3">
            <a:extLst>
              <a:ext uri="{FF2B5EF4-FFF2-40B4-BE49-F238E27FC236}">
                <a16:creationId xmlns:a16="http://schemas.microsoft.com/office/drawing/2014/main" id="{19D78466-6F78-4F5F-9860-848C35A3147F}"/>
              </a:ext>
            </a:extLst>
          </p:cNvPr>
          <p:cNvSpPr>
            <a:spLocks noGrp="1" noChangeArrowheads="1"/>
          </p:cNvSpPr>
          <p:nvPr>
            <p:ph type="body" idx="1"/>
          </p:nvPr>
        </p:nvSpPr>
        <p:spPr>
          <a:xfrm>
            <a:off x="457200" y="404813"/>
            <a:ext cx="8229600" cy="5721350"/>
          </a:xfrm>
        </p:spPr>
        <p:txBody>
          <a:bodyPr/>
          <a:lstStyle/>
          <a:p>
            <a:pPr eaLnBrk="1" hangingPunct="1">
              <a:lnSpc>
                <a:spcPct val="90000"/>
              </a:lnSpc>
              <a:buFont typeface="Wingdings" panose="05000000000000000000" pitchFamily="2" charset="2"/>
              <a:buNone/>
              <a:defRPr/>
            </a:pPr>
            <a:r>
              <a:rPr lang="tr-TR" sz="2400"/>
              <a:t>    Kurtuluş Savaşı’mızın önderi ve Türkiye Cumhuriyeti’nin kurucusu Gazi Mustafa Kemal Atatürk, 1881 yılında Selânik’te Kocakasım Mahallesi, Islâhhâne Caddesi’ndeki üç katlı pembe bir evde doğdu. Babası Selanik ilkokulu öğretmenlerinden Kırmızı Hafız sanıyla anılan Ahmet Efendi’nin oğlu Ali Rıza Efendi, annesi Sarıgüllü Hacı Sofu ailesinden Feyzullah Efendi’nin kızı Zübeyde Hanım’dır.</a:t>
            </a:r>
          </a:p>
          <a:p>
            <a:pPr eaLnBrk="1" hangingPunct="1">
              <a:lnSpc>
                <a:spcPct val="90000"/>
              </a:lnSpc>
              <a:buFont typeface="Wingdings" panose="05000000000000000000" pitchFamily="2" charset="2"/>
              <a:buNone/>
              <a:defRPr/>
            </a:pPr>
            <a:endParaRPr lang="tr-TR" sz="2400"/>
          </a:p>
          <a:p>
            <a:pPr eaLnBrk="1" hangingPunct="1">
              <a:lnSpc>
                <a:spcPct val="90000"/>
              </a:lnSpc>
              <a:buFont typeface="Wingdings" panose="05000000000000000000" pitchFamily="2" charset="2"/>
              <a:buNone/>
              <a:defRPr/>
            </a:pPr>
            <a:r>
              <a:rPr lang="tr-TR" sz="2400"/>
              <a:t>    Ali Rıza Efendi Selanik Evkaf katipliğinde ve gümrük memurluğunda bulunmuş, 1871 yılında Zübeyde Hanım’la evlenmiştir. 1876’da Selanik Asâkir-i Milliye taburunda birinci mülazım olarak görev alan Ali Rıza Efendi daha sonra kerestecilik ile uğraşarak serbest ticaret yapmıştır. Atatürk’ün beş kardeşinden dördü küçük yaşlarda ölmüş, sadece Makbule Hanım (Atadan) 1956 yılına kadar yaşamıştır.</a:t>
            </a:r>
            <a:endParaRPr lang="tr-TR" sz="2400" b="1"/>
          </a:p>
          <a:p>
            <a:pPr eaLnBrk="1" hangingPunct="1">
              <a:lnSpc>
                <a:spcPct val="90000"/>
              </a:lnSpc>
              <a:defRPr/>
            </a:pPr>
            <a:endParaRPr lang="tr-TR" sz="2400" b="1"/>
          </a:p>
        </p:txBody>
      </p:sp>
      <p:sp>
        <p:nvSpPr>
          <p:cNvPr id="5123" name="4 Altbilgi Yer Tutucusu">
            <a:extLst>
              <a:ext uri="{FF2B5EF4-FFF2-40B4-BE49-F238E27FC236}">
                <a16:creationId xmlns:a16="http://schemas.microsoft.com/office/drawing/2014/main" id="{C4B3C04D-8CA3-4BD6-A2F8-12BD9C7C0663}"/>
              </a:ext>
            </a:extLst>
          </p:cNvPr>
          <p:cNvSpPr>
            <a:spLocks noGrp="1"/>
          </p:cNvSpPr>
          <p:nvPr>
            <p:ph type="ftr"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r>
              <a:rPr lang="tr-TR" altLang="tr-TR">
                <a:latin typeface="Arial" panose="020B0604020202020204" pitchFamily="34" charset="0"/>
              </a:rPr>
              <a:t>www.dersimiz.com</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2">
            <a:extLst>
              <a:ext uri="{FF2B5EF4-FFF2-40B4-BE49-F238E27FC236}">
                <a16:creationId xmlns:a16="http://schemas.microsoft.com/office/drawing/2014/main" id="{99A2C6FC-1DE8-42BD-B667-D22C194B33E4}"/>
              </a:ext>
            </a:extLst>
          </p:cNvPr>
          <p:cNvSpPr>
            <a:spLocks noGrp="1" noRot="1" noChangeArrowheads="1"/>
          </p:cNvSpPr>
          <p:nvPr>
            <p:ph type="title"/>
          </p:nvPr>
        </p:nvSpPr>
        <p:spPr/>
        <p:txBody>
          <a:bodyPr/>
          <a:lstStyle/>
          <a:p>
            <a:pPr eaLnBrk="1" hangingPunct="1">
              <a:defRPr/>
            </a:pPr>
            <a:endParaRPr lang="tr-TR"/>
          </a:p>
        </p:txBody>
      </p:sp>
      <p:sp>
        <p:nvSpPr>
          <p:cNvPr id="211971" name="Rectangle 3">
            <a:extLst>
              <a:ext uri="{FF2B5EF4-FFF2-40B4-BE49-F238E27FC236}">
                <a16:creationId xmlns:a16="http://schemas.microsoft.com/office/drawing/2014/main" id="{8D5F8130-89B9-46AE-910E-F9FD6CA245A8}"/>
              </a:ext>
            </a:extLst>
          </p:cNvPr>
          <p:cNvSpPr>
            <a:spLocks noGrp="1" noChangeArrowheads="1"/>
          </p:cNvSpPr>
          <p:nvPr>
            <p:ph type="body" idx="1"/>
          </p:nvPr>
        </p:nvSpPr>
        <p:spPr/>
        <p:txBody>
          <a:bodyPr/>
          <a:lstStyle/>
          <a:p>
            <a:pPr eaLnBrk="1" hangingPunct="1">
              <a:defRPr/>
            </a:pPr>
            <a:endParaRPr lang="tr-TR"/>
          </a:p>
        </p:txBody>
      </p:sp>
      <p:pic>
        <p:nvPicPr>
          <p:cNvPr id="32772" name="Picture 5" descr="ataturk-ve-muzik">
            <a:extLst>
              <a:ext uri="{FF2B5EF4-FFF2-40B4-BE49-F238E27FC236}">
                <a16:creationId xmlns:a16="http://schemas.microsoft.com/office/drawing/2014/main" id="{A655E693-B00B-4F57-91AF-FD815E885B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3" name="6 Altbilgi Yer Tutucusu">
            <a:extLst>
              <a:ext uri="{FF2B5EF4-FFF2-40B4-BE49-F238E27FC236}">
                <a16:creationId xmlns:a16="http://schemas.microsoft.com/office/drawing/2014/main" id="{EE2EC21A-3D8D-4EA6-8672-EAAC55C94A92}"/>
              </a:ext>
            </a:extLst>
          </p:cNvPr>
          <p:cNvSpPr>
            <a:spLocks noGrp="1"/>
          </p:cNvSpPr>
          <p:nvPr>
            <p:ph type="ftr"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r>
              <a:rPr lang="tr-TR" altLang="tr-TR">
                <a:latin typeface="Arial" panose="020B0604020202020204" pitchFamily="34" charset="0"/>
              </a:rPr>
              <a:t>www.dersimiz.com</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a:extLst>
              <a:ext uri="{FF2B5EF4-FFF2-40B4-BE49-F238E27FC236}">
                <a16:creationId xmlns:a16="http://schemas.microsoft.com/office/drawing/2014/main" id="{80780743-DB34-4F07-8A1C-42B97727EC81}"/>
              </a:ext>
            </a:extLst>
          </p:cNvPr>
          <p:cNvSpPr>
            <a:spLocks noGrp="1" noRot="1" noChangeArrowheads="1"/>
          </p:cNvSpPr>
          <p:nvPr>
            <p:ph type="title"/>
          </p:nvPr>
        </p:nvSpPr>
        <p:spPr/>
        <p:txBody>
          <a:bodyPr/>
          <a:lstStyle/>
          <a:p>
            <a:pPr eaLnBrk="1" hangingPunct="1">
              <a:defRPr/>
            </a:pPr>
            <a:endParaRPr lang="tr-TR"/>
          </a:p>
        </p:txBody>
      </p:sp>
      <p:sp>
        <p:nvSpPr>
          <p:cNvPr id="212995" name="Rectangle 3">
            <a:extLst>
              <a:ext uri="{FF2B5EF4-FFF2-40B4-BE49-F238E27FC236}">
                <a16:creationId xmlns:a16="http://schemas.microsoft.com/office/drawing/2014/main" id="{CC314EF9-C247-43B5-9077-12131E9019E5}"/>
              </a:ext>
            </a:extLst>
          </p:cNvPr>
          <p:cNvSpPr>
            <a:spLocks noGrp="1" noChangeArrowheads="1"/>
          </p:cNvSpPr>
          <p:nvPr>
            <p:ph type="body" idx="1"/>
          </p:nvPr>
        </p:nvSpPr>
        <p:spPr/>
        <p:txBody>
          <a:bodyPr/>
          <a:lstStyle/>
          <a:p>
            <a:pPr eaLnBrk="1" hangingPunct="1">
              <a:defRPr/>
            </a:pPr>
            <a:endParaRPr lang="tr-TR"/>
          </a:p>
        </p:txBody>
      </p:sp>
      <p:pic>
        <p:nvPicPr>
          <p:cNvPr id="33796" name="Picture 5" descr="ataturk_izmir_erkek_lisesinde_matematik_dersinde">
            <a:extLst>
              <a:ext uri="{FF2B5EF4-FFF2-40B4-BE49-F238E27FC236}">
                <a16:creationId xmlns:a16="http://schemas.microsoft.com/office/drawing/2014/main" id="{9F29622E-AF46-471D-8CD7-328CB580DC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7" name="6 Altbilgi Yer Tutucusu">
            <a:extLst>
              <a:ext uri="{FF2B5EF4-FFF2-40B4-BE49-F238E27FC236}">
                <a16:creationId xmlns:a16="http://schemas.microsoft.com/office/drawing/2014/main" id="{1DFD57AB-6344-4F0D-9361-0DE452A0B9C7}"/>
              </a:ext>
            </a:extLst>
          </p:cNvPr>
          <p:cNvSpPr>
            <a:spLocks noGrp="1"/>
          </p:cNvSpPr>
          <p:nvPr>
            <p:ph type="ftr"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r>
              <a:rPr lang="tr-TR" altLang="tr-TR">
                <a:latin typeface="Arial" panose="020B0604020202020204" pitchFamily="34" charset="0"/>
              </a:rPr>
              <a:t>www.dersimiz.com</a:t>
            </a:r>
          </a:p>
        </p:txBody>
      </p:sp>
      <p:pic>
        <p:nvPicPr>
          <p:cNvPr id="33798" name="Picture 6" descr="C:\Sitelerin Takibi\Dersimiz.com\2013-2014 Çalışmaları\dersimiz.com.png">
            <a:extLst>
              <a:ext uri="{FF2B5EF4-FFF2-40B4-BE49-F238E27FC236}">
                <a16:creationId xmlns:a16="http://schemas.microsoft.com/office/drawing/2014/main" id="{2ADF8F43-8FB3-4436-BB9A-C8FD7E1609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34250" y="333375"/>
            <a:ext cx="180975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2">
            <a:extLst>
              <a:ext uri="{FF2B5EF4-FFF2-40B4-BE49-F238E27FC236}">
                <a16:creationId xmlns:a16="http://schemas.microsoft.com/office/drawing/2014/main" id="{122D9867-3AD9-407A-BAC5-9571E5878605}"/>
              </a:ext>
            </a:extLst>
          </p:cNvPr>
          <p:cNvSpPr>
            <a:spLocks noGrp="1" noRot="1" noChangeArrowheads="1"/>
          </p:cNvSpPr>
          <p:nvPr>
            <p:ph type="title"/>
          </p:nvPr>
        </p:nvSpPr>
        <p:spPr/>
        <p:txBody>
          <a:bodyPr/>
          <a:lstStyle/>
          <a:p>
            <a:pPr eaLnBrk="1" hangingPunct="1">
              <a:defRPr/>
            </a:pPr>
            <a:endParaRPr lang="tr-TR"/>
          </a:p>
        </p:txBody>
      </p:sp>
      <p:sp>
        <p:nvSpPr>
          <p:cNvPr id="214019" name="Rectangle 3">
            <a:extLst>
              <a:ext uri="{FF2B5EF4-FFF2-40B4-BE49-F238E27FC236}">
                <a16:creationId xmlns:a16="http://schemas.microsoft.com/office/drawing/2014/main" id="{835F5973-D7F0-45F3-8E94-42772D46D7A8}"/>
              </a:ext>
            </a:extLst>
          </p:cNvPr>
          <p:cNvSpPr>
            <a:spLocks noGrp="1" noChangeArrowheads="1"/>
          </p:cNvSpPr>
          <p:nvPr>
            <p:ph type="body" idx="1"/>
          </p:nvPr>
        </p:nvSpPr>
        <p:spPr/>
        <p:txBody>
          <a:bodyPr/>
          <a:lstStyle/>
          <a:p>
            <a:pPr eaLnBrk="1" hangingPunct="1">
              <a:defRPr/>
            </a:pPr>
            <a:endParaRPr lang="tr-TR"/>
          </a:p>
        </p:txBody>
      </p:sp>
      <p:pic>
        <p:nvPicPr>
          <p:cNvPr id="34820" name="Picture 5" descr="ataturkg">
            <a:extLst>
              <a:ext uri="{FF2B5EF4-FFF2-40B4-BE49-F238E27FC236}">
                <a16:creationId xmlns:a16="http://schemas.microsoft.com/office/drawing/2014/main" id="{50D80E50-DDD5-4920-93B2-FEDD725A84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1" name="6 Altbilgi Yer Tutucusu">
            <a:extLst>
              <a:ext uri="{FF2B5EF4-FFF2-40B4-BE49-F238E27FC236}">
                <a16:creationId xmlns:a16="http://schemas.microsoft.com/office/drawing/2014/main" id="{CA0AF7A9-682D-48B4-B7D8-9DDAF5E76683}"/>
              </a:ext>
            </a:extLst>
          </p:cNvPr>
          <p:cNvSpPr>
            <a:spLocks noGrp="1"/>
          </p:cNvSpPr>
          <p:nvPr>
            <p:ph type="ftr"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r>
              <a:rPr lang="tr-TR" altLang="tr-TR">
                <a:latin typeface="Arial" panose="020B0604020202020204" pitchFamily="34" charset="0"/>
              </a:rPr>
              <a:t>www.dersimiz.com</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
            <a:extLst>
              <a:ext uri="{FF2B5EF4-FFF2-40B4-BE49-F238E27FC236}">
                <a16:creationId xmlns:a16="http://schemas.microsoft.com/office/drawing/2014/main" id="{7A7D129A-C22B-4D9A-8E7F-17EA623C18A5}"/>
              </a:ext>
            </a:extLst>
          </p:cNvPr>
          <p:cNvSpPr>
            <a:spLocks noGrp="1" noRot="1" noChangeArrowheads="1"/>
          </p:cNvSpPr>
          <p:nvPr>
            <p:ph type="title"/>
          </p:nvPr>
        </p:nvSpPr>
        <p:spPr/>
        <p:txBody>
          <a:bodyPr/>
          <a:lstStyle/>
          <a:p>
            <a:pPr eaLnBrk="1" hangingPunct="1">
              <a:defRPr/>
            </a:pPr>
            <a:endParaRPr lang="tr-TR"/>
          </a:p>
        </p:txBody>
      </p:sp>
      <p:sp>
        <p:nvSpPr>
          <p:cNvPr id="215043" name="Rectangle 3">
            <a:extLst>
              <a:ext uri="{FF2B5EF4-FFF2-40B4-BE49-F238E27FC236}">
                <a16:creationId xmlns:a16="http://schemas.microsoft.com/office/drawing/2014/main" id="{1E4AFE36-10EF-44D7-A46B-3950F365DD81}"/>
              </a:ext>
            </a:extLst>
          </p:cNvPr>
          <p:cNvSpPr>
            <a:spLocks noGrp="1" noChangeArrowheads="1"/>
          </p:cNvSpPr>
          <p:nvPr>
            <p:ph type="body" idx="1"/>
          </p:nvPr>
        </p:nvSpPr>
        <p:spPr/>
        <p:txBody>
          <a:bodyPr/>
          <a:lstStyle/>
          <a:p>
            <a:pPr eaLnBrk="1" hangingPunct="1">
              <a:defRPr/>
            </a:pPr>
            <a:endParaRPr lang="tr-TR"/>
          </a:p>
        </p:txBody>
      </p:sp>
      <p:pic>
        <p:nvPicPr>
          <p:cNvPr id="35844" name="Picture 5" descr="aylinksahin2_ataist4">
            <a:extLst>
              <a:ext uri="{FF2B5EF4-FFF2-40B4-BE49-F238E27FC236}">
                <a16:creationId xmlns:a16="http://schemas.microsoft.com/office/drawing/2014/main" id="{B34CC2A5-EA75-4F7B-A216-37E1FCBE78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975" y="0"/>
            <a:ext cx="9937750" cy="686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5" name="6 Altbilgi Yer Tutucusu">
            <a:extLst>
              <a:ext uri="{FF2B5EF4-FFF2-40B4-BE49-F238E27FC236}">
                <a16:creationId xmlns:a16="http://schemas.microsoft.com/office/drawing/2014/main" id="{7F56966A-C972-4B47-BA42-621034182952}"/>
              </a:ext>
            </a:extLst>
          </p:cNvPr>
          <p:cNvSpPr>
            <a:spLocks noGrp="1"/>
          </p:cNvSpPr>
          <p:nvPr>
            <p:ph type="ftr"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r>
              <a:rPr lang="tr-TR" altLang="tr-TR">
                <a:latin typeface="Arial" panose="020B0604020202020204" pitchFamily="34" charset="0"/>
              </a:rPr>
              <a:t>www.dersimiz.com</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5" descr="floryada1fv6">
            <a:extLst>
              <a:ext uri="{FF2B5EF4-FFF2-40B4-BE49-F238E27FC236}">
                <a16:creationId xmlns:a16="http://schemas.microsoft.com/office/drawing/2014/main" id="{9A6722AA-99F8-4501-9832-08250753CE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088" y="-315913"/>
            <a:ext cx="7596187" cy="717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7" name="4 Altbilgi Yer Tutucusu">
            <a:extLst>
              <a:ext uri="{FF2B5EF4-FFF2-40B4-BE49-F238E27FC236}">
                <a16:creationId xmlns:a16="http://schemas.microsoft.com/office/drawing/2014/main" id="{8A490AFA-D8BB-4914-BE93-0B07D0ACDD6E}"/>
              </a:ext>
            </a:extLst>
          </p:cNvPr>
          <p:cNvSpPr>
            <a:spLocks noGrp="1"/>
          </p:cNvSpPr>
          <p:nvPr>
            <p:ph type="ftr"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r>
              <a:rPr lang="tr-TR" altLang="tr-TR">
                <a:latin typeface="Arial" panose="020B0604020202020204" pitchFamily="34" charset="0"/>
              </a:rPr>
              <a:t>www.dersimiz.com</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2">
            <a:extLst>
              <a:ext uri="{FF2B5EF4-FFF2-40B4-BE49-F238E27FC236}">
                <a16:creationId xmlns:a16="http://schemas.microsoft.com/office/drawing/2014/main" id="{3EA2E0E7-AECD-47CB-A297-53FC6DE55E07}"/>
              </a:ext>
            </a:extLst>
          </p:cNvPr>
          <p:cNvSpPr>
            <a:spLocks noGrp="1" noRot="1" noChangeArrowheads="1"/>
          </p:cNvSpPr>
          <p:nvPr>
            <p:ph type="title"/>
          </p:nvPr>
        </p:nvSpPr>
        <p:spPr/>
        <p:txBody>
          <a:bodyPr/>
          <a:lstStyle/>
          <a:p>
            <a:pPr eaLnBrk="1" hangingPunct="1">
              <a:defRPr/>
            </a:pPr>
            <a:endParaRPr lang="tr-TR"/>
          </a:p>
        </p:txBody>
      </p:sp>
      <p:sp>
        <p:nvSpPr>
          <p:cNvPr id="217091" name="Rectangle 3">
            <a:extLst>
              <a:ext uri="{FF2B5EF4-FFF2-40B4-BE49-F238E27FC236}">
                <a16:creationId xmlns:a16="http://schemas.microsoft.com/office/drawing/2014/main" id="{17B94074-9AD3-4887-9FB8-436C106EFAC7}"/>
              </a:ext>
            </a:extLst>
          </p:cNvPr>
          <p:cNvSpPr>
            <a:spLocks noGrp="1" noChangeArrowheads="1"/>
          </p:cNvSpPr>
          <p:nvPr>
            <p:ph type="body" idx="1"/>
          </p:nvPr>
        </p:nvSpPr>
        <p:spPr/>
        <p:txBody>
          <a:bodyPr/>
          <a:lstStyle/>
          <a:p>
            <a:pPr eaLnBrk="1" hangingPunct="1">
              <a:defRPr/>
            </a:pPr>
            <a:endParaRPr lang="tr-TR"/>
          </a:p>
        </p:txBody>
      </p:sp>
      <p:pic>
        <p:nvPicPr>
          <p:cNvPr id="37892" name="Picture 5" descr="ataturk-ve-genclik1">
            <a:extLst>
              <a:ext uri="{FF2B5EF4-FFF2-40B4-BE49-F238E27FC236}">
                <a16:creationId xmlns:a16="http://schemas.microsoft.com/office/drawing/2014/main" id="{7342D9C9-F4B5-4B62-AB78-1EC69A5E2A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3" name="6 Altbilgi Yer Tutucusu">
            <a:extLst>
              <a:ext uri="{FF2B5EF4-FFF2-40B4-BE49-F238E27FC236}">
                <a16:creationId xmlns:a16="http://schemas.microsoft.com/office/drawing/2014/main" id="{2B344390-6AC3-4D4D-8025-18CBFE7ED0C7}"/>
              </a:ext>
            </a:extLst>
          </p:cNvPr>
          <p:cNvSpPr>
            <a:spLocks noGrp="1"/>
          </p:cNvSpPr>
          <p:nvPr>
            <p:ph type="ftr"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r>
              <a:rPr lang="tr-TR" altLang="tr-TR">
                <a:latin typeface="Arial" panose="020B0604020202020204" pitchFamily="34" charset="0"/>
              </a:rPr>
              <a:t>www.dersimiz.com</a:t>
            </a:r>
          </a:p>
        </p:txBody>
      </p:sp>
      <p:pic>
        <p:nvPicPr>
          <p:cNvPr id="37894" name="Picture 6" descr="C:\Sitelerin Takibi\Dersimiz.com\2013-2014 Çalışmaları\dersimiz.com.png">
            <a:extLst>
              <a:ext uri="{FF2B5EF4-FFF2-40B4-BE49-F238E27FC236}">
                <a16:creationId xmlns:a16="http://schemas.microsoft.com/office/drawing/2014/main" id="{D4C1B2BB-F58F-44B2-887A-765D3FA537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381750"/>
            <a:ext cx="180975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2">
            <a:extLst>
              <a:ext uri="{FF2B5EF4-FFF2-40B4-BE49-F238E27FC236}">
                <a16:creationId xmlns:a16="http://schemas.microsoft.com/office/drawing/2014/main" id="{C0AF5DCD-60A5-43AA-A5BD-DF6BE3A85143}"/>
              </a:ext>
            </a:extLst>
          </p:cNvPr>
          <p:cNvSpPr>
            <a:spLocks noGrp="1" noRot="1" noChangeArrowheads="1"/>
          </p:cNvSpPr>
          <p:nvPr>
            <p:ph type="title"/>
          </p:nvPr>
        </p:nvSpPr>
        <p:spPr/>
        <p:txBody>
          <a:bodyPr/>
          <a:lstStyle/>
          <a:p>
            <a:pPr eaLnBrk="1" hangingPunct="1">
              <a:defRPr/>
            </a:pPr>
            <a:endParaRPr lang="tr-TR"/>
          </a:p>
        </p:txBody>
      </p:sp>
      <p:sp>
        <p:nvSpPr>
          <p:cNvPr id="218115" name="Rectangle 3">
            <a:extLst>
              <a:ext uri="{FF2B5EF4-FFF2-40B4-BE49-F238E27FC236}">
                <a16:creationId xmlns:a16="http://schemas.microsoft.com/office/drawing/2014/main" id="{16BC292B-7A79-4EA8-A578-72708B7F3F8D}"/>
              </a:ext>
            </a:extLst>
          </p:cNvPr>
          <p:cNvSpPr>
            <a:spLocks noGrp="1" noChangeArrowheads="1"/>
          </p:cNvSpPr>
          <p:nvPr>
            <p:ph type="body" idx="1"/>
          </p:nvPr>
        </p:nvSpPr>
        <p:spPr/>
        <p:txBody>
          <a:bodyPr/>
          <a:lstStyle/>
          <a:p>
            <a:pPr eaLnBrk="1" hangingPunct="1">
              <a:defRPr/>
            </a:pPr>
            <a:endParaRPr lang="tr-TR"/>
          </a:p>
        </p:txBody>
      </p:sp>
      <p:pic>
        <p:nvPicPr>
          <p:cNvPr id="38916" name="Picture 5" descr="rozet-765439">
            <a:extLst>
              <a:ext uri="{FF2B5EF4-FFF2-40B4-BE49-F238E27FC236}">
                <a16:creationId xmlns:a16="http://schemas.microsoft.com/office/drawing/2014/main" id="{9568548B-BAD5-4F49-B535-A1FF116A48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7" name="6 Altbilgi Yer Tutucusu">
            <a:extLst>
              <a:ext uri="{FF2B5EF4-FFF2-40B4-BE49-F238E27FC236}">
                <a16:creationId xmlns:a16="http://schemas.microsoft.com/office/drawing/2014/main" id="{3A29CE32-C722-48A1-B840-7C2FDF65E016}"/>
              </a:ext>
            </a:extLst>
          </p:cNvPr>
          <p:cNvSpPr>
            <a:spLocks noGrp="1"/>
          </p:cNvSpPr>
          <p:nvPr>
            <p:ph type="ftr"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r>
              <a:rPr lang="tr-TR" altLang="tr-TR">
                <a:latin typeface="Arial" panose="020B0604020202020204" pitchFamily="34" charset="0"/>
              </a:rPr>
              <a:t>www.dersimiz.com</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2">
            <a:extLst>
              <a:ext uri="{FF2B5EF4-FFF2-40B4-BE49-F238E27FC236}">
                <a16:creationId xmlns:a16="http://schemas.microsoft.com/office/drawing/2014/main" id="{2812F991-55C6-4D0E-89E4-8522231FDB8A}"/>
              </a:ext>
            </a:extLst>
          </p:cNvPr>
          <p:cNvSpPr>
            <a:spLocks noGrp="1" noRot="1" noChangeArrowheads="1"/>
          </p:cNvSpPr>
          <p:nvPr>
            <p:ph type="title"/>
          </p:nvPr>
        </p:nvSpPr>
        <p:spPr/>
        <p:txBody>
          <a:bodyPr/>
          <a:lstStyle/>
          <a:p>
            <a:pPr eaLnBrk="1" hangingPunct="1">
              <a:defRPr/>
            </a:pPr>
            <a:endParaRPr lang="tr-TR"/>
          </a:p>
        </p:txBody>
      </p:sp>
      <p:sp>
        <p:nvSpPr>
          <p:cNvPr id="219139" name="Rectangle 3">
            <a:extLst>
              <a:ext uri="{FF2B5EF4-FFF2-40B4-BE49-F238E27FC236}">
                <a16:creationId xmlns:a16="http://schemas.microsoft.com/office/drawing/2014/main" id="{7EE32D0D-3D2D-4C26-AF98-8E0089A0F765}"/>
              </a:ext>
            </a:extLst>
          </p:cNvPr>
          <p:cNvSpPr>
            <a:spLocks noGrp="1" noChangeArrowheads="1"/>
          </p:cNvSpPr>
          <p:nvPr>
            <p:ph type="body" idx="1"/>
          </p:nvPr>
        </p:nvSpPr>
        <p:spPr/>
        <p:txBody>
          <a:bodyPr/>
          <a:lstStyle/>
          <a:p>
            <a:pPr eaLnBrk="1" hangingPunct="1">
              <a:defRPr/>
            </a:pPr>
            <a:endParaRPr lang="tr-TR"/>
          </a:p>
        </p:txBody>
      </p:sp>
      <p:pic>
        <p:nvPicPr>
          <p:cNvPr id="39940" name="Picture 5" descr="ataturk-cocuk-sevgisi-2">
            <a:extLst>
              <a:ext uri="{FF2B5EF4-FFF2-40B4-BE49-F238E27FC236}">
                <a16:creationId xmlns:a16="http://schemas.microsoft.com/office/drawing/2014/main" id="{D786E45F-E5AF-4284-9A72-81B993EACA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1" name="6 Altbilgi Yer Tutucusu">
            <a:extLst>
              <a:ext uri="{FF2B5EF4-FFF2-40B4-BE49-F238E27FC236}">
                <a16:creationId xmlns:a16="http://schemas.microsoft.com/office/drawing/2014/main" id="{C8FC7830-2693-4050-8800-E8B37EE5CF50}"/>
              </a:ext>
            </a:extLst>
          </p:cNvPr>
          <p:cNvSpPr>
            <a:spLocks noGrp="1"/>
          </p:cNvSpPr>
          <p:nvPr>
            <p:ph type="ftr"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r>
              <a:rPr lang="tr-TR" altLang="tr-TR">
                <a:latin typeface="Arial" panose="020B0604020202020204" pitchFamily="34" charset="0"/>
              </a:rPr>
              <a:t>www.dersimiz.com</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a:extLst>
              <a:ext uri="{FF2B5EF4-FFF2-40B4-BE49-F238E27FC236}">
                <a16:creationId xmlns:a16="http://schemas.microsoft.com/office/drawing/2014/main" id="{2B8F203A-6856-4718-AD30-6E97CF7ECC80}"/>
              </a:ext>
            </a:extLst>
          </p:cNvPr>
          <p:cNvSpPr>
            <a:spLocks noGrp="1" noRot="1" noChangeArrowheads="1"/>
          </p:cNvSpPr>
          <p:nvPr>
            <p:ph type="title"/>
          </p:nvPr>
        </p:nvSpPr>
        <p:spPr/>
        <p:txBody>
          <a:bodyPr/>
          <a:lstStyle/>
          <a:p>
            <a:pPr eaLnBrk="1" hangingPunct="1">
              <a:defRPr/>
            </a:pPr>
            <a:endParaRPr lang="tr-TR"/>
          </a:p>
        </p:txBody>
      </p:sp>
      <p:sp>
        <p:nvSpPr>
          <p:cNvPr id="220163" name="Rectangle 3">
            <a:extLst>
              <a:ext uri="{FF2B5EF4-FFF2-40B4-BE49-F238E27FC236}">
                <a16:creationId xmlns:a16="http://schemas.microsoft.com/office/drawing/2014/main" id="{5531C44C-95D2-4C09-A642-259BE14E2BC1}"/>
              </a:ext>
            </a:extLst>
          </p:cNvPr>
          <p:cNvSpPr>
            <a:spLocks noGrp="1" noChangeArrowheads="1"/>
          </p:cNvSpPr>
          <p:nvPr>
            <p:ph type="body" idx="1"/>
          </p:nvPr>
        </p:nvSpPr>
        <p:spPr/>
        <p:txBody>
          <a:bodyPr/>
          <a:lstStyle/>
          <a:p>
            <a:pPr eaLnBrk="1" hangingPunct="1">
              <a:defRPr/>
            </a:pPr>
            <a:endParaRPr lang="tr-TR"/>
          </a:p>
        </p:txBody>
      </p:sp>
      <p:pic>
        <p:nvPicPr>
          <p:cNvPr id="40964" name="Picture 5" descr="74796_0">
            <a:extLst>
              <a:ext uri="{FF2B5EF4-FFF2-40B4-BE49-F238E27FC236}">
                <a16:creationId xmlns:a16="http://schemas.microsoft.com/office/drawing/2014/main" id="{CD103779-08EC-4A46-A289-74315BD7C8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5" name="6 Altbilgi Yer Tutucusu">
            <a:extLst>
              <a:ext uri="{FF2B5EF4-FFF2-40B4-BE49-F238E27FC236}">
                <a16:creationId xmlns:a16="http://schemas.microsoft.com/office/drawing/2014/main" id="{01D472B9-AE82-469D-A4F5-7DCCA38CF7F5}"/>
              </a:ext>
            </a:extLst>
          </p:cNvPr>
          <p:cNvSpPr>
            <a:spLocks noGrp="1"/>
          </p:cNvSpPr>
          <p:nvPr>
            <p:ph type="ftr"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r>
              <a:rPr lang="tr-TR" altLang="tr-TR">
                <a:latin typeface="Arial" panose="020B0604020202020204" pitchFamily="34" charset="0"/>
              </a:rPr>
              <a:t>www.dersimiz.com</a:t>
            </a:r>
          </a:p>
        </p:txBody>
      </p:sp>
      <p:pic>
        <p:nvPicPr>
          <p:cNvPr id="40966" name="Picture 6" descr="C:\Sitelerin Takibi\Dersimiz.com\2013-2014 Çalışmaları\dersimiz.com.png">
            <a:extLst>
              <a:ext uri="{FF2B5EF4-FFF2-40B4-BE49-F238E27FC236}">
                <a16:creationId xmlns:a16="http://schemas.microsoft.com/office/drawing/2014/main" id="{E0CBF2A5-3317-44B7-B17E-8C9752A36D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9563" y="0"/>
            <a:ext cx="180975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2">
            <a:extLst>
              <a:ext uri="{FF2B5EF4-FFF2-40B4-BE49-F238E27FC236}">
                <a16:creationId xmlns:a16="http://schemas.microsoft.com/office/drawing/2014/main" id="{1F94C8C0-2D46-4741-80CD-560788665E4B}"/>
              </a:ext>
            </a:extLst>
          </p:cNvPr>
          <p:cNvSpPr>
            <a:spLocks noGrp="1" noRot="1" noChangeArrowheads="1"/>
          </p:cNvSpPr>
          <p:nvPr>
            <p:ph type="title"/>
          </p:nvPr>
        </p:nvSpPr>
        <p:spPr/>
        <p:txBody>
          <a:bodyPr/>
          <a:lstStyle/>
          <a:p>
            <a:pPr eaLnBrk="1" hangingPunct="1">
              <a:defRPr/>
            </a:pPr>
            <a:endParaRPr lang="tr-TR"/>
          </a:p>
        </p:txBody>
      </p:sp>
      <p:sp>
        <p:nvSpPr>
          <p:cNvPr id="221187" name="Rectangle 3">
            <a:extLst>
              <a:ext uri="{FF2B5EF4-FFF2-40B4-BE49-F238E27FC236}">
                <a16:creationId xmlns:a16="http://schemas.microsoft.com/office/drawing/2014/main" id="{78E3958A-53E3-4882-8FAC-7CEE76B7C81A}"/>
              </a:ext>
            </a:extLst>
          </p:cNvPr>
          <p:cNvSpPr>
            <a:spLocks noGrp="1" noChangeArrowheads="1"/>
          </p:cNvSpPr>
          <p:nvPr>
            <p:ph type="body" idx="1"/>
          </p:nvPr>
        </p:nvSpPr>
        <p:spPr/>
        <p:txBody>
          <a:bodyPr/>
          <a:lstStyle/>
          <a:p>
            <a:pPr eaLnBrk="1" hangingPunct="1">
              <a:defRPr/>
            </a:pPr>
            <a:endParaRPr lang="tr-TR"/>
          </a:p>
        </p:txBody>
      </p:sp>
      <p:pic>
        <p:nvPicPr>
          <p:cNvPr id="41988" name="Picture 5" descr="ANd9GcRByaFMwEcBeU39u8PL7QBx47V79ny_gVXEQvhtjAEe1KiyTB8O">
            <a:extLst>
              <a:ext uri="{FF2B5EF4-FFF2-40B4-BE49-F238E27FC236}">
                <a16:creationId xmlns:a16="http://schemas.microsoft.com/office/drawing/2014/main" id="{00237B71-72A6-4E19-B94F-CD57F3BF2F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9" name="6 Altbilgi Yer Tutucusu">
            <a:extLst>
              <a:ext uri="{FF2B5EF4-FFF2-40B4-BE49-F238E27FC236}">
                <a16:creationId xmlns:a16="http://schemas.microsoft.com/office/drawing/2014/main" id="{8D53C031-613F-4C9B-8B1E-6BE0981FBD36}"/>
              </a:ext>
            </a:extLst>
          </p:cNvPr>
          <p:cNvSpPr>
            <a:spLocks noGrp="1"/>
          </p:cNvSpPr>
          <p:nvPr>
            <p:ph type="ftr"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r>
              <a:rPr lang="tr-TR" altLang="tr-TR">
                <a:latin typeface="Arial" panose="020B0604020202020204" pitchFamily="34" charset="0"/>
              </a:rPr>
              <a:t>www.dersimiz.com</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5" descr="mustafakemal_annesi_kizkardesi(makbule)">
            <a:extLst>
              <a:ext uri="{FF2B5EF4-FFF2-40B4-BE49-F238E27FC236}">
                <a16:creationId xmlns:a16="http://schemas.microsoft.com/office/drawing/2014/main" id="{E640A6EE-F605-482D-A0F7-CE71CFD393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4 Altbilgi Yer Tutucusu">
            <a:extLst>
              <a:ext uri="{FF2B5EF4-FFF2-40B4-BE49-F238E27FC236}">
                <a16:creationId xmlns:a16="http://schemas.microsoft.com/office/drawing/2014/main" id="{D342AA0F-0940-4948-BB09-C95A0BB4B476}"/>
              </a:ext>
            </a:extLst>
          </p:cNvPr>
          <p:cNvSpPr>
            <a:spLocks noGrp="1"/>
          </p:cNvSpPr>
          <p:nvPr>
            <p:ph type="ftr"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r>
              <a:rPr lang="tr-TR" altLang="tr-TR">
                <a:latin typeface="Arial" panose="020B0604020202020204" pitchFamily="34" charset="0"/>
              </a:rPr>
              <a:t>www.dersimiz.com</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a:extLst>
              <a:ext uri="{FF2B5EF4-FFF2-40B4-BE49-F238E27FC236}">
                <a16:creationId xmlns:a16="http://schemas.microsoft.com/office/drawing/2014/main" id="{A53D74A6-ED35-4A41-A33C-A95CB4861ABB}"/>
              </a:ext>
            </a:extLst>
          </p:cNvPr>
          <p:cNvSpPr>
            <a:spLocks noGrp="1" noRot="1" noChangeArrowheads="1"/>
          </p:cNvSpPr>
          <p:nvPr>
            <p:ph type="title"/>
          </p:nvPr>
        </p:nvSpPr>
        <p:spPr/>
        <p:txBody>
          <a:bodyPr/>
          <a:lstStyle/>
          <a:p>
            <a:pPr eaLnBrk="1" hangingPunct="1">
              <a:defRPr/>
            </a:pPr>
            <a:endParaRPr lang="tr-TR"/>
          </a:p>
        </p:txBody>
      </p:sp>
      <p:sp>
        <p:nvSpPr>
          <p:cNvPr id="222211" name="Rectangle 3">
            <a:extLst>
              <a:ext uri="{FF2B5EF4-FFF2-40B4-BE49-F238E27FC236}">
                <a16:creationId xmlns:a16="http://schemas.microsoft.com/office/drawing/2014/main" id="{27C41784-6178-4645-9426-90041C229838}"/>
              </a:ext>
            </a:extLst>
          </p:cNvPr>
          <p:cNvSpPr>
            <a:spLocks noGrp="1" noChangeArrowheads="1"/>
          </p:cNvSpPr>
          <p:nvPr>
            <p:ph type="body" idx="1"/>
          </p:nvPr>
        </p:nvSpPr>
        <p:spPr/>
        <p:txBody>
          <a:bodyPr/>
          <a:lstStyle/>
          <a:p>
            <a:pPr eaLnBrk="1" hangingPunct="1">
              <a:defRPr/>
            </a:pPr>
            <a:endParaRPr lang="tr-TR"/>
          </a:p>
        </p:txBody>
      </p:sp>
      <p:pic>
        <p:nvPicPr>
          <p:cNvPr id="43012" name="Picture 5" descr="ANd9GcSpSCAQwxhJZt8ACxrhpW7H3Hngz4m2pEIc2siRAyKPl8gY0ocg2A">
            <a:extLst>
              <a:ext uri="{FF2B5EF4-FFF2-40B4-BE49-F238E27FC236}">
                <a16:creationId xmlns:a16="http://schemas.microsoft.com/office/drawing/2014/main" id="{A0504387-519D-4BCB-B320-AAAD5962A2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685338"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3" name="6 Altbilgi Yer Tutucusu">
            <a:extLst>
              <a:ext uri="{FF2B5EF4-FFF2-40B4-BE49-F238E27FC236}">
                <a16:creationId xmlns:a16="http://schemas.microsoft.com/office/drawing/2014/main" id="{71ED5836-3D94-43B6-99B7-14E5EF7EA948}"/>
              </a:ext>
            </a:extLst>
          </p:cNvPr>
          <p:cNvSpPr>
            <a:spLocks noGrp="1"/>
          </p:cNvSpPr>
          <p:nvPr>
            <p:ph type="ftr"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r>
              <a:rPr lang="tr-TR" altLang="tr-TR">
                <a:latin typeface="Arial" panose="020B0604020202020204" pitchFamily="34" charset="0"/>
              </a:rPr>
              <a:t>www.dersimiz.com</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2">
            <a:extLst>
              <a:ext uri="{FF2B5EF4-FFF2-40B4-BE49-F238E27FC236}">
                <a16:creationId xmlns:a16="http://schemas.microsoft.com/office/drawing/2014/main" id="{E94BBF23-3E82-4375-995E-AF0A59296BCA}"/>
              </a:ext>
            </a:extLst>
          </p:cNvPr>
          <p:cNvSpPr>
            <a:spLocks noGrp="1" noRot="1" noChangeArrowheads="1"/>
          </p:cNvSpPr>
          <p:nvPr>
            <p:ph type="title"/>
          </p:nvPr>
        </p:nvSpPr>
        <p:spPr/>
        <p:txBody>
          <a:bodyPr/>
          <a:lstStyle/>
          <a:p>
            <a:pPr eaLnBrk="1" hangingPunct="1">
              <a:defRPr/>
            </a:pPr>
            <a:endParaRPr lang="tr-TR"/>
          </a:p>
        </p:txBody>
      </p:sp>
      <p:sp>
        <p:nvSpPr>
          <p:cNvPr id="223235" name="Rectangle 3">
            <a:extLst>
              <a:ext uri="{FF2B5EF4-FFF2-40B4-BE49-F238E27FC236}">
                <a16:creationId xmlns:a16="http://schemas.microsoft.com/office/drawing/2014/main" id="{B4CA49FD-980E-4F0B-847C-6890D4030310}"/>
              </a:ext>
            </a:extLst>
          </p:cNvPr>
          <p:cNvSpPr>
            <a:spLocks noGrp="1" noChangeArrowheads="1"/>
          </p:cNvSpPr>
          <p:nvPr>
            <p:ph type="body" idx="1"/>
          </p:nvPr>
        </p:nvSpPr>
        <p:spPr/>
        <p:txBody>
          <a:bodyPr/>
          <a:lstStyle/>
          <a:p>
            <a:pPr eaLnBrk="1" hangingPunct="1">
              <a:defRPr/>
            </a:pPr>
            <a:endParaRPr lang="tr-TR"/>
          </a:p>
        </p:txBody>
      </p:sp>
      <p:pic>
        <p:nvPicPr>
          <p:cNvPr id="44036" name="Picture 5" descr="atat-rk-ve-kad-n-haklar-ile-ilgili-resimler5">
            <a:extLst>
              <a:ext uri="{FF2B5EF4-FFF2-40B4-BE49-F238E27FC236}">
                <a16:creationId xmlns:a16="http://schemas.microsoft.com/office/drawing/2014/main" id="{FE3CA819-DFB7-4DF2-B04F-58940CD54C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7" name="6 Altbilgi Yer Tutucusu">
            <a:extLst>
              <a:ext uri="{FF2B5EF4-FFF2-40B4-BE49-F238E27FC236}">
                <a16:creationId xmlns:a16="http://schemas.microsoft.com/office/drawing/2014/main" id="{69FB09D8-18C1-498B-80C9-F8C0FDE5F43C}"/>
              </a:ext>
            </a:extLst>
          </p:cNvPr>
          <p:cNvSpPr>
            <a:spLocks noGrp="1"/>
          </p:cNvSpPr>
          <p:nvPr>
            <p:ph type="ftr"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r>
              <a:rPr lang="tr-TR" altLang="tr-TR">
                <a:latin typeface="Arial" panose="020B0604020202020204" pitchFamily="34" charset="0"/>
              </a:rPr>
              <a:t>www.dersimiz.com</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5" name="Rectangle 3">
            <a:extLst>
              <a:ext uri="{FF2B5EF4-FFF2-40B4-BE49-F238E27FC236}">
                <a16:creationId xmlns:a16="http://schemas.microsoft.com/office/drawing/2014/main" id="{930C4110-45E8-4280-8259-B91A8B8AB7C0}"/>
              </a:ext>
            </a:extLst>
          </p:cNvPr>
          <p:cNvSpPr>
            <a:spLocks noGrp="1" noChangeArrowheads="1"/>
          </p:cNvSpPr>
          <p:nvPr>
            <p:ph type="body" idx="1"/>
          </p:nvPr>
        </p:nvSpPr>
        <p:spPr>
          <a:xfrm>
            <a:off x="457200" y="333375"/>
            <a:ext cx="8229600" cy="5792788"/>
          </a:xfrm>
        </p:spPr>
        <p:txBody>
          <a:bodyPr/>
          <a:lstStyle/>
          <a:p>
            <a:pPr eaLnBrk="1" hangingPunct="1">
              <a:buFont typeface="Wingdings" panose="05000000000000000000" pitchFamily="2" charset="2"/>
              <a:buNone/>
              <a:defRPr/>
            </a:pPr>
            <a:r>
              <a:rPr lang="tr-TR" sz="4000">
                <a:solidFill>
                  <a:srgbClr val="A50021"/>
                </a:solidFill>
              </a:rPr>
              <a:t>    HAZIRLAYAN</a:t>
            </a:r>
          </a:p>
          <a:p>
            <a:pPr eaLnBrk="1" hangingPunct="1">
              <a:buFontTx/>
              <a:buNone/>
              <a:defRPr/>
            </a:pPr>
            <a:r>
              <a:rPr lang="tr-TR" sz="4000">
                <a:solidFill>
                  <a:srgbClr val="FF9933"/>
                </a:solidFill>
              </a:rPr>
              <a:t>* Melike ÖZ </a:t>
            </a:r>
          </a:p>
          <a:p>
            <a:pPr eaLnBrk="1" hangingPunct="1">
              <a:buFontTx/>
              <a:buChar char="•"/>
              <a:defRPr/>
            </a:pPr>
            <a:r>
              <a:rPr lang="tr-TR" sz="4800">
                <a:solidFill>
                  <a:srgbClr val="A50021"/>
                </a:solidFill>
              </a:rPr>
              <a:t>Sınıfı</a:t>
            </a:r>
          </a:p>
          <a:p>
            <a:pPr eaLnBrk="1" hangingPunct="1">
              <a:buFontTx/>
              <a:buChar char="•"/>
              <a:defRPr/>
            </a:pPr>
            <a:r>
              <a:rPr lang="tr-TR" sz="3600">
                <a:solidFill>
                  <a:srgbClr val="FF9933"/>
                </a:solidFill>
              </a:rPr>
              <a:t>3/D</a:t>
            </a:r>
          </a:p>
          <a:p>
            <a:pPr eaLnBrk="1" hangingPunct="1">
              <a:buFontTx/>
              <a:buNone/>
              <a:defRPr/>
            </a:pPr>
            <a:r>
              <a:rPr lang="tr-TR" sz="4000">
                <a:solidFill>
                  <a:srgbClr val="A50021"/>
                </a:solidFill>
              </a:rPr>
              <a:t>    ÖĞRETMENİMİZ ;</a:t>
            </a:r>
          </a:p>
          <a:p>
            <a:pPr eaLnBrk="1" hangingPunct="1">
              <a:buFontTx/>
              <a:buChar char="•"/>
              <a:defRPr/>
            </a:pPr>
            <a:r>
              <a:rPr lang="tr-TR" sz="4000">
                <a:solidFill>
                  <a:srgbClr val="FF9933"/>
                </a:solidFill>
              </a:rPr>
              <a:t> Rıza KOÇ</a:t>
            </a:r>
          </a:p>
          <a:p>
            <a:pPr eaLnBrk="1" hangingPunct="1">
              <a:buFontTx/>
              <a:buNone/>
              <a:defRPr/>
            </a:pPr>
            <a:r>
              <a:rPr lang="tr-TR" sz="4000">
                <a:solidFill>
                  <a:srgbClr val="FF9933"/>
                </a:solidFill>
              </a:rPr>
              <a:t>                                        Nisan 2013</a:t>
            </a:r>
          </a:p>
        </p:txBody>
      </p:sp>
      <p:sp>
        <p:nvSpPr>
          <p:cNvPr id="45059" name="4 Altbilgi Yer Tutucusu">
            <a:extLst>
              <a:ext uri="{FF2B5EF4-FFF2-40B4-BE49-F238E27FC236}">
                <a16:creationId xmlns:a16="http://schemas.microsoft.com/office/drawing/2014/main" id="{D77F1726-A0B1-4065-B0FB-094EEAEE58DA}"/>
              </a:ext>
            </a:extLst>
          </p:cNvPr>
          <p:cNvSpPr>
            <a:spLocks noGrp="1"/>
          </p:cNvSpPr>
          <p:nvPr>
            <p:ph type="ftr"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r>
              <a:rPr lang="tr-TR" altLang="tr-TR">
                <a:latin typeface="Arial" panose="020B0604020202020204" pitchFamily="34" charset="0"/>
              </a:rPr>
              <a:t>www.dersimiz.com</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7" name="Rectangle 3">
            <a:extLst>
              <a:ext uri="{FF2B5EF4-FFF2-40B4-BE49-F238E27FC236}">
                <a16:creationId xmlns:a16="http://schemas.microsoft.com/office/drawing/2014/main" id="{90FF9443-1939-42EC-AB27-7AFCA6EE2FE4}"/>
              </a:ext>
            </a:extLst>
          </p:cNvPr>
          <p:cNvSpPr>
            <a:spLocks noGrp="1" noChangeArrowheads="1"/>
          </p:cNvSpPr>
          <p:nvPr>
            <p:ph type="body" idx="1"/>
          </p:nvPr>
        </p:nvSpPr>
        <p:spPr>
          <a:xfrm>
            <a:off x="457200" y="333375"/>
            <a:ext cx="8229600" cy="5792788"/>
          </a:xfrm>
        </p:spPr>
        <p:txBody>
          <a:bodyPr/>
          <a:lstStyle/>
          <a:p>
            <a:pPr eaLnBrk="1" hangingPunct="1">
              <a:lnSpc>
                <a:spcPct val="80000"/>
              </a:lnSpc>
              <a:buFont typeface="Wingdings" panose="05000000000000000000" pitchFamily="2" charset="2"/>
              <a:buNone/>
              <a:defRPr/>
            </a:pPr>
            <a:r>
              <a:rPr lang="tr-TR" sz="2400">
                <a:solidFill>
                  <a:srgbClr val="FF9933"/>
                </a:solidFill>
              </a:rPr>
              <a:t>Atatürk’ün Okul Yılları</a:t>
            </a:r>
          </a:p>
          <a:p>
            <a:pPr eaLnBrk="1" hangingPunct="1">
              <a:lnSpc>
                <a:spcPct val="80000"/>
              </a:lnSpc>
              <a:defRPr/>
            </a:pPr>
            <a:r>
              <a:rPr lang="tr-TR" sz="2400">
                <a:solidFill>
                  <a:srgbClr val="FF9933"/>
                </a:solidFill>
              </a:rPr>
              <a:t>  </a:t>
            </a:r>
            <a:r>
              <a:rPr lang="tr-TR" sz="1800"/>
              <a:t>Mustafa öğrenim çağı geldiğinde anne ve babası arasında görüş ayrılığı belirdi. Zübeyde Hanım, oğlunun geleneklere uygun bir törenle mahalle mektebine verilmesinden yanaydı. Ali Rıza Efendi ise yeni yöntemlerle eğitim yapan Şemsi Efendi Okulu’na gitmesini istiyordu. Ali Rıza Efendi Zübeyde Hanım’ında isteğini dikkate alarak Mustafa’yı ilk önce mahalle mektebine ardından da Şemsi Efendi Okulu’na gönderdi. Mustafa, 1888 yılında babasını kaybedince bir süre öğrenimine ara verdi.</a:t>
            </a:r>
          </a:p>
          <a:p>
            <a:pPr eaLnBrk="1" hangingPunct="1">
              <a:lnSpc>
                <a:spcPct val="80000"/>
              </a:lnSpc>
              <a:defRPr/>
            </a:pPr>
            <a:r>
              <a:rPr lang="tr-TR" sz="1800"/>
              <a:t>Bu olay üzerine büyük sorunlarla karşı karşıya kalan Zübeyde Hanım, çocuklarını yanına alarak Selanik yakınlarında Langaza’daki Rabla Çiftliğinde çalışan ağabeyinin yanına gitti. Zübeyde Hanım, daha sonra Mustafa’yı okulsuz bırakmamak için çocuklarıyla birlikte Selanik’te bulunan kız kardeşinin yanına döndü. Selanik’e dönüp okulunu bitiren Mustafa, Selânik Mülkiye Rüştiyesi’ne kaydoldu. Annesinden gizli Askeri Rüştiye sınavlarını kazanarak 1893’te Selanik Askeri Rüştiyesi’ne yazıldı. Bu okuldaki matematik öğretmeni Yüzbaşı Mustafa Efendi tarafından adına “Kemal” ilave edildi.</a:t>
            </a:r>
          </a:p>
          <a:p>
            <a:pPr eaLnBrk="1" hangingPunct="1">
              <a:lnSpc>
                <a:spcPct val="80000"/>
              </a:lnSpc>
              <a:defRPr/>
            </a:pPr>
            <a:r>
              <a:rPr lang="tr-TR" sz="1800"/>
              <a:t>Rüştiye’yi bitirdikten sonra Manastır Askeri İdadisi’ne girdi (1895). Mustafa Kemal’in fikir hayatının oluşmasında ve gelişmesinde Manastır Askeri İdadisi’nde okuduğu dönem oldukça etkili oldu. Manastır Askeri İdadisi’ni başarı ile bitirdikten sonra 1899’da İstanbul Harp Okulu’nun piyade sınıfına yazıldı. 1902 yılında Harp Okulu’nu, 1905 yılında da Harp Akademisi’ni bitiren Mustafa Kemal, Kurmay yüzbaşı olarak Osmanlı Ordusu’na katıldı.</a:t>
            </a:r>
          </a:p>
        </p:txBody>
      </p:sp>
      <p:sp>
        <p:nvSpPr>
          <p:cNvPr id="7171" name="4 Altbilgi Yer Tutucusu">
            <a:extLst>
              <a:ext uri="{FF2B5EF4-FFF2-40B4-BE49-F238E27FC236}">
                <a16:creationId xmlns:a16="http://schemas.microsoft.com/office/drawing/2014/main" id="{1FF01759-BD11-4AEA-9371-3AD087F06A60}"/>
              </a:ext>
            </a:extLst>
          </p:cNvPr>
          <p:cNvSpPr>
            <a:spLocks noGrp="1"/>
          </p:cNvSpPr>
          <p:nvPr>
            <p:ph type="ftr"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r>
              <a:rPr lang="tr-TR" altLang="tr-TR">
                <a:latin typeface="Arial" panose="020B0604020202020204" pitchFamily="34" charset="0"/>
              </a:rPr>
              <a:t>www.dersimiz.com</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1" name="Rectangle 3">
            <a:extLst>
              <a:ext uri="{FF2B5EF4-FFF2-40B4-BE49-F238E27FC236}">
                <a16:creationId xmlns:a16="http://schemas.microsoft.com/office/drawing/2014/main" id="{C703D47A-B8A5-452E-BD7E-0EB1C72153E5}"/>
              </a:ext>
            </a:extLst>
          </p:cNvPr>
          <p:cNvSpPr>
            <a:spLocks noGrp="1" noChangeArrowheads="1"/>
          </p:cNvSpPr>
          <p:nvPr>
            <p:ph type="body" idx="1"/>
          </p:nvPr>
        </p:nvSpPr>
        <p:spPr>
          <a:xfrm>
            <a:off x="457200" y="476250"/>
            <a:ext cx="8229600" cy="5649913"/>
          </a:xfrm>
        </p:spPr>
        <p:txBody>
          <a:bodyPr/>
          <a:lstStyle/>
          <a:p>
            <a:pPr eaLnBrk="1" hangingPunct="1">
              <a:buFont typeface="Wingdings" panose="05000000000000000000" pitchFamily="2" charset="2"/>
              <a:buNone/>
              <a:defRPr/>
            </a:pPr>
            <a:endParaRPr lang="tr-TR"/>
          </a:p>
        </p:txBody>
      </p:sp>
      <p:pic>
        <p:nvPicPr>
          <p:cNvPr id="8195" name="Picture 5" descr="ATATURK_OKUL">
            <a:extLst>
              <a:ext uri="{FF2B5EF4-FFF2-40B4-BE49-F238E27FC236}">
                <a16:creationId xmlns:a16="http://schemas.microsoft.com/office/drawing/2014/main" id="{CFA1A16F-74A2-4BE6-A804-B8899A1B87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5 Altbilgi Yer Tutucusu">
            <a:extLst>
              <a:ext uri="{FF2B5EF4-FFF2-40B4-BE49-F238E27FC236}">
                <a16:creationId xmlns:a16="http://schemas.microsoft.com/office/drawing/2014/main" id="{683C1714-AE74-41B1-A70C-A77FCB3956F7}"/>
              </a:ext>
            </a:extLst>
          </p:cNvPr>
          <p:cNvSpPr>
            <a:spLocks noGrp="1"/>
          </p:cNvSpPr>
          <p:nvPr>
            <p:ph type="ftr"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r>
              <a:rPr lang="tr-TR" altLang="tr-TR">
                <a:latin typeface="Arial" panose="020B0604020202020204" pitchFamily="34" charset="0"/>
              </a:rPr>
              <a:t>www.dersimiz.com</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5" name="Rectangle 5">
            <a:extLst>
              <a:ext uri="{FF2B5EF4-FFF2-40B4-BE49-F238E27FC236}">
                <a16:creationId xmlns:a16="http://schemas.microsoft.com/office/drawing/2014/main" id="{9DC02A97-3FF2-48B9-AFE7-733A8A38506F}"/>
              </a:ext>
            </a:extLst>
          </p:cNvPr>
          <p:cNvSpPr>
            <a:spLocks noGrp="1" noRot="1" noChangeArrowheads="1"/>
          </p:cNvSpPr>
          <p:nvPr>
            <p:ph type="body" idx="1"/>
          </p:nvPr>
        </p:nvSpPr>
        <p:spPr>
          <a:xfrm>
            <a:off x="395288" y="404813"/>
            <a:ext cx="8229600" cy="5865812"/>
          </a:xfrm>
        </p:spPr>
        <p:txBody>
          <a:bodyPr/>
          <a:lstStyle/>
          <a:p>
            <a:pPr eaLnBrk="1" hangingPunct="1">
              <a:lnSpc>
                <a:spcPct val="80000"/>
              </a:lnSpc>
              <a:buFont typeface="Wingdings" panose="05000000000000000000" pitchFamily="2" charset="2"/>
              <a:buNone/>
              <a:defRPr/>
            </a:pPr>
            <a:r>
              <a:rPr lang="tr-TR" sz="2400">
                <a:solidFill>
                  <a:srgbClr val="FF9933"/>
                </a:solidFill>
              </a:rPr>
              <a:t>Atatürk Askerlik Yılları</a:t>
            </a:r>
          </a:p>
          <a:p>
            <a:pPr eaLnBrk="1" hangingPunct="1">
              <a:lnSpc>
                <a:spcPct val="80000"/>
              </a:lnSpc>
              <a:buFont typeface="Wingdings" panose="05000000000000000000" pitchFamily="2" charset="2"/>
              <a:buNone/>
              <a:defRPr/>
            </a:pPr>
            <a:r>
              <a:rPr lang="tr-TR" sz="2400">
                <a:solidFill>
                  <a:srgbClr val="FF9933"/>
                </a:solidFill>
              </a:rPr>
              <a:t>     </a:t>
            </a:r>
            <a:r>
              <a:rPr lang="tr-TR" sz="1800"/>
              <a:t>İlk görev yeri 11 Ocak 1905’te atandığı merkezi Şam’da bulunan 5. Ordu idi. 1907’de Kolağası (Kıdemli Yüzbaşı) oldu. Manastır’a 3. Ordu’ya atandı. 19 Nisan 1909’da İstanbul’a giren Hareket Ordusu’nda Kurmay Başkanı olarak görev aldı. 1910 yılında Fransa’ya gönderildi. Picardie Manevraları’na katıldı. 1911 yılında İstanbul’da Genel Kurmay Başkanlığı emrinde çalışmaya başladı.</a:t>
            </a:r>
          </a:p>
          <a:p>
            <a:pPr eaLnBrk="1" hangingPunct="1">
              <a:lnSpc>
                <a:spcPct val="80000"/>
              </a:lnSpc>
              <a:buFont typeface="Wingdings" panose="05000000000000000000" pitchFamily="2" charset="2"/>
              <a:buNone/>
              <a:defRPr/>
            </a:pPr>
            <a:endParaRPr lang="tr-TR" sz="1800"/>
          </a:p>
          <a:p>
            <a:pPr eaLnBrk="1" hangingPunct="1">
              <a:lnSpc>
                <a:spcPct val="80000"/>
              </a:lnSpc>
              <a:buFont typeface="Wingdings" panose="05000000000000000000" pitchFamily="2" charset="2"/>
              <a:buNone/>
              <a:defRPr/>
            </a:pPr>
            <a:r>
              <a:rPr lang="tr-TR" sz="1800"/>
              <a:t>      İlk katıldığı savaş 1911 yılındaki Trablusgarp Savaşı olmuştur. 6 Mart 1912’de Derne Komutanlığına getirildi. Derne ve Tobruk’ta İtalyanlara karşı kazandığı başarılar, onun askerlik yeteneğinin ilk kanıtıdır. Ekim 1912’de Balkan Savaşı başlayınca İstanbul’a çağırıldı. Mustafa Kemal, I. Balkan Savaşı sırasında Çanakkale ve Gelibolu’nun savunulması için kurulan Akdeniz Boğazı Birleşik Kuvvetler Harekat Şubesi Komutanlığı’na atandı (25 Kasım 1912). II. Balkan Savaşı’nda Bolayır’da hazırladığı birliklerle Edirne’nin geri alınmasında görev aldı.</a:t>
            </a:r>
          </a:p>
          <a:p>
            <a:pPr eaLnBrk="1" hangingPunct="1">
              <a:lnSpc>
                <a:spcPct val="80000"/>
              </a:lnSpc>
              <a:buFont typeface="Wingdings" panose="05000000000000000000" pitchFamily="2" charset="2"/>
              <a:buNone/>
              <a:defRPr/>
            </a:pPr>
            <a:endParaRPr lang="tr-TR" sz="1800"/>
          </a:p>
          <a:p>
            <a:pPr eaLnBrk="1" hangingPunct="1">
              <a:lnSpc>
                <a:spcPct val="80000"/>
              </a:lnSpc>
              <a:buFont typeface="Wingdings" panose="05000000000000000000" pitchFamily="2" charset="2"/>
              <a:buNone/>
              <a:defRPr/>
            </a:pPr>
            <a:r>
              <a:rPr lang="tr-TR" sz="1800"/>
              <a:t>      27 Ekim 1913’te Sofya’da, Balkan ülkeleri Askeri Ateşemiliterliğine atandı. Bu görevde iken 1914 yılında yarbaylığa yükseldi. Ateşemiliterlik görevi Ocak 1915’te sona erdi.</a:t>
            </a:r>
          </a:p>
          <a:p>
            <a:pPr eaLnBrk="1" hangingPunct="1">
              <a:lnSpc>
                <a:spcPct val="80000"/>
              </a:lnSpc>
              <a:buFont typeface="Wingdings" panose="05000000000000000000" pitchFamily="2" charset="2"/>
              <a:buNone/>
              <a:defRPr/>
            </a:pPr>
            <a:r>
              <a:rPr lang="tr-TR" sz="1800"/>
              <a:t>      1914 yılında başlayan I. Dünya Savaşı’nda  düşmana ağır kayıplar verdirten Mustafa Kemal, 18 Mart 1915’te Çanakkale’deki büyük destanı, emrindeki askerler ile birlikte yazarak, düşmana “Çanakkale geçilmez” dedirtmiştir. Mustafa Kemal askerlerine “Ben size taarruzu emretmiyorum, ölmeyi emrediyorum!” diyerek savaşın kaderini değiştirmiştir.</a:t>
            </a:r>
          </a:p>
        </p:txBody>
      </p:sp>
      <p:sp>
        <p:nvSpPr>
          <p:cNvPr id="9219" name="4 Altbilgi Yer Tutucusu">
            <a:extLst>
              <a:ext uri="{FF2B5EF4-FFF2-40B4-BE49-F238E27FC236}">
                <a16:creationId xmlns:a16="http://schemas.microsoft.com/office/drawing/2014/main" id="{C19C649A-2902-444E-80F8-7656B3634F45}"/>
              </a:ext>
            </a:extLst>
          </p:cNvPr>
          <p:cNvSpPr>
            <a:spLocks noGrp="1"/>
          </p:cNvSpPr>
          <p:nvPr>
            <p:ph type="ftr"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r>
              <a:rPr lang="tr-TR" altLang="tr-TR">
                <a:latin typeface="Arial" panose="020B0604020202020204" pitchFamily="34" charset="0"/>
              </a:rPr>
              <a:t>www.dersimiz.com</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7" name="Rectangle 3">
            <a:extLst>
              <a:ext uri="{FF2B5EF4-FFF2-40B4-BE49-F238E27FC236}">
                <a16:creationId xmlns:a16="http://schemas.microsoft.com/office/drawing/2014/main" id="{3FF48268-8EB0-4978-BF98-8B06444AE3AA}"/>
              </a:ext>
            </a:extLst>
          </p:cNvPr>
          <p:cNvSpPr>
            <a:spLocks noGrp="1" noChangeArrowheads="1"/>
          </p:cNvSpPr>
          <p:nvPr>
            <p:ph type="body" idx="1"/>
          </p:nvPr>
        </p:nvSpPr>
        <p:spPr>
          <a:xfrm>
            <a:off x="457200" y="333375"/>
            <a:ext cx="8229600" cy="5792788"/>
          </a:xfrm>
        </p:spPr>
        <p:txBody>
          <a:bodyPr/>
          <a:lstStyle/>
          <a:p>
            <a:pPr eaLnBrk="1" hangingPunct="1">
              <a:lnSpc>
                <a:spcPct val="80000"/>
              </a:lnSpc>
              <a:buFont typeface="Wingdings" panose="05000000000000000000" pitchFamily="2" charset="2"/>
              <a:buNone/>
              <a:defRPr/>
            </a:pPr>
            <a:r>
              <a:rPr lang="tr-TR" sz="2400"/>
              <a:t>     Mustafa Kemal, Çanakkale Savaşları’ndan sonra 1916’da Edirne ve Diyarbakır’da görev aldı. 1 Nisan 1916’da tümgeneralliğe yükseldi. Rus kuvvetleriyle savaşarak Muş ve Bitlis’in geri alınmasını sağladı. Şam ve Halep’teki kısa süreli görevlerinden sonra 1917’de İstanbul’a geldi. Veliaht Vahidettin Efendi’yle Almanya’ya giderek cephede incelemelerde bulundu. Bu seyahatten sonra rahatsızlandı. Viyana ve Karsbad’a giderek tedavi oldu. 15 Ağustos 1918’de Halep’e 7.Ordu Komutanı olarak döndü. Bu cephede İngiliz kuvvetlerine karşı başarılı savunma savaşları yaptı.</a:t>
            </a:r>
          </a:p>
          <a:p>
            <a:pPr eaLnBrk="1" hangingPunct="1">
              <a:lnSpc>
                <a:spcPct val="80000"/>
              </a:lnSpc>
              <a:buFont typeface="Wingdings" panose="05000000000000000000" pitchFamily="2" charset="2"/>
              <a:buNone/>
              <a:defRPr/>
            </a:pPr>
            <a:endParaRPr lang="tr-TR" sz="2400"/>
          </a:p>
          <a:p>
            <a:pPr eaLnBrk="1" hangingPunct="1">
              <a:lnSpc>
                <a:spcPct val="80000"/>
              </a:lnSpc>
              <a:buFont typeface="Wingdings" panose="05000000000000000000" pitchFamily="2" charset="2"/>
              <a:buNone/>
              <a:defRPr/>
            </a:pPr>
            <a:r>
              <a:rPr lang="tr-TR" sz="2400"/>
              <a:t>     Mondros Mütarekesi’nin imzalanmasından bir gün sonra, 31 Ekim 1918’de Yıldırım Orduları Grubu Komutanlığına getirildi. Bu ordunun kaldırılması üzerine 13 Kasım 1918’de İstanbul’a gelip Harbiye Nezâreti’nde (Bakanlığında) göreve başladı. Mondros Mütarekesi’nden sonra İtilaf Devletleri’nin Osmanlı ordularını işgale başlamaları üzerine; Mustafa Kemal 9. Ordu Müfettişi olarak 19 Mayıs 1919’da Samsun’a çıktı.</a:t>
            </a:r>
          </a:p>
        </p:txBody>
      </p:sp>
      <p:sp>
        <p:nvSpPr>
          <p:cNvPr id="10243" name="4 Altbilgi Yer Tutucusu">
            <a:extLst>
              <a:ext uri="{FF2B5EF4-FFF2-40B4-BE49-F238E27FC236}">
                <a16:creationId xmlns:a16="http://schemas.microsoft.com/office/drawing/2014/main" id="{E1146A21-8881-4A1B-B664-AE09CECCB1E5}"/>
              </a:ext>
            </a:extLst>
          </p:cNvPr>
          <p:cNvSpPr>
            <a:spLocks noGrp="1"/>
          </p:cNvSpPr>
          <p:nvPr>
            <p:ph type="ftr"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r>
              <a:rPr lang="tr-TR" altLang="tr-TR">
                <a:latin typeface="Arial" panose="020B0604020202020204" pitchFamily="34" charset="0"/>
              </a:rPr>
              <a:t>www.dersimiz.com</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1" name="Rectangle 3">
            <a:extLst>
              <a:ext uri="{FF2B5EF4-FFF2-40B4-BE49-F238E27FC236}">
                <a16:creationId xmlns:a16="http://schemas.microsoft.com/office/drawing/2014/main" id="{9FDAA243-519E-40E9-A1AA-158D5CB73352}"/>
              </a:ext>
            </a:extLst>
          </p:cNvPr>
          <p:cNvSpPr>
            <a:spLocks noGrp="1" noChangeArrowheads="1"/>
          </p:cNvSpPr>
          <p:nvPr>
            <p:ph type="body" idx="1"/>
          </p:nvPr>
        </p:nvSpPr>
        <p:spPr/>
        <p:txBody>
          <a:bodyPr/>
          <a:lstStyle/>
          <a:p>
            <a:pPr eaLnBrk="1" hangingPunct="1">
              <a:defRPr/>
            </a:pPr>
            <a:endParaRPr lang="tr-TR"/>
          </a:p>
        </p:txBody>
      </p:sp>
      <p:pic>
        <p:nvPicPr>
          <p:cNvPr id="11267" name="Picture 5" descr="ataturkun-askerlik-hayati-kisa">
            <a:extLst>
              <a:ext uri="{FF2B5EF4-FFF2-40B4-BE49-F238E27FC236}">
                <a16:creationId xmlns:a16="http://schemas.microsoft.com/office/drawing/2014/main" id="{6AAB418A-B626-4031-A0DD-3064A349B9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6038"/>
            <a:ext cx="9144000" cy="681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8" name="5 Altbilgi Yer Tutucusu">
            <a:extLst>
              <a:ext uri="{FF2B5EF4-FFF2-40B4-BE49-F238E27FC236}">
                <a16:creationId xmlns:a16="http://schemas.microsoft.com/office/drawing/2014/main" id="{94B66C3C-27E0-4FA8-844B-07560F3810FF}"/>
              </a:ext>
            </a:extLst>
          </p:cNvPr>
          <p:cNvSpPr>
            <a:spLocks noGrp="1"/>
          </p:cNvSpPr>
          <p:nvPr>
            <p:ph type="ftr"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r>
              <a:rPr lang="tr-TR" altLang="tr-TR">
                <a:latin typeface="Arial" panose="020B0604020202020204" pitchFamily="34" charset="0"/>
              </a:rPr>
              <a:t>www.dersimiz.com</a:t>
            </a:r>
          </a:p>
        </p:txBody>
      </p:sp>
    </p:spTree>
  </p:cSld>
  <p:clrMapOvr>
    <a:masterClrMapping/>
  </p:clrMapOvr>
</p:sld>
</file>

<file path=ppt/theme/theme1.xml><?xml version="1.0" encoding="utf-8"?>
<a:theme xmlns:a="http://schemas.openxmlformats.org/drawingml/2006/main" name="Dere">
  <a:themeElements>
    <a:clrScheme name="Dere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Dere">
      <a:majorFont>
        <a:latin typeface="Garamond"/>
        <a:ea typeface=""/>
        <a:cs typeface=""/>
      </a:majorFont>
      <a:minorFont>
        <a:latin typeface="Garamond"/>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re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Dere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Dere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Dere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Dere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Dere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Dere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Dere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Dere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Stream</Template>
  <TotalTime>386</TotalTime>
  <Words>1633</Words>
  <Application>Microsoft Office PowerPoint</Application>
  <PresentationFormat>Ekran Gösterisi (4:3)</PresentationFormat>
  <Paragraphs>115</Paragraphs>
  <Slides>42</Slides>
  <Notes>0</Notes>
  <HiddenSlides>0</HiddenSlides>
  <MMClips>2</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42</vt:i4>
      </vt:variant>
    </vt:vector>
  </HeadingPairs>
  <TitlesOfParts>
    <vt:vector size="47" baseType="lpstr">
      <vt:lpstr>Garamond</vt:lpstr>
      <vt:lpstr>Arial</vt:lpstr>
      <vt:lpstr>Wingdings</vt:lpstr>
      <vt:lpstr>Calibri</vt:lpstr>
      <vt:lpstr>Dere</vt:lpstr>
      <vt:lpstr>ATATÜRK’ÜN HAYATI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Manager>dersimiz.com</Manager>
  <Company>dersimiz.com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ATATÜRK’ÜN HAYATI</dc:title>
  <dc:subject>dersimiz.com</dc:subject>
  <dc:creator>http://www.nedir.org</dc:creator>
  <cp:keywords>dersimiz.com</cp:keywords>
  <dc:description>dersimiz.com</dc:description>
  <cp:lastModifiedBy>mehmet genç</cp:lastModifiedBy>
  <cp:revision>13</cp:revision>
  <dcterms:created xsi:type="dcterms:W3CDTF">2013-04-02T11:44:20Z</dcterms:created>
  <dcterms:modified xsi:type="dcterms:W3CDTF">2018-11-06T13:55:53Z</dcterms:modified>
  <cp:category>dersimiz.com</cp:category>
</cp:coreProperties>
</file>