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5058" name="Group 2">
            <a:extLst>
              <a:ext uri="{FF2B5EF4-FFF2-40B4-BE49-F238E27FC236}">
                <a16:creationId xmlns:a16="http://schemas.microsoft.com/office/drawing/2014/main" id="{E140BA4D-497A-47E4-8FAB-330B68D337EA}"/>
              </a:ext>
            </a:extLst>
          </p:cNvPr>
          <p:cNvGrpSpPr>
            <a:grpSpLocks/>
          </p:cNvGrpSpPr>
          <p:nvPr/>
        </p:nvGrpSpPr>
        <p:grpSpPr bwMode="auto">
          <a:xfrm>
            <a:off x="-6350" y="20638"/>
            <a:ext cx="9144000" cy="6858000"/>
            <a:chOff x="0" y="0"/>
            <a:chExt cx="5760" cy="4320"/>
          </a:xfrm>
        </p:grpSpPr>
        <p:sp>
          <p:nvSpPr>
            <p:cNvPr id="45059" name="Freeform 3">
              <a:extLst>
                <a:ext uri="{FF2B5EF4-FFF2-40B4-BE49-F238E27FC236}">
                  <a16:creationId xmlns:a16="http://schemas.microsoft.com/office/drawing/2014/main" id="{EA045485-F0A3-4AC9-8661-024B15AC3867}"/>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60" name="Freeform 4">
              <a:extLst>
                <a:ext uri="{FF2B5EF4-FFF2-40B4-BE49-F238E27FC236}">
                  <a16:creationId xmlns:a16="http://schemas.microsoft.com/office/drawing/2014/main" id="{A9F06280-3EB6-4C67-986E-A4F5DDEA2919}"/>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5061" name="Freeform 5">
            <a:extLst>
              <a:ext uri="{FF2B5EF4-FFF2-40B4-BE49-F238E27FC236}">
                <a16:creationId xmlns:a16="http://schemas.microsoft.com/office/drawing/2014/main" id="{7DF5747B-9D9E-47C2-AB9B-F1BC819BA4FA}"/>
              </a:ext>
            </a:extLst>
          </p:cNvPr>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5062" name="Group 6">
            <a:extLst>
              <a:ext uri="{FF2B5EF4-FFF2-40B4-BE49-F238E27FC236}">
                <a16:creationId xmlns:a16="http://schemas.microsoft.com/office/drawing/2014/main" id="{9C5D0992-1751-47D5-856E-C5FF172DBDFF}"/>
              </a:ext>
            </a:extLst>
          </p:cNvPr>
          <p:cNvGrpSpPr>
            <a:grpSpLocks/>
          </p:cNvGrpSpPr>
          <p:nvPr/>
        </p:nvGrpSpPr>
        <p:grpSpPr bwMode="auto">
          <a:xfrm>
            <a:off x="-1588" y="6034088"/>
            <a:ext cx="7845426" cy="850900"/>
            <a:chOff x="0" y="3792"/>
            <a:chExt cx="4942" cy="536"/>
          </a:xfrm>
        </p:grpSpPr>
        <p:sp>
          <p:nvSpPr>
            <p:cNvPr id="45063" name="Freeform 7">
              <a:extLst>
                <a:ext uri="{FF2B5EF4-FFF2-40B4-BE49-F238E27FC236}">
                  <a16:creationId xmlns:a16="http://schemas.microsoft.com/office/drawing/2014/main" id="{C9229127-B3D2-4782-B670-50330C850707}"/>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5064" name="Group 8">
              <a:extLst>
                <a:ext uri="{FF2B5EF4-FFF2-40B4-BE49-F238E27FC236}">
                  <a16:creationId xmlns:a16="http://schemas.microsoft.com/office/drawing/2014/main" id="{1B587FED-B7F6-4861-8390-34E19C2620A4}"/>
                </a:ext>
              </a:extLst>
            </p:cNvPr>
            <p:cNvGrpSpPr>
              <a:grpSpLocks/>
            </p:cNvGrpSpPr>
            <p:nvPr userDrawn="1"/>
          </p:nvGrpSpPr>
          <p:grpSpPr bwMode="auto">
            <a:xfrm>
              <a:off x="2486" y="3792"/>
              <a:ext cx="2456" cy="536"/>
              <a:chOff x="2486" y="3792"/>
              <a:chExt cx="2456" cy="536"/>
            </a:xfrm>
          </p:grpSpPr>
          <p:sp>
            <p:nvSpPr>
              <p:cNvPr id="45065" name="Freeform 9">
                <a:extLst>
                  <a:ext uri="{FF2B5EF4-FFF2-40B4-BE49-F238E27FC236}">
                    <a16:creationId xmlns:a16="http://schemas.microsoft.com/office/drawing/2014/main" id="{74D2E1BB-97DC-4005-B626-65F7888500B1}"/>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66" name="Freeform 10">
                <a:extLst>
                  <a:ext uri="{FF2B5EF4-FFF2-40B4-BE49-F238E27FC236}">
                    <a16:creationId xmlns:a16="http://schemas.microsoft.com/office/drawing/2014/main" id="{9F167803-CA21-459B-8D50-880874F8FA64}"/>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67" name="Freeform 11">
                <a:extLst>
                  <a:ext uri="{FF2B5EF4-FFF2-40B4-BE49-F238E27FC236}">
                    <a16:creationId xmlns:a16="http://schemas.microsoft.com/office/drawing/2014/main" id="{79BA2461-98DE-4CE1-9054-84FCB81F1282}"/>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68" name="Freeform 12">
                <a:extLst>
                  <a:ext uri="{FF2B5EF4-FFF2-40B4-BE49-F238E27FC236}">
                    <a16:creationId xmlns:a16="http://schemas.microsoft.com/office/drawing/2014/main" id="{0F47A6F9-A9A1-48F7-A55D-4D2869427A33}"/>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69" name="Freeform 13">
                <a:extLst>
                  <a:ext uri="{FF2B5EF4-FFF2-40B4-BE49-F238E27FC236}">
                    <a16:creationId xmlns:a16="http://schemas.microsoft.com/office/drawing/2014/main" id="{56D1B3E6-BB8D-45D6-896E-A02896B3F717}"/>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5070" name="Freeform 14">
              <a:extLst>
                <a:ext uri="{FF2B5EF4-FFF2-40B4-BE49-F238E27FC236}">
                  <a16:creationId xmlns:a16="http://schemas.microsoft.com/office/drawing/2014/main" id="{99F35FED-8C54-476F-9736-BF8F66B648D7}"/>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45071" name="Group 15">
            <a:extLst>
              <a:ext uri="{FF2B5EF4-FFF2-40B4-BE49-F238E27FC236}">
                <a16:creationId xmlns:a16="http://schemas.microsoft.com/office/drawing/2014/main" id="{723B0895-0905-44CF-B5E4-6878A2B07078}"/>
              </a:ext>
            </a:extLst>
          </p:cNvPr>
          <p:cNvGrpSpPr>
            <a:grpSpLocks/>
          </p:cNvGrpSpPr>
          <p:nvPr/>
        </p:nvGrpSpPr>
        <p:grpSpPr bwMode="auto">
          <a:xfrm>
            <a:off x="627063" y="6021388"/>
            <a:ext cx="5684837" cy="849312"/>
            <a:chOff x="395" y="3793"/>
            <a:chExt cx="3581" cy="535"/>
          </a:xfrm>
        </p:grpSpPr>
        <p:sp>
          <p:nvSpPr>
            <p:cNvPr id="45072" name="Freeform 16">
              <a:extLst>
                <a:ext uri="{FF2B5EF4-FFF2-40B4-BE49-F238E27FC236}">
                  <a16:creationId xmlns:a16="http://schemas.microsoft.com/office/drawing/2014/main" id="{8A5EB004-B5E9-4736-8DF4-4BBC367ED3C0}"/>
                </a:ext>
              </a:extLst>
            </p:cNvPr>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73" name="Freeform 17">
              <a:extLst>
                <a:ext uri="{FF2B5EF4-FFF2-40B4-BE49-F238E27FC236}">
                  <a16:creationId xmlns:a16="http://schemas.microsoft.com/office/drawing/2014/main" id="{6A715916-C8F4-43CA-A30C-5D24AAB8CC58}"/>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74" name="Freeform 18">
              <a:extLst>
                <a:ext uri="{FF2B5EF4-FFF2-40B4-BE49-F238E27FC236}">
                  <a16:creationId xmlns:a16="http://schemas.microsoft.com/office/drawing/2014/main" id="{0391802D-2F15-4AA8-95D0-E58EBBDB32B8}"/>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75" name="Freeform 19">
              <a:extLst>
                <a:ext uri="{FF2B5EF4-FFF2-40B4-BE49-F238E27FC236}">
                  <a16:creationId xmlns:a16="http://schemas.microsoft.com/office/drawing/2014/main" id="{D9999B79-8215-4EF9-ADAE-C96403C74CE5}"/>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76" name="Freeform 20">
              <a:extLst>
                <a:ext uri="{FF2B5EF4-FFF2-40B4-BE49-F238E27FC236}">
                  <a16:creationId xmlns:a16="http://schemas.microsoft.com/office/drawing/2014/main" id="{BD30A04E-AC01-495C-B18B-8B6847982A5E}"/>
                </a:ext>
              </a:extLst>
            </p:cNvPr>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077" name="Freeform 21">
              <a:extLst>
                <a:ext uri="{FF2B5EF4-FFF2-40B4-BE49-F238E27FC236}">
                  <a16:creationId xmlns:a16="http://schemas.microsoft.com/office/drawing/2014/main" id="{2212549C-077C-42A1-ABE0-B6CB23ABF0C5}"/>
                </a:ext>
              </a:extLst>
            </p:cNvPr>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5078" name="Rectangle 22">
            <a:extLst>
              <a:ext uri="{FF2B5EF4-FFF2-40B4-BE49-F238E27FC236}">
                <a16:creationId xmlns:a16="http://schemas.microsoft.com/office/drawing/2014/main" id="{27FE52A1-7F54-46BA-ABF7-5E8456F4EC49}"/>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tr-TR" altLang="tr-TR" noProof="0"/>
              <a:t>Asıl başlık stili için tıklatın</a:t>
            </a:r>
          </a:p>
        </p:txBody>
      </p:sp>
      <p:sp>
        <p:nvSpPr>
          <p:cNvPr id="45079" name="Rectangle 23">
            <a:extLst>
              <a:ext uri="{FF2B5EF4-FFF2-40B4-BE49-F238E27FC236}">
                <a16:creationId xmlns:a16="http://schemas.microsoft.com/office/drawing/2014/main" id="{1DB7434D-5010-4C6D-8262-6D5A8B265953}"/>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tr-TR" altLang="tr-TR" noProof="0"/>
              <a:t>Asıl alt başlık stilini düzenlemek için tıklatın</a:t>
            </a:r>
          </a:p>
        </p:txBody>
      </p:sp>
      <p:sp>
        <p:nvSpPr>
          <p:cNvPr id="45080" name="Rectangle 24">
            <a:extLst>
              <a:ext uri="{FF2B5EF4-FFF2-40B4-BE49-F238E27FC236}">
                <a16:creationId xmlns:a16="http://schemas.microsoft.com/office/drawing/2014/main" id="{C122BB42-B589-4E4F-816E-671F70862D79}"/>
              </a:ext>
            </a:extLst>
          </p:cNvPr>
          <p:cNvSpPr>
            <a:spLocks noGrp="1" noChangeArrowheads="1"/>
          </p:cNvSpPr>
          <p:nvPr>
            <p:ph type="dt" sz="quarter" idx="2"/>
          </p:nvPr>
        </p:nvSpPr>
        <p:spPr/>
        <p:txBody>
          <a:bodyPr/>
          <a:lstStyle>
            <a:lvl1pPr>
              <a:defRPr/>
            </a:lvl1pPr>
          </a:lstStyle>
          <a:p>
            <a:endParaRPr lang="tr-TR" altLang="tr-TR"/>
          </a:p>
        </p:txBody>
      </p:sp>
      <p:sp>
        <p:nvSpPr>
          <p:cNvPr id="45081" name="Rectangle 25">
            <a:extLst>
              <a:ext uri="{FF2B5EF4-FFF2-40B4-BE49-F238E27FC236}">
                <a16:creationId xmlns:a16="http://schemas.microsoft.com/office/drawing/2014/main" id="{98ADB08B-5C68-4C74-A685-0947BC420BD6}"/>
              </a:ext>
            </a:extLst>
          </p:cNvPr>
          <p:cNvSpPr>
            <a:spLocks noGrp="1" noChangeArrowheads="1"/>
          </p:cNvSpPr>
          <p:nvPr>
            <p:ph type="sldNum" sz="quarter" idx="4"/>
          </p:nvPr>
        </p:nvSpPr>
        <p:spPr/>
        <p:txBody>
          <a:bodyPr/>
          <a:lstStyle>
            <a:lvl1pPr>
              <a:defRPr/>
            </a:lvl1pPr>
          </a:lstStyle>
          <a:p>
            <a:fld id="{0C5BCD90-61CB-4581-AE3D-439B0FE4B518}" type="slidenum">
              <a:rPr lang="tr-TR" altLang="tr-TR"/>
              <a:pPr/>
              <a:t>‹#›</a:t>
            </a:fld>
            <a:endParaRPr lang="tr-TR" altLang="tr-TR"/>
          </a:p>
        </p:txBody>
      </p:sp>
      <p:sp>
        <p:nvSpPr>
          <p:cNvPr id="45082" name="Rectangle 26">
            <a:extLst>
              <a:ext uri="{FF2B5EF4-FFF2-40B4-BE49-F238E27FC236}">
                <a16:creationId xmlns:a16="http://schemas.microsoft.com/office/drawing/2014/main" id="{9D6C0301-F0AB-4C26-A151-57F534FF1094}"/>
              </a:ext>
            </a:extLst>
          </p:cNvPr>
          <p:cNvSpPr>
            <a:spLocks noGrp="1" noChangeArrowheads="1"/>
          </p:cNvSpPr>
          <p:nvPr>
            <p:ph type="ftr" sz="quarter" idx="3"/>
          </p:nvPr>
        </p:nvSpPr>
        <p:spPr/>
        <p:txBody>
          <a:bodyPr/>
          <a:lstStyle>
            <a:lvl1pPr>
              <a:defRPr/>
            </a:lvl1pPr>
          </a:lstStyle>
          <a:p>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343C9DB-381F-45D6-8458-BD4E15336C2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16EB4D9-100D-4297-9EA5-B03F58A789DD}"/>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C519091-61BA-4308-A167-8647DB89A8C3}"/>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24AF9AFC-B2F8-4F23-9D5D-2D94ADD0DF75}"/>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E7A8F8EC-4EE0-4BE9-B330-AB5C2E9D7A2E}"/>
              </a:ext>
            </a:extLst>
          </p:cNvPr>
          <p:cNvSpPr>
            <a:spLocks noGrp="1"/>
          </p:cNvSpPr>
          <p:nvPr>
            <p:ph type="sldNum" sz="quarter" idx="12"/>
          </p:nvPr>
        </p:nvSpPr>
        <p:spPr/>
        <p:txBody>
          <a:bodyPr/>
          <a:lstStyle>
            <a:lvl1pPr>
              <a:defRPr/>
            </a:lvl1pPr>
          </a:lstStyle>
          <a:p>
            <a:fld id="{43D5B1F3-1579-469B-9B23-4A9E39B83950}" type="slidenum">
              <a:rPr lang="tr-TR" altLang="tr-TR"/>
              <a:pPr/>
              <a:t>‹#›</a:t>
            </a:fld>
            <a:endParaRPr lang="tr-TR" altLang="tr-TR"/>
          </a:p>
        </p:txBody>
      </p:sp>
    </p:spTree>
    <p:extLst>
      <p:ext uri="{BB962C8B-B14F-4D97-AF65-F5344CB8AC3E}">
        <p14:creationId xmlns:p14="http://schemas.microsoft.com/office/powerpoint/2010/main" val="288557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B83E714-C8F9-4F6F-85D5-2DE2262D77D2}"/>
              </a:ext>
            </a:extLst>
          </p:cNvPr>
          <p:cNvSpPr>
            <a:spLocks noGrp="1"/>
          </p:cNvSpPr>
          <p:nvPr>
            <p:ph type="title" orient="vert"/>
          </p:nvPr>
        </p:nvSpPr>
        <p:spPr>
          <a:xfrm>
            <a:off x="6629400" y="228600"/>
            <a:ext cx="2057400" cy="5867400"/>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926ABEB-1D2E-41FF-9AEA-DF78A1AAC019}"/>
              </a:ext>
            </a:extLst>
          </p:cNvPr>
          <p:cNvSpPr>
            <a:spLocks noGrp="1"/>
          </p:cNvSpPr>
          <p:nvPr>
            <p:ph type="body" orient="vert" idx="1"/>
          </p:nvPr>
        </p:nvSpPr>
        <p:spPr>
          <a:xfrm>
            <a:off x="457200" y="228600"/>
            <a:ext cx="6019800" cy="58674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21611A3-D622-4B91-9067-F01495D1580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8AF306F3-6CEC-42E2-867A-46329C7A4EC5}"/>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27963A3E-3628-4D55-90DF-830D3BFBF1C5}"/>
              </a:ext>
            </a:extLst>
          </p:cNvPr>
          <p:cNvSpPr>
            <a:spLocks noGrp="1"/>
          </p:cNvSpPr>
          <p:nvPr>
            <p:ph type="sldNum" sz="quarter" idx="12"/>
          </p:nvPr>
        </p:nvSpPr>
        <p:spPr/>
        <p:txBody>
          <a:bodyPr/>
          <a:lstStyle>
            <a:lvl1pPr>
              <a:defRPr/>
            </a:lvl1pPr>
          </a:lstStyle>
          <a:p>
            <a:fld id="{16422544-40AC-4B70-9B51-259128D1F8E4}" type="slidenum">
              <a:rPr lang="tr-TR" altLang="tr-TR"/>
              <a:pPr/>
              <a:t>‹#›</a:t>
            </a:fld>
            <a:endParaRPr lang="tr-TR" altLang="tr-TR"/>
          </a:p>
        </p:txBody>
      </p:sp>
    </p:spTree>
    <p:extLst>
      <p:ext uri="{BB962C8B-B14F-4D97-AF65-F5344CB8AC3E}">
        <p14:creationId xmlns:p14="http://schemas.microsoft.com/office/powerpoint/2010/main" val="226140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1C6159-A120-47C4-9BD9-057018FF112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6A0D401-29DB-43C9-9693-1373D8117361}"/>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976773F-FEDD-4352-9109-D4EE50E002F6}"/>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5DF187EF-1281-4C77-B545-0997A343516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576065CA-85BF-4E11-835D-76ED5DFBB5E9}"/>
              </a:ext>
            </a:extLst>
          </p:cNvPr>
          <p:cNvSpPr>
            <a:spLocks noGrp="1"/>
          </p:cNvSpPr>
          <p:nvPr>
            <p:ph type="sldNum" sz="quarter" idx="12"/>
          </p:nvPr>
        </p:nvSpPr>
        <p:spPr/>
        <p:txBody>
          <a:bodyPr/>
          <a:lstStyle>
            <a:lvl1pPr>
              <a:defRPr/>
            </a:lvl1pPr>
          </a:lstStyle>
          <a:p>
            <a:fld id="{2B79B3BD-05CE-41AE-8FB2-1AF03A2DF986}" type="slidenum">
              <a:rPr lang="tr-TR" altLang="tr-TR"/>
              <a:pPr/>
              <a:t>‹#›</a:t>
            </a:fld>
            <a:endParaRPr lang="tr-TR" altLang="tr-TR"/>
          </a:p>
        </p:txBody>
      </p:sp>
    </p:spTree>
    <p:extLst>
      <p:ext uri="{BB962C8B-B14F-4D97-AF65-F5344CB8AC3E}">
        <p14:creationId xmlns:p14="http://schemas.microsoft.com/office/powerpoint/2010/main" val="259064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1BE32F-A480-48DA-88C3-3A7B5439E06E}"/>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8B13121-8D47-4560-B323-13E0385C93F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B1305A7F-1923-4935-866F-6F8A9E3A0FD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5EBE56E9-926D-46CE-85C3-390A22E7D4B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C111463F-FA00-4972-9B2B-BA3408C1A55D}"/>
              </a:ext>
            </a:extLst>
          </p:cNvPr>
          <p:cNvSpPr>
            <a:spLocks noGrp="1"/>
          </p:cNvSpPr>
          <p:nvPr>
            <p:ph type="sldNum" sz="quarter" idx="12"/>
          </p:nvPr>
        </p:nvSpPr>
        <p:spPr/>
        <p:txBody>
          <a:bodyPr/>
          <a:lstStyle>
            <a:lvl1pPr>
              <a:defRPr/>
            </a:lvl1pPr>
          </a:lstStyle>
          <a:p>
            <a:fld id="{BF2B7E06-5E6D-4635-84DF-3C88EE340122}" type="slidenum">
              <a:rPr lang="tr-TR" altLang="tr-TR"/>
              <a:pPr/>
              <a:t>‹#›</a:t>
            </a:fld>
            <a:endParaRPr lang="tr-TR" altLang="tr-TR"/>
          </a:p>
        </p:txBody>
      </p:sp>
    </p:spTree>
    <p:extLst>
      <p:ext uri="{BB962C8B-B14F-4D97-AF65-F5344CB8AC3E}">
        <p14:creationId xmlns:p14="http://schemas.microsoft.com/office/powerpoint/2010/main" val="154400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BE24C0C-C74C-4337-BE45-75767362B19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2944D85-C95E-41FC-B9D2-14DB64D52727}"/>
              </a:ext>
            </a:extLst>
          </p:cNvPr>
          <p:cNvSpPr>
            <a:spLocks noGrp="1"/>
          </p:cNvSpPr>
          <p:nvPr>
            <p:ph sz="half" idx="1"/>
          </p:nvPr>
        </p:nvSpPr>
        <p:spPr>
          <a:xfrm>
            <a:off x="457200" y="1600200"/>
            <a:ext cx="4038600" cy="4495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110248B-F26A-40DA-B48A-7408FD34B5AA}"/>
              </a:ext>
            </a:extLst>
          </p:cNvPr>
          <p:cNvSpPr>
            <a:spLocks noGrp="1"/>
          </p:cNvSpPr>
          <p:nvPr>
            <p:ph sz="half" idx="2"/>
          </p:nvPr>
        </p:nvSpPr>
        <p:spPr>
          <a:xfrm>
            <a:off x="4648200" y="1600200"/>
            <a:ext cx="4038600" cy="4495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6A264E9-9782-4888-8433-3DF87DA3BE9D}"/>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26B46278-838D-43FB-B010-708C3E804CA8}"/>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F63AB62E-50CC-4C26-A433-5BE56B3755CF}"/>
              </a:ext>
            </a:extLst>
          </p:cNvPr>
          <p:cNvSpPr>
            <a:spLocks noGrp="1"/>
          </p:cNvSpPr>
          <p:nvPr>
            <p:ph type="sldNum" sz="quarter" idx="12"/>
          </p:nvPr>
        </p:nvSpPr>
        <p:spPr/>
        <p:txBody>
          <a:bodyPr/>
          <a:lstStyle>
            <a:lvl1pPr>
              <a:defRPr/>
            </a:lvl1pPr>
          </a:lstStyle>
          <a:p>
            <a:fld id="{4EFD0185-4D88-4520-959E-0F87B1CD46FF}" type="slidenum">
              <a:rPr lang="tr-TR" altLang="tr-TR"/>
              <a:pPr/>
              <a:t>‹#›</a:t>
            </a:fld>
            <a:endParaRPr lang="tr-TR" altLang="tr-TR"/>
          </a:p>
        </p:txBody>
      </p:sp>
    </p:spTree>
    <p:extLst>
      <p:ext uri="{BB962C8B-B14F-4D97-AF65-F5344CB8AC3E}">
        <p14:creationId xmlns:p14="http://schemas.microsoft.com/office/powerpoint/2010/main" val="176492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30F44D1-E00C-4A25-AAC0-501F6DBFE84D}"/>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68DFBEA-AA70-4B1C-8F7A-827143BFA84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4E6B9ED0-D48F-46B7-854C-F21501441739}"/>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C654880-54B9-4DE3-B8DF-83574EBD6F8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FA936D7E-2EF8-4577-AAF9-78294D168F90}"/>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1D5DF66-BAD3-4878-B674-AED625958FDF}"/>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id="{7A47D3B9-5FA4-42D6-8DA9-D1728E42C51B}"/>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id="{246DC881-F758-49CB-A8C8-069DAA4AF829}"/>
              </a:ext>
            </a:extLst>
          </p:cNvPr>
          <p:cNvSpPr>
            <a:spLocks noGrp="1"/>
          </p:cNvSpPr>
          <p:nvPr>
            <p:ph type="sldNum" sz="quarter" idx="12"/>
          </p:nvPr>
        </p:nvSpPr>
        <p:spPr/>
        <p:txBody>
          <a:bodyPr/>
          <a:lstStyle>
            <a:lvl1pPr>
              <a:defRPr/>
            </a:lvl1pPr>
          </a:lstStyle>
          <a:p>
            <a:fld id="{6586B774-747C-44F6-864B-10CDF39EC4B7}" type="slidenum">
              <a:rPr lang="tr-TR" altLang="tr-TR"/>
              <a:pPr/>
              <a:t>‹#›</a:t>
            </a:fld>
            <a:endParaRPr lang="tr-TR" altLang="tr-TR"/>
          </a:p>
        </p:txBody>
      </p:sp>
    </p:spTree>
    <p:extLst>
      <p:ext uri="{BB962C8B-B14F-4D97-AF65-F5344CB8AC3E}">
        <p14:creationId xmlns:p14="http://schemas.microsoft.com/office/powerpoint/2010/main" val="254765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26F332-8C05-47FD-B5E2-E90D84B81AC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BA38531-26AE-415F-BB35-CAD0052D4D17}"/>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id="{E7BBCB26-1DEA-4D9A-AC12-A4A30662466B}"/>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59E5D388-BCDF-48F5-972D-833293FCADC1}"/>
              </a:ext>
            </a:extLst>
          </p:cNvPr>
          <p:cNvSpPr>
            <a:spLocks noGrp="1"/>
          </p:cNvSpPr>
          <p:nvPr>
            <p:ph type="sldNum" sz="quarter" idx="12"/>
          </p:nvPr>
        </p:nvSpPr>
        <p:spPr/>
        <p:txBody>
          <a:bodyPr/>
          <a:lstStyle>
            <a:lvl1pPr>
              <a:defRPr/>
            </a:lvl1pPr>
          </a:lstStyle>
          <a:p>
            <a:fld id="{96C32E12-4ED2-4C8E-8BE4-E4D6438159CB}" type="slidenum">
              <a:rPr lang="tr-TR" altLang="tr-TR"/>
              <a:pPr/>
              <a:t>‹#›</a:t>
            </a:fld>
            <a:endParaRPr lang="tr-TR" altLang="tr-TR"/>
          </a:p>
        </p:txBody>
      </p:sp>
    </p:spTree>
    <p:extLst>
      <p:ext uri="{BB962C8B-B14F-4D97-AF65-F5344CB8AC3E}">
        <p14:creationId xmlns:p14="http://schemas.microsoft.com/office/powerpoint/2010/main" val="26226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8F90FA8-9473-4086-8E70-58D675E73C31}"/>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id="{8F816F2C-01EB-4100-ACAD-ADA7FECA03BE}"/>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09273E25-3613-4E30-84F5-2D6BB1E29435}"/>
              </a:ext>
            </a:extLst>
          </p:cNvPr>
          <p:cNvSpPr>
            <a:spLocks noGrp="1"/>
          </p:cNvSpPr>
          <p:nvPr>
            <p:ph type="sldNum" sz="quarter" idx="12"/>
          </p:nvPr>
        </p:nvSpPr>
        <p:spPr/>
        <p:txBody>
          <a:bodyPr/>
          <a:lstStyle>
            <a:lvl1pPr>
              <a:defRPr/>
            </a:lvl1pPr>
          </a:lstStyle>
          <a:p>
            <a:fld id="{86A0D09F-68D5-4A1F-8950-662E6E6DF106}" type="slidenum">
              <a:rPr lang="tr-TR" altLang="tr-TR"/>
              <a:pPr/>
              <a:t>‹#›</a:t>
            </a:fld>
            <a:endParaRPr lang="tr-TR" altLang="tr-TR"/>
          </a:p>
        </p:txBody>
      </p:sp>
    </p:spTree>
    <p:extLst>
      <p:ext uri="{BB962C8B-B14F-4D97-AF65-F5344CB8AC3E}">
        <p14:creationId xmlns:p14="http://schemas.microsoft.com/office/powerpoint/2010/main" val="1426062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1ED233-E5DD-48CB-99D3-9D2A97D31821}"/>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FD88267-64D6-42A8-AB63-F7A94A8014E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3BF7DCB-B72C-4C96-9FFE-225FE73F71A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54AF994-2AD5-48FC-811B-93282B5AAAD2}"/>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764D22E2-B46A-4891-B34E-DDDFA2133250}"/>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64197881-42BE-481F-A3EE-3BE870B205CE}"/>
              </a:ext>
            </a:extLst>
          </p:cNvPr>
          <p:cNvSpPr>
            <a:spLocks noGrp="1"/>
          </p:cNvSpPr>
          <p:nvPr>
            <p:ph type="sldNum" sz="quarter" idx="12"/>
          </p:nvPr>
        </p:nvSpPr>
        <p:spPr/>
        <p:txBody>
          <a:bodyPr/>
          <a:lstStyle>
            <a:lvl1pPr>
              <a:defRPr/>
            </a:lvl1pPr>
          </a:lstStyle>
          <a:p>
            <a:fld id="{A84875B7-4B20-4F9D-8541-3889E0E11161}" type="slidenum">
              <a:rPr lang="tr-TR" altLang="tr-TR"/>
              <a:pPr/>
              <a:t>‹#›</a:t>
            </a:fld>
            <a:endParaRPr lang="tr-TR" altLang="tr-TR"/>
          </a:p>
        </p:txBody>
      </p:sp>
    </p:spTree>
    <p:extLst>
      <p:ext uri="{BB962C8B-B14F-4D97-AF65-F5344CB8AC3E}">
        <p14:creationId xmlns:p14="http://schemas.microsoft.com/office/powerpoint/2010/main" val="33083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F091D43-FD1D-4A32-8C8C-303276257C11}"/>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1448504-B4E5-419C-9508-47C7FD4E895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2B35D1B-E8C9-4E20-8B70-0E061C8E066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2719782B-0DA0-477B-A1E1-D2A2B42D6D7D}"/>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D74FE4C5-48EF-4263-98F3-D0539C953D4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A35A79E7-608E-48E9-82A6-393B8176E31A}"/>
              </a:ext>
            </a:extLst>
          </p:cNvPr>
          <p:cNvSpPr>
            <a:spLocks noGrp="1"/>
          </p:cNvSpPr>
          <p:nvPr>
            <p:ph type="sldNum" sz="quarter" idx="12"/>
          </p:nvPr>
        </p:nvSpPr>
        <p:spPr/>
        <p:txBody>
          <a:bodyPr/>
          <a:lstStyle>
            <a:lvl1pPr>
              <a:defRPr/>
            </a:lvl1pPr>
          </a:lstStyle>
          <a:p>
            <a:fld id="{AAE33BB4-E7F1-4E01-8455-C8DD42CFFAD2}" type="slidenum">
              <a:rPr lang="tr-TR" altLang="tr-TR"/>
              <a:pPr/>
              <a:t>‹#›</a:t>
            </a:fld>
            <a:endParaRPr lang="tr-TR" altLang="tr-TR"/>
          </a:p>
        </p:txBody>
      </p:sp>
    </p:spTree>
    <p:extLst>
      <p:ext uri="{BB962C8B-B14F-4D97-AF65-F5344CB8AC3E}">
        <p14:creationId xmlns:p14="http://schemas.microsoft.com/office/powerpoint/2010/main" val="22145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4034" name="Group 2">
            <a:extLst>
              <a:ext uri="{FF2B5EF4-FFF2-40B4-BE49-F238E27FC236}">
                <a16:creationId xmlns:a16="http://schemas.microsoft.com/office/drawing/2014/main" id="{8AD9F860-4343-4AF7-9BEB-ABC208EB9490}"/>
              </a:ext>
            </a:extLst>
          </p:cNvPr>
          <p:cNvGrpSpPr>
            <a:grpSpLocks/>
          </p:cNvGrpSpPr>
          <p:nvPr/>
        </p:nvGrpSpPr>
        <p:grpSpPr bwMode="auto">
          <a:xfrm>
            <a:off x="0" y="0"/>
            <a:ext cx="9144000" cy="6858000"/>
            <a:chOff x="0" y="0"/>
            <a:chExt cx="5760" cy="4320"/>
          </a:xfrm>
        </p:grpSpPr>
        <p:sp>
          <p:nvSpPr>
            <p:cNvPr id="44035" name="Freeform 3">
              <a:extLst>
                <a:ext uri="{FF2B5EF4-FFF2-40B4-BE49-F238E27FC236}">
                  <a16:creationId xmlns:a16="http://schemas.microsoft.com/office/drawing/2014/main" id="{8B85590A-5FE9-4C79-85B6-FBF426330BB7}"/>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36" name="Freeform 4">
              <a:extLst>
                <a:ext uri="{FF2B5EF4-FFF2-40B4-BE49-F238E27FC236}">
                  <a16:creationId xmlns:a16="http://schemas.microsoft.com/office/drawing/2014/main" id="{9B08C1F5-879F-4FC5-8AC1-B03CCF06A2DA}"/>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4037" name="Freeform 5">
            <a:extLst>
              <a:ext uri="{FF2B5EF4-FFF2-40B4-BE49-F238E27FC236}">
                <a16:creationId xmlns:a16="http://schemas.microsoft.com/office/drawing/2014/main" id="{5ECB0803-2B8A-4892-AE96-21F9242B9224}"/>
              </a:ext>
            </a:extLst>
          </p:cNvPr>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4038" name="Group 6">
            <a:extLst>
              <a:ext uri="{FF2B5EF4-FFF2-40B4-BE49-F238E27FC236}">
                <a16:creationId xmlns:a16="http://schemas.microsoft.com/office/drawing/2014/main" id="{11F5B271-570F-4BFE-8D2F-E0FC9E9E3236}"/>
              </a:ext>
            </a:extLst>
          </p:cNvPr>
          <p:cNvGrpSpPr>
            <a:grpSpLocks/>
          </p:cNvGrpSpPr>
          <p:nvPr/>
        </p:nvGrpSpPr>
        <p:grpSpPr bwMode="auto">
          <a:xfrm>
            <a:off x="0" y="6019800"/>
            <a:ext cx="7848600" cy="857250"/>
            <a:chOff x="0" y="3792"/>
            <a:chExt cx="4944" cy="540"/>
          </a:xfrm>
        </p:grpSpPr>
        <p:sp>
          <p:nvSpPr>
            <p:cNvPr id="44039" name="Freeform 7">
              <a:extLst>
                <a:ext uri="{FF2B5EF4-FFF2-40B4-BE49-F238E27FC236}">
                  <a16:creationId xmlns:a16="http://schemas.microsoft.com/office/drawing/2014/main" id="{DD668097-3314-4A18-B78A-5B598300360F}"/>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4040" name="Group 8">
              <a:extLst>
                <a:ext uri="{FF2B5EF4-FFF2-40B4-BE49-F238E27FC236}">
                  <a16:creationId xmlns:a16="http://schemas.microsoft.com/office/drawing/2014/main" id="{84C9D1D1-888D-4FB1-A448-23470AD88CC1}"/>
                </a:ext>
              </a:extLst>
            </p:cNvPr>
            <p:cNvGrpSpPr>
              <a:grpSpLocks/>
            </p:cNvGrpSpPr>
            <p:nvPr userDrawn="1"/>
          </p:nvGrpSpPr>
          <p:grpSpPr bwMode="auto">
            <a:xfrm>
              <a:off x="2486" y="3792"/>
              <a:ext cx="2458" cy="540"/>
              <a:chOff x="2486" y="3792"/>
              <a:chExt cx="2458" cy="540"/>
            </a:xfrm>
          </p:grpSpPr>
          <p:sp>
            <p:nvSpPr>
              <p:cNvPr id="44041" name="Freeform 9">
                <a:extLst>
                  <a:ext uri="{FF2B5EF4-FFF2-40B4-BE49-F238E27FC236}">
                    <a16:creationId xmlns:a16="http://schemas.microsoft.com/office/drawing/2014/main" id="{B93BEA86-4C3D-445E-B281-F0136A060670}"/>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42" name="Freeform 10">
                <a:extLst>
                  <a:ext uri="{FF2B5EF4-FFF2-40B4-BE49-F238E27FC236}">
                    <a16:creationId xmlns:a16="http://schemas.microsoft.com/office/drawing/2014/main" id="{09D4342E-FAF4-41FD-ABDF-90B762A7341C}"/>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43" name="Freeform 11">
                <a:extLst>
                  <a:ext uri="{FF2B5EF4-FFF2-40B4-BE49-F238E27FC236}">
                    <a16:creationId xmlns:a16="http://schemas.microsoft.com/office/drawing/2014/main" id="{B5E01C57-C8DC-4041-A71C-A9619DC20895}"/>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44" name="Freeform 12">
                <a:extLst>
                  <a:ext uri="{FF2B5EF4-FFF2-40B4-BE49-F238E27FC236}">
                    <a16:creationId xmlns:a16="http://schemas.microsoft.com/office/drawing/2014/main" id="{3C5E2F3A-DFFA-4A88-B2AA-FC95C7946CFF}"/>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45" name="Freeform 13">
                <a:extLst>
                  <a:ext uri="{FF2B5EF4-FFF2-40B4-BE49-F238E27FC236}">
                    <a16:creationId xmlns:a16="http://schemas.microsoft.com/office/drawing/2014/main" id="{2E3A6358-BDB1-498D-A10B-11B4688BB766}"/>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4046" name="Freeform 14">
              <a:extLst>
                <a:ext uri="{FF2B5EF4-FFF2-40B4-BE49-F238E27FC236}">
                  <a16:creationId xmlns:a16="http://schemas.microsoft.com/office/drawing/2014/main" id="{0CC968CF-48E7-4535-B261-0C67FD82AF16}"/>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44047" name="Group 15">
            <a:extLst>
              <a:ext uri="{FF2B5EF4-FFF2-40B4-BE49-F238E27FC236}">
                <a16:creationId xmlns:a16="http://schemas.microsoft.com/office/drawing/2014/main" id="{B89EE207-A5EB-4466-9D52-77FCB9FADDD2}"/>
              </a:ext>
            </a:extLst>
          </p:cNvPr>
          <p:cNvGrpSpPr>
            <a:grpSpLocks/>
          </p:cNvGrpSpPr>
          <p:nvPr/>
        </p:nvGrpSpPr>
        <p:grpSpPr bwMode="auto">
          <a:xfrm>
            <a:off x="627063" y="6021388"/>
            <a:ext cx="5684837" cy="849312"/>
            <a:chOff x="395" y="3793"/>
            <a:chExt cx="3581" cy="535"/>
          </a:xfrm>
        </p:grpSpPr>
        <p:sp>
          <p:nvSpPr>
            <p:cNvPr id="44048" name="Freeform 16">
              <a:extLst>
                <a:ext uri="{FF2B5EF4-FFF2-40B4-BE49-F238E27FC236}">
                  <a16:creationId xmlns:a16="http://schemas.microsoft.com/office/drawing/2014/main" id="{45C609FF-905F-4F4F-AC56-F06BB26B68D3}"/>
                </a:ext>
              </a:extLst>
            </p:cNvPr>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49" name="Freeform 17">
              <a:extLst>
                <a:ext uri="{FF2B5EF4-FFF2-40B4-BE49-F238E27FC236}">
                  <a16:creationId xmlns:a16="http://schemas.microsoft.com/office/drawing/2014/main" id="{7A98A2E8-A4A3-4DF2-A506-CB325D750F42}"/>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50" name="Freeform 18">
              <a:extLst>
                <a:ext uri="{FF2B5EF4-FFF2-40B4-BE49-F238E27FC236}">
                  <a16:creationId xmlns:a16="http://schemas.microsoft.com/office/drawing/2014/main" id="{06F24E48-56AC-48E4-9F4F-F05CCC10A008}"/>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51" name="Freeform 19">
              <a:extLst>
                <a:ext uri="{FF2B5EF4-FFF2-40B4-BE49-F238E27FC236}">
                  <a16:creationId xmlns:a16="http://schemas.microsoft.com/office/drawing/2014/main" id="{B160892A-B657-437D-B017-323D6AD3BF17}"/>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52" name="Freeform 20">
              <a:extLst>
                <a:ext uri="{FF2B5EF4-FFF2-40B4-BE49-F238E27FC236}">
                  <a16:creationId xmlns:a16="http://schemas.microsoft.com/office/drawing/2014/main" id="{B9178872-DF87-4232-83A2-C1764DC1C427}"/>
                </a:ext>
              </a:extLst>
            </p:cNvPr>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053" name="Freeform 21">
              <a:extLst>
                <a:ext uri="{FF2B5EF4-FFF2-40B4-BE49-F238E27FC236}">
                  <a16:creationId xmlns:a16="http://schemas.microsoft.com/office/drawing/2014/main" id="{3A1872C4-9C44-4BAD-A722-02D1EB694056}"/>
                </a:ext>
              </a:extLst>
            </p:cNvPr>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4054" name="Rectangle 22">
            <a:extLst>
              <a:ext uri="{FF2B5EF4-FFF2-40B4-BE49-F238E27FC236}">
                <a16:creationId xmlns:a16="http://schemas.microsoft.com/office/drawing/2014/main" id="{A75FF1E6-456F-4A52-B8E4-28D89C7C5BA6}"/>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44055" name="Rectangle 23">
            <a:extLst>
              <a:ext uri="{FF2B5EF4-FFF2-40B4-BE49-F238E27FC236}">
                <a16:creationId xmlns:a16="http://schemas.microsoft.com/office/drawing/2014/main" id="{7A91965B-C2B8-45A2-A918-FF4D9064D77D}"/>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4056" name="Rectangle 24">
            <a:extLst>
              <a:ext uri="{FF2B5EF4-FFF2-40B4-BE49-F238E27FC236}">
                <a16:creationId xmlns:a16="http://schemas.microsoft.com/office/drawing/2014/main" id="{D6746AC8-AACF-4BEB-BC23-8F4B30BFB6C5}"/>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tr-TR" altLang="tr-TR"/>
          </a:p>
        </p:txBody>
      </p:sp>
      <p:sp>
        <p:nvSpPr>
          <p:cNvPr id="44057" name="Rectangle 25">
            <a:extLst>
              <a:ext uri="{FF2B5EF4-FFF2-40B4-BE49-F238E27FC236}">
                <a16:creationId xmlns:a16="http://schemas.microsoft.com/office/drawing/2014/main" id="{FA28A491-258D-42D6-8B31-7A9D515F320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tr-TR" altLang="tr-TR"/>
          </a:p>
        </p:txBody>
      </p:sp>
      <p:sp>
        <p:nvSpPr>
          <p:cNvPr id="44058" name="Rectangle 26">
            <a:extLst>
              <a:ext uri="{FF2B5EF4-FFF2-40B4-BE49-F238E27FC236}">
                <a16:creationId xmlns:a16="http://schemas.microsoft.com/office/drawing/2014/main" id="{302A3CA4-19DC-4585-A9DF-583211A2C991}"/>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7DD18862-0FE3-4DA3-8968-ACE1A3A0ACB7}"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FF3F9FE-66B8-4664-86EE-F2D4C2A90FF0}"/>
              </a:ext>
            </a:extLst>
          </p:cNvPr>
          <p:cNvSpPr>
            <a:spLocks noGrp="1" noChangeArrowheads="1"/>
          </p:cNvSpPr>
          <p:nvPr>
            <p:ph type="title"/>
          </p:nvPr>
        </p:nvSpPr>
        <p:spPr/>
        <p:txBody>
          <a:bodyPr/>
          <a:lstStyle/>
          <a:p>
            <a:r>
              <a:rPr lang="tr-TR" altLang="tr-TR" b="1"/>
              <a:t>Hürriyet Kasidesi</a:t>
            </a:r>
            <a:endParaRPr lang="tr-TR" altLang="tr-TR"/>
          </a:p>
        </p:txBody>
      </p:sp>
      <p:sp>
        <p:nvSpPr>
          <p:cNvPr id="15363" name="Rectangle 3">
            <a:extLst>
              <a:ext uri="{FF2B5EF4-FFF2-40B4-BE49-F238E27FC236}">
                <a16:creationId xmlns:a16="http://schemas.microsoft.com/office/drawing/2014/main" id="{CB420C6E-E913-4C9F-8A29-066303C7278A}"/>
              </a:ext>
            </a:extLst>
          </p:cNvPr>
          <p:cNvSpPr>
            <a:spLocks noGrp="1" noChangeArrowheads="1"/>
          </p:cNvSpPr>
          <p:nvPr>
            <p:ph type="body" idx="1"/>
          </p:nvPr>
        </p:nvSpPr>
        <p:spPr/>
        <p:txBody>
          <a:bodyPr/>
          <a:lstStyle/>
          <a:p>
            <a:pPr>
              <a:lnSpc>
                <a:spcPct val="80000"/>
              </a:lnSpc>
            </a:pPr>
            <a:r>
              <a:rPr lang="tr-TR" altLang="tr-TR" sz="2400"/>
              <a:t>1-Görüp ahkâm-ı asrı münharif sıdk u selametten</a:t>
            </a:r>
            <a:br>
              <a:rPr lang="tr-TR" altLang="tr-TR" sz="2400"/>
            </a:br>
            <a:r>
              <a:rPr lang="tr-TR" altLang="tr-TR" sz="2400"/>
              <a:t>Çekildik izzet ü ikbal ile bab-ı hükûmetten </a:t>
            </a:r>
            <a:br>
              <a:rPr lang="tr-TR" altLang="tr-TR" sz="2400"/>
            </a:br>
            <a:br>
              <a:rPr lang="tr-TR" altLang="tr-TR" sz="2400"/>
            </a:br>
            <a:r>
              <a:rPr lang="tr-TR" altLang="tr-TR" sz="2400"/>
              <a:t>*işlerin doğru yoldan çıkıp bozulduğunu görünce namusumuzla devlet kapısındaki görevimizden ayrıldık. bu beyitte namık kemal, devletteki düzensizliği görüp işinden ayrılmasına atıfta bulunmuştur.</a:t>
            </a:r>
            <a:br>
              <a:rPr lang="tr-TR" altLang="tr-TR" sz="2400"/>
            </a:br>
            <a:br>
              <a:rPr lang="tr-TR" altLang="tr-TR" sz="2400"/>
            </a:br>
            <a:r>
              <a:rPr lang="tr-TR" altLang="tr-TR" sz="2400"/>
              <a:t>2-Usanmaz kendini insan bilenler halka hizmetten</a:t>
            </a:r>
            <a:br>
              <a:rPr lang="tr-TR" altLang="tr-TR" sz="2400"/>
            </a:br>
            <a:r>
              <a:rPr lang="tr-TR" altLang="tr-TR" sz="2400"/>
              <a:t>Mürüvvet-mend olan mazluma el çekmez iânetten </a:t>
            </a:r>
            <a:br>
              <a:rPr lang="tr-TR" altLang="tr-TR" sz="2400"/>
            </a:br>
            <a:br>
              <a:rPr lang="tr-TR" altLang="tr-TR" sz="2400"/>
            </a:br>
            <a:r>
              <a:rPr lang="tr-TR" altLang="tr-TR" sz="2400"/>
              <a:t>*kendini insan bilenler halka hizmetten bıkmaz. yardımsever olan mazluma yardım etmekten kaçınmaz.</a:t>
            </a:r>
            <a:br>
              <a:rPr lang="tr-TR" altLang="tr-TR" sz="2400"/>
            </a:br>
            <a:br>
              <a:rPr lang="tr-TR" altLang="tr-TR" sz="2400"/>
            </a:br>
            <a:endParaRPr lang="tr-TR" altLang="tr-T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C725D70-32F1-41B8-AEFA-0E4B23F0D38C}"/>
              </a:ext>
            </a:extLst>
          </p:cNvPr>
          <p:cNvSpPr>
            <a:spLocks noGrp="1" noChangeArrowheads="1"/>
          </p:cNvSpPr>
          <p:nvPr>
            <p:ph type="title"/>
          </p:nvPr>
        </p:nvSpPr>
        <p:spPr/>
        <p:txBody>
          <a:bodyPr/>
          <a:lstStyle/>
          <a:p>
            <a:endParaRPr lang="tr-TR" altLang="tr-TR"/>
          </a:p>
        </p:txBody>
      </p:sp>
      <p:sp>
        <p:nvSpPr>
          <p:cNvPr id="29699" name="Rectangle 3">
            <a:extLst>
              <a:ext uri="{FF2B5EF4-FFF2-40B4-BE49-F238E27FC236}">
                <a16:creationId xmlns:a16="http://schemas.microsoft.com/office/drawing/2014/main" id="{53E8F98A-C2F6-41A7-B537-E7E9D6655556}"/>
              </a:ext>
            </a:extLst>
          </p:cNvPr>
          <p:cNvSpPr>
            <a:spLocks noGrp="1" noChangeArrowheads="1"/>
          </p:cNvSpPr>
          <p:nvPr>
            <p:ph type="body" idx="1"/>
          </p:nvPr>
        </p:nvSpPr>
        <p:spPr/>
        <p:txBody>
          <a:bodyPr/>
          <a:lstStyle/>
          <a:p>
            <a:pPr>
              <a:lnSpc>
                <a:spcPct val="80000"/>
              </a:lnSpc>
            </a:pPr>
            <a:r>
              <a:rPr lang="tr-TR" altLang="tr-TR" sz="2000"/>
              <a:t>19-Kemend-i can-güdâz-ı ejder-i kahr olsa cellâdın</a:t>
            </a:r>
            <a:br>
              <a:rPr lang="tr-TR" altLang="tr-TR" sz="2000"/>
            </a:br>
            <a:r>
              <a:rPr lang="tr-TR" altLang="tr-TR" sz="2000"/>
              <a:t>Müreccahtır yine bin kerre zencîr-i esâretten</a:t>
            </a:r>
            <a:br>
              <a:rPr lang="tr-TR" altLang="tr-TR" sz="2000"/>
            </a:br>
            <a:br>
              <a:rPr lang="tr-TR" altLang="tr-TR" sz="2000"/>
            </a:br>
            <a:r>
              <a:rPr lang="tr-TR" altLang="tr-TR" sz="2000"/>
              <a:t>*celladın can alıcı kemendi, ejderhanın korkunç görüntüsü gibi olsa bile, esaret zincirinden daha güzeldir.</a:t>
            </a:r>
            <a:br>
              <a:rPr lang="tr-TR" altLang="tr-TR" sz="2000"/>
            </a:br>
            <a:r>
              <a:rPr lang="tr-TR" altLang="tr-TR" sz="2000"/>
              <a:t>kemal, bu beyitte esaret teması üzerinde durur ve esaret altına girmektense ölmeyi yeğlediğini dile getirir.</a:t>
            </a:r>
            <a:br>
              <a:rPr lang="tr-TR" altLang="tr-TR" sz="2000"/>
            </a:br>
            <a:br>
              <a:rPr lang="tr-TR" altLang="tr-TR" sz="2000"/>
            </a:br>
            <a:r>
              <a:rPr lang="tr-TR" altLang="tr-TR" sz="2000"/>
              <a:t>20-Felek her türlü esbâb-ı cefasın toplasın gelsin</a:t>
            </a:r>
            <a:br>
              <a:rPr lang="tr-TR" altLang="tr-TR" sz="2000"/>
            </a:br>
            <a:r>
              <a:rPr lang="tr-TR" altLang="tr-TR" sz="2000"/>
              <a:t>Dönersem kahbeyim millet yolunda bir azîmetten</a:t>
            </a:r>
            <a:br>
              <a:rPr lang="tr-TR" altLang="tr-TR" sz="2000"/>
            </a:br>
            <a:br>
              <a:rPr lang="tr-TR" altLang="tr-TR" sz="2000"/>
            </a:br>
            <a:r>
              <a:rPr lang="tr-TR" altLang="tr-TR" sz="2000"/>
              <a:t>*felek tüm köyülükleri toplayıp karşıma çıkarsın yine de millet yolunda çaba sarfetmekten geri kalırsam *****yim.</a:t>
            </a:r>
            <a:br>
              <a:rPr lang="tr-TR" altLang="tr-TR" sz="2000"/>
            </a:br>
            <a:r>
              <a:rPr lang="tr-TR" altLang="tr-TR" sz="2000"/>
              <a:t>burada kemal kendi adına konuşmuş, millet adına çaba göstermekten asla vazgeçmeyeceğini dile getirmiştir.</a:t>
            </a:r>
            <a:br>
              <a:rPr lang="tr-TR" altLang="tr-TR" sz="2000"/>
            </a:br>
            <a:endParaRPr lang="tr-TR" altLang="tr-T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D28E719-39E8-4896-A977-EF2D91553D79}"/>
              </a:ext>
            </a:extLst>
          </p:cNvPr>
          <p:cNvSpPr>
            <a:spLocks noGrp="1" noChangeArrowheads="1"/>
          </p:cNvSpPr>
          <p:nvPr>
            <p:ph type="title"/>
          </p:nvPr>
        </p:nvSpPr>
        <p:spPr/>
        <p:txBody>
          <a:bodyPr/>
          <a:lstStyle/>
          <a:p>
            <a:endParaRPr lang="tr-TR" altLang="tr-TR"/>
          </a:p>
        </p:txBody>
      </p:sp>
      <p:sp>
        <p:nvSpPr>
          <p:cNvPr id="30723" name="Rectangle 3">
            <a:extLst>
              <a:ext uri="{FF2B5EF4-FFF2-40B4-BE49-F238E27FC236}">
                <a16:creationId xmlns:a16="http://schemas.microsoft.com/office/drawing/2014/main" id="{DD481002-99E4-4022-92D8-ADB757E8DE4A}"/>
              </a:ext>
            </a:extLst>
          </p:cNvPr>
          <p:cNvSpPr>
            <a:spLocks noGrp="1" noChangeArrowheads="1"/>
          </p:cNvSpPr>
          <p:nvPr>
            <p:ph type="body" idx="1"/>
          </p:nvPr>
        </p:nvSpPr>
        <p:spPr/>
        <p:txBody>
          <a:bodyPr/>
          <a:lstStyle/>
          <a:p>
            <a:pPr>
              <a:lnSpc>
                <a:spcPct val="80000"/>
              </a:lnSpc>
            </a:pPr>
            <a:r>
              <a:rPr lang="tr-TR" altLang="tr-TR" sz="2000"/>
              <a:t>21-Anılsın mesleğimde çektiğim cevr ü meşakkatler</a:t>
            </a:r>
            <a:br>
              <a:rPr lang="tr-TR" altLang="tr-TR" sz="2000"/>
            </a:br>
            <a:r>
              <a:rPr lang="tr-TR" altLang="tr-TR" sz="2000"/>
              <a:t>Ki ednâ zevki aladır vezâretten sadâretten</a:t>
            </a:r>
            <a:br>
              <a:rPr lang="tr-TR" altLang="tr-TR" sz="2000"/>
            </a:br>
            <a:br>
              <a:rPr lang="tr-TR" altLang="tr-TR" sz="2000"/>
            </a:br>
            <a:r>
              <a:rPr lang="tr-TR" altLang="tr-TR" sz="2000"/>
              <a:t>*baş koyduğum bu yolda çektiğim sıkıntılar, eziyetler anılsın. bu yoldaki acıların en küçüğü bile vezirlikten sadrazamlıktan daha kıymetlidir.</a:t>
            </a:r>
            <a:br>
              <a:rPr lang="tr-TR" altLang="tr-TR" sz="2000"/>
            </a:br>
            <a:br>
              <a:rPr lang="tr-TR" altLang="tr-TR" sz="2000"/>
            </a:br>
            <a:r>
              <a:rPr lang="tr-TR" altLang="tr-TR" sz="2000"/>
              <a:t>22-Vatan bir bî-vefâ nâzende-i tannâza dönmüş kim</a:t>
            </a:r>
            <a:br>
              <a:rPr lang="tr-TR" altLang="tr-TR" sz="2000"/>
            </a:br>
            <a:r>
              <a:rPr lang="tr-TR" altLang="tr-TR" sz="2000"/>
              <a:t>Ayırmaz sâdıkân-ı aşkını âlâm-ı gurbetten</a:t>
            </a:r>
            <a:br>
              <a:rPr lang="tr-TR" altLang="tr-TR" sz="2000"/>
            </a:br>
            <a:br>
              <a:rPr lang="tr-TR" altLang="tr-TR" sz="2000"/>
            </a:br>
            <a:r>
              <a:rPr lang="tr-TR" altLang="tr-TR" sz="2000"/>
              <a:t>*vatan, vefasız ve nazlı bir sevgiliye dönmüş. bu yüzden kendisine aşkla bağlı olanların gurbette olmalarından hoşlanıyor. gurbette diye vatanı vefasızlıkla suçluyor, kendisine yapılan bütün bu fedakarlıklara karşı vatanı kayıtsız buluyor.</a:t>
            </a:r>
            <a:br>
              <a:rPr lang="tr-TR" altLang="tr-TR" sz="2000"/>
            </a:br>
            <a:br>
              <a:rPr lang="tr-TR" altLang="tr-TR" sz="2000"/>
            </a:br>
            <a:endParaRPr lang="tr-TR" altLang="tr-T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AA335E7-096E-4F43-9B12-EF0238E55CF7}"/>
              </a:ext>
            </a:extLst>
          </p:cNvPr>
          <p:cNvSpPr>
            <a:spLocks noGrp="1" noChangeArrowheads="1"/>
          </p:cNvSpPr>
          <p:nvPr>
            <p:ph type="title"/>
          </p:nvPr>
        </p:nvSpPr>
        <p:spPr/>
        <p:txBody>
          <a:bodyPr/>
          <a:lstStyle/>
          <a:p>
            <a:endParaRPr lang="tr-TR" altLang="tr-TR"/>
          </a:p>
        </p:txBody>
      </p:sp>
      <p:sp>
        <p:nvSpPr>
          <p:cNvPr id="31747" name="Rectangle 3">
            <a:extLst>
              <a:ext uri="{FF2B5EF4-FFF2-40B4-BE49-F238E27FC236}">
                <a16:creationId xmlns:a16="http://schemas.microsoft.com/office/drawing/2014/main" id="{C7212AF6-3642-43C7-8C43-AB469B6FDFD5}"/>
              </a:ext>
            </a:extLst>
          </p:cNvPr>
          <p:cNvSpPr>
            <a:spLocks noGrp="1" noChangeArrowheads="1"/>
          </p:cNvSpPr>
          <p:nvPr>
            <p:ph type="body" idx="1"/>
          </p:nvPr>
        </p:nvSpPr>
        <p:spPr/>
        <p:txBody>
          <a:bodyPr/>
          <a:lstStyle/>
          <a:p>
            <a:pPr>
              <a:lnSpc>
                <a:spcPct val="80000"/>
              </a:lnSpc>
            </a:pPr>
            <a:r>
              <a:rPr lang="tr-TR" altLang="tr-TR" sz="2000"/>
              <a:t>23-Müberrâyım recâ vü havfden indimde âlidir</a:t>
            </a:r>
            <a:br>
              <a:rPr lang="tr-TR" altLang="tr-TR" sz="2000"/>
            </a:br>
            <a:r>
              <a:rPr lang="tr-TR" altLang="tr-TR" sz="2000"/>
              <a:t>Vazifem menfaatten hakkım agrâz-ı hükümetten</a:t>
            </a:r>
            <a:br>
              <a:rPr lang="tr-TR" altLang="tr-TR" sz="2000"/>
            </a:br>
            <a:br>
              <a:rPr lang="tr-TR" altLang="tr-TR" sz="2000"/>
            </a:br>
            <a:r>
              <a:rPr lang="tr-TR" altLang="tr-TR" sz="2000"/>
              <a:t>*ümit ve korkudan aklanmışım, vazifem menfaatten, hakkım hükümet niyetlerinden.</a:t>
            </a:r>
            <a:br>
              <a:rPr lang="tr-TR" altLang="tr-TR" sz="2000"/>
            </a:br>
            <a:br>
              <a:rPr lang="tr-TR" altLang="tr-TR" sz="2000"/>
            </a:br>
            <a:r>
              <a:rPr lang="tr-TR" altLang="tr-TR" sz="2000"/>
              <a:t>24-Civânmerdân-ı milletle hazer gavgâdan ye bidâd</a:t>
            </a:r>
            <a:br>
              <a:rPr lang="tr-TR" altLang="tr-TR" sz="2000"/>
            </a:br>
            <a:r>
              <a:rPr lang="tr-TR" altLang="tr-TR" sz="2000"/>
              <a:t>Erir şemşîr-i zulmün âteş-i hûn-i hamiyetten</a:t>
            </a:r>
            <a:br>
              <a:rPr lang="tr-TR" altLang="tr-TR" sz="2000"/>
            </a:br>
            <a:br>
              <a:rPr lang="tr-TR" altLang="tr-TR" sz="2000"/>
            </a:br>
            <a:r>
              <a:rPr lang="tr-TR" altLang="tr-TR" sz="2000"/>
              <a:t>*ey zalim, milletlerin fedakarıyla kavgadan çekin, zira kötülüğününkılıcı kahramanlık ateşinde erir. </a:t>
            </a:r>
            <a:br>
              <a:rPr lang="tr-TR" altLang="tr-TR" sz="2000"/>
            </a:br>
            <a:r>
              <a:rPr lang="tr-TR" altLang="tr-TR" sz="2000"/>
              <a:t>kemal, burada düşman milletlere sesleniyor. milletlerin en fedakarı olan türk milletiyle kavgaya girmemelerini, çünkü kahraman türk milletinin onları alt edeceğini söylüyor.</a:t>
            </a:r>
            <a:br>
              <a:rPr lang="tr-TR" altLang="tr-TR" sz="2000"/>
            </a:br>
            <a:br>
              <a:rPr lang="tr-TR" altLang="tr-TR" sz="2000"/>
            </a:br>
            <a:endParaRPr lang="tr-TR" altLang="tr-T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A070CC4-944D-4355-A84C-F02ACA5ECE66}"/>
              </a:ext>
            </a:extLst>
          </p:cNvPr>
          <p:cNvSpPr>
            <a:spLocks noGrp="1" noChangeArrowheads="1"/>
          </p:cNvSpPr>
          <p:nvPr>
            <p:ph type="title"/>
          </p:nvPr>
        </p:nvSpPr>
        <p:spPr/>
        <p:txBody>
          <a:bodyPr/>
          <a:lstStyle/>
          <a:p>
            <a:endParaRPr lang="tr-TR" altLang="tr-TR"/>
          </a:p>
        </p:txBody>
      </p:sp>
      <p:sp>
        <p:nvSpPr>
          <p:cNvPr id="32771" name="Rectangle 3">
            <a:extLst>
              <a:ext uri="{FF2B5EF4-FFF2-40B4-BE49-F238E27FC236}">
                <a16:creationId xmlns:a16="http://schemas.microsoft.com/office/drawing/2014/main" id="{F0C85CDE-35A9-47B2-B07F-5BA03C247807}"/>
              </a:ext>
            </a:extLst>
          </p:cNvPr>
          <p:cNvSpPr>
            <a:spLocks noGrp="1" noChangeArrowheads="1"/>
          </p:cNvSpPr>
          <p:nvPr>
            <p:ph type="body" idx="1"/>
          </p:nvPr>
        </p:nvSpPr>
        <p:spPr/>
        <p:txBody>
          <a:bodyPr/>
          <a:lstStyle/>
          <a:p>
            <a:pPr>
              <a:lnSpc>
                <a:spcPct val="80000"/>
              </a:lnSpc>
            </a:pPr>
            <a:r>
              <a:rPr lang="tr-TR" altLang="tr-TR" sz="2000"/>
              <a:t>25- Ne mümkün zulm ile bidâd ile imhâ-yı hürriyet</a:t>
            </a:r>
            <a:br>
              <a:rPr lang="tr-TR" altLang="tr-TR" sz="2000"/>
            </a:br>
            <a:r>
              <a:rPr lang="tr-TR" altLang="tr-TR" sz="2000"/>
              <a:t>Çalış idrâki kaldır muktedirsen âdemiyetten</a:t>
            </a:r>
            <a:br>
              <a:rPr lang="tr-TR" altLang="tr-TR" sz="2000"/>
            </a:br>
            <a:br>
              <a:rPr lang="tr-TR" altLang="tr-TR" sz="2000"/>
            </a:br>
            <a:r>
              <a:rPr lang="tr-TR" altLang="tr-TR" sz="2000"/>
              <a:t>*eziyet ve yalanla hürriyeti yok etmem mümkün değildir. eğer elinden geliyorsa, çalış da insanlıktan anlama yeteneğini kaldır.</a:t>
            </a:r>
            <a:br>
              <a:rPr lang="tr-TR" altLang="tr-TR" sz="2000"/>
            </a:br>
            <a:r>
              <a:rPr lang="tr-TR" altLang="tr-TR" sz="2000"/>
              <a:t>bu beyitte namık kemal düşünce gücüyle hürriyeti aynı kefeye koymaktadır.</a:t>
            </a:r>
            <a:br>
              <a:rPr lang="tr-TR" altLang="tr-TR" sz="2000"/>
            </a:br>
            <a:br>
              <a:rPr lang="tr-TR" altLang="tr-TR" sz="2000"/>
            </a:br>
            <a:r>
              <a:rPr lang="tr-TR" altLang="tr-TR" sz="2000"/>
              <a:t>26-Gönülde cevher-i elmâsa benzer cevher-i gayret</a:t>
            </a:r>
            <a:br>
              <a:rPr lang="tr-TR" altLang="tr-TR" sz="2000"/>
            </a:br>
            <a:r>
              <a:rPr lang="tr-TR" altLang="tr-TR" sz="2000"/>
              <a:t>Ezilmez şiddet-i tazyikten te'sir-i sıkletten</a:t>
            </a:r>
            <a:br>
              <a:rPr lang="tr-TR" altLang="tr-TR" sz="2000"/>
            </a:br>
            <a:br>
              <a:rPr lang="tr-TR" altLang="tr-TR" sz="2000"/>
            </a:br>
            <a:r>
              <a:rPr lang="tr-TR" altLang="tr-TR" sz="2000"/>
              <a:t>*çabanın gönüldeki yeri elmas cevheri kadar kıymetlidir. şiddetin sıkıntısından, yükün etkisinden ezilmez .</a:t>
            </a:r>
            <a:br>
              <a:rPr lang="tr-TR" altLang="tr-TR" sz="2000"/>
            </a:br>
            <a:br>
              <a:rPr lang="tr-TR" altLang="tr-TR" sz="2000"/>
            </a:br>
            <a:endParaRPr lang="tr-TR" altLang="tr-T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7601A2E-AD2E-4CAA-98BE-04DF407E7E56}"/>
              </a:ext>
            </a:extLst>
          </p:cNvPr>
          <p:cNvSpPr>
            <a:spLocks noGrp="1" noChangeArrowheads="1"/>
          </p:cNvSpPr>
          <p:nvPr>
            <p:ph type="title"/>
          </p:nvPr>
        </p:nvSpPr>
        <p:spPr/>
        <p:txBody>
          <a:bodyPr/>
          <a:lstStyle/>
          <a:p>
            <a:endParaRPr lang="tr-TR" altLang="tr-TR"/>
          </a:p>
        </p:txBody>
      </p:sp>
      <p:sp>
        <p:nvSpPr>
          <p:cNvPr id="33795" name="Rectangle 3">
            <a:extLst>
              <a:ext uri="{FF2B5EF4-FFF2-40B4-BE49-F238E27FC236}">
                <a16:creationId xmlns:a16="http://schemas.microsoft.com/office/drawing/2014/main" id="{CB6112DC-9DD2-47E0-B058-BBE51E9288E2}"/>
              </a:ext>
            </a:extLst>
          </p:cNvPr>
          <p:cNvSpPr>
            <a:spLocks noGrp="1" noChangeArrowheads="1"/>
          </p:cNvSpPr>
          <p:nvPr>
            <p:ph type="body" idx="1"/>
          </p:nvPr>
        </p:nvSpPr>
        <p:spPr/>
        <p:txBody>
          <a:bodyPr/>
          <a:lstStyle/>
          <a:p>
            <a:pPr>
              <a:lnSpc>
                <a:spcPct val="90000"/>
              </a:lnSpc>
            </a:pPr>
            <a:r>
              <a:rPr lang="tr-TR" altLang="tr-TR" sz="2400"/>
              <a:t>27-Ne efsunkâr imişsin ah ey didâr-ı hürriyet</a:t>
            </a:r>
            <a:br>
              <a:rPr lang="tr-TR" altLang="tr-TR" sz="2400"/>
            </a:br>
            <a:r>
              <a:rPr lang="tr-TR" altLang="tr-TR" sz="2400"/>
              <a:t>Esîr-i aşkın olduk gerçi kurtulduk esâretten</a:t>
            </a:r>
            <a:br>
              <a:rPr lang="tr-TR" altLang="tr-TR" sz="2400"/>
            </a:br>
            <a:br>
              <a:rPr lang="tr-TR" altLang="tr-TR" sz="2400"/>
            </a:br>
            <a:r>
              <a:rPr lang="tr-TR" altLang="tr-TR" sz="2400"/>
              <a:t>*ah ey hürriyetin yünü, ne kadar sihirliymişsin, esaretten kurtulduk, bu sefer de senin aşkının esiri olduk.</a:t>
            </a:r>
            <a:br>
              <a:rPr lang="tr-TR" altLang="tr-TR" sz="2400"/>
            </a:br>
            <a:br>
              <a:rPr lang="tr-TR" altLang="tr-TR" sz="2400"/>
            </a:br>
            <a:r>
              <a:rPr lang="tr-TR" altLang="tr-TR" sz="2400"/>
              <a:t>28-Senindir şimdi cezb-i kalbe kudret setr-i hüsn etme</a:t>
            </a:r>
            <a:br>
              <a:rPr lang="tr-TR" altLang="tr-TR" sz="2400"/>
            </a:br>
            <a:r>
              <a:rPr lang="tr-TR" altLang="tr-TR" sz="2400"/>
              <a:t>Cemâlin ta ebed dûr olmasın enzâr-ı ümmetten</a:t>
            </a:r>
            <a:br>
              <a:rPr lang="tr-TR" altLang="tr-TR" sz="2400"/>
            </a:br>
            <a:br>
              <a:rPr lang="tr-TR" altLang="tr-TR" sz="2400"/>
            </a:br>
            <a:r>
              <a:rPr lang="tr-TR" altLang="tr-TR" sz="2400"/>
              <a:t>*ey hürriyet yüzünün güzelliğini kapatma, bu şekilde bizim kalbimizi cezbet. güzelliğin ta ebediyete kadar ümmetin üzerinden uzak olmasın.</a:t>
            </a:r>
            <a:br>
              <a:rPr lang="tr-TR" altLang="tr-TR" sz="2400"/>
            </a:br>
            <a:endParaRPr lang="tr-TR" altLang="tr-T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F3DE869-FBF1-449D-996C-AD578E054856}"/>
              </a:ext>
            </a:extLst>
          </p:cNvPr>
          <p:cNvSpPr>
            <a:spLocks noGrp="1" noChangeArrowheads="1"/>
          </p:cNvSpPr>
          <p:nvPr>
            <p:ph type="title"/>
          </p:nvPr>
        </p:nvSpPr>
        <p:spPr/>
        <p:txBody>
          <a:bodyPr/>
          <a:lstStyle/>
          <a:p>
            <a:endParaRPr lang="tr-TR" altLang="tr-TR"/>
          </a:p>
        </p:txBody>
      </p:sp>
      <p:sp>
        <p:nvSpPr>
          <p:cNvPr id="34819" name="Rectangle 3">
            <a:extLst>
              <a:ext uri="{FF2B5EF4-FFF2-40B4-BE49-F238E27FC236}">
                <a16:creationId xmlns:a16="http://schemas.microsoft.com/office/drawing/2014/main" id="{593AE8E7-A1FF-4685-B3F8-7502AA9D2BCF}"/>
              </a:ext>
            </a:extLst>
          </p:cNvPr>
          <p:cNvSpPr>
            <a:spLocks noGrp="1" noChangeArrowheads="1"/>
          </p:cNvSpPr>
          <p:nvPr>
            <p:ph type="body" idx="1"/>
          </p:nvPr>
        </p:nvSpPr>
        <p:spPr/>
        <p:txBody>
          <a:bodyPr/>
          <a:lstStyle/>
          <a:p>
            <a:pPr>
              <a:lnSpc>
                <a:spcPct val="80000"/>
              </a:lnSpc>
            </a:pPr>
            <a:r>
              <a:rPr lang="tr-TR" altLang="tr-TR" sz="2400"/>
              <a:t>29-Ne yâr-ı cân imişsin ah ey ümmid-i istikbâl</a:t>
            </a:r>
            <a:br>
              <a:rPr lang="tr-TR" altLang="tr-TR" sz="2400"/>
            </a:br>
            <a:r>
              <a:rPr lang="tr-TR" altLang="tr-TR" sz="2400"/>
              <a:t>Cihanı sensin azad eyleyen bin ye's ü mihnetten</a:t>
            </a:r>
            <a:br>
              <a:rPr lang="tr-TR" altLang="tr-TR" sz="2400"/>
            </a:br>
            <a:br>
              <a:rPr lang="tr-TR" altLang="tr-TR" sz="2400"/>
            </a:br>
            <a:r>
              <a:rPr lang="tr-TR" altLang="tr-TR" sz="2400"/>
              <a:t>*ne can sevgilisi imişsin ah ey istikbal ümidi, dünyayı bin üzüntü ve sıkıntıdan azat eden sensin.</a:t>
            </a:r>
            <a:br>
              <a:rPr lang="tr-TR" altLang="tr-TR" sz="2400"/>
            </a:br>
            <a:br>
              <a:rPr lang="tr-TR" altLang="tr-TR" sz="2400"/>
            </a:br>
            <a:r>
              <a:rPr lang="tr-TR" altLang="tr-TR" sz="2400"/>
              <a:t>30-Senindir devr-i devlet hükmünü dünyaya infâz et</a:t>
            </a:r>
            <a:br>
              <a:rPr lang="tr-TR" altLang="tr-TR" sz="2400"/>
            </a:br>
            <a:r>
              <a:rPr lang="tr-TR" altLang="tr-TR" sz="2400"/>
              <a:t>Hüdâ ikbâlini hıfzeylesin hür türlü âfetten</a:t>
            </a:r>
            <a:br>
              <a:rPr lang="tr-TR" altLang="tr-TR" sz="2400"/>
            </a:br>
            <a:br>
              <a:rPr lang="tr-TR" altLang="tr-TR" sz="2400"/>
            </a:br>
            <a:r>
              <a:rPr lang="tr-TR" altLang="tr-TR" sz="2400"/>
              <a:t>*saadet zamanı senindir, hükmünü bütün dünyaya yay. allah geleceğini her türlü kötülükten, afetten korusun.</a:t>
            </a:r>
            <a:br>
              <a:rPr lang="tr-TR" altLang="tr-TR" sz="2400"/>
            </a:br>
            <a:r>
              <a:rPr lang="tr-TR" altLang="tr-TR" sz="2400"/>
              <a:t>klasik kasidelerin sonlarındaki dua bölümlerinde olduğu gibi, kemal bu beyitte osmanlı devleti için allah 'ın inayetini diliyor.</a:t>
            </a:r>
            <a:br>
              <a:rPr lang="tr-TR" altLang="tr-TR" sz="2400"/>
            </a:br>
            <a:endParaRPr lang="tr-TR" altLang="tr-TR"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D5CEA27-63E2-4D50-A4F7-59DAC131C6BE}"/>
              </a:ext>
            </a:extLst>
          </p:cNvPr>
          <p:cNvSpPr>
            <a:spLocks noGrp="1" noChangeArrowheads="1"/>
          </p:cNvSpPr>
          <p:nvPr>
            <p:ph type="title"/>
          </p:nvPr>
        </p:nvSpPr>
        <p:spPr/>
        <p:txBody>
          <a:bodyPr/>
          <a:lstStyle/>
          <a:p>
            <a:endParaRPr lang="tr-TR" altLang="tr-TR"/>
          </a:p>
        </p:txBody>
      </p:sp>
      <p:sp>
        <p:nvSpPr>
          <p:cNvPr id="35843" name="Rectangle 3">
            <a:extLst>
              <a:ext uri="{FF2B5EF4-FFF2-40B4-BE49-F238E27FC236}">
                <a16:creationId xmlns:a16="http://schemas.microsoft.com/office/drawing/2014/main" id="{01C6B40A-F949-4CF6-82BE-B8EDE738C621}"/>
              </a:ext>
            </a:extLst>
          </p:cNvPr>
          <p:cNvSpPr>
            <a:spLocks noGrp="1" noChangeArrowheads="1"/>
          </p:cNvSpPr>
          <p:nvPr>
            <p:ph type="body" idx="1"/>
          </p:nvPr>
        </p:nvSpPr>
        <p:spPr/>
        <p:txBody>
          <a:bodyPr/>
          <a:lstStyle/>
          <a:p>
            <a:r>
              <a:rPr lang="tr-TR" altLang="tr-TR" sz="2800"/>
              <a:t>31-Kilâb-ı zulme kaldı gezdiğin nâzende sahrâlar</a:t>
            </a:r>
            <a:br>
              <a:rPr lang="tr-TR" altLang="tr-TR" sz="2800"/>
            </a:br>
            <a:r>
              <a:rPr lang="tr-TR" altLang="tr-TR" sz="2800"/>
              <a:t>Uyan ey yâreli şîr-i jeyân bu hâb-ı gafletten </a:t>
            </a:r>
            <a:br>
              <a:rPr lang="tr-TR" altLang="tr-TR" sz="2800"/>
            </a:br>
            <a:br>
              <a:rPr lang="tr-TR" altLang="tr-TR" sz="2800"/>
            </a:br>
            <a:r>
              <a:rPr lang="tr-TR" altLang="tr-TR" sz="2800"/>
              <a:t>*ey yaralı aslan, bu gaflet uykusundan uyan, çünkü daha önce gezip dolaştığın yerler zulüm köpeklerine kaldı.</a:t>
            </a:r>
            <a:br>
              <a:rPr lang="tr-TR" altLang="tr-TR" sz="2800"/>
            </a:br>
            <a:r>
              <a:rPr lang="tr-TR" altLang="tr-TR" sz="2800"/>
              <a:t>kemal, bu beyitte yaralı aslan olarak nitelendirdiği osmanlı devletinin "hab-ı gafletten" uyanarak eski parlak devirlerine dönmesin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E7E255E-79F3-4AD7-8BE6-548C2AB401B7}"/>
              </a:ext>
            </a:extLst>
          </p:cNvPr>
          <p:cNvSpPr>
            <a:spLocks noGrp="1" noChangeArrowheads="1"/>
          </p:cNvSpPr>
          <p:nvPr>
            <p:ph type="title"/>
          </p:nvPr>
        </p:nvSpPr>
        <p:spPr/>
        <p:txBody>
          <a:bodyPr/>
          <a:lstStyle/>
          <a:p>
            <a:br>
              <a:rPr lang="tr-TR" altLang="tr-TR" sz="2800" b="1"/>
            </a:br>
            <a:br>
              <a:rPr lang="tr-TR" altLang="tr-TR" sz="2800" b="1"/>
            </a:br>
            <a:r>
              <a:rPr lang="tr-TR" altLang="tr-TR" sz="2800" b="1"/>
              <a:t>Hürriyet Kasidesi'nin Yapı Özellikleri</a:t>
            </a:r>
            <a:br>
              <a:rPr lang="tr-TR" altLang="tr-TR" sz="2800"/>
            </a:br>
            <a:br>
              <a:rPr lang="tr-TR" altLang="tr-TR" sz="4000"/>
            </a:br>
            <a:endParaRPr lang="tr-TR" altLang="tr-TR" sz="4000"/>
          </a:p>
        </p:txBody>
      </p:sp>
      <p:sp>
        <p:nvSpPr>
          <p:cNvPr id="36867" name="Rectangle 3">
            <a:extLst>
              <a:ext uri="{FF2B5EF4-FFF2-40B4-BE49-F238E27FC236}">
                <a16:creationId xmlns:a16="http://schemas.microsoft.com/office/drawing/2014/main" id="{D1F6F96E-4257-4180-B821-DAD7CC05F614}"/>
              </a:ext>
            </a:extLst>
          </p:cNvPr>
          <p:cNvSpPr>
            <a:spLocks noGrp="1" noChangeArrowheads="1"/>
          </p:cNvSpPr>
          <p:nvPr>
            <p:ph type="body" idx="1"/>
          </p:nvPr>
        </p:nvSpPr>
        <p:spPr/>
        <p:txBody>
          <a:bodyPr/>
          <a:lstStyle/>
          <a:p>
            <a:r>
              <a:rPr lang="tr-TR" altLang="tr-TR"/>
              <a:t>1.31 beyitten oluşmuştur.</a:t>
            </a:r>
            <a:br>
              <a:rPr lang="tr-TR" altLang="tr-TR"/>
            </a:br>
            <a:r>
              <a:rPr lang="tr-TR" altLang="tr-TR"/>
              <a:t>2.Klasik bölümle yoktur.</a:t>
            </a:r>
            <a:br>
              <a:rPr lang="tr-TR" altLang="tr-TR"/>
            </a:br>
            <a:r>
              <a:rPr lang="tr-TR" altLang="tr-TR"/>
              <a:t>3.Kafiye düzeni "aa/ba/ca..." şeklindedir.</a:t>
            </a:r>
            <a:br>
              <a:rPr lang="tr-TR" altLang="tr-TR"/>
            </a:br>
            <a:r>
              <a:rPr lang="tr-TR" altLang="tr-TR"/>
              <a:t>4.Şair son beyitte mahlasını kullanmamıştır.</a:t>
            </a:r>
            <a:br>
              <a:rPr lang="tr-TR" altLang="tr-TR"/>
            </a:br>
            <a:r>
              <a:rPr lang="tr-TR" altLang="tr-TR"/>
              <a:t>5.Kaside soyut bir kavram için yazılmıştır, başlığı da bu soyut kavramdır.</a:t>
            </a:r>
            <a:br>
              <a:rPr lang="tr-TR" altLang="tr-TR"/>
            </a:br>
            <a:br>
              <a:rPr lang="tr-TR" altLang="tr-TR"/>
            </a:br>
            <a:endParaRPr lang="tr-TR" alt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056EF92-C4FB-4E48-8E6C-7779F6B8ADFC}"/>
              </a:ext>
            </a:extLst>
          </p:cNvPr>
          <p:cNvSpPr>
            <a:spLocks noGrp="1" noChangeArrowheads="1"/>
          </p:cNvSpPr>
          <p:nvPr>
            <p:ph type="title"/>
          </p:nvPr>
        </p:nvSpPr>
        <p:spPr/>
        <p:txBody>
          <a:bodyPr/>
          <a:lstStyle/>
          <a:p>
            <a:endParaRPr lang="tr-TR" altLang="tr-TR"/>
          </a:p>
        </p:txBody>
      </p:sp>
      <p:sp>
        <p:nvSpPr>
          <p:cNvPr id="37891" name="Rectangle 3">
            <a:extLst>
              <a:ext uri="{FF2B5EF4-FFF2-40B4-BE49-F238E27FC236}">
                <a16:creationId xmlns:a16="http://schemas.microsoft.com/office/drawing/2014/main" id="{95DA11B9-8EAC-4721-AE45-15A2840A216E}"/>
              </a:ext>
            </a:extLst>
          </p:cNvPr>
          <p:cNvSpPr>
            <a:spLocks noGrp="1" noChangeArrowheads="1"/>
          </p:cNvSpPr>
          <p:nvPr>
            <p:ph type="body" idx="1"/>
          </p:nvPr>
        </p:nvSpPr>
        <p:spPr/>
        <p:txBody>
          <a:bodyPr/>
          <a:lstStyle/>
          <a:p>
            <a:pPr>
              <a:lnSpc>
                <a:spcPct val="80000"/>
              </a:lnSpc>
            </a:pPr>
            <a:r>
              <a:rPr lang="tr-TR" altLang="tr-TR" sz="2800"/>
              <a:t>Hürriyet Kasidesi'nin kaside nazım şekliyle yazılması ve kasidenin klasik yapı özelliklerinden farklılıklar göstermesi bu devirdeki yenileşme çabalarının etkisinin edebî eserlere de yansıdığını gös­termektedir. Bu devrin şairleri eski nazım şekillerini kullanmakla birlikte şiirlerin içeriklerinde büyük değişiklikler yapmışlardır. Eskiden kaside yine beyitlerle yazılıyordu, yeni devirle birlikte kasidenin bütün şekil özellikleri aynen kullanılmış, şiirde işlenen konu değiştirilmiştir. Namık Kemal, "hürriyet’e övgülerini sunmuştur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AAEA91D-035D-4AB9-87E4-8EC75363D29F}"/>
              </a:ext>
            </a:extLst>
          </p:cNvPr>
          <p:cNvSpPr>
            <a:spLocks noGrp="1" noChangeArrowheads="1"/>
          </p:cNvSpPr>
          <p:nvPr>
            <p:ph type="title"/>
          </p:nvPr>
        </p:nvSpPr>
        <p:spPr/>
        <p:txBody>
          <a:bodyPr/>
          <a:lstStyle/>
          <a:p>
            <a:endParaRPr lang="tr-TR" altLang="tr-TR"/>
          </a:p>
        </p:txBody>
      </p:sp>
      <p:sp>
        <p:nvSpPr>
          <p:cNvPr id="38915" name="Rectangle 3">
            <a:extLst>
              <a:ext uri="{FF2B5EF4-FFF2-40B4-BE49-F238E27FC236}">
                <a16:creationId xmlns:a16="http://schemas.microsoft.com/office/drawing/2014/main" id="{A43975FB-0F44-4A33-B5E9-D7400A1BBDC0}"/>
              </a:ext>
            </a:extLst>
          </p:cNvPr>
          <p:cNvSpPr>
            <a:spLocks noGrp="1" noChangeArrowheads="1"/>
          </p:cNvSpPr>
          <p:nvPr>
            <p:ph type="body" idx="1"/>
          </p:nvPr>
        </p:nvSpPr>
        <p:spPr/>
        <p:txBody>
          <a:bodyPr/>
          <a:lstStyle/>
          <a:p>
            <a:endParaRPr lang="tr-TR" altLang="tr-TR"/>
          </a:p>
          <a:p>
            <a:endParaRPr lang="tr-TR" altLang="tr-TR"/>
          </a:p>
          <a:p>
            <a:endParaRPr lang="tr-TR" altLang="tr-TR"/>
          </a:p>
          <a:p>
            <a:pPr>
              <a:buFontTx/>
              <a:buNone/>
            </a:pPr>
            <a:r>
              <a:rPr lang="tr-TR" altLang="tr-TR"/>
              <a:t>     HAZIRLAYAN: Aslı DEMİREL</a:t>
            </a:r>
          </a:p>
          <a:p>
            <a:endParaRPr lang="tr-TR" alt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60C3442-7B23-4068-B1E7-D6E47450E844}"/>
              </a:ext>
            </a:extLst>
          </p:cNvPr>
          <p:cNvSpPr>
            <a:spLocks noGrp="1" noChangeArrowheads="1"/>
          </p:cNvSpPr>
          <p:nvPr>
            <p:ph type="title"/>
          </p:nvPr>
        </p:nvSpPr>
        <p:spPr/>
        <p:txBody>
          <a:bodyPr/>
          <a:lstStyle/>
          <a:p>
            <a:endParaRPr lang="tr-TR" altLang="tr-TR"/>
          </a:p>
        </p:txBody>
      </p:sp>
      <p:sp>
        <p:nvSpPr>
          <p:cNvPr id="16387" name="Rectangle 3">
            <a:extLst>
              <a:ext uri="{FF2B5EF4-FFF2-40B4-BE49-F238E27FC236}">
                <a16:creationId xmlns:a16="http://schemas.microsoft.com/office/drawing/2014/main" id="{329481A6-D603-4F3B-8B6F-12339A4B8304}"/>
              </a:ext>
            </a:extLst>
          </p:cNvPr>
          <p:cNvSpPr>
            <a:spLocks noGrp="1" noChangeArrowheads="1"/>
          </p:cNvSpPr>
          <p:nvPr>
            <p:ph type="body" idx="1"/>
          </p:nvPr>
        </p:nvSpPr>
        <p:spPr/>
        <p:txBody>
          <a:bodyPr/>
          <a:lstStyle/>
          <a:p>
            <a:pPr>
              <a:lnSpc>
                <a:spcPct val="80000"/>
              </a:lnSpc>
            </a:pPr>
            <a:r>
              <a:rPr lang="tr-TR" altLang="tr-TR" sz="2000"/>
              <a:t>3-Hakîr olduysa millet şânına noksan gelir sanma</a:t>
            </a:r>
            <a:br>
              <a:rPr lang="tr-TR" altLang="tr-TR" sz="2000"/>
            </a:br>
            <a:r>
              <a:rPr lang="tr-TR" altLang="tr-TR" sz="2000"/>
              <a:t>Yere düşmekle cevher sâkıt olmaz kadr ü kıymetten </a:t>
            </a:r>
            <a:br>
              <a:rPr lang="tr-TR" altLang="tr-TR" sz="2000"/>
            </a:br>
            <a:br>
              <a:rPr lang="tr-TR" altLang="tr-TR" sz="2000"/>
            </a:br>
            <a:r>
              <a:rPr lang="tr-TR" altLang="tr-TR" sz="2000"/>
              <a:t>*millet sıkıntı içinde olsa da şanının azalacağını sanma. cevher yere düşmekle değerini yitirmez. osmanlı devleti 'nin içinde bulunduğu duruma telmih vardır bu beyitte. namık kemal osmanlı 'nın eski zamanlarını anımsayarak hem kendini hem de milleti avutmaya çalışmaktadır.</a:t>
            </a:r>
            <a:br>
              <a:rPr lang="tr-TR" altLang="tr-TR" sz="2000"/>
            </a:br>
            <a:br>
              <a:rPr lang="tr-TR" altLang="tr-TR" sz="2000"/>
            </a:br>
            <a:r>
              <a:rPr lang="tr-TR" altLang="tr-TR" sz="2000"/>
              <a:t>4-Vücudun kim hamîr-i mâyesi hâk-i vatandandır</a:t>
            </a:r>
            <a:br>
              <a:rPr lang="tr-TR" altLang="tr-TR" sz="2000"/>
            </a:br>
            <a:r>
              <a:rPr lang="tr-TR" altLang="tr-TR" sz="2000"/>
              <a:t>Ne gam rah-ı vatanda hak olursa cevr ü mihnetten </a:t>
            </a:r>
            <a:br>
              <a:rPr lang="tr-TR" altLang="tr-TR" sz="2000"/>
            </a:br>
            <a:br>
              <a:rPr lang="tr-TR" altLang="tr-TR" sz="2000"/>
            </a:br>
            <a:r>
              <a:rPr lang="tr-TR" altLang="tr-TR" sz="2000"/>
              <a:t>*hamurunun mayası vatan toprağı olan vücudun vatan yolunda eziyet ve acıdan toprakla bir olsa dert değil. </a:t>
            </a:r>
            <a:br>
              <a:rPr lang="tr-TR" altLang="tr-TR" sz="2000"/>
            </a:br>
            <a:r>
              <a:rPr lang="tr-TR" altLang="tr-TR" sz="2000"/>
              <a:t>bu beyit mehmet akif 'in "kim bu cennet vatanin ugruna olmaz ki feda" dizesini akla getirir.</a:t>
            </a:r>
            <a:br>
              <a:rPr lang="tr-TR" altLang="tr-TR" sz="2000"/>
            </a:br>
            <a:br>
              <a:rPr lang="tr-TR" altLang="tr-TR" sz="2000"/>
            </a:br>
            <a:endParaRPr lang="tr-TR" altLang="tr-TR"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E81D4B6-A181-468C-B7BE-9982AE367780}"/>
              </a:ext>
            </a:extLst>
          </p:cNvPr>
          <p:cNvSpPr>
            <a:spLocks noGrp="1" noChangeArrowheads="1"/>
          </p:cNvSpPr>
          <p:nvPr>
            <p:ph type="title"/>
          </p:nvPr>
        </p:nvSpPr>
        <p:spPr/>
        <p:txBody>
          <a:bodyPr/>
          <a:lstStyle/>
          <a:p>
            <a:endParaRPr lang="tr-TR" altLang="tr-TR"/>
          </a:p>
        </p:txBody>
      </p:sp>
      <p:sp>
        <p:nvSpPr>
          <p:cNvPr id="17411" name="Rectangle 3">
            <a:extLst>
              <a:ext uri="{FF2B5EF4-FFF2-40B4-BE49-F238E27FC236}">
                <a16:creationId xmlns:a16="http://schemas.microsoft.com/office/drawing/2014/main" id="{75E5C0EC-B181-4E11-BEA1-B17061232DFF}"/>
              </a:ext>
            </a:extLst>
          </p:cNvPr>
          <p:cNvSpPr>
            <a:spLocks noGrp="1" noChangeArrowheads="1"/>
          </p:cNvSpPr>
          <p:nvPr>
            <p:ph type="body" idx="1"/>
          </p:nvPr>
        </p:nvSpPr>
        <p:spPr/>
        <p:txBody>
          <a:bodyPr/>
          <a:lstStyle/>
          <a:p>
            <a:pPr>
              <a:lnSpc>
                <a:spcPct val="80000"/>
              </a:lnSpc>
            </a:pPr>
            <a:r>
              <a:rPr lang="tr-TR" altLang="tr-TR" sz="2000"/>
              <a:t>5-Muîni zalimin dünyada erbab-ı denâettir</a:t>
            </a:r>
            <a:br>
              <a:rPr lang="tr-TR" altLang="tr-TR" sz="2000"/>
            </a:br>
            <a:r>
              <a:rPr lang="tr-TR" altLang="tr-TR" sz="2000"/>
              <a:t>Köpektir zevk alan sayyad-ı bi-insafa hizmetten </a:t>
            </a:r>
            <a:br>
              <a:rPr lang="tr-TR" altLang="tr-TR" sz="2000"/>
            </a:br>
            <a:br>
              <a:rPr lang="tr-TR" altLang="tr-TR" sz="2000"/>
            </a:br>
            <a:r>
              <a:rPr lang="tr-TR" altLang="tr-TR" sz="2000"/>
              <a:t>*dünyada zalimin yardımcısı alçaklık erbabıdır. insafsız avcıya hizmet etmekten zevk alan köpektir. namık kemal, bu beyitte düşmanla ortaklık içine girenleri avcıya hizmet eden köpekler olarak nitelendirmektedir.</a:t>
            </a:r>
            <a:br>
              <a:rPr lang="tr-TR" altLang="tr-TR" sz="2000"/>
            </a:br>
            <a:br>
              <a:rPr lang="tr-TR" altLang="tr-TR" sz="2000"/>
            </a:br>
            <a:r>
              <a:rPr lang="tr-TR" altLang="tr-TR" sz="2000"/>
              <a:t>6-Hemân bir feyz-i bâkî terk eder bir zevk-i fânîye</a:t>
            </a:r>
            <a:br>
              <a:rPr lang="tr-TR" altLang="tr-TR" sz="2000"/>
            </a:br>
            <a:r>
              <a:rPr lang="tr-TR" altLang="tr-TR" sz="2000"/>
              <a:t>Hayâtın kadrini âli bilenler hüsn-i şöhretten</a:t>
            </a:r>
            <a:br>
              <a:rPr lang="tr-TR" altLang="tr-TR" sz="2000"/>
            </a:br>
            <a:br>
              <a:rPr lang="tr-TR" altLang="tr-TR" sz="2000"/>
            </a:br>
            <a:r>
              <a:rPr lang="tr-TR" altLang="tr-TR" sz="2000"/>
              <a:t>*hayatın kadrinin şöhetin güzelliğinden üstün olduğunu bilenler sonsuz ışık için gündelik zevkleri terk ederler. namık kemal \'in bu beyitteki düşüncesi tasavvuftaki dünyevî hazlardan vazgeçip allah \'a yönelmekle aynı doğrultudadır.</a:t>
            </a:r>
            <a:br>
              <a:rPr lang="tr-TR" altLang="tr-TR" sz="2000"/>
            </a:br>
            <a:br>
              <a:rPr lang="tr-TR" altLang="tr-TR" sz="2000"/>
            </a:br>
            <a:endParaRPr lang="tr-TR" altLang="tr-T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a:extLst>
              <a:ext uri="{FF2B5EF4-FFF2-40B4-BE49-F238E27FC236}">
                <a16:creationId xmlns:a16="http://schemas.microsoft.com/office/drawing/2014/main" id="{55AC5407-FB46-4F8B-BFCB-A234A2CD8718}"/>
              </a:ext>
            </a:extLst>
          </p:cNvPr>
          <p:cNvSpPr>
            <a:spLocks noGrp="1" noChangeArrowheads="1"/>
          </p:cNvSpPr>
          <p:nvPr>
            <p:ph type="title"/>
          </p:nvPr>
        </p:nvSpPr>
        <p:spPr/>
        <p:txBody>
          <a:bodyPr/>
          <a:lstStyle/>
          <a:p>
            <a:endParaRPr lang="tr-TR" altLang="tr-TR"/>
          </a:p>
        </p:txBody>
      </p:sp>
      <p:sp>
        <p:nvSpPr>
          <p:cNvPr id="18435" name="Rectangle 3">
            <a:extLst>
              <a:ext uri="{FF2B5EF4-FFF2-40B4-BE49-F238E27FC236}">
                <a16:creationId xmlns:a16="http://schemas.microsoft.com/office/drawing/2014/main" id="{B4263427-C6F7-4E50-AF9B-793CF3CE20CC}"/>
              </a:ext>
            </a:extLst>
          </p:cNvPr>
          <p:cNvSpPr>
            <a:spLocks noGrp="1" noChangeArrowheads="1"/>
          </p:cNvSpPr>
          <p:nvPr>
            <p:ph type="body" idx="4294967295"/>
          </p:nvPr>
        </p:nvSpPr>
        <p:spPr>
          <a:xfrm>
            <a:off x="0" y="1600200"/>
            <a:ext cx="8229600" cy="4525963"/>
          </a:xfrm>
        </p:spPr>
        <p:txBody>
          <a:bodyPr/>
          <a:lstStyle/>
          <a:p>
            <a:pPr>
              <a:lnSpc>
                <a:spcPct val="80000"/>
              </a:lnSpc>
            </a:pPr>
            <a:r>
              <a:rPr lang="tr-TR" altLang="tr-TR" sz="2000"/>
              <a:t>7-Nedendir halkta tûl-i hayâta bunca rağbetler</a:t>
            </a:r>
            <a:br>
              <a:rPr lang="tr-TR" altLang="tr-TR" sz="2000"/>
            </a:br>
            <a:r>
              <a:rPr lang="tr-TR" altLang="tr-TR" sz="2000"/>
              <a:t>Nedir insâna bilmem menfaat hıfz-ı emânetten </a:t>
            </a:r>
            <a:br>
              <a:rPr lang="tr-TR" altLang="tr-TR" sz="2000"/>
            </a:br>
            <a:br>
              <a:rPr lang="tr-TR" altLang="tr-TR" sz="2000"/>
            </a:br>
            <a:r>
              <a:rPr lang="tr-TR" altLang="tr-TR" sz="2000"/>
              <a:t>*insanların hayatın geçiciğine bu kadar rağbet etmesi nedendir. bu emaneti muhafaza etmenin insana faydası nedir bilmem. </a:t>
            </a:r>
            <a:br>
              <a:rPr lang="tr-TR" altLang="tr-TR" sz="2000"/>
            </a:br>
            <a:r>
              <a:rPr lang="tr-TR" altLang="tr-TR" sz="2000"/>
              <a:t>bu beyitte de 6. beyitle aynı yönde bir düşünce işlenmiştir.</a:t>
            </a:r>
            <a:br>
              <a:rPr lang="tr-TR" altLang="tr-TR" sz="2000"/>
            </a:br>
            <a:br>
              <a:rPr lang="tr-TR" altLang="tr-TR" sz="2000"/>
            </a:br>
            <a:r>
              <a:rPr lang="tr-TR" altLang="tr-TR" sz="2000"/>
              <a:t>8-Cihanda kendini her ferdden alçak görür ol kim</a:t>
            </a:r>
            <a:br>
              <a:rPr lang="tr-TR" altLang="tr-TR" sz="2000"/>
            </a:br>
            <a:r>
              <a:rPr lang="tr-TR" altLang="tr-TR" sz="2000"/>
              <a:t>Utanmaz kendi nefsinden de âr eyler melâmetten </a:t>
            </a:r>
            <a:br>
              <a:rPr lang="tr-TR" altLang="tr-TR" sz="2000"/>
            </a:br>
            <a:br>
              <a:rPr lang="tr-TR" altLang="tr-TR" sz="2000"/>
            </a:br>
            <a:r>
              <a:rPr lang="tr-TR" altLang="tr-TR" sz="2000"/>
              <a:t>*dünyada kendini herkesten alçak gören kimse kendi nefsinden utanmaz da gider ayıplamadan utanır.</a:t>
            </a:r>
            <a:br>
              <a:rPr lang="tr-TR" altLang="tr-TR" sz="2000"/>
            </a:br>
            <a:br>
              <a:rPr lang="tr-TR" altLang="tr-TR" sz="2000"/>
            </a:br>
            <a:endParaRPr lang="tr-TR" altLang="tr-T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AC13466-E736-475C-AFC1-EB8CD0B03AF6}"/>
              </a:ext>
            </a:extLst>
          </p:cNvPr>
          <p:cNvSpPr>
            <a:spLocks noGrp="1" noChangeArrowheads="1"/>
          </p:cNvSpPr>
          <p:nvPr>
            <p:ph type="title"/>
          </p:nvPr>
        </p:nvSpPr>
        <p:spPr/>
        <p:txBody>
          <a:bodyPr/>
          <a:lstStyle/>
          <a:p>
            <a:endParaRPr lang="tr-TR" altLang="tr-TR"/>
          </a:p>
        </p:txBody>
      </p:sp>
      <p:sp>
        <p:nvSpPr>
          <p:cNvPr id="24579" name="Rectangle 3">
            <a:extLst>
              <a:ext uri="{FF2B5EF4-FFF2-40B4-BE49-F238E27FC236}">
                <a16:creationId xmlns:a16="http://schemas.microsoft.com/office/drawing/2014/main" id="{8F484E90-23FA-452A-AFE6-809797F15F2A}"/>
              </a:ext>
            </a:extLst>
          </p:cNvPr>
          <p:cNvSpPr>
            <a:spLocks noGrp="1" noChangeArrowheads="1"/>
          </p:cNvSpPr>
          <p:nvPr>
            <p:ph type="body" idx="1"/>
          </p:nvPr>
        </p:nvSpPr>
        <p:spPr/>
        <p:txBody>
          <a:bodyPr/>
          <a:lstStyle/>
          <a:p>
            <a:pPr>
              <a:lnSpc>
                <a:spcPct val="90000"/>
              </a:lnSpc>
            </a:pPr>
            <a:r>
              <a:rPr lang="tr-TR" altLang="tr-TR" sz="2400"/>
              <a:t>9-Felekten intikam almak demektir ehl-i idrâke</a:t>
            </a:r>
            <a:br>
              <a:rPr lang="tr-TR" altLang="tr-TR" sz="2400"/>
            </a:br>
            <a:r>
              <a:rPr lang="tr-TR" altLang="tr-TR" sz="2400"/>
              <a:t>Edip tezyîd-i gayret müstefîd olmak nedâmetten </a:t>
            </a:r>
            <a:br>
              <a:rPr lang="tr-TR" altLang="tr-TR" sz="2400"/>
            </a:br>
            <a:br>
              <a:rPr lang="tr-TR" altLang="tr-TR" sz="2400"/>
            </a:br>
            <a:r>
              <a:rPr lang="tr-TR" altLang="tr-TR" sz="2400"/>
              <a:t>*idrak sahiplerinin pişmanlıktan faydalanma çabası kaderden intikam almak demektir.</a:t>
            </a:r>
            <a:br>
              <a:rPr lang="tr-TR" altLang="tr-TR" sz="2400"/>
            </a:br>
            <a:br>
              <a:rPr lang="tr-TR" altLang="tr-TR" sz="2400"/>
            </a:br>
            <a:r>
              <a:rPr lang="tr-TR" altLang="tr-TR" sz="2400"/>
              <a:t>10-Durup ahkâm-ı nusret ittihâd-ı kalb-i millette</a:t>
            </a:r>
            <a:br>
              <a:rPr lang="tr-TR" altLang="tr-TR" sz="2400"/>
            </a:br>
            <a:r>
              <a:rPr lang="tr-TR" altLang="tr-TR" sz="2400"/>
              <a:t>Çıkar âsâr-ı rahmet ihtilaf-ı re\'y-i ümmetten </a:t>
            </a:r>
            <a:br>
              <a:rPr lang="tr-TR" altLang="tr-TR" sz="2400"/>
            </a:br>
            <a:br>
              <a:rPr lang="tr-TR" altLang="tr-TR" sz="2400"/>
            </a:br>
            <a:r>
              <a:rPr lang="tr-TR" altLang="tr-TR" sz="2400"/>
              <a:t>*yardım hükümleri milletin kalp birliğinde durur. halkın fikirlerinin farklılığından rahmet eserleri ortaya çıkar</a:t>
            </a:r>
            <a:br>
              <a:rPr lang="tr-TR" altLang="tr-TR" sz="2400"/>
            </a:br>
            <a:br>
              <a:rPr lang="tr-TR" altLang="tr-TR" sz="2400"/>
            </a:br>
            <a:endParaRPr lang="tr-TR" altLang="tr-T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5373E3B-EE78-4349-AC4D-124CEFA72CDC}"/>
              </a:ext>
            </a:extLst>
          </p:cNvPr>
          <p:cNvSpPr>
            <a:spLocks noGrp="1" noChangeArrowheads="1"/>
          </p:cNvSpPr>
          <p:nvPr>
            <p:ph type="title"/>
          </p:nvPr>
        </p:nvSpPr>
        <p:spPr/>
        <p:txBody>
          <a:bodyPr/>
          <a:lstStyle/>
          <a:p>
            <a:endParaRPr lang="tr-TR" altLang="tr-TR"/>
          </a:p>
        </p:txBody>
      </p:sp>
      <p:sp>
        <p:nvSpPr>
          <p:cNvPr id="25603" name="Rectangle 3">
            <a:extLst>
              <a:ext uri="{FF2B5EF4-FFF2-40B4-BE49-F238E27FC236}">
                <a16:creationId xmlns:a16="http://schemas.microsoft.com/office/drawing/2014/main" id="{5D2D4953-C6B7-407C-8B25-5378470D8CF1}"/>
              </a:ext>
            </a:extLst>
          </p:cNvPr>
          <p:cNvSpPr>
            <a:spLocks noGrp="1" noChangeArrowheads="1"/>
          </p:cNvSpPr>
          <p:nvPr>
            <p:ph type="body" idx="1"/>
          </p:nvPr>
        </p:nvSpPr>
        <p:spPr/>
        <p:txBody>
          <a:bodyPr/>
          <a:lstStyle/>
          <a:p>
            <a:pPr>
              <a:lnSpc>
                <a:spcPct val="90000"/>
              </a:lnSpc>
            </a:pPr>
            <a:r>
              <a:rPr lang="tr-TR" altLang="tr-TR" sz="2400"/>
              <a:t>11-Eder tedvir-i alem bir mekînin kuvve-i azmi</a:t>
            </a:r>
            <a:br>
              <a:rPr lang="tr-TR" altLang="tr-TR" sz="2400"/>
            </a:br>
            <a:r>
              <a:rPr lang="tr-TR" altLang="tr-TR" sz="2400"/>
              <a:t>Cihan titrer sebat-ı pay-ı erbab-ı metanetten </a:t>
            </a:r>
            <a:br>
              <a:rPr lang="tr-TR" altLang="tr-TR" sz="2400"/>
            </a:br>
            <a:br>
              <a:rPr lang="tr-TR" altLang="tr-TR" sz="2400"/>
            </a:br>
            <a:r>
              <a:rPr lang="tr-TR" altLang="tr-TR" sz="2400"/>
              <a:t>*bir inatçının azim kuvveti dünyayı döndürür. metânet sahiplerinin ayak diremesi dünyayı titretir. bu beyitte irade ve istikrar fikri ön plana çıkarılmıştır.</a:t>
            </a:r>
            <a:br>
              <a:rPr lang="tr-TR" altLang="tr-TR" sz="2400"/>
            </a:br>
            <a:br>
              <a:rPr lang="tr-TR" altLang="tr-TR" sz="2400"/>
            </a:br>
            <a:r>
              <a:rPr lang="tr-TR" altLang="tr-TR" sz="2400"/>
              <a:t>12-Kazâ her feyzini her lutfunu bir vakt için saklar</a:t>
            </a:r>
            <a:br>
              <a:rPr lang="tr-TR" altLang="tr-TR" sz="2400"/>
            </a:br>
            <a:r>
              <a:rPr lang="tr-TR" altLang="tr-TR" sz="2400"/>
              <a:t>Fütûr etme sakın milletteki zâ\'f u betâetten</a:t>
            </a:r>
            <a:br>
              <a:rPr lang="tr-TR" altLang="tr-TR" sz="2400"/>
            </a:br>
            <a:br>
              <a:rPr lang="tr-TR" altLang="tr-TR" sz="2400"/>
            </a:br>
            <a:r>
              <a:rPr lang="tr-TR" altLang="tr-TR" sz="2400"/>
              <a:t>*talih her iyiliğini her lütfunu bir vakit için saklar. milletteki zaaftan bıkma sakın.</a:t>
            </a:r>
            <a:br>
              <a:rPr lang="tr-TR" altLang="tr-TR" sz="2400"/>
            </a:br>
            <a:endParaRPr lang="tr-TR" altLang="tr-T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9D4F5D9-CE41-4868-8227-9CC2546FB206}"/>
              </a:ext>
            </a:extLst>
          </p:cNvPr>
          <p:cNvSpPr>
            <a:spLocks noGrp="1" noChangeArrowheads="1"/>
          </p:cNvSpPr>
          <p:nvPr>
            <p:ph type="title"/>
          </p:nvPr>
        </p:nvSpPr>
        <p:spPr/>
        <p:txBody>
          <a:bodyPr/>
          <a:lstStyle/>
          <a:p>
            <a:endParaRPr lang="tr-TR" altLang="tr-TR"/>
          </a:p>
        </p:txBody>
      </p:sp>
      <p:sp>
        <p:nvSpPr>
          <p:cNvPr id="26627" name="Rectangle 3">
            <a:extLst>
              <a:ext uri="{FF2B5EF4-FFF2-40B4-BE49-F238E27FC236}">
                <a16:creationId xmlns:a16="http://schemas.microsoft.com/office/drawing/2014/main" id="{C0BBA5D4-1E74-4875-AB03-FCDBBB8B5EC1}"/>
              </a:ext>
            </a:extLst>
          </p:cNvPr>
          <p:cNvSpPr>
            <a:spLocks noGrp="1" noChangeArrowheads="1"/>
          </p:cNvSpPr>
          <p:nvPr>
            <p:ph type="body" idx="1"/>
          </p:nvPr>
        </p:nvSpPr>
        <p:spPr/>
        <p:txBody>
          <a:bodyPr/>
          <a:lstStyle/>
          <a:p>
            <a:pPr>
              <a:lnSpc>
                <a:spcPct val="80000"/>
              </a:lnSpc>
            </a:pPr>
            <a:r>
              <a:rPr lang="tr-TR" altLang="tr-TR" sz="2000"/>
              <a:t>13-Değildir şîr-i der-zencire töhmet acz-i akdamı</a:t>
            </a:r>
            <a:br>
              <a:rPr lang="tr-TR" altLang="tr-TR" sz="2000"/>
            </a:br>
            <a:r>
              <a:rPr lang="tr-TR" altLang="tr-TR" sz="2000"/>
              <a:t>Felekte baht utansın bi-nasib- erbab-ı himmetten </a:t>
            </a:r>
            <a:br>
              <a:rPr lang="tr-TR" altLang="tr-TR" sz="2000"/>
            </a:br>
            <a:br>
              <a:rPr lang="tr-TR" altLang="tr-TR" sz="2000"/>
            </a:br>
            <a:r>
              <a:rPr lang="tr-TR" altLang="tr-TR" sz="2000"/>
              <a:t>*zincire vurulmuş aslanı hareketsizliğinden dolayı küçümsemek uygun değildir. vatanseverlerin de kısmetsizliği onların suçu değildir. bu kaderin suçudur, kader utanmalıdır. </a:t>
            </a:r>
            <a:br>
              <a:rPr lang="tr-TR" altLang="tr-TR" sz="2000"/>
            </a:br>
            <a:r>
              <a:rPr lang="tr-TR" altLang="tr-TR" sz="2000"/>
              <a:t>namık kemal bu beyitte vatan yolunda mücadele edenlerin başına gelen olumsuzlukları onlara değil kadere mâl etmektedir.</a:t>
            </a:r>
            <a:br>
              <a:rPr lang="tr-TR" altLang="tr-TR" sz="2000"/>
            </a:br>
            <a:br>
              <a:rPr lang="tr-TR" altLang="tr-TR" sz="2000"/>
            </a:br>
            <a:r>
              <a:rPr lang="tr-TR" altLang="tr-TR" sz="2000"/>
              <a:t>14-Ziyâ dûr ise evc-i rif\'atinden iztırârîdir</a:t>
            </a:r>
            <a:br>
              <a:rPr lang="tr-TR" altLang="tr-TR" sz="2000"/>
            </a:br>
            <a:r>
              <a:rPr lang="tr-TR" altLang="tr-TR" sz="2000"/>
              <a:t>hicâb etsin tabiat yerde kalmış kabiliyetten</a:t>
            </a:r>
            <a:br>
              <a:rPr lang="tr-TR" altLang="tr-TR" sz="2000"/>
            </a:br>
            <a:br>
              <a:rPr lang="tr-TR" altLang="tr-TR" sz="2000"/>
            </a:br>
            <a:r>
              <a:rPr lang="tr-TR" altLang="tr-TR" sz="2000"/>
              <a:t>*ışık uzaksa yüksekliğin tepesinden mecrurîdir. tabiat, yerde kalmış kabiliyetten utansın.</a:t>
            </a:r>
            <a:br>
              <a:rPr lang="tr-TR" altLang="tr-TR" sz="2000"/>
            </a:br>
            <a:endParaRPr lang="tr-TR" altLang="tr-T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AD947D7-099F-4CE5-AD74-699CFA77FEB1}"/>
              </a:ext>
            </a:extLst>
          </p:cNvPr>
          <p:cNvSpPr>
            <a:spLocks noGrp="1" noChangeArrowheads="1"/>
          </p:cNvSpPr>
          <p:nvPr>
            <p:ph type="title"/>
          </p:nvPr>
        </p:nvSpPr>
        <p:spPr/>
        <p:txBody>
          <a:bodyPr/>
          <a:lstStyle/>
          <a:p>
            <a:endParaRPr lang="tr-TR" altLang="tr-TR"/>
          </a:p>
        </p:txBody>
      </p:sp>
      <p:sp>
        <p:nvSpPr>
          <p:cNvPr id="27651" name="Rectangle 3">
            <a:extLst>
              <a:ext uri="{FF2B5EF4-FFF2-40B4-BE49-F238E27FC236}">
                <a16:creationId xmlns:a16="http://schemas.microsoft.com/office/drawing/2014/main" id="{E1910731-C2F0-4B7D-B5B7-22EFB385B73E}"/>
              </a:ext>
            </a:extLst>
          </p:cNvPr>
          <p:cNvSpPr>
            <a:spLocks noGrp="1" noChangeArrowheads="1"/>
          </p:cNvSpPr>
          <p:nvPr>
            <p:ph type="body" idx="1"/>
          </p:nvPr>
        </p:nvSpPr>
        <p:spPr/>
        <p:txBody>
          <a:bodyPr/>
          <a:lstStyle/>
          <a:p>
            <a:pPr>
              <a:lnSpc>
                <a:spcPct val="80000"/>
              </a:lnSpc>
            </a:pPr>
            <a:r>
              <a:rPr lang="tr-TR" altLang="tr-TR" sz="2000"/>
              <a:t>15-Biz ol nesl-i kerîm-i dûde-i Osmaniyânız kim</a:t>
            </a:r>
            <a:br>
              <a:rPr lang="tr-TR" altLang="tr-TR" sz="2000"/>
            </a:br>
            <a:r>
              <a:rPr lang="tr-TR" altLang="tr-TR" sz="2000"/>
              <a:t>Muhammerdir serâpâ mâyemiz hûn-ı hamiyetten</a:t>
            </a:r>
            <a:br>
              <a:rPr lang="tr-TR" altLang="tr-TR" sz="2000"/>
            </a:br>
            <a:br>
              <a:rPr lang="tr-TR" altLang="tr-TR" sz="2000"/>
            </a:br>
            <a:r>
              <a:rPr lang="tr-TR" altLang="tr-TR" sz="2000"/>
              <a:t>*biz o osmanlı soyunun büyük nesliyiz ki mayamız baştan başa şanlı kandanyoğrulmuştur. </a:t>
            </a:r>
            <a:br>
              <a:rPr lang="tr-TR" altLang="tr-TR" sz="2000"/>
            </a:br>
            <a:r>
              <a:rPr lang="tr-TR" altLang="tr-TR" sz="2000"/>
              <a:t>namık kemal, bu beyitte bütün türk milleti adına konuşarak, geçmişlerinin soyluluğundan dem vurmuştur.</a:t>
            </a:r>
            <a:br>
              <a:rPr lang="tr-TR" altLang="tr-TR" sz="2000"/>
            </a:br>
            <a:br>
              <a:rPr lang="tr-TR" altLang="tr-TR" sz="2000"/>
            </a:br>
            <a:r>
              <a:rPr lang="tr-TR" altLang="tr-TR" sz="2000"/>
              <a:t>16-Biz ol âl-i himem erbâb-ı cidd ü içtihâdız kim</a:t>
            </a:r>
            <a:br>
              <a:rPr lang="tr-TR" altLang="tr-TR" sz="2000"/>
            </a:br>
            <a:r>
              <a:rPr lang="tr-TR" altLang="tr-TR" sz="2000"/>
              <a:t>Cihangirâne bir devlet çıkardık bir aşiretten</a:t>
            </a:r>
            <a:br>
              <a:rPr lang="tr-TR" altLang="tr-TR" sz="2000"/>
            </a:br>
            <a:br>
              <a:rPr lang="tr-TR" altLang="tr-TR" sz="2000"/>
            </a:br>
            <a:r>
              <a:rPr lang="tr-TR" altLang="tr-TR" sz="2000"/>
              <a:t>*biz öyle bir milletin çocuğuyuz ki, bir aşiretten bütün bir dünyaya egemen olan bir devlet çıkarttık. </a:t>
            </a:r>
            <a:br>
              <a:rPr lang="tr-TR" altLang="tr-TR" sz="2000"/>
            </a:br>
            <a:r>
              <a:rPr lang="tr-TR" altLang="tr-TR" sz="2000"/>
              <a:t>bu beyitte de 15. beyitte olduğu gibi bugünün zorluğundan geçmişte olanlarla avunarak teselli bulmaya çalışmak vardır.</a:t>
            </a:r>
            <a:br>
              <a:rPr lang="tr-TR" altLang="tr-TR" sz="2000"/>
            </a:br>
            <a:br>
              <a:rPr lang="tr-TR" altLang="tr-TR" sz="2000"/>
            </a:br>
            <a:endParaRPr lang="tr-TR" altLang="tr-T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6D6F855-0362-4DEC-9529-9C0439E40404}"/>
              </a:ext>
            </a:extLst>
          </p:cNvPr>
          <p:cNvSpPr>
            <a:spLocks noGrp="1" noChangeArrowheads="1"/>
          </p:cNvSpPr>
          <p:nvPr>
            <p:ph type="title"/>
          </p:nvPr>
        </p:nvSpPr>
        <p:spPr/>
        <p:txBody>
          <a:bodyPr/>
          <a:lstStyle/>
          <a:p>
            <a:endParaRPr lang="tr-TR" altLang="tr-TR"/>
          </a:p>
        </p:txBody>
      </p:sp>
      <p:sp>
        <p:nvSpPr>
          <p:cNvPr id="28675" name="Rectangle 3">
            <a:extLst>
              <a:ext uri="{FF2B5EF4-FFF2-40B4-BE49-F238E27FC236}">
                <a16:creationId xmlns:a16="http://schemas.microsoft.com/office/drawing/2014/main" id="{EC03DC86-1FF9-4FF2-80C1-AEB8F8F67718}"/>
              </a:ext>
            </a:extLst>
          </p:cNvPr>
          <p:cNvSpPr>
            <a:spLocks noGrp="1" noChangeArrowheads="1"/>
          </p:cNvSpPr>
          <p:nvPr>
            <p:ph type="body" idx="1"/>
          </p:nvPr>
        </p:nvSpPr>
        <p:spPr/>
        <p:txBody>
          <a:bodyPr/>
          <a:lstStyle/>
          <a:p>
            <a:pPr>
              <a:lnSpc>
                <a:spcPct val="80000"/>
              </a:lnSpc>
            </a:pPr>
            <a:r>
              <a:rPr lang="tr-TR" altLang="tr-TR" sz="2000"/>
              <a:t>17-Biz ol ulvi-nihâdânız ki meydân-ı hamiyette</a:t>
            </a:r>
            <a:br>
              <a:rPr lang="tr-TR" altLang="tr-TR" sz="2000"/>
            </a:br>
            <a:r>
              <a:rPr lang="tr-TR" altLang="tr-TR" sz="2000"/>
              <a:t>Bize hâk-i mezar ehven gelir hâk-i mezelletten</a:t>
            </a:r>
            <a:br>
              <a:rPr lang="tr-TR" altLang="tr-TR" sz="2000"/>
            </a:br>
            <a:br>
              <a:rPr lang="tr-TR" altLang="tr-TR" sz="2000"/>
            </a:br>
            <a:r>
              <a:rPr lang="tr-TR" altLang="tr-TR" sz="2000"/>
              <a:t>*biz ölümü bile hiçe sayabilecek kadar yüce yaratılışlı bir milletin çocuklarıyız ki düşmanın ağağının altında kalacağımıza ölsek daha iyidir.</a:t>
            </a:r>
            <a:br>
              <a:rPr lang="tr-TR" altLang="tr-TR" sz="2000"/>
            </a:br>
            <a:br>
              <a:rPr lang="tr-TR" altLang="tr-TR" sz="2000"/>
            </a:br>
            <a:r>
              <a:rPr lang="tr-TR" altLang="tr-TR" sz="2000"/>
              <a:t>18-Ne gam pür âteş-i hevl olsa da gavgâ-yı hürriyet</a:t>
            </a:r>
            <a:br>
              <a:rPr lang="tr-TR" altLang="tr-TR" sz="2000"/>
            </a:br>
            <a:r>
              <a:rPr lang="tr-TR" altLang="tr-TR" sz="2000"/>
              <a:t>Kaçar mı merd olan bir can için meydân-ı gayretten</a:t>
            </a:r>
            <a:br>
              <a:rPr lang="tr-TR" altLang="tr-TR" sz="2000"/>
            </a:br>
            <a:br>
              <a:rPr lang="tr-TR" altLang="tr-TR" sz="2000"/>
            </a:br>
            <a:r>
              <a:rPr lang="tr-TR" altLang="tr-TR" sz="2000"/>
              <a:t>*hürriyet kavgasında korku ateşleri olsa bile tasalanmıyorum. mert olan bir can için savaş meydanından kaçar mı?</a:t>
            </a:r>
            <a:br>
              <a:rPr lang="tr-TR" altLang="tr-TR" sz="2000"/>
            </a:br>
            <a:r>
              <a:rPr lang="tr-TR" altLang="tr-TR" sz="2000"/>
              <a:t>hürriyet kelimesi kasidede ilk kez bu beyitte karşımıza çıkıyor.</a:t>
            </a:r>
            <a:br>
              <a:rPr lang="tr-TR" altLang="tr-TR" sz="2000"/>
            </a:br>
            <a:br>
              <a:rPr lang="tr-TR" altLang="tr-TR" sz="2000"/>
            </a:br>
            <a:endParaRPr lang="tr-TR" altLang="tr-TR" sz="2000"/>
          </a:p>
        </p:txBody>
      </p:sp>
    </p:spTree>
  </p:cSld>
  <p:clrMapOvr>
    <a:masterClrMapping/>
  </p:clrMapOvr>
</p:sld>
</file>

<file path=ppt/theme/theme1.xml><?xml version="1.0" encoding="utf-8"?>
<a:theme xmlns:a="http://schemas.openxmlformats.org/drawingml/2006/main" name="Dağ Zirvesi">
  <a:themeElements>
    <a:clrScheme name="Dağ Zirvesi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ağ Zirves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ağ Zirvesi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ağ Zirvesi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ağ Zirvesi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ağ Zirvesi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ağ Zirvesi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ağ Zirvesi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ağ Zirvesi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ağ Zirvesi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ağ Zirvesi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16</TotalTime>
  <Words>184</Words>
  <Application>Microsoft Office PowerPoint</Application>
  <PresentationFormat>Ekran Gösterisi (4:3)</PresentationFormat>
  <Paragraphs>24</Paragraphs>
  <Slides>19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19</vt:i4>
      </vt:variant>
    </vt:vector>
  </HeadingPairs>
  <TitlesOfParts>
    <vt:vector size="22" baseType="lpstr">
      <vt:lpstr>Arial</vt:lpstr>
      <vt:lpstr>Wingdings</vt:lpstr>
      <vt:lpstr>Dağ Zirvesi</vt:lpstr>
      <vt:lpstr>Hürriyet Kasidesi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Hürriyet Kasidesi'nin Yapı Özellikleri  </vt:lpstr>
      <vt:lpstr>PowerPoint Sunusu</vt:lpstr>
      <vt:lpstr>PowerPoint Sunusu</vt:lpstr>
    </vt:vector>
  </TitlesOfParts>
  <Company>F_s_M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Açıklamalı Hürriyet Kasidesi</dc:title>
  <dc:creator>Ç:İ</dc:creator>
  <cp:lastModifiedBy>mehmet genç</cp:lastModifiedBy>
  <cp:revision>7</cp:revision>
  <dcterms:created xsi:type="dcterms:W3CDTF">2009-10-19T20:58:53Z</dcterms:created>
  <dcterms:modified xsi:type="dcterms:W3CDTF">2018-10-24T07:58:19Z</dcterms:modified>
</cp:coreProperties>
</file>