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64" r:id="rId2"/>
    <p:sldId id="265" r:id="rId3"/>
    <p:sldId id="26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5E781E-AD79-43DA-B6D5-2E126BFE7A7B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6656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6656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656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657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20E53-3197-4829-95CC-36CFC96B3BD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8615082"/>
      </p:ext>
    </p:extLst>
  </p:cSld>
  <p:clrMapOvr>
    <a:masterClrMapping/>
  </p:clrMapOvr>
  <p:transition spd="slow" advClick="0" advTm="3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AC29-A345-42E9-B3B3-87A7683CAF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4820603"/>
      </p:ext>
    </p:extLst>
  </p:cSld>
  <p:clrMapOvr>
    <a:masterClrMapping/>
  </p:clrMapOvr>
  <p:transition spd="slow" advClick="0" advTm="3000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F18DFE-E823-4365-8FD3-434CD872CD2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1686653"/>
      </p:ext>
    </p:extLst>
  </p:cSld>
  <p:clrMapOvr>
    <a:masterClrMapping/>
  </p:clrMapOvr>
  <p:transition spd="slow" advClick="0" advTm="3000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4EF8BF-19DE-468D-8E01-C7FA4767036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4217505"/>
      </p:ext>
    </p:extLst>
  </p:cSld>
  <p:clrMapOvr>
    <a:masterClrMapping/>
  </p:clrMapOvr>
  <p:transition spd="slow" advClick="0" advTm="3000"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7EAC344-E111-4927-8992-5E229AD9E44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5470096"/>
      </p:ext>
    </p:extLst>
  </p:cSld>
  <p:clrMapOvr>
    <a:masterClrMapping/>
  </p:clrMapOvr>
  <p:transition spd="slow" advClick="0" advTm="300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2F3F-45BE-41EB-8384-5C6A2CD729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9146839"/>
      </p:ext>
    </p:extLst>
  </p:cSld>
  <p:clrMapOvr>
    <a:masterClrMapping/>
  </p:clrMapOvr>
  <p:transition spd="slow" advClick="0" advTm="300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BC73B-0283-41BF-8C20-2F507CC90A1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7833247"/>
      </p:ext>
    </p:extLst>
  </p:cSld>
  <p:clrMapOvr>
    <a:masterClrMapping/>
  </p:clrMapOvr>
  <p:transition spd="slow" advClick="0" advTm="3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471EC-D9E5-4746-AB1A-9462329CA3A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1124672"/>
      </p:ext>
    </p:extLst>
  </p:cSld>
  <p:clrMapOvr>
    <a:masterClrMapping/>
  </p:clrMapOvr>
  <p:transition spd="slow" advClick="0" advTm="3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2A341-4C88-46A0-8550-F63429C4083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1979585"/>
      </p:ext>
    </p:extLst>
  </p:cSld>
  <p:clrMapOvr>
    <a:masterClrMapping/>
  </p:clrMapOvr>
  <p:transition spd="slow" advClick="0" advTm="3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11464-C28D-4CF4-B00F-281F261FD81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5636550"/>
      </p:ext>
    </p:extLst>
  </p:cSld>
  <p:clrMapOvr>
    <a:masterClrMapping/>
  </p:clrMapOvr>
  <p:transition spd="slow" advClick="0" advTm="3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57F5-AEF1-4CFF-BC85-A9ED1A64A29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4892818"/>
      </p:ext>
    </p:extLst>
  </p:cSld>
  <p:clrMapOvr>
    <a:masterClrMapping/>
  </p:clrMapOvr>
  <p:transition spd="slow" advClick="0" advTm="3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ACA7E-C91A-45DF-89C8-3A72A70788E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6473597"/>
      </p:ext>
    </p:extLst>
  </p:cSld>
  <p:clrMapOvr>
    <a:masterClrMapping/>
  </p:clrMapOvr>
  <p:transition spd="slow" advClick="0" advTm="3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410D2-FDEB-4FD1-A7AC-AFCD1CB2DB8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4067961"/>
      </p:ext>
    </p:extLst>
  </p:cSld>
  <p:clrMapOvr>
    <a:masterClrMapping/>
  </p:clrMapOvr>
  <p:transition spd="slow" advClick="0" advTm="3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r-TR" altLang="tr-T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r-TR" altLang="tr-TR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B6DA4DA-3112-435F-B592-E70BA1FF095C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>
              <a:latin typeface="Times New Roman" pitchFamily="18" charset="0"/>
            </a:endParaRP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>
              <a:latin typeface="Times New Roman" pitchFamily="18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ransition spd="slow" advClick="0" advTm="3000">
    <p:pull dir="r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tr-TR" altLang="tr-TR" sz="4000"/>
              <a:t>PLAZMANIN TANIMI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1041400" y="1698625"/>
            <a:ext cx="4752975" cy="4257675"/>
          </a:xfrm>
        </p:spPr>
        <p:txBody>
          <a:bodyPr/>
          <a:lstStyle/>
          <a:p>
            <a:r>
              <a:rPr lang="tr-TR" altLang="tr-TR" sz="2400"/>
              <a:t>Plazma “iyonize olmuş gaz“ anlamına gelir.</a:t>
            </a:r>
          </a:p>
          <a:p>
            <a:endParaRPr lang="tr-TR" altLang="tr-TR" sz="2400"/>
          </a:p>
          <a:p>
            <a:r>
              <a:rPr lang="tr-TR" altLang="tr-TR" sz="2400"/>
              <a:t>Plazma halinde sıcaklık çok yüksek olduğundan atomlar tamamen parça lanmış olup,enerjileri maksimum seviyededir.</a:t>
            </a:r>
          </a:p>
        </p:txBody>
      </p:sp>
      <p:pic>
        <p:nvPicPr>
          <p:cNvPr id="26631" name="Picture 7" descr="ML0CA0QM9OKCAORAI95CA2AP428CA3VJ42XCAHNQNNVCAFXF4MWCABS17S3CAG7PKFHCAYXORARCASHX1EGCATNBSCNCAJVNSFPCAVFT0F3CAJBK1URCA0Z3NM1CAJNZE8UCAB8I1JBCAVMIEKDCAHCGIIQ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1773238"/>
            <a:ext cx="2447925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795963" y="1700213"/>
            <a:ext cx="30241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tr-TR" altLang="tr-TR"/>
          </a:p>
        </p:txBody>
      </p:sp>
      <p:pic>
        <p:nvPicPr>
          <p:cNvPr id="26634" name="Picture 10" descr="86VCA42HDOQCAEYJJVBCABEA9ZUCALZ1JUCCAGE20HVCAX5F2NWCA9F3EH3CAMAJ26JCA11H4IGCA5JWJ3DCAP1CPZVCAA2L0CFCACT6CXMCAA4BD5PCA9L7CJLCAV64U2QCAVO4GA8CALXQNP9CATBJKAV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4079875"/>
            <a:ext cx="2519363" cy="189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PLAZMANIN ÖZELLİKLERİ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İyi bir iletkendir</a:t>
            </a:r>
          </a:p>
          <a:p>
            <a:r>
              <a:rPr lang="tr-TR" altLang="tr-TR"/>
              <a:t>Elektrik ve manyetik alandan etkilenir</a:t>
            </a:r>
          </a:p>
          <a:p>
            <a:r>
              <a:rPr lang="tr-TR" altLang="tr-TR"/>
              <a:t>Kimyasal reaksiyonlar çok hızlıdır</a:t>
            </a:r>
          </a:p>
          <a:p>
            <a:r>
              <a:rPr lang="tr-TR" altLang="tr-TR"/>
              <a:t>Yüksek sıcaklık ve enerji yoğunluğuna sahiptir</a:t>
            </a:r>
          </a:p>
          <a:p>
            <a:r>
              <a:rPr lang="tr-TR" altLang="tr-TR"/>
              <a:t>Dış ortama karşı elektriksel olarak nötrdür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PLAZMA ÖRNEKLERİ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tr-TR" sz="2400"/>
              <a:t>Tüm yıldızlar</a:t>
            </a:r>
          </a:p>
          <a:p>
            <a:r>
              <a:rPr lang="tr-TR" altLang="tr-TR" sz="2400"/>
              <a:t>Gezegenler arası boşluk</a:t>
            </a:r>
          </a:p>
          <a:p>
            <a:r>
              <a:rPr lang="tr-TR" altLang="tr-TR" sz="2400"/>
              <a:t>Kibrit ve mum alevi</a:t>
            </a:r>
          </a:p>
          <a:p>
            <a:r>
              <a:rPr lang="tr-TR" altLang="tr-TR" sz="2400"/>
              <a:t>Yıldırım</a:t>
            </a:r>
          </a:p>
          <a:p>
            <a:r>
              <a:rPr lang="tr-TR" altLang="tr-TR" sz="2400"/>
              <a:t>Magma</a:t>
            </a:r>
          </a:p>
          <a:p>
            <a:endParaRPr lang="tr-TR" altLang="tr-TR" sz="2400"/>
          </a:p>
        </p:txBody>
      </p:sp>
      <p:pic>
        <p:nvPicPr>
          <p:cNvPr id="31752" name="Picture 8" descr="images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773238"/>
            <a:ext cx="2667000" cy="185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3" name="Picture 9" descr="FTGCAI7R5A8CAB6PF4LCAKONTS0CAVHIZWMCA7GBK48CARJMSVMCA94S8B6CA6C9SJ4CATH8YD2CAE39M5RCAMCIFW8CA133FVMCA9FJANXCA6G1FVOCAA6HRGOCAH3AXN5CAY65USYCAWD50WUCA2KB5R1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4079875"/>
            <a:ext cx="2736850" cy="1858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tr-TR" altLang="tr-TR" sz="4000"/>
              <a:t>O-P-T-S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 u="sng"/>
              <a:t>Temel soru</a:t>
            </a:r>
            <a:r>
              <a:rPr lang="tr-TR" altLang="tr-TR"/>
              <a:t>:</a:t>
            </a:r>
          </a:p>
          <a:p>
            <a:r>
              <a:rPr lang="tr-TR" altLang="tr-TR"/>
              <a:t> Sıcaklığın etkileri nelerdir?</a:t>
            </a:r>
          </a:p>
          <a:p>
            <a:r>
              <a:rPr lang="tr-TR" altLang="tr-TR" b="1" u="sng"/>
              <a:t>Ünite soruları</a:t>
            </a:r>
            <a:r>
              <a:rPr lang="tr-TR" altLang="tr-TR"/>
              <a:t>: </a:t>
            </a:r>
          </a:p>
          <a:p>
            <a:r>
              <a:rPr lang="tr-TR" altLang="tr-TR"/>
              <a:t>Plazma özellikleri nelerdir?</a:t>
            </a:r>
          </a:p>
          <a:p>
            <a:r>
              <a:rPr lang="tr-TR" altLang="tr-TR"/>
              <a:t>Doğada madde kaç halde bulunur? </a:t>
            </a:r>
          </a:p>
          <a:p>
            <a:r>
              <a:rPr lang="tr-TR" altLang="tr-TR" b="1" u="sng"/>
              <a:t>İçerik soruları</a:t>
            </a:r>
            <a:r>
              <a:rPr lang="tr-TR" altLang="tr-TR"/>
              <a:t>:</a:t>
            </a:r>
          </a:p>
          <a:p>
            <a:r>
              <a:rPr lang="tr-TR" altLang="tr-TR"/>
              <a:t>Plazma manyetik alandan etkilenir mi? neden? </a:t>
            </a:r>
          </a:p>
        </p:txBody>
      </p:sp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M.KAZANIMLAR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Maddeyi hallerine göre sınıflandırır</a:t>
            </a:r>
          </a:p>
          <a:p>
            <a:r>
              <a:rPr lang="tr-TR" altLang="tr-TR"/>
              <a:t>Maddenin 4 halinin de özelliklerini-ortak özelliklerini ve birbirlerinden farklarını öğrenir </a:t>
            </a:r>
          </a:p>
          <a:p>
            <a:endParaRPr lang="tr-TR" altLang="tr-TR"/>
          </a:p>
        </p:txBody>
      </p:sp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21.YY BECERİLERİ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Sistemler arası ilişkileri anlamak</a:t>
            </a:r>
          </a:p>
          <a:p>
            <a:r>
              <a:rPr lang="tr-TR" altLang="tr-TR"/>
              <a:t>Bilgiye ulaşmek için teknolojiyi araç olarak kullanmak</a:t>
            </a:r>
          </a:p>
          <a:p>
            <a:r>
              <a:rPr lang="tr-TR" altLang="tr-TR"/>
              <a:t>Öğrenme ve yenilenme becerisini geliştirmek</a:t>
            </a:r>
          </a:p>
          <a:p>
            <a:r>
              <a:rPr lang="tr-TR" altLang="tr-TR"/>
              <a:t>Anlamaya yönelik doğru akıl yürütmek</a:t>
            </a:r>
          </a:p>
        </p:txBody>
      </p:sp>
    </p:spTree>
  </p:cSld>
  <p:clrMapOvr>
    <a:masterClrMapping/>
  </p:clrMapOvr>
  <p:transition spd="slow" advClick="0" advTm="300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">
  <a:themeElements>
    <a:clrScheme name="Yüze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Yüzey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üze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239</TotalTime>
  <Words>135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Verdana</vt:lpstr>
      <vt:lpstr>Wingdings</vt:lpstr>
      <vt:lpstr>Yüzey</vt:lpstr>
      <vt:lpstr>PLAZMANIN TANIMI</vt:lpstr>
      <vt:lpstr>PLAZMANIN ÖZELLİKLERİ</vt:lpstr>
      <vt:lpstr>PLAZMA ÖRNEKLERİ</vt:lpstr>
      <vt:lpstr>O-P-T-S</vt:lpstr>
      <vt:lpstr>M.KAZANIMLAR</vt:lpstr>
      <vt:lpstr>21.YY BECERİLERİ</vt:lpstr>
    </vt:vector>
  </TitlesOfParts>
  <Company>meb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MADDENİN ÖZELLİKLERİ</dc:title>
  <dc:creator>dell</dc:creator>
  <cp:lastModifiedBy>mehmet genç</cp:lastModifiedBy>
  <cp:revision>7</cp:revision>
  <dcterms:created xsi:type="dcterms:W3CDTF">2011-03-03T16:54:12Z</dcterms:created>
  <dcterms:modified xsi:type="dcterms:W3CDTF">2016-12-01T06:49:32Z</dcterms:modified>
</cp:coreProperties>
</file>